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66" r:id="rId6"/>
    <p:sldId id="267" r:id="rId7"/>
    <p:sldId id="258" r:id="rId8"/>
    <p:sldId id="260" r:id="rId9"/>
    <p:sldId id="261" r:id="rId10"/>
    <p:sldId id="262" r:id="rId11"/>
    <p:sldId id="263" r:id="rId12"/>
    <p:sldId id="269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4A92A4-DD42-444E-B92F-C6B3807A23AF}" v="184" dt="2024-03-25T11:55:46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_ sion" userId="221a6e604e0f5cb1" providerId="LiveId" clId="{384A92A4-DD42-444E-B92F-C6B3807A23AF}"/>
    <pc:docChg chg="undo custSel addSld delSld modSld addMainMaster delMainMaster">
      <pc:chgData name="V_ sion" userId="221a6e604e0f5cb1" providerId="LiveId" clId="{384A92A4-DD42-444E-B92F-C6B3807A23AF}" dt="2024-03-25T12:03:12.027" v="2883" actId="207"/>
      <pc:docMkLst>
        <pc:docMk/>
      </pc:docMkLst>
      <pc:sldChg chg="addSp delSp modSp new mod modTransition setBg modClrScheme addAnim setClrOvrMap chgLayout">
        <pc:chgData name="V_ sion" userId="221a6e604e0f5cb1" providerId="LiveId" clId="{384A92A4-DD42-444E-B92F-C6B3807A23AF}" dt="2024-03-25T11:57:46.807" v="2747"/>
        <pc:sldMkLst>
          <pc:docMk/>
          <pc:sldMk cId="2054358965" sldId="256"/>
        </pc:sldMkLst>
        <pc:spChg chg="mod">
          <ac:chgData name="V_ sion" userId="221a6e604e0f5cb1" providerId="LiveId" clId="{384A92A4-DD42-444E-B92F-C6B3807A23AF}" dt="2024-03-25T11:56:58.127" v="2743" actId="26606"/>
          <ac:spMkLst>
            <pc:docMk/>
            <pc:sldMk cId="2054358965" sldId="256"/>
            <ac:spMk id="2" creationId="{FFE1AE92-F3DF-F2DD-B29D-4B99560DB982}"/>
          </ac:spMkLst>
        </pc:spChg>
        <pc:spChg chg="mod">
          <ac:chgData name="V_ sion" userId="221a6e604e0f5cb1" providerId="LiveId" clId="{384A92A4-DD42-444E-B92F-C6B3807A23AF}" dt="2024-03-25T11:56:58.127" v="2743" actId="26606"/>
          <ac:spMkLst>
            <pc:docMk/>
            <pc:sldMk cId="2054358965" sldId="256"/>
            <ac:spMk id="3" creationId="{9647CF8E-2571-9590-B58D-D1352108F31D}"/>
          </ac:spMkLst>
        </pc:spChg>
        <pc:spChg chg="add del">
          <ac:chgData name="V_ sion" userId="221a6e604e0f5cb1" providerId="LiveId" clId="{384A92A4-DD42-444E-B92F-C6B3807A23AF}" dt="2024-03-25T11:04:56.978" v="11" actId="26606"/>
          <ac:spMkLst>
            <pc:docMk/>
            <pc:sldMk cId="2054358965" sldId="256"/>
            <ac:spMk id="9" creationId="{9B45BA4C-9B54-4496-821F-9E0985CA984D}"/>
          </ac:spMkLst>
        </pc:spChg>
        <pc:spChg chg="add del">
          <ac:chgData name="V_ sion" userId="221a6e604e0f5cb1" providerId="LiveId" clId="{384A92A4-DD42-444E-B92F-C6B3807A23AF}" dt="2024-03-25T11:04:56.978" v="11" actId="26606"/>
          <ac:spMkLst>
            <pc:docMk/>
            <pc:sldMk cId="2054358965" sldId="256"/>
            <ac:spMk id="11" creationId="{85E1BB9D-FAFF-4C3E-9E44-13F8FBABCD62}"/>
          </ac:spMkLst>
        </pc:spChg>
        <pc:spChg chg="add del">
          <ac:chgData name="V_ sion" userId="221a6e604e0f5cb1" providerId="LiveId" clId="{384A92A4-DD42-444E-B92F-C6B3807A23AF}" dt="2024-03-25T11:04:56.978" v="11" actId="26606"/>
          <ac:spMkLst>
            <pc:docMk/>
            <pc:sldMk cId="2054358965" sldId="256"/>
            <ac:spMk id="13" creationId="{A8DDC302-DBEC-4742-B54B-5E9AAFE96961}"/>
          </ac:spMkLst>
        </pc:spChg>
        <pc:spChg chg="add del">
          <ac:chgData name="V_ sion" userId="221a6e604e0f5cb1" providerId="LiveId" clId="{384A92A4-DD42-444E-B92F-C6B3807A23AF}" dt="2024-03-25T11:04:57.872" v="13" actId="26606"/>
          <ac:spMkLst>
            <pc:docMk/>
            <pc:sldMk cId="2054358965" sldId="256"/>
            <ac:spMk id="15" creationId="{E08D4B6A-8113-4DFB-B82E-B60CAC8E0A50}"/>
          </ac:spMkLst>
        </pc:spChg>
        <pc:spChg chg="add del">
          <ac:chgData name="V_ sion" userId="221a6e604e0f5cb1" providerId="LiveId" clId="{384A92A4-DD42-444E-B92F-C6B3807A23AF}" dt="2024-03-25T11:04:57.872" v="13" actId="26606"/>
          <ac:spMkLst>
            <pc:docMk/>
            <pc:sldMk cId="2054358965" sldId="256"/>
            <ac:spMk id="16" creationId="{9822E561-F97C-4CBB-A9A6-A6BF6317BC84}"/>
          </ac:spMkLst>
        </pc:spChg>
        <pc:spChg chg="add del">
          <ac:chgData name="V_ sion" userId="221a6e604e0f5cb1" providerId="LiveId" clId="{384A92A4-DD42-444E-B92F-C6B3807A23AF}" dt="2024-03-25T11:04:57.872" v="13" actId="26606"/>
          <ac:spMkLst>
            <pc:docMk/>
            <pc:sldMk cId="2054358965" sldId="256"/>
            <ac:spMk id="17" creationId="{B01B0E58-A5C8-4CDA-A2E0-35DF94E59857}"/>
          </ac:spMkLst>
        </pc:spChg>
        <pc:spChg chg="add del">
          <ac:chgData name="V_ sion" userId="221a6e604e0f5cb1" providerId="LiveId" clId="{384A92A4-DD42-444E-B92F-C6B3807A23AF}" dt="2024-03-25T11:05:07.798" v="16" actId="26606"/>
          <ac:spMkLst>
            <pc:docMk/>
            <pc:sldMk cId="2054358965" sldId="256"/>
            <ac:spMk id="20" creationId="{9B45BA4C-9B54-4496-821F-9E0985CA984D}"/>
          </ac:spMkLst>
        </pc:spChg>
        <pc:spChg chg="add del">
          <ac:chgData name="V_ sion" userId="221a6e604e0f5cb1" providerId="LiveId" clId="{384A92A4-DD42-444E-B92F-C6B3807A23AF}" dt="2024-03-25T11:05:07.798" v="16" actId="26606"/>
          <ac:spMkLst>
            <pc:docMk/>
            <pc:sldMk cId="2054358965" sldId="256"/>
            <ac:spMk id="21" creationId="{85E1BB9D-FAFF-4C3E-9E44-13F8FBABCD62}"/>
          </ac:spMkLst>
        </pc:spChg>
        <pc:spChg chg="add del">
          <ac:chgData name="V_ sion" userId="221a6e604e0f5cb1" providerId="LiveId" clId="{384A92A4-DD42-444E-B92F-C6B3807A23AF}" dt="2024-03-25T11:05:07.798" v="16" actId="26606"/>
          <ac:spMkLst>
            <pc:docMk/>
            <pc:sldMk cId="2054358965" sldId="256"/>
            <ac:spMk id="22" creationId="{A8DDC302-DBEC-4742-B54B-5E9AAFE96961}"/>
          </ac:spMkLst>
        </pc:spChg>
        <pc:spChg chg="add del">
          <ac:chgData name="V_ sion" userId="221a6e604e0f5cb1" providerId="LiveId" clId="{384A92A4-DD42-444E-B92F-C6B3807A23AF}" dt="2024-03-25T11:56:58.127" v="2743" actId="26606"/>
          <ac:spMkLst>
            <pc:docMk/>
            <pc:sldMk cId="2054358965" sldId="256"/>
            <ac:spMk id="28" creationId="{5964CBE2-084A-47DF-A704-CF5F6217B569}"/>
          </ac:spMkLst>
        </pc:spChg>
        <pc:spChg chg="add del">
          <ac:chgData name="V_ sion" userId="221a6e604e0f5cb1" providerId="LiveId" clId="{384A92A4-DD42-444E-B92F-C6B3807A23AF}" dt="2024-03-25T11:56:58.127" v="2743" actId="26606"/>
          <ac:spMkLst>
            <pc:docMk/>
            <pc:sldMk cId="2054358965" sldId="256"/>
            <ac:spMk id="30" creationId="{86E3368C-B3A5-484E-8070-EC7E903F8637}"/>
          </ac:spMkLst>
        </pc:spChg>
        <pc:spChg chg="add del">
          <ac:chgData name="V_ sion" userId="221a6e604e0f5cb1" providerId="LiveId" clId="{384A92A4-DD42-444E-B92F-C6B3807A23AF}" dt="2024-03-25T11:56:58.127" v="2743" actId="26606"/>
          <ac:spMkLst>
            <pc:docMk/>
            <pc:sldMk cId="2054358965" sldId="256"/>
            <ac:spMk id="32" creationId="{72A2B9B4-6095-47C2-8BBC-4792C5C7AE99}"/>
          </ac:spMkLst>
        </pc:spChg>
        <pc:spChg chg="add">
          <ac:chgData name="V_ sion" userId="221a6e604e0f5cb1" providerId="LiveId" clId="{384A92A4-DD42-444E-B92F-C6B3807A23AF}" dt="2024-03-25T11:56:58.127" v="2743" actId="26606"/>
          <ac:spMkLst>
            <pc:docMk/>
            <pc:sldMk cId="2054358965" sldId="256"/>
            <ac:spMk id="37" creationId="{9B37791B-B040-4694-BFDC-8DD132D86E8E}"/>
          </ac:spMkLst>
        </pc:spChg>
        <pc:spChg chg="add">
          <ac:chgData name="V_ sion" userId="221a6e604e0f5cb1" providerId="LiveId" clId="{384A92A4-DD42-444E-B92F-C6B3807A23AF}" dt="2024-03-25T11:56:58.127" v="2743" actId="26606"/>
          <ac:spMkLst>
            <pc:docMk/>
            <pc:sldMk cId="2054358965" sldId="256"/>
            <ac:spMk id="39" creationId="{0A3D475D-F146-44DA-80FB-3306B95B8D04}"/>
          </ac:spMkLst>
        </pc:spChg>
        <pc:picChg chg="add del">
          <ac:chgData name="V_ sion" userId="221a6e604e0f5cb1" providerId="LiveId" clId="{384A92A4-DD42-444E-B92F-C6B3807A23AF}" dt="2024-03-25T11:04:56.978" v="11" actId="26606"/>
          <ac:picMkLst>
            <pc:docMk/>
            <pc:sldMk cId="2054358965" sldId="256"/>
            <ac:picMk id="4" creationId="{30210236-2856-6827-EBB3-9A64BADCC511}"/>
          </ac:picMkLst>
        </pc:picChg>
        <pc:picChg chg="add del">
          <ac:chgData name="V_ sion" userId="221a6e604e0f5cb1" providerId="LiveId" clId="{384A92A4-DD42-444E-B92F-C6B3807A23AF}" dt="2024-03-25T11:04:57.872" v="13" actId="26606"/>
          <ac:picMkLst>
            <pc:docMk/>
            <pc:sldMk cId="2054358965" sldId="256"/>
            <ac:picMk id="18" creationId="{26A660E5-9DB0-A5BE-D8D5-BEA9404250E2}"/>
          </ac:picMkLst>
        </pc:picChg>
        <pc:picChg chg="add mod ord">
          <ac:chgData name="V_ sion" userId="221a6e604e0f5cb1" providerId="LiveId" clId="{384A92A4-DD42-444E-B92F-C6B3807A23AF}" dt="2024-03-25T11:56:58.127" v="2743" actId="26606"/>
          <ac:picMkLst>
            <pc:docMk/>
            <pc:sldMk cId="2054358965" sldId="256"/>
            <ac:picMk id="23" creationId="{30210236-2856-6827-EBB3-9A64BADCC511}"/>
          </ac:picMkLst>
        </pc:picChg>
      </pc:sldChg>
      <pc:sldChg chg="addSp modSp new mod modTransition setBg">
        <pc:chgData name="V_ sion" userId="221a6e604e0f5cb1" providerId="LiveId" clId="{384A92A4-DD42-444E-B92F-C6B3807A23AF}" dt="2024-03-25T11:57:46.807" v="2747"/>
        <pc:sldMkLst>
          <pc:docMk/>
          <pc:sldMk cId="3736563459" sldId="257"/>
        </pc:sldMkLst>
        <pc:spChg chg="mod">
          <ac:chgData name="V_ sion" userId="221a6e604e0f5cb1" providerId="LiveId" clId="{384A92A4-DD42-444E-B92F-C6B3807A23AF}" dt="2024-03-25T11:07:22.431" v="199" actId="26606"/>
          <ac:spMkLst>
            <pc:docMk/>
            <pc:sldMk cId="3736563459" sldId="257"/>
            <ac:spMk id="2" creationId="{2767F735-865A-D601-DD6D-BF931148ADED}"/>
          </ac:spMkLst>
        </pc:spChg>
        <pc:spChg chg="mod">
          <ac:chgData name="V_ sion" userId="221a6e604e0f5cb1" providerId="LiveId" clId="{384A92A4-DD42-444E-B92F-C6B3807A23AF}" dt="2024-03-25T11:12:43.290" v="659" actId="20577"/>
          <ac:spMkLst>
            <pc:docMk/>
            <pc:sldMk cId="3736563459" sldId="257"/>
            <ac:spMk id="3" creationId="{113BF5C2-4852-FE8A-FFA3-969D6478F289}"/>
          </ac:spMkLst>
        </pc:spChg>
        <pc:spChg chg="add">
          <ac:chgData name="V_ sion" userId="221a6e604e0f5cb1" providerId="LiveId" clId="{384A92A4-DD42-444E-B92F-C6B3807A23AF}" dt="2024-03-25T11:07:22.431" v="199" actId="26606"/>
          <ac:spMkLst>
            <pc:docMk/>
            <pc:sldMk cId="3736563459" sldId="257"/>
            <ac:spMk id="8" creationId="{B95B9BA8-1D69-4796-85F5-B6D0BD52354B}"/>
          </ac:spMkLst>
        </pc:spChg>
        <pc:spChg chg="add">
          <ac:chgData name="V_ sion" userId="221a6e604e0f5cb1" providerId="LiveId" clId="{384A92A4-DD42-444E-B92F-C6B3807A23AF}" dt="2024-03-25T11:07:22.431" v="199" actId="26606"/>
          <ac:spMkLst>
            <pc:docMk/>
            <pc:sldMk cId="3736563459" sldId="257"/>
            <ac:spMk id="10" creationId="{A9FEAAE4-608F-4DE6-97B4-51573869A30B}"/>
          </ac:spMkLst>
        </pc:spChg>
        <pc:grpChg chg="add">
          <ac:chgData name="V_ sion" userId="221a6e604e0f5cb1" providerId="LiveId" clId="{384A92A4-DD42-444E-B92F-C6B3807A23AF}" dt="2024-03-25T11:07:22.431" v="199" actId="26606"/>
          <ac:grpSpMkLst>
            <pc:docMk/>
            <pc:sldMk cId="3736563459" sldId="257"/>
            <ac:grpSpMk id="12" creationId="{1C03C1F1-33AC-4C16-AD56-DD6382C36967}"/>
          </ac:grpSpMkLst>
        </pc:grpChg>
      </pc:sldChg>
      <pc:sldChg chg="modSp new mod modTransition">
        <pc:chgData name="V_ sion" userId="221a6e604e0f5cb1" providerId="LiveId" clId="{384A92A4-DD42-444E-B92F-C6B3807A23AF}" dt="2024-03-25T11:57:46.807" v="2747"/>
        <pc:sldMkLst>
          <pc:docMk/>
          <pc:sldMk cId="1836116890" sldId="258"/>
        </pc:sldMkLst>
        <pc:spChg chg="mod">
          <ac:chgData name="V_ sion" userId="221a6e604e0f5cb1" providerId="LiveId" clId="{384A92A4-DD42-444E-B92F-C6B3807A23AF}" dt="2024-03-25T11:55:51.403" v="2739" actId="207"/>
          <ac:spMkLst>
            <pc:docMk/>
            <pc:sldMk cId="1836116890" sldId="258"/>
            <ac:spMk id="2" creationId="{8A757468-4F8D-E021-BC4D-C865D5A4ED56}"/>
          </ac:spMkLst>
        </pc:spChg>
        <pc:spChg chg="mod">
          <ac:chgData name="V_ sion" userId="221a6e604e0f5cb1" providerId="LiveId" clId="{384A92A4-DD42-444E-B92F-C6B3807A23AF}" dt="2024-03-25T11:46:21.785" v="1757" actId="20577"/>
          <ac:spMkLst>
            <pc:docMk/>
            <pc:sldMk cId="1836116890" sldId="258"/>
            <ac:spMk id="3" creationId="{919573E3-3F01-76D0-2A81-C1ED49C2790B}"/>
          </ac:spMkLst>
        </pc:spChg>
      </pc:sldChg>
      <pc:sldChg chg="addSp delSp modSp new del mod setBg">
        <pc:chgData name="V_ sion" userId="221a6e604e0f5cb1" providerId="LiveId" clId="{384A92A4-DD42-444E-B92F-C6B3807A23AF}" dt="2024-03-25T11:33:27.195" v="1580" actId="47"/>
        <pc:sldMkLst>
          <pc:docMk/>
          <pc:sldMk cId="3447899344" sldId="259"/>
        </pc:sldMkLst>
        <pc:spChg chg="mod">
          <ac:chgData name="V_ sion" userId="221a6e604e0f5cb1" providerId="LiveId" clId="{384A92A4-DD42-444E-B92F-C6B3807A23AF}" dt="2024-03-25T11:29:39.410" v="1534" actId="14100"/>
          <ac:spMkLst>
            <pc:docMk/>
            <pc:sldMk cId="3447899344" sldId="259"/>
            <ac:spMk id="2" creationId="{81D493C2-ABBF-D06B-B6E8-B84F1589602D}"/>
          </ac:spMkLst>
        </pc:spChg>
        <pc:spChg chg="del">
          <ac:chgData name="V_ sion" userId="221a6e604e0f5cb1" providerId="LiveId" clId="{384A92A4-DD42-444E-B92F-C6B3807A23AF}" dt="2024-03-25T11:19:05.076" v="919"/>
          <ac:spMkLst>
            <pc:docMk/>
            <pc:sldMk cId="3447899344" sldId="259"/>
            <ac:spMk id="3" creationId="{43AC7F5B-A397-20F6-80CB-7FF43C06DF2C}"/>
          </ac:spMkLst>
        </pc:spChg>
        <pc:spChg chg="add del mod">
          <ac:chgData name="V_ sion" userId="221a6e604e0f5cb1" providerId="LiveId" clId="{384A92A4-DD42-444E-B92F-C6B3807A23AF}" dt="2024-03-25T11:19:06.482" v="920"/>
          <ac:spMkLst>
            <pc:docMk/>
            <pc:sldMk cId="3447899344" sldId="259"/>
            <ac:spMk id="4" creationId="{7D393EA1-52FD-7EAF-03CC-BE22C78B4E19}"/>
          </ac:spMkLst>
        </pc:spChg>
        <pc:spChg chg="add del mod">
          <ac:chgData name="V_ sion" userId="221a6e604e0f5cb1" providerId="LiveId" clId="{384A92A4-DD42-444E-B92F-C6B3807A23AF}" dt="2024-03-25T11:19:11.814" v="921"/>
          <ac:spMkLst>
            <pc:docMk/>
            <pc:sldMk cId="3447899344" sldId="259"/>
            <ac:spMk id="5" creationId="{3B2BE4E7-CF60-634E-685E-2B8A0A931980}"/>
          </ac:spMkLst>
        </pc:spChg>
        <pc:spChg chg="add del mod ord">
          <ac:chgData name="V_ sion" userId="221a6e604e0f5cb1" providerId="LiveId" clId="{384A92A4-DD42-444E-B92F-C6B3807A23AF}" dt="2024-03-25T11:29:28.955" v="1531" actId="26606"/>
          <ac:spMkLst>
            <pc:docMk/>
            <pc:sldMk cId="3447899344" sldId="259"/>
            <ac:spMk id="6" creationId="{5DDCD5B8-7B8E-55FC-D250-C0249468D608}"/>
          </ac:spMkLst>
        </pc:spChg>
        <pc:spChg chg="add del">
          <ac:chgData name="V_ sion" userId="221a6e604e0f5cb1" providerId="LiveId" clId="{384A92A4-DD42-444E-B92F-C6B3807A23AF}" dt="2024-03-25T11:23:04.046" v="1068" actId="26606"/>
          <ac:spMkLst>
            <pc:docMk/>
            <pc:sldMk cId="3447899344" sldId="259"/>
            <ac:spMk id="12" creationId="{B95B9BA8-1D69-4796-85F5-B6D0BD52354B}"/>
          </ac:spMkLst>
        </pc:spChg>
        <pc:spChg chg="add del">
          <ac:chgData name="V_ sion" userId="221a6e604e0f5cb1" providerId="LiveId" clId="{384A92A4-DD42-444E-B92F-C6B3807A23AF}" dt="2024-03-25T11:23:07.553" v="1070" actId="26606"/>
          <ac:spMkLst>
            <pc:docMk/>
            <pc:sldMk cId="3447899344" sldId="259"/>
            <ac:spMk id="16" creationId="{48A28C56-2619-47F0-B448-9D145309B8BE}"/>
          </ac:spMkLst>
        </pc:spChg>
        <pc:spChg chg="add del">
          <ac:chgData name="V_ sion" userId="221a6e604e0f5cb1" providerId="LiveId" clId="{384A92A4-DD42-444E-B92F-C6B3807A23AF}" dt="2024-03-25T11:23:07.553" v="1070" actId="26606"/>
          <ac:spMkLst>
            <pc:docMk/>
            <pc:sldMk cId="3447899344" sldId="259"/>
            <ac:spMk id="22" creationId="{B95B9BA8-1D69-4796-85F5-B6D0BD52354B}"/>
          </ac:spMkLst>
        </pc:spChg>
        <pc:spChg chg="add del">
          <ac:chgData name="V_ sion" userId="221a6e604e0f5cb1" providerId="LiveId" clId="{384A92A4-DD42-444E-B92F-C6B3807A23AF}" dt="2024-03-25T11:23:07.553" v="1070" actId="26606"/>
          <ac:spMkLst>
            <pc:docMk/>
            <pc:sldMk cId="3447899344" sldId="259"/>
            <ac:spMk id="23" creationId="{A027D562-8F7E-478A-942E-D959A950C55E}"/>
          </ac:spMkLst>
        </pc:spChg>
        <pc:spChg chg="add del">
          <ac:chgData name="V_ sion" userId="221a6e604e0f5cb1" providerId="LiveId" clId="{384A92A4-DD42-444E-B92F-C6B3807A23AF}" dt="2024-03-25T11:23:07.879" v="1072" actId="26606"/>
          <ac:spMkLst>
            <pc:docMk/>
            <pc:sldMk cId="3447899344" sldId="259"/>
            <ac:spMk id="25" creationId="{B95B9BA8-1D69-4796-85F5-B6D0BD52354B}"/>
          </ac:spMkLst>
        </pc:spChg>
        <pc:spChg chg="add del">
          <ac:chgData name="V_ sion" userId="221a6e604e0f5cb1" providerId="LiveId" clId="{384A92A4-DD42-444E-B92F-C6B3807A23AF}" dt="2024-03-25T11:23:10.367" v="1074" actId="26606"/>
          <ac:spMkLst>
            <pc:docMk/>
            <pc:sldMk cId="3447899344" sldId="259"/>
            <ac:spMk id="29" creationId="{B95B9BA8-1D69-4796-85F5-B6D0BD52354B}"/>
          </ac:spMkLst>
        </pc:spChg>
        <pc:spChg chg="add del">
          <ac:chgData name="V_ sion" userId="221a6e604e0f5cb1" providerId="LiveId" clId="{384A92A4-DD42-444E-B92F-C6B3807A23AF}" dt="2024-03-25T11:29:28.955" v="1531" actId="26606"/>
          <ac:spMkLst>
            <pc:docMk/>
            <pc:sldMk cId="3447899344" sldId="259"/>
            <ac:spMk id="31" creationId="{B95B9BA8-1D69-4796-85F5-B6D0BD52354B}"/>
          </ac:spMkLst>
        </pc:spChg>
        <pc:spChg chg="add del">
          <ac:chgData name="V_ sion" userId="221a6e604e0f5cb1" providerId="LiveId" clId="{384A92A4-DD42-444E-B92F-C6B3807A23AF}" dt="2024-03-25T11:29:17.168" v="1508" actId="26606"/>
          <ac:spMkLst>
            <pc:docMk/>
            <pc:sldMk cId="3447899344" sldId="259"/>
            <ac:spMk id="36" creationId="{B95B9BA8-1D69-4796-85F5-B6D0BD52354B}"/>
          </ac:spMkLst>
        </pc:spChg>
        <pc:spChg chg="add del">
          <ac:chgData name="V_ sion" userId="221a6e604e0f5cb1" providerId="LiveId" clId="{384A92A4-DD42-444E-B92F-C6B3807A23AF}" dt="2024-03-25T11:29:20.798" v="1516" actId="26606"/>
          <ac:spMkLst>
            <pc:docMk/>
            <pc:sldMk cId="3447899344" sldId="259"/>
            <ac:spMk id="37" creationId="{B95B9BA8-1D69-4796-85F5-B6D0BD52354B}"/>
          </ac:spMkLst>
        </pc:spChg>
        <pc:spChg chg="add del">
          <ac:chgData name="V_ sion" userId="221a6e604e0f5cb1" providerId="LiveId" clId="{384A92A4-DD42-444E-B92F-C6B3807A23AF}" dt="2024-03-25T11:29:20.798" v="1516" actId="26606"/>
          <ac:spMkLst>
            <pc:docMk/>
            <pc:sldMk cId="3447899344" sldId="259"/>
            <ac:spMk id="39" creationId="{340822D1-9EEA-4ECF-9360-D9AF87950D47}"/>
          </ac:spMkLst>
        </pc:spChg>
        <pc:spChg chg="add del">
          <ac:chgData name="V_ sion" userId="221a6e604e0f5cb1" providerId="LiveId" clId="{384A92A4-DD42-444E-B92F-C6B3807A23AF}" dt="2024-03-25T11:29:20.798" v="1516" actId="26606"/>
          <ac:spMkLst>
            <pc:docMk/>
            <pc:sldMk cId="3447899344" sldId="259"/>
            <ac:spMk id="41" creationId="{DC292A62-7F34-4E30-BE04-48164A1DAF7B}"/>
          </ac:spMkLst>
        </pc:spChg>
        <pc:spChg chg="add del">
          <ac:chgData name="V_ sion" userId="221a6e604e0f5cb1" providerId="LiveId" clId="{384A92A4-DD42-444E-B92F-C6B3807A23AF}" dt="2024-03-25T11:29:18.908" v="1510" actId="26606"/>
          <ac:spMkLst>
            <pc:docMk/>
            <pc:sldMk cId="3447899344" sldId="259"/>
            <ac:spMk id="42" creationId="{B95B9BA8-1D69-4796-85F5-B6D0BD52354B}"/>
          </ac:spMkLst>
        </pc:spChg>
        <pc:spChg chg="add del">
          <ac:chgData name="V_ sion" userId="221a6e604e0f5cb1" providerId="LiveId" clId="{384A92A4-DD42-444E-B92F-C6B3807A23AF}" dt="2024-03-25T11:29:21.477" v="1518" actId="26606"/>
          <ac:spMkLst>
            <pc:docMk/>
            <pc:sldMk cId="3447899344" sldId="259"/>
            <ac:spMk id="43" creationId="{B95B9BA8-1D69-4796-85F5-B6D0BD52354B}"/>
          </ac:spMkLst>
        </pc:spChg>
        <pc:spChg chg="add del">
          <ac:chgData name="V_ sion" userId="221a6e604e0f5cb1" providerId="LiveId" clId="{384A92A4-DD42-444E-B92F-C6B3807A23AF}" dt="2024-03-25T11:29:19.273" v="1512" actId="26606"/>
          <ac:spMkLst>
            <pc:docMk/>
            <pc:sldMk cId="3447899344" sldId="259"/>
            <ac:spMk id="44" creationId="{B95B9BA8-1D69-4796-85F5-B6D0BD52354B}"/>
          </ac:spMkLst>
        </pc:spChg>
        <pc:spChg chg="add del">
          <ac:chgData name="V_ sion" userId="221a6e604e0f5cb1" providerId="LiveId" clId="{384A92A4-DD42-444E-B92F-C6B3807A23AF}" dt="2024-03-25T11:29:19.533" v="1514" actId="26606"/>
          <ac:spMkLst>
            <pc:docMk/>
            <pc:sldMk cId="3447899344" sldId="259"/>
            <ac:spMk id="47" creationId="{B95B9BA8-1D69-4796-85F5-B6D0BD52354B}"/>
          </ac:spMkLst>
        </pc:spChg>
        <pc:spChg chg="add del">
          <ac:chgData name="V_ sion" userId="221a6e604e0f5cb1" providerId="LiveId" clId="{384A92A4-DD42-444E-B92F-C6B3807A23AF}" dt="2024-03-25T11:29:22.001" v="1520" actId="26606"/>
          <ac:spMkLst>
            <pc:docMk/>
            <pc:sldMk cId="3447899344" sldId="259"/>
            <ac:spMk id="51" creationId="{B95B9BA8-1D69-4796-85F5-B6D0BD52354B}"/>
          </ac:spMkLst>
        </pc:spChg>
        <pc:spChg chg="add del">
          <ac:chgData name="V_ sion" userId="221a6e604e0f5cb1" providerId="LiveId" clId="{384A92A4-DD42-444E-B92F-C6B3807A23AF}" dt="2024-03-25T11:29:23.655" v="1522" actId="26606"/>
          <ac:spMkLst>
            <pc:docMk/>
            <pc:sldMk cId="3447899344" sldId="259"/>
            <ac:spMk id="54" creationId="{B95B9BA8-1D69-4796-85F5-B6D0BD52354B}"/>
          </ac:spMkLst>
        </pc:spChg>
        <pc:spChg chg="add del">
          <ac:chgData name="V_ sion" userId="221a6e604e0f5cb1" providerId="LiveId" clId="{384A92A4-DD42-444E-B92F-C6B3807A23AF}" dt="2024-03-25T11:29:25.260" v="1524" actId="26606"/>
          <ac:spMkLst>
            <pc:docMk/>
            <pc:sldMk cId="3447899344" sldId="259"/>
            <ac:spMk id="57" creationId="{B95B9BA8-1D69-4796-85F5-B6D0BD52354B}"/>
          </ac:spMkLst>
        </pc:spChg>
        <pc:spChg chg="add del">
          <ac:chgData name="V_ sion" userId="221a6e604e0f5cb1" providerId="LiveId" clId="{384A92A4-DD42-444E-B92F-C6B3807A23AF}" dt="2024-03-25T11:29:25.617" v="1526" actId="26606"/>
          <ac:spMkLst>
            <pc:docMk/>
            <pc:sldMk cId="3447899344" sldId="259"/>
            <ac:spMk id="60" creationId="{B95B9BA8-1D69-4796-85F5-B6D0BD52354B}"/>
          </ac:spMkLst>
        </pc:spChg>
        <pc:spChg chg="add del">
          <ac:chgData name="V_ sion" userId="221a6e604e0f5cb1" providerId="LiveId" clId="{384A92A4-DD42-444E-B92F-C6B3807A23AF}" dt="2024-03-25T11:29:25.617" v="1526" actId="26606"/>
          <ac:spMkLst>
            <pc:docMk/>
            <pc:sldMk cId="3447899344" sldId="259"/>
            <ac:spMk id="62" creationId="{5DDCD5B8-7B8E-55FC-D250-C0249468D608}"/>
          </ac:spMkLst>
        </pc:spChg>
        <pc:spChg chg="add del">
          <ac:chgData name="V_ sion" userId="221a6e604e0f5cb1" providerId="LiveId" clId="{384A92A4-DD42-444E-B92F-C6B3807A23AF}" dt="2024-03-25T11:29:27.575" v="1528" actId="26606"/>
          <ac:spMkLst>
            <pc:docMk/>
            <pc:sldMk cId="3447899344" sldId="259"/>
            <ac:spMk id="64" creationId="{B95B9BA8-1D69-4796-85F5-B6D0BD52354B}"/>
          </ac:spMkLst>
        </pc:spChg>
        <pc:spChg chg="add del">
          <ac:chgData name="V_ sion" userId="221a6e604e0f5cb1" providerId="LiveId" clId="{384A92A4-DD42-444E-B92F-C6B3807A23AF}" dt="2024-03-25T11:29:27.575" v="1528" actId="26606"/>
          <ac:spMkLst>
            <pc:docMk/>
            <pc:sldMk cId="3447899344" sldId="259"/>
            <ac:spMk id="65" creationId="{5DDCD5B8-7B8E-55FC-D250-C0249468D608}"/>
          </ac:spMkLst>
        </pc:spChg>
        <pc:spChg chg="add del">
          <ac:chgData name="V_ sion" userId="221a6e604e0f5cb1" providerId="LiveId" clId="{384A92A4-DD42-444E-B92F-C6B3807A23AF}" dt="2024-03-25T11:29:28.949" v="1530" actId="26606"/>
          <ac:spMkLst>
            <pc:docMk/>
            <pc:sldMk cId="3447899344" sldId="259"/>
            <ac:spMk id="69" creationId="{B95B9BA8-1D69-4796-85F5-B6D0BD52354B}"/>
          </ac:spMkLst>
        </pc:spChg>
        <pc:spChg chg="add del">
          <ac:chgData name="V_ sion" userId="221a6e604e0f5cb1" providerId="LiveId" clId="{384A92A4-DD42-444E-B92F-C6B3807A23AF}" dt="2024-03-25T11:29:28.949" v="1530" actId="26606"/>
          <ac:spMkLst>
            <pc:docMk/>
            <pc:sldMk cId="3447899344" sldId="259"/>
            <ac:spMk id="71" creationId="{D891F8D6-850A-4554-AF0F-FC18D0F9D59A}"/>
          </ac:spMkLst>
        </pc:spChg>
        <pc:spChg chg="add del">
          <ac:chgData name="V_ sion" userId="221a6e604e0f5cb1" providerId="LiveId" clId="{384A92A4-DD42-444E-B92F-C6B3807A23AF}" dt="2024-03-25T11:29:28.949" v="1530" actId="26606"/>
          <ac:spMkLst>
            <pc:docMk/>
            <pc:sldMk cId="3447899344" sldId="259"/>
            <ac:spMk id="72" creationId="{5DDCD5B8-7B8E-55FC-D250-C0249468D608}"/>
          </ac:spMkLst>
        </pc:spChg>
        <pc:spChg chg="add del">
          <ac:chgData name="V_ sion" userId="221a6e604e0f5cb1" providerId="LiveId" clId="{384A92A4-DD42-444E-B92F-C6B3807A23AF}" dt="2024-03-25T11:29:28.949" v="1530" actId="26606"/>
          <ac:spMkLst>
            <pc:docMk/>
            <pc:sldMk cId="3447899344" sldId="259"/>
            <ac:spMk id="73" creationId="{801843F1-9A50-4D34-96E0-A5E4E744383F}"/>
          </ac:spMkLst>
        </pc:spChg>
        <pc:spChg chg="add">
          <ac:chgData name="V_ sion" userId="221a6e604e0f5cb1" providerId="LiveId" clId="{384A92A4-DD42-444E-B92F-C6B3807A23AF}" dt="2024-03-25T11:29:28.955" v="1531" actId="26606"/>
          <ac:spMkLst>
            <pc:docMk/>
            <pc:sldMk cId="3447899344" sldId="259"/>
            <ac:spMk id="75" creationId="{B95B9BA8-1D69-4796-85F5-B6D0BD52354B}"/>
          </ac:spMkLst>
        </pc:spChg>
        <pc:spChg chg="add mod">
          <ac:chgData name="V_ sion" userId="221a6e604e0f5cb1" providerId="LiveId" clId="{384A92A4-DD42-444E-B92F-C6B3807A23AF}" dt="2024-03-25T11:32:56.894" v="1576" actId="20577"/>
          <ac:spMkLst>
            <pc:docMk/>
            <pc:sldMk cId="3447899344" sldId="259"/>
            <ac:spMk id="77" creationId="{5DDCD5B8-7B8E-55FC-D250-C0249468D608}"/>
          </ac:spMkLst>
        </pc:spChg>
        <pc:grpChg chg="add del">
          <ac:chgData name="V_ sion" userId="221a6e604e0f5cb1" providerId="LiveId" clId="{384A92A4-DD42-444E-B92F-C6B3807A23AF}" dt="2024-03-25T11:23:04.046" v="1068" actId="26606"/>
          <ac:grpSpMkLst>
            <pc:docMk/>
            <pc:sldMk cId="3447899344" sldId="259"/>
            <ac:grpSpMk id="14" creationId="{6A15AA18-4B71-46A7-A76C-9CF96DE14FA1}"/>
          </ac:grpSpMkLst>
        </pc:grpChg>
        <pc:grpChg chg="add del">
          <ac:chgData name="V_ sion" userId="221a6e604e0f5cb1" providerId="LiveId" clId="{384A92A4-DD42-444E-B92F-C6B3807A23AF}" dt="2024-03-25T11:23:07.879" v="1072" actId="26606"/>
          <ac:grpSpMkLst>
            <pc:docMk/>
            <pc:sldMk cId="3447899344" sldId="259"/>
            <ac:grpSpMk id="26" creationId="{6A15AA18-4B71-46A7-A76C-9CF96DE14FA1}"/>
          </ac:grpSpMkLst>
        </pc:grpChg>
        <pc:grpChg chg="add del">
          <ac:chgData name="V_ sion" userId="221a6e604e0f5cb1" providerId="LiveId" clId="{384A92A4-DD42-444E-B92F-C6B3807A23AF}" dt="2024-03-25T11:29:17.168" v="1508" actId="26606"/>
          <ac:grpSpMkLst>
            <pc:docMk/>
            <pc:sldMk cId="3447899344" sldId="259"/>
            <ac:grpSpMk id="38" creationId="{946904AF-CB04-4074-8038-1E84BC0922C0}"/>
          </ac:grpSpMkLst>
        </pc:grpChg>
        <pc:grpChg chg="add del">
          <ac:chgData name="V_ sion" userId="221a6e604e0f5cb1" providerId="LiveId" clId="{384A92A4-DD42-444E-B92F-C6B3807A23AF}" dt="2024-03-25T11:29:21.477" v="1518" actId="26606"/>
          <ac:grpSpMkLst>
            <pc:docMk/>
            <pc:sldMk cId="3447899344" sldId="259"/>
            <ac:grpSpMk id="46" creationId="{946904AF-CB04-4074-8038-1E84BC0922C0}"/>
          </ac:grpSpMkLst>
        </pc:grpChg>
        <pc:grpChg chg="add del">
          <ac:chgData name="V_ sion" userId="221a6e604e0f5cb1" providerId="LiveId" clId="{384A92A4-DD42-444E-B92F-C6B3807A23AF}" dt="2024-03-25T11:29:27.575" v="1528" actId="26606"/>
          <ac:grpSpMkLst>
            <pc:docMk/>
            <pc:sldMk cId="3447899344" sldId="259"/>
            <ac:grpSpMk id="66" creationId="{946904AF-CB04-4074-8038-1E84BC0922C0}"/>
          </ac:grpSpMkLst>
        </pc:grpChg>
        <pc:graphicFrameChg chg="add del">
          <ac:chgData name="V_ sion" userId="221a6e604e0f5cb1" providerId="LiveId" clId="{384A92A4-DD42-444E-B92F-C6B3807A23AF}" dt="2024-03-25T11:29:22.001" v="1520" actId="26606"/>
          <ac:graphicFrameMkLst>
            <pc:docMk/>
            <pc:sldMk cId="3447899344" sldId="259"/>
            <ac:graphicFrameMk id="52" creationId="{29911FA6-DA55-18C2-A079-180E375AC662}"/>
          </ac:graphicFrameMkLst>
        </pc:graphicFrameChg>
        <pc:graphicFrameChg chg="add del">
          <ac:chgData name="V_ sion" userId="221a6e604e0f5cb1" providerId="LiveId" clId="{384A92A4-DD42-444E-B92F-C6B3807A23AF}" dt="2024-03-25T11:29:23.655" v="1522" actId="26606"/>
          <ac:graphicFrameMkLst>
            <pc:docMk/>
            <pc:sldMk cId="3447899344" sldId="259"/>
            <ac:graphicFrameMk id="55" creationId="{A57E6928-E478-38E0-50B5-D59C0AF5EAF3}"/>
          </ac:graphicFrameMkLst>
        </pc:graphicFrameChg>
        <pc:graphicFrameChg chg="add del">
          <ac:chgData name="V_ sion" userId="221a6e604e0f5cb1" providerId="LiveId" clId="{384A92A4-DD42-444E-B92F-C6B3807A23AF}" dt="2024-03-25T11:29:25.260" v="1524" actId="26606"/>
          <ac:graphicFrameMkLst>
            <pc:docMk/>
            <pc:sldMk cId="3447899344" sldId="259"/>
            <ac:graphicFrameMk id="58" creationId="{C4BFD53A-C2CE-36C7-1207-22EFCAFB4B0E}"/>
          </ac:graphicFrameMkLst>
        </pc:graphicFrameChg>
        <pc:picChg chg="add del mod modCrop">
          <ac:chgData name="V_ sion" userId="221a6e604e0f5cb1" providerId="LiveId" clId="{384A92A4-DD42-444E-B92F-C6B3807A23AF}" dt="2024-03-25T11:28:55.278" v="1496" actId="478"/>
          <ac:picMkLst>
            <pc:docMk/>
            <pc:sldMk cId="3447899344" sldId="259"/>
            <ac:picMk id="7" creationId="{680271D7-5E69-3E63-BA53-5EC91AA94534}"/>
          </ac:picMkLst>
        </pc:picChg>
        <pc:picChg chg="add del">
          <ac:chgData name="V_ sion" userId="221a6e604e0f5cb1" providerId="LiveId" clId="{384A92A4-DD42-444E-B92F-C6B3807A23AF}" dt="2024-03-25T11:29:20.798" v="1516" actId="26606"/>
          <ac:picMkLst>
            <pc:docMk/>
            <pc:sldMk cId="3447899344" sldId="259"/>
            <ac:picMk id="33" creationId="{C91D9B3E-6757-33F6-7463-640650A95072}"/>
          </ac:picMkLst>
        </pc:picChg>
        <pc:picChg chg="add del">
          <ac:chgData name="V_ sion" userId="221a6e604e0f5cb1" providerId="LiveId" clId="{384A92A4-DD42-444E-B92F-C6B3807A23AF}" dt="2024-03-25T11:29:18.908" v="1510" actId="26606"/>
          <ac:picMkLst>
            <pc:docMk/>
            <pc:sldMk cId="3447899344" sldId="259"/>
            <ac:picMk id="35" creationId="{0AA46CB6-B425-BCEA-0A84-3AE4C9FA67DC}"/>
          </ac:picMkLst>
        </pc:picChg>
        <pc:picChg chg="add del">
          <ac:chgData name="V_ sion" userId="221a6e604e0f5cb1" providerId="LiveId" clId="{384A92A4-DD42-444E-B92F-C6B3807A23AF}" dt="2024-03-25T11:29:19.273" v="1512" actId="26606"/>
          <ac:picMkLst>
            <pc:docMk/>
            <pc:sldMk cId="3447899344" sldId="259"/>
            <ac:picMk id="45" creationId="{9D634230-80D2-157E-18FF-F9B2AD4BF4FC}"/>
          </ac:picMkLst>
        </pc:picChg>
        <pc:picChg chg="add del">
          <ac:chgData name="V_ sion" userId="221a6e604e0f5cb1" providerId="LiveId" clId="{384A92A4-DD42-444E-B92F-C6B3807A23AF}" dt="2024-03-25T11:29:19.533" v="1514" actId="26606"/>
          <ac:picMkLst>
            <pc:docMk/>
            <pc:sldMk cId="3447899344" sldId="259"/>
            <ac:picMk id="48" creationId="{2E0FE97B-4F15-D708-FF3F-71ED1113D187}"/>
          </ac:picMkLst>
        </pc:picChg>
        <pc:picChg chg="add del">
          <ac:chgData name="V_ sion" userId="221a6e604e0f5cb1" providerId="LiveId" clId="{384A92A4-DD42-444E-B92F-C6B3807A23AF}" dt="2024-03-25T11:29:25.617" v="1526" actId="26606"/>
          <ac:picMkLst>
            <pc:docMk/>
            <pc:sldMk cId="3447899344" sldId="259"/>
            <ac:picMk id="61" creationId="{03B06F91-D1FB-E212-448F-AE9910040819}"/>
          </ac:picMkLst>
        </pc:picChg>
        <pc:picChg chg="add del">
          <ac:chgData name="V_ sion" userId="221a6e604e0f5cb1" providerId="LiveId" clId="{384A92A4-DD42-444E-B92F-C6B3807A23AF}" dt="2024-03-25T11:29:28.949" v="1530" actId="26606"/>
          <ac:picMkLst>
            <pc:docMk/>
            <pc:sldMk cId="3447899344" sldId="259"/>
            <ac:picMk id="70" creationId="{E289BBA1-1381-EA6F-3C16-473ED9A34DD0}"/>
          </ac:picMkLst>
        </pc:picChg>
        <pc:picChg chg="add del">
          <ac:chgData name="V_ sion" userId="221a6e604e0f5cb1" providerId="LiveId" clId="{384A92A4-DD42-444E-B92F-C6B3807A23AF}" dt="2024-03-25T11:29:30.595" v="1532" actId="478"/>
          <ac:picMkLst>
            <pc:docMk/>
            <pc:sldMk cId="3447899344" sldId="259"/>
            <ac:picMk id="76" creationId="{0AA46CB6-B425-BCEA-0A84-3AE4C9FA67DC}"/>
          </ac:picMkLst>
        </pc:picChg>
      </pc:sldChg>
      <pc:sldChg chg="modSp new mod modTransition">
        <pc:chgData name="V_ sion" userId="221a6e604e0f5cb1" providerId="LiveId" clId="{384A92A4-DD42-444E-B92F-C6B3807A23AF}" dt="2024-03-25T11:57:46.807" v="2747"/>
        <pc:sldMkLst>
          <pc:docMk/>
          <pc:sldMk cId="2665643577" sldId="260"/>
        </pc:sldMkLst>
        <pc:spChg chg="mod">
          <ac:chgData name="V_ sion" userId="221a6e604e0f5cb1" providerId="LiveId" clId="{384A92A4-DD42-444E-B92F-C6B3807A23AF}" dt="2024-03-25T11:56:14.816" v="2742" actId="207"/>
          <ac:spMkLst>
            <pc:docMk/>
            <pc:sldMk cId="2665643577" sldId="260"/>
            <ac:spMk id="2" creationId="{BFD94551-5B1C-128D-357A-82B0328EF6EA}"/>
          </ac:spMkLst>
        </pc:spChg>
        <pc:spChg chg="mod">
          <ac:chgData name="V_ sion" userId="221a6e604e0f5cb1" providerId="LiveId" clId="{384A92A4-DD42-444E-B92F-C6B3807A23AF}" dt="2024-03-25T11:34:30.601" v="1624" actId="20577"/>
          <ac:spMkLst>
            <pc:docMk/>
            <pc:sldMk cId="2665643577" sldId="260"/>
            <ac:spMk id="3" creationId="{C4FEA0B3-DB8C-7B19-A716-6F27EB611A60}"/>
          </ac:spMkLst>
        </pc:spChg>
      </pc:sldChg>
      <pc:sldChg chg="addSp delSp modSp new mod modTransition">
        <pc:chgData name="V_ sion" userId="221a6e604e0f5cb1" providerId="LiveId" clId="{384A92A4-DD42-444E-B92F-C6B3807A23AF}" dt="2024-03-25T11:57:46.807" v="2747"/>
        <pc:sldMkLst>
          <pc:docMk/>
          <pc:sldMk cId="2071320135" sldId="261"/>
        </pc:sldMkLst>
        <pc:spChg chg="mod">
          <ac:chgData name="V_ sion" userId="221a6e604e0f5cb1" providerId="LiveId" clId="{384A92A4-DD42-444E-B92F-C6B3807A23AF}" dt="2024-03-25T11:41:25.409" v="1712" actId="1035"/>
          <ac:spMkLst>
            <pc:docMk/>
            <pc:sldMk cId="2071320135" sldId="261"/>
            <ac:spMk id="2" creationId="{FFEB23F2-F4F7-D73B-A111-464B41EF135B}"/>
          </ac:spMkLst>
        </pc:spChg>
        <pc:spChg chg="del">
          <ac:chgData name="V_ sion" userId="221a6e604e0f5cb1" providerId="LiveId" clId="{384A92A4-DD42-444E-B92F-C6B3807A23AF}" dt="2024-03-25T11:35:38.985" v="1636"/>
          <ac:spMkLst>
            <pc:docMk/>
            <pc:sldMk cId="2071320135" sldId="261"/>
            <ac:spMk id="3" creationId="{03867A2A-690D-A249-0144-B74F174A1446}"/>
          </ac:spMkLst>
        </pc:spChg>
        <pc:picChg chg="add mod">
          <ac:chgData name="V_ sion" userId="221a6e604e0f5cb1" providerId="LiveId" clId="{384A92A4-DD42-444E-B92F-C6B3807A23AF}" dt="2024-03-25T11:43:10.806" v="1737" actId="1038"/>
          <ac:picMkLst>
            <pc:docMk/>
            <pc:sldMk cId="2071320135" sldId="261"/>
            <ac:picMk id="2050" creationId="{6D8DF8F0-ABAA-729B-1E64-8E7418D4F48A}"/>
          </ac:picMkLst>
        </pc:picChg>
        <pc:picChg chg="add mod">
          <ac:chgData name="V_ sion" userId="221a6e604e0f5cb1" providerId="LiveId" clId="{384A92A4-DD42-444E-B92F-C6B3807A23AF}" dt="2024-03-25T11:43:10.806" v="1737" actId="1038"/>
          <ac:picMkLst>
            <pc:docMk/>
            <pc:sldMk cId="2071320135" sldId="261"/>
            <ac:picMk id="2052" creationId="{F1EA1D1D-25E2-4F06-97A6-F9F9439706A3}"/>
          </ac:picMkLst>
        </pc:picChg>
      </pc:sldChg>
      <pc:sldChg chg="addSp delSp modSp add mod modTransition">
        <pc:chgData name="V_ sion" userId="221a6e604e0f5cb1" providerId="LiveId" clId="{384A92A4-DD42-444E-B92F-C6B3807A23AF}" dt="2024-03-25T11:57:46.807" v="2747"/>
        <pc:sldMkLst>
          <pc:docMk/>
          <pc:sldMk cId="1572157708" sldId="262"/>
        </pc:sldMkLst>
        <pc:spChg chg="mod">
          <ac:chgData name="V_ sion" userId="221a6e604e0f5cb1" providerId="LiveId" clId="{384A92A4-DD42-444E-B92F-C6B3807A23AF}" dt="2024-03-25T11:38:49.277" v="1690" actId="1076"/>
          <ac:spMkLst>
            <pc:docMk/>
            <pc:sldMk cId="1572157708" sldId="262"/>
            <ac:spMk id="2" creationId="{FFEB23F2-F4F7-D73B-A111-464B41EF135B}"/>
          </ac:spMkLst>
        </pc:spChg>
        <pc:spChg chg="add del mod">
          <ac:chgData name="V_ sion" userId="221a6e604e0f5cb1" providerId="LiveId" clId="{384A92A4-DD42-444E-B92F-C6B3807A23AF}" dt="2024-03-25T11:37:29.673" v="1657" actId="478"/>
          <ac:spMkLst>
            <pc:docMk/>
            <pc:sldMk cId="1572157708" sldId="262"/>
            <ac:spMk id="3" creationId="{30602856-83B6-F8A5-EA9C-5DC3BA727808}"/>
          </ac:spMkLst>
        </pc:spChg>
        <pc:picChg chg="del">
          <ac:chgData name="V_ sion" userId="221a6e604e0f5cb1" providerId="LiveId" clId="{384A92A4-DD42-444E-B92F-C6B3807A23AF}" dt="2024-03-25T11:37:27.433" v="1656" actId="478"/>
          <ac:picMkLst>
            <pc:docMk/>
            <pc:sldMk cId="1572157708" sldId="262"/>
            <ac:picMk id="2050" creationId="{6D8DF8F0-ABAA-729B-1E64-8E7418D4F48A}"/>
          </ac:picMkLst>
        </pc:picChg>
        <pc:picChg chg="del">
          <ac:chgData name="V_ sion" userId="221a6e604e0f5cb1" providerId="LiveId" clId="{384A92A4-DD42-444E-B92F-C6B3807A23AF}" dt="2024-03-25T11:37:30.073" v="1658" actId="478"/>
          <ac:picMkLst>
            <pc:docMk/>
            <pc:sldMk cId="1572157708" sldId="262"/>
            <ac:picMk id="2052" creationId="{F1EA1D1D-25E2-4F06-97A6-F9F9439706A3}"/>
          </ac:picMkLst>
        </pc:picChg>
        <pc:picChg chg="add mod">
          <ac:chgData name="V_ sion" userId="221a6e604e0f5cb1" providerId="LiveId" clId="{384A92A4-DD42-444E-B92F-C6B3807A23AF}" dt="2024-03-25T11:44:06.365" v="1756" actId="1036"/>
          <ac:picMkLst>
            <pc:docMk/>
            <pc:sldMk cId="1572157708" sldId="262"/>
            <ac:picMk id="3074" creationId="{7589979F-C0C7-EC82-EAD4-08F815CD24D6}"/>
          </ac:picMkLst>
        </pc:picChg>
        <pc:picChg chg="add mod">
          <ac:chgData name="V_ sion" userId="221a6e604e0f5cb1" providerId="LiveId" clId="{384A92A4-DD42-444E-B92F-C6B3807A23AF}" dt="2024-03-25T11:44:06.365" v="1756" actId="1036"/>
          <ac:picMkLst>
            <pc:docMk/>
            <pc:sldMk cId="1572157708" sldId="262"/>
            <ac:picMk id="3076" creationId="{4AE083BB-ADD0-776C-7C20-DD35D467E73D}"/>
          </ac:picMkLst>
        </pc:picChg>
      </pc:sldChg>
      <pc:sldChg chg="addSp delSp modSp add mod modTransition">
        <pc:chgData name="V_ sion" userId="221a6e604e0f5cb1" providerId="LiveId" clId="{384A92A4-DD42-444E-B92F-C6B3807A23AF}" dt="2024-03-25T11:57:46.807" v="2747"/>
        <pc:sldMkLst>
          <pc:docMk/>
          <pc:sldMk cId="265315773" sldId="263"/>
        </pc:sldMkLst>
        <pc:spChg chg="mod">
          <ac:chgData name="V_ sion" userId="221a6e604e0f5cb1" providerId="LiveId" clId="{384A92A4-DD42-444E-B92F-C6B3807A23AF}" dt="2024-03-25T11:41:11.868" v="1711" actId="14100"/>
          <ac:spMkLst>
            <pc:docMk/>
            <pc:sldMk cId="265315773" sldId="263"/>
            <ac:spMk id="2" creationId="{FFEB23F2-F4F7-D73B-A111-464B41EF135B}"/>
          </ac:spMkLst>
        </pc:spChg>
        <pc:picChg chg="add mod">
          <ac:chgData name="V_ sion" userId="221a6e604e0f5cb1" providerId="LiveId" clId="{384A92A4-DD42-444E-B92F-C6B3807A23AF}" dt="2024-03-25T11:42:50.002" v="1719" actId="1076"/>
          <ac:picMkLst>
            <pc:docMk/>
            <pc:sldMk cId="265315773" sldId="263"/>
            <ac:picMk id="3" creationId="{7A2124AB-0B8D-809C-EFD4-ABBAC8A3897D}"/>
          </ac:picMkLst>
        </pc:picChg>
        <pc:picChg chg="del">
          <ac:chgData name="V_ sion" userId="221a6e604e0f5cb1" providerId="LiveId" clId="{384A92A4-DD42-444E-B92F-C6B3807A23AF}" dt="2024-03-25T11:42:33.926" v="1713" actId="478"/>
          <ac:picMkLst>
            <pc:docMk/>
            <pc:sldMk cId="265315773" sldId="263"/>
            <ac:picMk id="3074" creationId="{7589979F-C0C7-EC82-EAD4-08F815CD24D6}"/>
          </ac:picMkLst>
        </pc:picChg>
        <pc:picChg chg="del">
          <ac:chgData name="V_ sion" userId="221a6e604e0f5cb1" providerId="LiveId" clId="{384A92A4-DD42-444E-B92F-C6B3807A23AF}" dt="2024-03-25T11:42:34.799" v="1714" actId="478"/>
          <ac:picMkLst>
            <pc:docMk/>
            <pc:sldMk cId="265315773" sldId="263"/>
            <ac:picMk id="3076" creationId="{4AE083BB-ADD0-776C-7C20-DD35D467E73D}"/>
          </ac:picMkLst>
        </pc:picChg>
      </pc:sldChg>
      <pc:sldChg chg="modSp new mod modTransition">
        <pc:chgData name="V_ sion" userId="221a6e604e0f5cb1" providerId="LiveId" clId="{384A92A4-DD42-444E-B92F-C6B3807A23AF}" dt="2024-03-25T11:57:46.807" v="2747"/>
        <pc:sldMkLst>
          <pc:docMk/>
          <pc:sldMk cId="2609152108" sldId="264"/>
        </pc:sldMkLst>
        <pc:spChg chg="mod">
          <ac:chgData name="V_ sion" userId="221a6e604e0f5cb1" providerId="LiveId" clId="{384A92A4-DD42-444E-B92F-C6B3807A23AF}" dt="2024-03-25T11:55:56.957" v="2740" actId="207"/>
          <ac:spMkLst>
            <pc:docMk/>
            <pc:sldMk cId="2609152108" sldId="264"/>
            <ac:spMk id="2" creationId="{91619BF1-DE74-6E84-C85D-64E08ADB381F}"/>
          </ac:spMkLst>
        </pc:spChg>
        <pc:spChg chg="mod">
          <ac:chgData name="V_ sion" userId="221a6e604e0f5cb1" providerId="LiveId" clId="{384A92A4-DD42-444E-B92F-C6B3807A23AF}" dt="2024-03-25T11:47:44.706" v="2027" actId="20577"/>
          <ac:spMkLst>
            <pc:docMk/>
            <pc:sldMk cId="2609152108" sldId="264"/>
            <ac:spMk id="3" creationId="{A31CB54D-7881-BD3A-F129-4DAB99BAA953}"/>
          </ac:spMkLst>
        </pc:spChg>
      </pc:sldChg>
      <pc:sldChg chg="modSp new mod modTransition">
        <pc:chgData name="V_ sion" userId="221a6e604e0f5cb1" providerId="LiveId" clId="{384A92A4-DD42-444E-B92F-C6B3807A23AF}" dt="2024-03-25T11:57:46.807" v="2747"/>
        <pc:sldMkLst>
          <pc:docMk/>
          <pc:sldMk cId="3065706643" sldId="265"/>
        </pc:sldMkLst>
        <pc:spChg chg="mod">
          <ac:chgData name="V_ sion" userId="221a6e604e0f5cb1" providerId="LiveId" clId="{384A92A4-DD42-444E-B92F-C6B3807A23AF}" dt="2024-03-25T11:48:03.876" v="2057" actId="20577"/>
          <ac:spMkLst>
            <pc:docMk/>
            <pc:sldMk cId="3065706643" sldId="265"/>
            <ac:spMk id="2" creationId="{34A49B10-0B80-3B53-6F2D-FF28F9012F09}"/>
          </ac:spMkLst>
        </pc:spChg>
        <pc:spChg chg="mod">
          <ac:chgData name="V_ sion" userId="221a6e604e0f5cb1" providerId="LiveId" clId="{384A92A4-DD42-444E-B92F-C6B3807A23AF}" dt="2024-03-25T11:49:27.825" v="2293" actId="20577"/>
          <ac:spMkLst>
            <pc:docMk/>
            <pc:sldMk cId="3065706643" sldId="265"/>
            <ac:spMk id="3" creationId="{8D000E64-EF2B-C7E7-C687-AB9689BDF052}"/>
          </ac:spMkLst>
        </pc:spChg>
      </pc:sldChg>
      <pc:sldChg chg="addSp delSp modSp add mod modTransition setBg">
        <pc:chgData name="V_ sion" userId="221a6e604e0f5cb1" providerId="LiveId" clId="{384A92A4-DD42-444E-B92F-C6B3807A23AF}" dt="2024-03-25T11:57:46.807" v="2747"/>
        <pc:sldMkLst>
          <pc:docMk/>
          <pc:sldMk cId="190716282" sldId="266"/>
        </pc:sldMkLst>
        <pc:spChg chg="del mod">
          <ac:chgData name="V_ sion" userId="221a6e604e0f5cb1" providerId="LiveId" clId="{384A92A4-DD42-444E-B92F-C6B3807A23AF}" dt="2024-03-25T11:50:09.695" v="2311" actId="478"/>
          <ac:spMkLst>
            <pc:docMk/>
            <pc:sldMk cId="190716282" sldId="266"/>
            <ac:spMk id="2" creationId="{34A49B10-0B80-3B53-6F2D-FF28F9012F09}"/>
          </ac:spMkLst>
        </pc:spChg>
        <pc:spChg chg="del">
          <ac:chgData name="V_ sion" userId="221a6e604e0f5cb1" providerId="LiveId" clId="{384A92A4-DD42-444E-B92F-C6B3807A23AF}" dt="2024-03-25T11:49:53.043" v="2295" actId="478"/>
          <ac:spMkLst>
            <pc:docMk/>
            <pc:sldMk cId="190716282" sldId="266"/>
            <ac:spMk id="3" creationId="{8D000E64-EF2B-C7E7-C687-AB9689BDF052}"/>
          </ac:spMkLst>
        </pc:spChg>
        <pc:spChg chg="add del mod">
          <ac:chgData name="V_ sion" userId="221a6e604e0f5cb1" providerId="LiveId" clId="{384A92A4-DD42-444E-B92F-C6B3807A23AF}" dt="2024-03-25T11:49:55.637" v="2297"/>
          <ac:spMkLst>
            <pc:docMk/>
            <pc:sldMk cId="190716282" sldId="266"/>
            <ac:spMk id="5" creationId="{336339D9-60A2-EEBD-AB1F-CDDA2AAD1918}"/>
          </ac:spMkLst>
        </pc:spChg>
        <pc:spChg chg="add del mod">
          <ac:chgData name="V_ sion" userId="221a6e604e0f5cb1" providerId="LiveId" clId="{384A92A4-DD42-444E-B92F-C6B3807A23AF}" dt="2024-03-25T11:50:18.808" v="2314" actId="478"/>
          <ac:spMkLst>
            <pc:docMk/>
            <pc:sldMk cId="190716282" sldId="266"/>
            <ac:spMk id="7" creationId="{21F1F50E-F656-49D8-FF97-60194A2D08DF}"/>
          </ac:spMkLst>
        </pc:spChg>
        <pc:spChg chg="add del">
          <ac:chgData name="V_ sion" userId="221a6e604e0f5cb1" providerId="LiveId" clId="{384A92A4-DD42-444E-B92F-C6B3807A23AF}" dt="2024-03-25T11:50:16.392" v="2313" actId="26606"/>
          <ac:spMkLst>
            <pc:docMk/>
            <pc:sldMk cId="190716282" sldId="266"/>
            <ac:spMk id="4105" creationId="{80BB07B4-8756-4AE5-A848-6EA4FA2EDC1F}"/>
          </ac:spMkLst>
        </pc:spChg>
        <pc:spChg chg="add del">
          <ac:chgData name="V_ sion" userId="221a6e604e0f5cb1" providerId="LiveId" clId="{384A92A4-DD42-444E-B92F-C6B3807A23AF}" dt="2024-03-25T11:50:16.392" v="2313" actId="26606"/>
          <ac:spMkLst>
            <pc:docMk/>
            <pc:sldMk cId="190716282" sldId="266"/>
            <ac:spMk id="4107" creationId="{B9AA136B-8967-470E-B8F4-1E3FE9CDB8B0}"/>
          </ac:spMkLst>
        </pc:spChg>
        <pc:grpChg chg="add del">
          <ac:chgData name="V_ sion" userId="221a6e604e0f5cb1" providerId="LiveId" clId="{384A92A4-DD42-444E-B92F-C6B3807A23AF}" dt="2024-03-25T11:50:16.392" v="2313" actId="26606"/>
          <ac:grpSpMkLst>
            <pc:docMk/>
            <pc:sldMk cId="190716282" sldId="266"/>
            <ac:grpSpMk id="4109" creationId="{DF61C745-3976-47FD-A104-DCEC473D2FBE}"/>
          </ac:grpSpMkLst>
        </pc:grpChg>
        <pc:picChg chg="add">
          <ac:chgData name="V_ sion" userId="221a6e604e0f5cb1" providerId="LiveId" clId="{384A92A4-DD42-444E-B92F-C6B3807A23AF}" dt="2024-03-25T11:49:53.596" v="2296"/>
          <ac:picMkLst>
            <pc:docMk/>
            <pc:sldMk cId="190716282" sldId="266"/>
            <ac:picMk id="4098" creationId="{ADB928D7-599B-F93E-4188-2F6DDBFDB6F2}"/>
          </ac:picMkLst>
        </pc:picChg>
        <pc:picChg chg="add mod">
          <ac:chgData name="V_ sion" userId="221a6e604e0f5cb1" providerId="LiveId" clId="{384A92A4-DD42-444E-B92F-C6B3807A23AF}" dt="2024-03-25T11:51:23.708" v="2350" actId="1076"/>
          <ac:picMkLst>
            <pc:docMk/>
            <pc:sldMk cId="190716282" sldId="266"/>
            <ac:picMk id="4100" creationId="{5632E4A6-4042-84B9-8A84-E931E71E894D}"/>
          </ac:picMkLst>
        </pc:picChg>
      </pc:sldChg>
      <pc:sldChg chg="modSp new mod modTransition">
        <pc:chgData name="V_ sion" userId="221a6e604e0f5cb1" providerId="LiveId" clId="{384A92A4-DD42-444E-B92F-C6B3807A23AF}" dt="2024-03-25T11:57:46.807" v="2747"/>
        <pc:sldMkLst>
          <pc:docMk/>
          <pc:sldMk cId="2567170084" sldId="267"/>
        </pc:sldMkLst>
        <pc:spChg chg="mod">
          <ac:chgData name="V_ sion" userId="221a6e604e0f5cb1" providerId="LiveId" clId="{384A92A4-DD42-444E-B92F-C6B3807A23AF}" dt="2024-03-25T11:52:00.614" v="2365" actId="20577"/>
          <ac:spMkLst>
            <pc:docMk/>
            <pc:sldMk cId="2567170084" sldId="267"/>
            <ac:spMk id="2" creationId="{730A895B-A7A7-813A-7CB8-83898291029B}"/>
          </ac:spMkLst>
        </pc:spChg>
        <pc:spChg chg="mod">
          <ac:chgData name="V_ sion" userId="221a6e604e0f5cb1" providerId="LiveId" clId="{384A92A4-DD42-444E-B92F-C6B3807A23AF}" dt="2024-03-25T11:57:34.283" v="2746" actId="20577"/>
          <ac:spMkLst>
            <pc:docMk/>
            <pc:sldMk cId="2567170084" sldId="267"/>
            <ac:spMk id="3" creationId="{D6C40D42-37CA-C434-BAD9-D28B0253DAB2}"/>
          </ac:spMkLst>
        </pc:spChg>
      </pc:sldChg>
      <pc:sldChg chg="addSp delSp modSp new mod modTransition setBg addAnim delAnim">
        <pc:chgData name="V_ sion" userId="221a6e604e0f5cb1" providerId="LiveId" clId="{384A92A4-DD42-444E-B92F-C6B3807A23AF}" dt="2024-03-25T11:57:46.807" v="2747"/>
        <pc:sldMkLst>
          <pc:docMk/>
          <pc:sldMk cId="482980318" sldId="268"/>
        </pc:sldMkLst>
        <pc:spChg chg="mod">
          <ac:chgData name="V_ sion" userId="221a6e604e0f5cb1" providerId="LiveId" clId="{384A92A4-DD42-444E-B92F-C6B3807A23AF}" dt="2024-03-25T11:55:46.669" v="2738" actId="207"/>
          <ac:spMkLst>
            <pc:docMk/>
            <pc:sldMk cId="482980318" sldId="268"/>
            <ac:spMk id="2" creationId="{408CB1C4-B9B7-3969-2523-FC2FCC4130D1}"/>
          </ac:spMkLst>
        </pc:spChg>
        <pc:spChg chg="del">
          <ac:chgData name="V_ sion" userId="221a6e604e0f5cb1" providerId="LiveId" clId="{384A92A4-DD42-444E-B92F-C6B3807A23AF}" dt="2024-03-25T11:55:28.083" v="2729" actId="478"/>
          <ac:spMkLst>
            <pc:docMk/>
            <pc:sldMk cId="482980318" sldId="268"/>
            <ac:spMk id="3" creationId="{F3FE832C-DE72-C47F-F6B5-47D36FF6BB7B}"/>
          </ac:spMkLst>
        </pc:spChg>
        <pc:spChg chg="add">
          <ac:chgData name="V_ sion" userId="221a6e604e0f5cb1" providerId="LiveId" clId="{384A92A4-DD42-444E-B92F-C6B3807A23AF}" dt="2024-03-25T11:55:38.750" v="2736" actId="26606"/>
          <ac:spMkLst>
            <pc:docMk/>
            <pc:sldMk cId="482980318" sldId="268"/>
            <ac:spMk id="7" creationId="{6EBC50B6-8839-4766-8FD7-C7EBD59FF15A}"/>
          </ac:spMkLst>
        </pc:spChg>
        <pc:spChg chg="add del">
          <ac:chgData name="V_ sion" userId="221a6e604e0f5cb1" providerId="LiveId" clId="{384A92A4-DD42-444E-B92F-C6B3807A23AF}" dt="2024-03-25T11:55:36.551" v="2732" actId="26606"/>
          <ac:spMkLst>
            <pc:docMk/>
            <pc:sldMk cId="482980318" sldId="268"/>
            <ac:spMk id="8" creationId="{9B37791B-B040-4694-BFDC-8DD132D86E8E}"/>
          </ac:spMkLst>
        </pc:spChg>
        <pc:spChg chg="add">
          <ac:chgData name="V_ sion" userId="221a6e604e0f5cb1" providerId="LiveId" clId="{384A92A4-DD42-444E-B92F-C6B3807A23AF}" dt="2024-03-25T11:55:38.750" v="2736" actId="26606"/>
          <ac:spMkLst>
            <pc:docMk/>
            <pc:sldMk cId="482980318" sldId="268"/>
            <ac:spMk id="9" creationId="{7115DC02-2F1A-42B8-AED2-831CAF26C97A}"/>
          </ac:spMkLst>
        </pc:spChg>
        <pc:spChg chg="add del">
          <ac:chgData name="V_ sion" userId="221a6e604e0f5cb1" providerId="LiveId" clId="{384A92A4-DD42-444E-B92F-C6B3807A23AF}" dt="2024-03-25T11:55:36.551" v="2732" actId="26606"/>
          <ac:spMkLst>
            <pc:docMk/>
            <pc:sldMk cId="482980318" sldId="268"/>
            <ac:spMk id="10" creationId="{117E1A5F-4E44-495B-9C48-A5314F5BAF0F}"/>
          </ac:spMkLst>
        </pc:spChg>
        <pc:spChg chg="add">
          <ac:chgData name="V_ sion" userId="221a6e604e0f5cb1" providerId="LiveId" clId="{384A92A4-DD42-444E-B92F-C6B3807A23AF}" dt="2024-03-25T11:55:38.750" v="2736" actId="26606"/>
          <ac:spMkLst>
            <pc:docMk/>
            <pc:sldMk cId="482980318" sldId="268"/>
            <ac:spMk id="11" creationId="{1D22E552-66C7-44E9-B796-23474BB45FE5}"/>
          </ac:spMkLst>
        </pc:spChg>
        <pc:spChg chg="add del">
          <ac:chgData name="V_ sion" userId="221a6e604e0f5cb1" providerId="LiveId" clId="{384A92A4-DD42-444E-B92F-C6B3807A23AF}" dt="2024-03-25T11:55:38.736" v="2735" actId="26606"/>
          <ac:spMkLst>
            <pc:docMk/>
            <pc:sldMk cId="482980318" sldId="268"/>
            <ac:spMk id="12" creationId="{9B37791B-B040-4694-BFDC-8DD132D86E8E}"/>
          </ac:spMkLst>
        </pc:spChg>
        <pc:spChg chg="add del">
          <ac:chgData name="V_ sion" userId="221a6e604e0f5cb1" providerId="LiveId" clId="{384A92A4-DD42-444E-B92F-C6B3807A23AF}" dt="2024-03-25T11:55:38.736" v="2735" actId="26606"/>
          <ac:spMkLst>
            <pc:docMk/>
            <pc:sldMk cId="482980318" sldId="268"/>
            <ac:spMk id="14" creationId="{0A3D475D-F146-44DA-80FB-3306B95B8D04}"/>
          </ac:spMkLst>
        </pc:spChg>
        <pc:picChg chg="add del">
          <ac:chgData name="V_ sion" userId="221a6e604e0f5cb1" providerId="LiveId" clId="{384A92A4-DD42-444E-B92F-C6B3807A23AF}" dt="2024-03-25T11:55:36.551" v="2732" actId="26606"/>
          <ac:picMkLst>
            <pc:docMk/>
            <pc:sldMk cId="482980318" sldId="268"/>
            <ac:picMk id="4" creationId="{3E78191C-B1BD-D49E-8DE4-6FDDEF9449B7}"/>
          </ac:picMkLst>
        </pc:picChg>
        <pc:picChg chg="add del">
          <ac:chgData name="V_ sion" userId="221a6e604e0f5cb1" providerId="LiveId" clId="{384A92A4-DD42-444E-B92F-C6B3807A23AF}" dt="2024-03-25T11:55:38.736" v="2735" actId="26606"/>
          <ac:picMkLst>
            <pc:docMk/>
            <pc:sldMk cId="482980318" sldId="268"/>
            <ac:picMk id="13" creationId="{F6D3B387-B986-A05C-8220-3DC1CCEE6391}"/>
          </ac:picMkLst>
        </pc:picChg>
      </pc:sldChg>
      <pc:sldChg chg="modSp new mod modTransition">
        <pc:chgData name="V_ sion" userId="221a6e604e0f5cb1" providerId="LiveId" clId="{384A92A4-DD42-444E-B92F-C6B3807A23AF}" dt="2024-03-25T12:03:12.027" v="2883" actId="207"/>
        <pc:sldMkLst>
          <pc:docMk/>
          <pc:sldMk cId="134191397" sldId="269"/>
        </pc:sldMkLst>
        <pc:spChg chg="mod">
          <ac:chgData name="V_ sion" userId="221a6e604e0f5cb1" providerId="LiveId" clId="{384A92A4-DD42-444E-B92F-C6B3807A23AF}" dt="2024-03-25T12:00:48.458" v="2762" actId="20577"/>
          <ac:spMkLst>
            <pc:docMk/>
            <pc:sldMk cId="134191397" sldId="269"/>
            <ac:spMk id="2" creationId="{6621227B-4055-094C-4BE7-DB09F91C4213}"/>
          </ac:spMkLst>
        </pc:spChg>
        <pc:spChg chg="mod">
          <ac:chgData name="V_ sion" userId="221a6e604e0f5cb1" providerId="LiveId" clId="{384A92A4-DD42-444E-B92F-C6B3807A23AF}" dt="2024-03-25T12:03:12.027" v="2883" actId="207"/>
          <ac:spMkLst>
            <pc:docMk/>
            <pc:sldMk cId="134191397" sldId="269"/>
            <ac:spMk id="3" creationId="{F8575195-96F5-3106-5184-8CCEE0487B12}"/>
          </ac:spMkLst>
        </pc:spChg>
      </pc:sldChg>
      <pc:sldMasterChg chg="add del addSldLayout delSldLayout">
        <pc:chgData name="V_ sion" userId="221a6e604e0f5cb1" providerId="LiveId" clId="{384A92A4-DD42-444E-B92F-C6B3807A23AF}" dt="2024-03-25T11:04:57.972" v="14" actId="26606"/>
        <pc:sldMasterMkLst>
          <pc:docMk/>
          <pc:sldMasterMk cId="2160011645" sldId="2147483648"/>
        </pc:sldMasterMkLst>
        <pc:sldLayoutChg chg="add del">
          <pc:chgData name="V_ sion" userId="221a6e604e0f5cb1" providerId="LiveId" clId="{384A92A4-DD42-444E-B92F-C6B3807A23AF}" dt="2024-03-25T11:04:57.972" v="14" actId="26606"/>
          <pc:sldLayoutMkLst>
            <pc:docMk/>
            <pc:sldMasterMk cId="2160011645" sldId="2147483648"/>
            <pc:sldLayoutMk cId="620013419" sldId="2147483649"/>
          </pc:sldLayoutMkLst>
        </pc:sldLayoutChg>
        <pc:sldLayoutChg chg="add del">
          <pc:chgData name="V_ sion" userId="221a6e604e0f5cb1" providerId="LiveId" clId="{384A92A4-DD42-444E-B92F-C6B3807A23AF}" dt="2024-03-25T11:04:57.972" v="14" actId="26606"/>
          <pc:sldLayoutMkLst>
            <pc:docMk/>
            <pc:sldMasterMk cId="2160011645" sldId="2147483648"/>
            <pc:sldLayoutMk cId="3400882629" sldId="2147483650"/>
          </pc:sldLayoutMkLst>
        </pc:sldLayoutChg>
        <pc:sldLayoutChg chg="add del">
          <pc:chgData name="V_ sion" userId="221a6e604e0f5cb1" providerId="LiveId" clId="{384A92A4-DD42-444E-B92F-C6B3807A23AF}" dt="2024-03-25T11:04:57.972" v="14" actId="26606"/>
          <pc:sldLayoutMkLst>
            <pc:docMk/>
            <pc:sldMasterMk cId="2160011645" sldId="2147483648"/>
            <pc:sldLayoutMk cId="874935689" sldId="2147483651"/>
          </pc:sldLayoutMkLst>
        </pc:sldLayoutChg>
        <pc:sldLayoutChg chg="add del">
          <pc:chgData name="V_ sion" userId="221a6e604e0f5cb1" providerId="LiveId" clId="{384A92A4-DD42-444E-B92F-C6B3807A23AF}" dt="2024-03-25T11:04:57.972" v="14" actId="26606"/>
          <pc:sldLayoutMkLst>
            <pc:docMk/>
            <pc:sldMasterMk cId="2160011645" sldId="2147483648"/>
            <pc:sldLayoutMk cId="741068406" sldId="2147483652"/>
          </pc:sldLayoutMkLst>
        </pc:sldLayoutChg>
        <pc:sldLayoutChg chg="add del">
          <pc:chgData name="V_ sion" userId="221a6e604e0f5cb1" providerId="LiveId" clId="{384A92A4-DD42-444E-B92F-C6B3807A23AF}" dt="2024-03-25T11:04:57.972" v="14" actId="26606"/>
          <pc:sldLayoutMkLst>
            <pc:docMk/>
            <pc:sldMasterMk cId="2160011645" sldId="2147483648"/>
            <pc:sldLayoutMk cId="188326920" sldId="2147483653"/>
          </pc:sldLayoutMkLst>
        </pc:sldLayoutChg>
        <pc:sldLayoutChg chg="add del">
          <pc:chgData name="V_ sion" userId="221a6e604e0f5cb1" providerId="LiveId" clId="{384A92A4-DD42-444E-B92F-C6B3807A23AF}" dt="2024-03-25T11:04:57.972" v="14" actId="26606"/>
          <pc:sldLayoutMkLst>
            <pc:docMk/>
            <pc:sldMasterMk cId="2160011645" sldId="2147483648"/>
            <pc:sldLayoutMk cId="2518248474" sldId="2147483654"/>
          </pc:sldLayoutMkLst>
        </pc:sldLayoutChg>
        <pc:sldLayoutChg chg="add del">
          <pc:chgData name="V_ sion" userId="221a6e604e0f5cb1" providerId="LiveId" clId="{384A92A4-DD42-444E-B92F-C6B3807A23AF}" dt="2024-03-25T11:04:57.972" v="14" actId="26606"/>
          <pc:sldLayoutMkLst>
            <pc:docMk/>
            <pc:sldMasterMk cId="2160011645" sldId="2147483648"/>
            <pc:sldLayoutMk cId="2276786742" sldId="2147483655"/>
          </pc:sldLayoutMkLst>
        </pc:sldLayoutChg>
        <pc:sldLayoutChg chg="add del">
          <pc:chgData name="V_ sion" userId="221a6e604e0f5cb1" providerId="LiveId" clId="{384A92A4-DD42-444E-B92F-C6B3807A23AF}" dt="2024-03-25T11:04:57.972" v="14" actId="26606"/>
          <pc:sldLayoutMkLst>
            <pc:docMk/>
            <pc:sldMasterMk cId="2160011645" sldId="2147483648"/>
            <pc:sldLayoutMk cId="2844824650" sldId="2147483656"/>
          </pc:sldLayoutMkLst>
        </pc:sldLayoutChg>
        <pc:sldLayoutChg chg="add del">
          <pc:chgData name="V_ sion" userId="221a6e604e0f5cb1" providerId="LiveId" clId="{384A92A4-DD42-444E-B92F-C6B3807A23AF}" dt="2024-03-25T11:04:57.972" v="14" actId="26606"/>
          <pc:sldLayoutMkLst>
            <pc:docMk/>
            <pc:sldMasterMk cId="2160011645" sldId="2147483648"/>
            <pc:sldLayoutMk cId="2485014769" sldId="2147483657"/>
          </pc:sldLayoutMkLst>
        </pc:sldLayoutChg>
        <pc:sldLayoutChg chg="add del">
          <pc:chgData name="V_ sion" userId="221a6e604e0f5cb1" providerId="LiveId" clId="{384A92A4-DD42-444E-B92F-C6B3807A23AF}" dt="2024-03-25T11:04:57.972" v="14" actId="26606"/>
          <pc:sldLayoutMkLst>
            <pc:docMk/>
            <pc:sldMasterMk cId="2160011645" sldId="2147483648"/>
            <pc:sldLayoutMk cId="1131760685" sldId="2147483658"/>
          </pc:sldLayoutMkLst>
        </pc:sldLayoutChg>
        <pc:sldLayoutChg chg="add del">
          <pc:chgData name="V_ sion" userId="221a6e604e0f5cb1" providerId="LiveId" clId="{384A92A4-DD42-444E-B92F-C6B3807A23AF}" dt="2024-03-25T11:04:57.972" v="14" actId="26606"/>
          <pc:sldLayoutMkLst>
            <pc:docMk/>
            <pc:sldMasterMk cId="2160011645" sldId="2147483648"/>
            <pc:sldLayoutMk cId="908122422" sldId="2147483659"/>
          </pc:sldLayoutMkLst>
        </pc:sldLayoutChg>
      </pc:sldMasterChg>
      <pc:sldMasterChg chg="add del addSldLayout delSldLayout">
        <pc:chgData name="V_ sion" userId="221a6e604e0f5cb1" providerId="LiveId" clId="{384A92A4-DD42-444E-B92F-C6B3807A23AF}" dt="2024-03-25T11:05:07.798" v="16" actId="26606"/>
        <pc:sldMasterMkLst>
          <pc:docMk/>
          <pc:sldMasterMk cId="4243315700" sldId="2147483738"/>
        </pc:sldMasterMkLst>
        <pc:sldLayoutChg chg="add del">
          <pc:chgData name="V_ sion" userId="221a6e604e0f5cb1" providerId="LiveId" clId="{384A92A4-DD42-444E-B92F-C6B3807A23AF}" dt="2024-03-25T11:05:07.798" v="16" actId="26606"/>
          <pc:sldLayoutMkLst>
            <pc:docMk/>
            <pc:sldMasterMk cId="4243315700" sldId="2147483738"/>
            <pc:sldLayoutMk cId="1204179302" sldId="2147483727"/>
          </pc:sldLayoutMkLst>
        </pc:sldLayoutChg>
        <pc:sldLayoutChg chg="add del">
          <pc:chgData name="V_ sion" userId="221a6e604e0f5cb1" providerId="LiveId" clId="{384A92A4-DD42-444E-B92F-C6B3807A23AF}" dt="2024-03-25T11:05:07.798" v="16" actId="26606"/>
          <pc:sldLayoutMkLst>
            <pc:docMk/>
            <pc:sldMasterMk cId="4243315700" sldId="2147483738"/>
            <pc:sldLayoutMk cId="2654266835" sldId="2147483728"/>
          </pc:sldLayoutMkLst>
        </pc:sldLayoutChg>
        <pc:sldLayoutChg chg="add del">
          <pc:chgData name="V_ sion" userId="221a6e604e0f5cb1" providerId="LiveId" clId="{384A92A4-DD42-444E-B92F-C6B3807A23AF}" dt="2024-03-25T11:05:07.798" v="16" actId="26606"/>
          <pc:sldLayoutMkLst>
            <pc:docMk/>
            <pc:sldMasterMk cId="4243315700" sldId="2147483738"/>
            <pc:sldLayoutMk cId="4151017286" sldId="2147483729"/>
          </pc:sldLayoutMkLst>
        </pc:sldLayoutChg>
        <pc:sldLayoutChg chg="add del">
          <pc:chgData name="V_ sion" userId="221a6e604e0f5cb1" providerId="LiveId" clId="{384A92A4-DD42-444E-B92F-C6B3807A23AF}" dt="2024-03-25T11:05:07.798" v="16" actId="26606"/>
          <pc:sldLayoutMkLst>
            <pc:docMk/>
            <pc:sldMasterMk cId="4243315700" sldId="2147483738"/>
            <pc:sldLayoutMk cId="520595586" sldId="2147483730"/>
          </pc:sldLayoutMkLst>
        </pc:sldLayoutChg>
        <pc:sldLayoutChg chg="add del">
          <pc:chgData name="V_ sion" userId="221a6e604e0f5cb1" providerId="LiveId" clId="{384A92A4-DD42-444E-B92F-C6B3807A23AF}" dt="2024-03-25T11:05:07.798" v="16" actId="26606"/>
          <pc:sldLayoutMkLst>
            <pc:docMk/>
            <pc:sldMasterMk cId="4243315700" sldId="2147483738"/>
            <pc:sldLayoutMk cId="1791599056" sldId="2147483731"/>
          </pc:sldLayoutMkLst>
        </pc:sldLayoutChg>
        <pc:sldLayoutChg chg="add del">
          <pc:chgData name="V_ sion" userId="221a6e604e0f5cb1" providerId="LiveId" clId="{384A92A4-DD42-444E-B92F-C6B3807A23AF}" dt="2024-03-25T11:05:07.798" v="16" actId="26606"/>
          <pc:sldLayoutMkLst>
            <pc:docMk/>
            <pc:sldMasterMk cId="4243315700" sldId="2147483738"/>
            <pc:sldLayoutMk cId="2003552734" sldId="2147483732"/>
          </pc:sldLayoutMkLst>
        </pc:sldLayoutChg>
        <pc:sldLayoutChg chg="add del">
          <pc:chgData name="V_ sion" userId="221a6e604e0f5cb1" providerId="LiveId" clId="{384A92A4-DD42-444E-B92F-C6B3807A23AF}" dt="2024-03-25T11:05:07.798" v="16" actId="26606"/>
          <pc:sldLayoutMkLst>
            <pc:docMk/>
            <pc:sldMasterMk cId="4243315700" sldId="2147483738"/>
            <pc:sldLayoutMk cId="2151441264" sldId="2147483733"/>
          </pc:sldLayoutMkLst>
        </pc:sldLayoutChg>
        <pc:sldLayoutChg chg="add del">
          <pc:chgData name="V_ sion" userId="221a6e604e0f5cb1" providerId="LiveId" clId="{384A92A4-DD42-444E-B92F-C6B3807A23AF}" dt="2024-03-25T11:05:07.798" v="16" actId="26606"/>
          <pc:sldLayoutMkLst>
            <pc:docMk/>
            <pc:sldMasterMk cId="4243315700" sldId="2147483738"/>
            <pc:sldLayoutMk cId="3019954606" sldId="2147483734"/>
          </pc:sldLayoutMkLst>
        </pc:sldLayoutChg>
        <pc:sldLayoutChg chg="add del">
          <pc:chgData name="V_ sion" userId="221a6e604e0f5cb1" providerId="LiveId" clId="{384A92A4-DD42-444E-B92F-C6B3807A23AF}" dt="2024-03-25T11:05:07.798" v="16" actId="26606"/>
          <pc:sldLayoutMkLst>
            <pc:docMk/>
            <pc:sldMasterMk cId="4243315700" sldId="2147483738"/>
            <pc:sldLayoutMk cId="187726812" sldId="2147483735"/>
          </pc:sldLayoutMkLst>
        </pc:sldLayoutChg>
        <pc:sldLayoutChg chg="add del">
          <pc:chgData name="V_ sion" userId="221a6e604e0f5cb1" providerId="LiveId" clId="{384A92A4-DD42-444E-B92F-C6B3807A23AF}" dt="2024-03-25T11:05:07.798" v="16" actId="26606"/>
          <pc:sldLayoutMkLst>
            <pc:docMk/>
            <pc:sldMasterMk cId="4243315700" sldId="2147483738"/>
            <pc:sldLayoutMk cId="113501984" sldId="2147483736"/>
          </pc:sldLayoutMkLst>
        </pc:sldLayoutChg>
        <pc:sldLayoutChg chg="add del">
          <pc:chgData name="V_ sion" userId="221a6e604e0f5cb1" providerId="LiveId" clId="{384A92A4-DD42-444E-B92F-C6B3807A23AF}" dt="2024-03-25T11:05:07.798" v="16" actId="26606"/>
          <pc:sldLayoutMkLst>
            <pc:docMk/>
            <pc:sldMasterMk cId="4243315700" sldId="2147483738"/>
            <pc:sldLayoutMk cId="3521691573" sldId="2147483737"/>
          </pc:sldLayoutMkLst>
        </pc:sldLayoutChg>
      </pc:sldMasterChg>
      <pc:sldMasterChg chg="add addSldLayout">
        <pc:chgData name="V_ sion" userId="221a6e604e0f5cb1" providerId="LiveId" clId="{384A92A4-DD42-444E-B92F-C6B3807A23AF}" dt="2024-03-25T11:05:07.798" v="16" actId="26606"/>
        <pc:sldMasterMkLst>
          <pc:docMk/>
          <pc:sldMasterMk cId="3793100089" sldId="2147483739"/>
        </pc:sldMasterMkLst>
        <pc:sldLayoutChg chg="add">
          <pc:chgData name="V_ sion" userId="221a6e604e0f5cb1" providerId="LiveId" clId="{384A92A4-DD42-444E-B92F-C6B3807A23AF}" dt="2024-03-25T11:05:07.798" v="16" actId="26606"/>
          <pc:sldLayoutMkLst>
            <pc:docMk/>
            <pc:sldMasterMk cId="3793100089" sldId="2147483739"/>
            <pc:sldLayoutMk cId="4054812775" sldId="2147483740"/>
          </pc:sldLayoutMkLst>
        </pc:sldLayoutChg>
        <pc:sldLayoutChg chg="add">
          <pc:chgData name="V_ sion" userId="221a6e604e0f5cb1" providerId="LiveId" clId="{384A92A4-DD42-444E-B92F-C6B3807A23AF}" dt="2024-03-25T11:05:07.798" v="16" actId="26606"/>
          <pc:sldLayoutMkLst>
            <pc:docMk/>
            <pc:sldMasterMk cId="3793100089" sldId="2147483739"/>
            <pc:sldLayoutMk cId="1974480676" sldId="2147483741"/>
          </pc:sldLayoutMkLst>
        </pc:sldLayoutChg>
        <pc:sldLayoutChg chg="add">
          <pc:chgData name="V_ sion" userId="221a6e604e0f5cb1" providerId="LiveId" clId="{384A92A4-DD42-444E-B92F-C6B3807A23AF}" dt="2024-03-25T11:05:07.798" v="16" actId="26606"/>
          <pc:sldLayoutMkLst>
            <pc:docMk/>
            <pc:sldMasterMk cId="3793100089" sldId="2147483739"/>
            <pc:sldLayoutMk cId="2190527469" sldId="2147483742"/>
          </pc:sldLayoutMkLst>
        </pc:sldLayoutChg>
        <pc:sldLayoutChg chg="add">
          <pc:chgData name="V_ sion" userId="221a6e604e0f5cb1" providerId="LiveId" clId="{384A92A4-DD42-444E-B92F-C6B3807A23AF}" dt="2024-03-25T11:05:07.798" v="16" actId="26606"/>
          <pc:sldLayoutMkLst>
            <pc:docMk/>
            <pc:sldMasterMk cId="3793100089" sldId="2147483739"/>
            <pc:sldLayoutMk cId="4154409482" sldId="2147483743"/>
          </pc:sldLayoutMkLst>
        </pc:sldLayoutChg>
        <pc:sldLayoutChg chg="add">
          <pc:chgData name="V_ sion" userId="221a6e604e0f5cb1" providerId="LiveId" clId="{384A92A4-DD42-444E-B92F-C6B3807A23AF}" dt="2024-03-25T11:05:07.798" v="16" actId="26606"/>
          <pc:sldLayoutMkLst>
            <pc:docMk/>
            <pc:sldMasterMk cId="3793100089" sldId="2147483739"/>
            <pc:sldLayoutMk cId="428877328" sldId="2147483744"/>
          </pc:sldLayoutMkLst>
        </pc:sldLayoutChg>
        <pc:sldLayoutChg chg="add">
          <pc:chgData name="V_ sion" userId="221a6e604e0f5cb1" providerId="LiveId" clId="{384A92A4-DD42-444E-B92F-C6B3807A23AF}" dt="2024-03-25T11:05:07.798" v="16" actId="26606"/>
          <pc:sldLayoutMkLst>
            <pc:docMk/>
            <pc:sldMasterMk cId="3793100089" sldId="2147483739"/>
            <pc:sldLayoutMk cId="4210828545" sldId="2147483745"/>
          </pc:sldLayoutMkLst>
        </pc:sldLayoutChg>
        <pc:sldLayoutChg chg="add">
          <pc:chgData name="V_ sion" userId="221a6e604e0f5cb1" providerId="LiveId" clId="{384A92A4-DD42-444E-B92F-C6B3807A23AF}" dt="2024-03-25T11:05:07.798" v="16" actId="26606"/>
          <pc:sldLayoutMkLst>
            <pc:docMk/>
            <pc:sldMasterMk cId="3793100089" sldId="2147483739"/>
            <pc:sldLayoutMk cId="1032583790" sldId="2147483746"/>
          </pc:sldLayoutMkLst>
        </pc:sldLayoutChg>
        <pc:sldLayoutChg chg="add">
          <pc:chgData name="V_ sion" userId="221a6e604e0f5cb1" providerId="LiveId" clId="{384A92A4-DD42-444E-B92F-C6B3807A23AF}" dt="2024-03-25T11:05:07.798" v="16" actId="26606"/>
          <pc:sldLayoutMkLst>
            <pc:docMk/>
            <pc:sldMasterMk cId="3793100089" sldId="2147483739"/>
            <pc:sldLayoutMk cId="3116416943" sldId="2147483747"/>
          </pc:sldLayoutMkLst>
        </pc:sldLayoutChg>
        <pc:sldLayoutChg chg="add">
          <pc:chgData name="V_ sion" userId="221a6e604e0f5cb1" providerId="LiveId" clId="{384A92A4-DD42-444E-B92F-C6B3807A23AF}" dt="2024-03-25T11:05:07.798" v="16" actId="26606"/>
          <pc:sldLayoutMkLst>
            <pc:docMk/>
            <pc:sldMasterMk cId="3793100089" sldId="2147483739"/>
            <pc:sldLayoutMk cId="3975060185" sldId="2147483748"/>
          </pc:sldLayoutMkLst>
        </pc:sldLayoutChg>
        <pc:sldLayoutChg chg="add">
          <pc:chgData name="V_ sion" userId="221a6e604e0f5cb1" providerId="LiveId" clId="{384A92A4-DD42-444E-B92F-C6B3807A23AF}" dt="2024-03-25T11:05:07.798" v="16" actId="26606"/>
          <pc:sldLayoutMkLst>
            <pc:docMk/>
            <pc:sldMasterMk cId="3793100089" sldId="2147483739"/>
            <pc:sldLayoutMk cId="1647055845" sldId="2147483749"/>
          </pc:sldLayoutMkLst>
        </pc:sldLayoutChg>
        <pc:sldLayoutChg chg="add">
          <pc:chgData name="V_ sion" userId="221a6e604e0f5cb1" providerId="LiveId" clId="{384A92A4-DD42-444E-B92F-C6B3807A23AF}" dt="2024-03-25T11:05:07.798" v="16" actId="26606"/>
          <pc:sldLayoutMkLst>
            <pc:docMk/>
            <pc:sldMasterMk cId="3793100089" sldId="2147483739"/>
            <pc:sldLayoutMk cId="4108168541" sldId="2147483750"/>
          </pc:sldLayoutMkLst>
        </pc:sldLayoutChg>
      </pc:sldMasterChg>
      <pc:sldMasterChg chg="add del addSldLayout delSldLayout">
        <pc:chgData name="V_ sion" userId="221a6e604e0f5cb1" providerId="LiveId" clId="{384A92A4-DD42-444E-B92F-C6B3807A23AF}" dt="2024-03-25T11:04:57.872" v="13" actId="26606"/>
        <pc:sldMasterMkLst>
          <pc:docMk/>
          <pc:sldMasterMk cId="3144722604" sldId="2147483751"/>
        </pc:sldMasterMkLst>
        <pc:sldLayoutChg chg="add del">
          <pc:chgData name="V_ sion" userId="221a6e604e0f5cb1" providerId="LiveId" clId="{384A92A4-DD42-444E-B92F-C6B3807A23AF}" dt="2024-03-25T11:04:57.872" v="13" actId="26606"/>
          <pc:sldLayoutMkLst>
            <pc:docMk/>
            <pc:sldMasterMk cId="3144722604" sldId="2147483751"/>
            <pc:sldLayoutMk cId="1177227033" sldId="2147483740"/>
          </pc:sldLayoutMkLst>
        </pc:sldLayoutChg>
        <pc:sldLayoutChg chg="add del">
          <pc:chgData name="V_ sion" userId="221a6e604e0f5cb1" providerId="LiveId" clId="{384A92A4-DD42-444E-B92F-C6B3807A23AF}" dt="2024-03-25T11:04:57.872" v="13" actId="26606"/>
          <pc:sldLayoutMkLst>
            <pc:docMk/>
            <pc:sldMasterMk cId="3144722604" sldId="2147483751"/>
            <pc:sldLayoutMk cId="1430416384" sldId="2147483741"/>
          </pc:sldLayoutMkLst>
        </pc:sldLayoutChg>
        <pc:sldLayoutChg chg="add del">
          <pc:chgData name="V_ sion" userId="221a6e604e0f5cb1" providerId="LiveId" clId="{384A92A4-DD42-444E-B92F-C6B3807A23AF}" dt="2024-03-25T11:04:57.872" v="13" actId="26606"/>
          <pc:sldLayoutMkLst>
            <pc:docMk/>
            <pc:sldMasterMk cId="3144722604" sldId="2147483751"/>
            <pc:sldLayoutMk cId="2793951148" sldId="2147483742"/>
          </pc:sldLayoutMkLst>
        </pc:sldLayoutChg>
        <pc:sldLayoutChg chg="add del">
          <pc:chgData name="V_ sion" userId="221a6e604e0f5cb1" providerId="LiveId" clId="{384A92A4-DD42-444E-B92F-C6B3807A23AF}" dt="2024-03-25T11:04:57.872" v="13" actId="26606"/>
          <pc:sldLayoutMkLst>
            <pc:docMk/>
            <pc:sldMasterMk cId="3144722604" sldId="2147483751"/>
            <pc:sldLayoutMk cId="1625919657" sldId="2147483743"/>
          </pc:sldLayoutMkLst>
        </pc:sldLayoutChg>
        <pc:sldLayoutChg chg="add del">
          <pc:chgData name="V_ sion" userId="221a6e604e0f5cb1" providerId="LiveId" clId="{384A92A4-DD42-444E-B92F-C6B3807A23AF}" dt="2024-03-25T11:04:57.872" v="13" actId="26606"/>
          <pc:sldLayoutMkLst>
            <pc:docMk/>
            <pc:sldMasterMk cId="3144722604" sldId="2147483751"/>
            <pc:sldLayoutMk cId="477475353" sldId="2147483744"/>
          </pc:sldLayoutMkLst>
        </pc:sldLayoutChg>
        <pc:sldLayoutChg chg="add del">
          <pc:chgData name="V_ sion" userId="221a6e604e0f5cb1" providerId="LiveId" clId="{384A92A4-DD42-444E-B92F-C6B3807A23AF}" dt="2024-03-25T11:04:57.872" v="13" actId="26606"/>
          <pc:sldLayoutMkLst>
            <pc:docMk/>
            <pc:sldMasterMk cId="3144722604" sldId="2147483751"/>
            <pc:sldLayoutMk cId="1015568268" sldId="2147483745"/>
          </pc:sldLayoutMkLst>
        </pc:sldLayoutChg>
        <pc:sldLayoutChg chg="add del">
          <pc:chgData name="V_ sion" userId="221a6e604e0f5cb1" providerId="LiveId" clId="{384A92A4-DD42-444E-B92F-C6B3807A23AF}" dt="2024-03-25T11:04:57.872" v="13" actId="26606"/>
          <pc:sldLayoutMkLst>
            <pc:docMk/>
            <pc:sldMasterMk cId="3144722604" sldId="2147483751"/>
            <pc:sldLayoutMk cId="3226783671" sldId="2147483746"/>
          </pc:sldLayoutMkLst>
        </pc:sldLayoutChg>
        <pc:sldLayoutChg chg="add del">
          <pc:chgData name="V_ sion" userId="221a6e604e0f5cb1" providerId="LiveId" clId="{384A92A4-DD42-444E-B92F-C6B3807A23AF}" dt="2024-03-25T11:04:57.872" v="13" actId="26606"/>
          <pc:sldLayoutMkLst>
            <pc:docMk/>
            <pc:sldMasterMk cId="3144722604" sldId="2147483751"/>
            <pc:sldLayoutMk cId="1583409488" sldId="2147483747"/>
          </pc:sldLayoutMkLst>
        </pc:sldLayoutChg>
        <pc:sldLayoutChg chg="add del">
          <pc:chgData name="V_ sion" userId="221a6e604e0f5cb1" providerId="LiveId" clId="{384A92A4-DD42-444E-B92F-C6B3807A23AF}" dt="2024-03-25T11:04:57.872" v="13" actId="26606"/>
          <pc:sldLayoutMkLst>
            <pc:docMk/>
            <pc:sldMasterMk cId="3144722604" sldId="2147483751"/>
            <pc:sldLayoutMk cId="2313293124" sldId="2147483748"/>
          </pc:sldLayoutMkLst>
        </pc:sldLayoutChg>
        <pc:sldLayoutChg chg="add del">
          <pc:chgData name="V_ sion" userId="221a6e604e0f5cb1" providerId="LiveId" clId="{384A92A4-DD42-444E-B92F-C6B3807A23AF}" dt="2024-03-25T11:04:57.872" v="13" actId="26606"/>
          <pc:sldLayoutMkLst>
            <pc:docMk/>
            <pc:sldMasterMk cId="3144722604" sldId="2147483751"/>
            <pc:sldLayoutMk cId="865403122" sldId="2147483749"/>
          </pc:sldLayoutMkLst>
        </pc:sldLayoutChg>
        <pc:sldLayoutChg chg="add del">
          <pc:chgData name="V_ sion" userId="221a6e604e0f5cb1" providerId="LiveId" clId="{384A92A4-DD42-444E-B92F-C6B3807A23AF}" dt="2024-03-25T11:04:57.872" v="13" actId="26606"/>
          <pc:sldLayoutMkLst>
            <pc:docMk/>
            <pc:sldMasterMk cId="3144722604" sldId="2147483751"/>
            <pc:sldLayoutMk cId="1608837821" sldId="21474837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65359-2D2F-4D58-9C25-DB1E1F36B5D6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C601A-7BEA-4155-9C79-8E744A26E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72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C601A-7BEA-4155-9C79-8E744A26E0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25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1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5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6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8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2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0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2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1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6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>
              <a:defRPr sz="1000" spc="7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r">
              <a:defRPr sz="900" spc="7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00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 spc="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800" kern="1200" spc="1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400" kern="1200" spc="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 spc="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地图&#10;&#10;描述已自动生成">
            <a:extLst>
              <a:ext uri="{FF2B5EF4-FFF2-40B4-BE49-F238E27FC236}">
                <a16:creationId xmlns:a16="http://schemas.microsoft.com/office/drawing/2014/main" id="{30210236-2856-6827-EBB3-9A64BADCC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84" r="1" b="7386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FE1AE92-F3DF-F2DD-B29D-4B99560DB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5334000" cy="3535018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8000">
                <a:solidFill>
                  <a:srgbClr val="FFFFFF"/>
                </a:solidFill>
              </a:rPr>
              <a:t>UML</a:t>
            </a:r>
            <a:r>
              <a:rPr lang="zh-CN" altLang="en-US" sz="8000">
                <a:solidFill>
                  <a:srgbClr val="FFFFFF"/>
                </a:solidFill>
              </a:rPr>
              <a:t>图</a:t>
            </a:r>
            <a:br>
              <a:rPr lang="en-US" altLang="zh-CN" sz="8000">
                <a:solidFill>
                  <a:srgbClr val="FFFFFF"/>
                </a:solidFill>
              </a:rPr>
            </a:br>
            <a:r>
              <a:rPr lang="zh-CN" altLang="en-US" sz="8000">
                <a:solidFill>
                  <a:srgbClr val="FFFFFF"/>
                </a:solidFill>
              </a:rPr>
              <a:t>怎么画？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47CF8E-2571-9590-B58D-D1352108F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5333998"/>
            <a:ext cx="5334000" cy="762000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>
                <a:solidFill>
                  <a:srgbClr val="FFFFFF"/>
                </a:solidFill>
              </a:rPr>
              <a:t>许洲同</a:t>
            </a:r>
          </a:p>
        </p:txBody>
      </p:sp>
    </p:spTree>
    <p:extLst>
      <p:ext uri="{BB962C8B-B14F-4D97-AF65-F5344CB8AC3E}">
        <p14:creationId xmlns:p14="http://schemas.microsoft.com/office/powerpoint/2010/main" val="2054358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B23F2-F4F7-D73B-A111-464B41EF1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94" y="2443421"/>
            <a:ext cx="3722594" cy="2471011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Association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chemeClr val="accent1"/>
                </a:solidFill>
              </a:rPr>
              <a:t>Dependency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89979F-C0C7-EC82-EAD4-08F815CD2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217" y="4347553"/>
            <a:ext cx="5226422" cy="116007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AE083BB-ADD0-776C-7C20-DD35D467E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217" y="2029151"/>
            <a:ext cx="4995582" cy="1221142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157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B23F2-F4F7-D73B-A111-464B41EF1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93" y="2443421"/>
            <a:ext cx="3877671" cy="2471011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Aggregation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chemeClr val="accent1"/>
                </a:solidFill>
              </a:rPr>
              <a:t>Composition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2124AB-0B8D-809C-EFD4-ABBAC8A38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062" y="2056873"/>
            <a:ext cx="5534408" cy="324126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65315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1227B-4055-094C-4BE7-DB09F91C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画图工具？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575195-96F5-3106-5184-8CCEE0487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专用：</a:t>
            </a:r>
            <a:r>
              <a:rPr lang="en-US" altLang="zh-CN" dirty="0"/>
              <a:t>Visual Paradigm</a:t>
            </a:r>
            <a:r>
              <a:rPr lang="zh-CN" altLang="en-US" dirty="0"/>
              <a:t>、</a:t>
            </a:r>
            <a:r>
              <a:rPr lang="en-US" altLang="zh-CN" dirty="0"/>
              <a:t>Enterprise Architecture</a:t>
            </a:r>
          </a:p>
          <a:p>
            <a:r>
              <a:rPr lang="zh-CN" altLang="en-US" dirty="0">
                <a:solidFill>
                  <a:schemeClr val="accent1"/>
                </a:solidFill>
              </a:rPr>
              <a:t>通用：</a:t>
            </a:r>
            <a:r>
              <a:rPr lang="en-US" altLang="zh-CN" dirty="0"/>
              <a:t>Draw.io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91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EBC50B6-8839-4766-8FD7-C7EBD59FF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8CB1C4-B9B7-3969-2523-FC2FCC41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97281"/>
            <a:ext cx="10668000" cy="285451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8000" dirty="0">
                <a:solidFill>
                  <a:schemeClr val="accent2"/>
                </a:solidFill>
              </a:rPr>
              <a:t>Q</a:t>
            </a:r>
            <a:r>
              <a:rPr lang="en-US" altLang="zh-CN" sz="8000" dirty="0"/>
              <a:t>&amp;</a:t>
            </a:r>
            <a:r>
              <a:rPr lang="en-US" altLang="zh-CN" sz="8000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115DC02-2F1A-42B8-AED2-831CAF26C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43606"/>
            <a:ext cx="12192000" cy="100584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22E552-66C7-44E9-B796-23474BB45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43606"/>
            <a:ext cx="12192000" cy="100584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80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67F735-865A-D601-DD6D-BF931148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zh-CN" altLang="en-US" dirty="0"/>
              <a:t>需求分析要求的</a:t>
            </a:r>
            <a:r>
              <a:rPr lang="en-US" altLang="zh-CN" dirty="0"/>
              <a:t>UML</a:t>
            </a:r>
            <a:r>
              <a:rPr lang="zh-CN" altLang="en-US" dirty="0"/>
              <a:t>图</a:t>
            </a:r>
            <a:endParaRPr lang="zh-CN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BF5C2-4852-FE8A-FFA3-969D6478F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1143000"/>
            <a:ext cx="5876395" cy="4572000"/>
          </a:xfrm>
        </p:spPr>
        <p:txBody>
          <a:bodyPr anchor="ctr">
            <a:norm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用例图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活动图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类图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状态图</a:t>
            </a:r>
            <a:endParaRPr lang="en-US" altLang="zh-CN" dirty="0"/>
          </a:p>
          <a:p>
            <a:r>
              <a:rPr lang="zh-CN" altLang="en-US" dirty="0"/>
              <a:t>数据流图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6563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19BF1-DE74-6E84-C85D-64E08ADB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用例</a:t>
            </a:r>
            <a:r>
              <a:rPr lang="zh-CN" altLang="en-US" dirty="0"/>
              <a:t>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CB54D-7881-BD3A-F129-4DAB99BA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描述系统向用户提供哪些服务</a:t>
            </a:r>
            <a:endParaRPr lang="en-US" altLang="zh-CN" dirty="0"/>
          </a:p>
          <a:p>
            <a:r>
              <a:rPr lang="zh-CN" altLang="en-US" dirty="0"/>
              <a:t>从用户视角出发，使用用户的语言而非程序语言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9152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49B10-0B80-3B53-6F2D-FF28F901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参与者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00E64-EF2B-C7E7-C687-AB9689BDF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是使用</a:t>
            </a:r>
            <a:r>
              <a:rPr lang="zh-CN" altLang="en-US" dirty="0">
                <a:solidFill>
                  <a:schemeClr val="accent2"/>
                </a:solidFill>
              </a:rPr>
              <a:t>本系统</a:t>
            </a:r>
            <a:r>
              <a:rPr lang="zh-CN" altLang="en-US" dirty="0"/>
              <a:t>的服务的外部要素（人、系统）</a:t>
            </a:r>
            <a:endParaRPr lang="en-US" altLang="zh-CN" dirty="0"/>
          </a:p>
          <a:p>
            <a:r>
              <a:rPr lang="zh-CN" altLang="en-US" dirty="0"/>
              <a:t>例如：学生、教师、管理员</a:t>
            </a:r>
            <a:endParaRPr lang="en-US" altLang="zh-CN" dirty="0"/>
          </a:p>
          <a:p>
            <a:r>
              <a:rPr lang="zh-CN" altLang="en-US" dirty="0"/>
              <a:t>特殊参与者</a:t>
            </a:r>
            <a:r>
              <a:rPr lang="en-US" altLang="zh-CN" dirty="0"/>
              <a:t>-</a:t>
            </a:r>
            <a:r>
              <a:rPr lang="zh-CN" altLang="en-US" dirty="0"/>
              <a:t>时间：定时提醒、闹钟</a:t>
            </a:r>
          </a:p>
        </p:txBody>
      </p:sp>
    </p:spTree>
    <p:extLst>
      <p:ext uri="{BB962C8B-B14F-4D97-AF65-F5344CB8AC3E}">
        <p14:creationId xmlns:p14="http://schemas.microsoft.com/office/powerpoint/2010/main" val="3065706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5632E4A6-4042-84B9-8A84-E931E71E89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89" y="420066"/>
            <a:ext cx="10044421" cy="6017868"/>
          </a:xfrm>
          <a:prstGeom prst="rect">
            <a:avLst/>
          </a:prstGeom>
          <a:noFill/>
          <a:ln w="762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16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A895B-A7A7-813A-7CB8-83898291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40D42-37CA-C434-BAD9-D28B0253D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</a:rPr>
              <a:t>&lt;&lt;Extend&gt;&gt;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&lt;&lt;Include&gt;&gt; </a:t>
            </a:r>
            <a:r>
              <a:rPr lang="zh-CN" altLang="en-US" dirty="0"/>
              <a:t>标识谨慎使用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注意划分</a:t>
            </a:r>
            <a:r>
              <a:rPr lang="zh-CN" altLang="en-US" dirty="0">
                <a:solidFill>
                  <a:schemeClr val="accent2"/>
                </a:solidFill>
              </a:rPr>
              <a:t>粒度</a:t>
            </a:r>
            <a:r>
              <a:rPr lang="zh-CN" altLang="en-US" dirty="0"/>
              <a:t>：不要写如</a:t>
            </a:r>
            <a:r>
              <a:rPr lang="zh-CN" altLang="en-US" dirty="0">
                <a:solidFill>
                  <a:schemeClr val="accent5"/>
                </a:solidFill>
              </a:rPr>
              <a:t>“输入密码”</a:t>
            </a:r>
            <a:r>
              <a:rPr lang="zh-CN" altLang="en-US" dirty="0"/>
              <a:t>这类用例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不要把</a:t>
            </a:r>
            <a:r>
              <a:rPr lang="zh-CN" altLang="en-US" dirty="0">
                <a:solidFill>
                  <a:schemeClr val="accent2"/>
                </a:solidFill>
              </a:rPr>
              <a:t>技术用语</a:t>
            </a:r>
            <a:r>
              <a:rPr lang="zh-CN" altLang="en-US" dirty="0"/>
              <a:t>写上去：不要写如</a:t>
            </a:r>
            <a:r>
              <a:rPr lang="zh-CN" altLang="en-US" dirty="0">
                <a:solidFill>
                  <a:schemeClr val="accent5"/>
                </a:solidFill>
              </a:rPr>
              <a:t>“执行</a:t>
            </a:r>
            <a:r>
              <a:rPr lang="en-US" altLang="zh-CN" dirty="0">
                <a:solidFill>
                  <a:schemeClr val="accent5"/>
                </a:solidFill>
              </a:rPr>
              <a:t>SQL</a:t>
            </a:r>
            <a:r>
              <a:rPr lang="zh-CN" altLang="en-US" dirty="0">
                <a:solidFill>
                  <a:schemeClr val="accent5"/>
                </a:solidFill>
              </a:rPr>
              <a:t>语句”</a:t>
            </a:r>
            <a:r>
              <a:rPr lang="zh-CN" altLang="en-US" dirty="0"/>
              <a:t>这类用例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170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57468-4F8D-E021-BC4D-C865D5A4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类</a:t>
            </a:r>
            <a:r>
              <a:rPr lang="zh-CN" altLang="en-US" dirty="0"/>
              <a:t>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573E3-3F01-76D0-2A81-C1ED49C27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表示类、接口的属性、功能和关系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逻辑性的、原理性的（暂时搁置具体实现）</a:t>
            </a:r>
          </a:p>
        </p:txBody>
      </p:sp>
    </p:spTree>
    <p:extLst>
      <p:ext uri="{BB962C8B-B14F-4D97-AF65-F5344CB8AC3E}">
        <p14:creationId xmlns:p14="http://schemas.microsoft.com/office/powerpoint/2010/main" val="1836116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94551-5B1C-128D-357A-82B0328E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Inside 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EA0B3-DB8C-7B19-A716-6F27EB61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4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</a:rPr>
              <a:t>Vis</a:t>
            </a:r>
            <a:r>
              <a:rPr lang="en-US" altLang="zh-CN" sz="2400" dirty="0">
                <a:latin typeface="Consolas" panose="020B0609020204030204" pitchFamily="49" charset="0"/>
              </a:rPr>
              <a:t>&gt;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2400" dirty="0">
                <a:latin typeface="Consolas" panose="020B0609020204030204" pitchFamily="49" charset="0"/>
              </a:rPr>
              <a:t>&gt;: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chemeClr val="accent2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400" dirty="0">
                <a:latin typeface="Consolas" panose="020B0609020204030204" pitchFamily="49" charset="0"/>
              </a:rPr>
              <a:t>&gt;[=&lt;</a:t>
            </a:r>
            <a:r>
              <a:rPr lang="en-US" altLang="zh-CN" sz="2400" dirty="0">
                <a:solidFill>
                  <a:schemeClr val="accent4"/>
                </a:solidFill>
                <a:latin typeface="Consolas" panose="020B0609020204030204" pitchFamily="49" charset="0"/>
              </a:rPr>
              <a:t>Default Val</a:t>
            </a:r>
            <a:r>
              <a:rPr lang="en-US" altLang="zh-CN" sz="2400" dirty="0">
                <a:latin typeface="Consolas" panose="020B0609020204030204" pitchFamily="49" charset="0"/>
              </a:rPr>
              <a:t>&gt;]</a:t>
            </a:r>
          </a:p>
          <a:p>
            <a:pPr>
              <a:lnSpc>
                <a:spcPct val="104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</a:rPr>
              <a:t>Vis</a:t>
            </a:r>
            <a:r>
              <a:rPr lang="en-US" altLang="zh-CN" sz="2400" dirty="0">
                <a:latin typeface="Consolas" panose="020B0609020204030204" pitchFamily="49" charset="0"/>
              </a:rPr>
              <a:t>&gt;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400" dirty="0">
                <a:latin typeface="Consolas" panose="020B0609020204030204" pitchFamily="49" charset="0"/>
              </a:rPr>
              <a:t>&gt; ([&lt;</a:t>
            </a:r>
            <a:r>
              <a:rPr lang="en-US" altLang="zh-CN" sz="2400" dirty="0">
                <a:solidFill>
                  <a:schemeClr val="accent2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400" dirty="0">
                <a:latin typeface="Consolas" panose="020B0609020204030204" pitchFamily="49" charset="0"/>
              </a:rPr>
              <a:t>&gt; &lt;</a:t>
            </a:r>
            <a:r>
              <a:rPr lang="en-US" altLang="zh-CN" sz="2400" dirty="0">
                <a:solidFill>
                  <a:schemeClr val="accent6"/>
                </a:solidFill>
                <a:latin typeface="Consolas" panose="020B0609020204030204" pitchFamily="49" charset="0"/>
              </a:rPr>
              <a:t>Param</a:t>
            </a:r>
            <a:r>
              <a:rPr lang="en-US" altLang="zh-CN" sz="2400" dirty="0">
                <a:latin typeface="Consolas" panose="020B0609020204030204" pitchFamily="49" charset="0"/>
              </a:rPr>
              <a:t>&gt;]):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chemeClr val="accent2"/>
                </a:solidFill>
                <a:latin typeface="Consolas" panose="020B0609020204030204" pitchFamily="49" charset="0"/>
              </a:rPr>
              <a:t>Return Type</a:t>
            </a:r>
            <a:r>
              <a:rPr lang="en-US" altLang="zh-CN" sz="24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4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Visibility</a:t>
            </a:r>
            <a:r>
              <a:rPr lang="zh-CN" altLang="en-US" sz="2400" dirty="0">
                <a:latin typeface="Consolas" panose="020B0609020204030204" pitchFamily="49" charset="0"/>
              </a:rPr>
              <a:t>：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1">
              <a:lnSpc>
                <a:spcPct val="104000"/>
              </a:lnSpc>
            </a:pPr>
            <a:r>
              <a:rPr lang="en-US" altLang="zh-CN" sz="1800" dirty="0">
                <a:latin typeface="Consolas" panose="020B0609020204030204" pitchFamily="49" charset="0"/>
              </a:rPr>
              <a:t>+: public</a:t>
            </a:r>
          </a:p>
          <a:p>
            <a:pPr lvl="1">
              <a:lnSpc>
                <a:spcPct val="104000"/>
              </a:lnSpc>
            </a:pPr>
            <a:r>
              <a:rPr lang="en-US" altLang="zh-CN" sz="1800" dirty="0">
                <a:latin typeface="Consolas" panose="020B0609020204030204" pitchFamily="49" charset="0"/>
              </a:rPr>
              <a:t>-: private</a:t>
            </a:r>
          </a:p>
          <a:p>
            <a:pPr lvl="1">
              <a:lnSpc>
                <a:spcPct val="104000"/>
              </a:lnSpc>
            </a:pPr>
            <a:r>
              <a:rPr lang="en-US" altLang="zh-CN" sz="1800" dirty="0">
                <a:latin typeface="Consolas" panose="020B0609020204030204" pitchFamily="49" charset="0"/>
              </a:rPr>
              <a:t>#: protected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643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B23F2-F4F7-D73B-A111-464B41EF1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94" y="2439429"/>
            <a:ext cx="4388224" cy="2489063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Generalization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chemeClr val="accent1"/>
                </a:solidFill>
              </a:rPr>
              <a:t>Realization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8DF8F0-ABAA-729B-1E64-8E7418D4F4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914" y="1722204"/>
            <a:ext cx="4267419" cy="1409772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1EA1D1D-25E2-4F06-97A6-F9F943970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914" y="4231853"/>
            <a:ext cx="5206546" cy="1409772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320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DengXian"/>
        <a:ea typeface=""/>
        <a:cs typeface=""/>
      </a:majorFont>
      <a:minorFont>
        <a:latin typeface="DengXian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206</Words>
  <Application>Microsoft Office PowerPoint</Application>
  <PresentationFormat>宽屏</PresentationFormat>
  <Paragraphs>37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DengXian</vt:lpstr>
      <vt:lpstr>DengXian</vt:lpstr>
      <vt:lpstr>DengXian Light</vt:lpstr>
      <vt:lpstr>Arial</vt:lpstr>
      <vt:lpstr>Consolas</vt:lpstr>
      <vt:lpstr>TornVTI</vt:lpstr>
      <vt:lpstr>UML图 怎么画？</vt:lpstr>
      <vt:lpstr>需求分析要求的UML图</vt:lpstr>
      <vt:lpstr>用例图</vt:lpstr>
      <vt:lpstr>参与者</vt:lpstr>
      <vt:lpstr>PowerPoint 演示文稿</vt:lpstr>
      <vt:lpstr>注意事项</vt:lpstr>
      <vt:lpstr>类图</vt:lpstr>
      <vt:lpstr>Inside class</vt:lpstr>
      <vt:lpstr>Generalization and Realization</vt:lpstr>
      <vt:lpstr>Association and Dependency</vt:lpstr>
      <vt:lpstr>Aggregation and Composition</vt:lpstr>
      <vt:lpstr>画图工具？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UML图 怎么画？</dc:title>
  <dc:creator>V_ sion</dc:creator>
  <cp:lastModifiedBy>V_ sion</cp:lastModifiedBy>
  <cp:revision>1</cp:revision>
  <dcterms:created xsi:type="dcterms:W3CDTF">2024-03-25T11:04:11Z</dcterms:created>
  <dcterms:modified xsi:type="dcterms:W3CDTF">2024-03-25T12:03:12Z</dcterms:modified>
</cp:coreProperties>
</file>