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02" r:id="rId2"/>
    <p:sldId id="303" r:id="rId3"/>
    <p:sldId id="305" r:id="rId4"/>
    <p:sldId id="304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4" autoAdjust="0"/>
    <p:restoredTop sz="94660"/>
  </p:normalViewPr>
  <p:slideViewPr>
    <p:cSldViewPr>
      <p:cViewPr varScale="1">
        <p:scale>
          <a:sx n="81" d="100"/>
          <a:sy n="81" d="100"/>
        </p:scale>
        <p:origin x="9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09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2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8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4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4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4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0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4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/>
          <p:cNvSpPr txBox="1"/>
          <p:nvPr/>
        </p:nvSpPr>
        <p:spPr>
          <a:xfrm>
            <a:off x="843029" y="2432530"/>
            <a:ext cx="75342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chemeClr val="bg2">
                    <a:lumMod val="10000"/>
                    <a:lumOff val="90000"/>
                  </a:schemeClr>
                </a:solidFill>
                <a:latin typeface="Constantia" panose="02030602050306030303" pitchFamily="18" charset="0"/>
                <a:cs typeface="Georgia"/>
              </a:rPr>
              <a:t>Reading </a:t>
            </a:r>
            <a:r>
              <a:rPr sz="4000" b="1" spc="-5" dirty="0">
                <a:solidFill>
                  <a:schemeClr val="bg2">
                    <a:lumMod val="10000"/>
                    <a:lumOff val="90000"/>
                  </a:schemeClr>
                </a:solidFill>
                <a:latin typeface="Constantia" panose="02030602050306030303" pitchFamily="18" charset="0"/>
                <a:cs typeface="Georgia"/>
              </a:rPr>
              <a:t>&amp; </a:t>
            </a:r>
            <a:r>
              <a:rPr sz="4000" b="1" spc="-10" dirty="0">
                <a:solidFill>
                  <a:schemeClr val="bg2">
                    <a:lumMod val="10000"/>
                    <a:lumOff val="90000"/>
                  </a:schemeClr>
                </a:solidFill>
                <a:latin typeface="Constantia" panose="02030602050306030303" pitchFamily="18" charset="0"/>
                <a:cs typeface="Georgia"/>
              </a:rPr>
              <a:t>Writing with</a:t>
            </a:r>
            <a:r>
              <a:rPr sz="4000" b="1" spc="5" dirty="0">
                <a:solidFill>
                  <a:schemeClr val="bg2">
                    <a:lumMod val="10000"/>
                    <a:lumOff val="90000"/>
                  </a:schemeClr>
                </a:solidFill>
                <a:latin typeface="Constantia" panose="02030602050306030303" pitchFamily="18" charset="0"/>
                <a:cs typeface="Georgia"/>
              </a:rPr>
              <a:t> </a:t>
            </a:r>
            <a:r>
              <a:rPr sz="4000" b="1" spc="-5" dirty="0">
                <a:solidFill>
                  <a:schemeClr val="bg2">
                    <a:lumMod val="10000"/>
                    <a:lumOff val="90000"/>
                  </a:schemeClr>
                </a:solidFill>
                <a:latin typeface="Constantia" panose="02030602050306030303" pitchFamily="18" charset="0"/>
                <a:cs typeface="Georgia"/>
              </a:rPr>
              <a:t>OGR</a:t>
            </a:r>
            <a:r>
              <a:rPr lang="en-US" sz="4000" b="1" spc="-5" dirty="0">
                <a:solidFill>
                  <a:schemeClr val="bg2">
                    <a:lumMod val="10000"/>
                    <a:lumOff val="90000"/>
                  </a:schemeClr>
                </a:solidFill>
                <a:latin typeface="Constantia" panose="02030602050306030303" pitchFamily="18" charset="0"/>
                <a:cs typeface="Georgia"/>
              </a:rPr>
              <a:t> II</a:t>
            </a:r>
            <a:endParaRPr sz="4000" dirty="0">
              <a:solidFill>
                <a:schemeClr val="bg2">
                  <a:lumMod val="10000"/>
                  <a:lumOff val="90000"/>
                </a:schemeClr>
              </a:solidFill>
              <a:latin typeface="Constantia" panose="0203060205030603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463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each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 smtClean="0"/>
              <a:t>Import modules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Set up OGR driver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Read in </a:t>
            </a:r>
            <a:r>
              <a:rPr lang="en-US" dirty="0" err="1" smtClean="0"/>
              <a:t>parks.shp</a:t>
            </a:r>
            <a:endParaRPr lang="en-US" dirty="0" smtClean="0"/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Create a new shapefile to hold playground data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Set up Fields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Set spatial reference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prj</a:t>
            </a:r>
            <a:r>
              <a:rPr lang="en-US" dirty="0" smtClean="0"/>
              <a:t> file for new shapefile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Use loops:</a:t>
            </a:r>
          </a:p>
          <a:p>
            <a:pPr marL="871200" lvl="1" indent="-457200">
              <a:buFont typeface="+mj-lt"/>
              <a:buAutoNum type="romanLcPeriod"/>
            </a:pPr>
            <a:r>
              <a:rPr lang="en-US" dirty="0" smtClean="0"/>
              <a:t>Copy correct field values from input shapefile to new shapefile</a:t>
            </a:r>
          </a:p>
          <a:p>
            <a:pPr marL="871200" lvl="1" indent="-457200">
              <a:buFont typeface="+mj-lt"/>
              <a:buAutoNum type="romanLcPeriod"/>
            </a:pPr>
            <a:r>
              <a:rPr lang="en-US" dirty="0" smtClean="0"/>
              <a:t>Copy features from old to new</a:t>
            </a:r>
          </a:p>
          <a:p>
            <a:pPr marL="871200" lvl="1" indent="-457200">
              <a:buFont typeface="+mj-lt"/>
              <a:buAutoNum type="romanLcPeriod"/>
            </a:pPr>
            <a:r>
              <a:rPr lang="en-US" dirty="0" smtClean="0"/>
              <a:t>Could use for or while loop(s)</a:t>
            </a:r>
          </a:p>
        </p:txBody>
      </p:sp>
    </p:spTree>
    <p:extLst>
      <p:ext uri="{BB962C8B-B14F-4D97-AF65-F5344CB8AC3E}">
        <p14:creationId xmlns:p14="http://schemas.microsoft.com/office/powerpoint/2010/main" val="14624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Scaffolding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several steps to accomplish, print out intermediate variables (e.g. field names) to make sure your code is working as you expect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feature 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layer:</a:t>
            </a:r>
          </a:p>
          <a:p>
            <a:pPr marL="369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field_value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feature.GetField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('ST_NAME')</a:t>
            </a:r>
          </a:p>
          <a:p>
            <a:pPr marL="369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field_value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2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May Need Some or All of the Following (not exhaustive):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SetAttributeFilter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CreateDataSource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CreateLayer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CreateField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ImportFromProj4()</a:t>
            </a:r>
          </a:p>
          <a:p>
            <a:pPr marL="369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ImportFromWkt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ImportFromEPSG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GetSpatialRef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.Destroy()</a:t>
            </a:r>
          </a:p>
          <a:p>
            <a:pPr marL="3690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706</TotalTime>
  <Words>157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Calisto MT</vt:lpstr>
      <vt:lpstr>Constantia</vt:lpstr>
      <vt:lpstr>Courier New</vt:lpstr>
      <vt:lpstr>Georgia</vt:lpstr>
      <vt:lpstr>Trebuchet MS</vt:lpstr>
      <vt:lpstr>Wingdings 2</vt:lpstr>
      <vt:lpstr>Slate</vt:lpstr>
      <vt:lpstr>PowerPoint Presentation</vt:lpstr>
      <vt:lpstr>Think about each step</vt:lpstr>
      <vt:lpstr>Use Scaffolding Code!</vt:lpstr>
      <vt:lpstr>You May Need Some or All of the Following (not exhaustive):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Tian</dc:creator>
  <cp:lastModifiedBy>Nicholas Cuba</cp:lastModifiedBy>
  <cp:revision>41</cp:revision>
  <dcterms:created xsi:type="dcterms:W3CDTF">2018-01-11T14:33:23Z</dcterms:created>
  <dcterms:modified xsi:type="dcterms:W3CDTF">2019-02-06T12:49:26Z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2018-01-11T00:00:00Z</vt:filetime>
  </property>
</Properties>
</file>