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2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15C0-C00D-47C5-B1BD-9F396E21E0F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1DB4-24FF-4BFB-8C62-1F727F2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dal.org/python/" TargetMode="External"/><Relationship Id="rId2" Type="http://schemas.openxmlformats.org/officeDocument/2006/relationships/hyperlink" Target="https://pcjericks.github.io/py-gdalogr-cookbook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dal.org/python/" TargetMode="External"/><Relationship Id="rId2" Type="http://schemas.openxmlformats.org/officeDocument/2006/relationships/hyperlink" Target="https://pcjericks.github.io/py-gdalogr-cookbook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</a:t>
            </a:r>
            <a:r>
              <a:rPr lang="en-US" altLang="zh-CN" dirty="0" smtClean="0"/>
              <a:t>Mapping and Open Source 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assignment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work flow of </a:t>
            </a:r>
          </a:p>
          <a:p>
            <a:pPr lvl="1"/>
            <a:r>
              <a:rPr lang="en-US" dirty="0" smtClean="0"/>
              <a:t>Read data</a:t>
            </a:r>
          </a:p>
          <a:p>
            <a:pPr lvl="1"/>
            <a:r>
              <a:rPr lang="en-US" dirty="0" smtClean="0"/>
              <a:t>Write data</a:t>
            </a:r>
            <a:endParaRPr lang="en-US" dirty="0"/>
          </a:p>
          <a:p>
            <a:r>
              <a:rPr lang="en-US" dirty="0" smtClean="0"/>
              <a:t>More instruction on searching documents.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3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of reading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5" y="1491916"/>
            <a:ext cx="11518232" cy="511743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altLang="zh-CN" dirty="0" smtClean="0"/>
              <a:t>Before reading, always ‘import </a:t>
            </a:r>
            <a:r>
              <a:rPr lang="en-US" altLang="zh-CN" dirty="0" err="1" smtClean="0"/>
              <a:t>ogr</a:t>
            </a:r>
            <a:r>
              <a:rPr lang="en-US" altLang="zh-CN" dirty="0" smtClean="0"/>
              <a:t>’ to claim that you are using codes in external library / class.</a:t>
            </a:r>
          </a:p>
          <a:p>
            <a:r>
              <a:rPr lang="en-US" dirty="0" smtClean="0"/>
              <a:t>Read:</a:t>
            </a:r>
          </a:p>
          <a:p>
            <a:pPr lvl="1"/>
            <a:r>
              <a:rPr lang="en-US" dirty="0" smtClean="0"/>
              <a:t>Set up ‘Data Drivers’.</a:t>
            </a:r>
          </a:p>
          <a:p>
            <a:pPr lvl="2"/>
            <a:r>
              <a:rPr lang="en-US" dirty="0" smtClean="0"/>
              <a:t>“ Open Data Source”.</a:t>
            </a:r>
          </a:p>
          <a:p>
            <a:pPr lvl="2"/>
            <a:r>
              <a:rPr lang="en-US" dirty="0" smtClean="0"/>
              <a:t>“Directory”</a:t>
            </a:r>
          </a:p>
          <a:p>
            <a:pPr lvl="1"/>
            <a:r>
              <a:rPr lang="en-US" dirty="0" smtClean="0"/>
              <a:t>Open a Layer.</a:t>
            </a:r>
          </a:p>
          <a:p>
            <a:pPr lvl="2"/>
            <a:r>
              <a:rPr lang="en-US" dirty="0" smtClean="0"/>
              <a:t>(Optional) set up the filter to get specific records you need</a:t>
            </a:r>
          </a:p>
          <a:p>
            <a:pPr lvl="3"/>
            <a:r>
              <a:rPr lang="en-US" dirty="0" err="1" smtClean="0"/>
              <a:t>inlayer.SetAttributeFilter</a:t>
            </a:r>
            <a:r>
              <a:rPr lang="en-US" dirty="0" smtClean="0"/>
              <a:t>(“ PARK_TYPE2 = ‘Playground’ ”)</a:t>
            </a:r>
          </a:p>
          <a:p>
            <a:pPr lvl="1"/>
            <a:r>
              <a:rPr lang="en-US" dirty="0" smtClean="0"/>
              <a:t>Access Features</a:t>
            </a:r>
          </a:p>
          <a:p>
            <a:pPr lvl="2"/>
            <a:r>
              <a:rPr lang="en-US" dirty="0" err="1" smtClean="0"/>
              <a:t>Layer.GetFeature</a:t>
            </a:r>
            <a:r>
              <a:rPr lang="en-US" dirty="0" smtClean="0"/>
              <a:t>(&lt;FID&gt;)</a:t>
            </a:r>
          </a:p>
          <a:p>
            <a:pPr lvl="2"/>
            <a:r>
              <a:rPr lang="en-US" dirty="0" err="1" smtClean="0"/>
              <a:t>Layer.GetNextFeature</a:t>
            </a:r>
            <a:r>
              <a:rPr lang="en-US" dirty="0" smtClean="0"/>
              <a:t>() and while statement to loop.</a:t>
            </a:r>
          </a:p>
          <a:p>
            <a:pPr lvl="2"/>
            <a:r>
              <a:rPr lang="en-US" dirty="0"/>
              <a:t>.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(Best) Destroy  </a:t>
            </a:r>
            <a:r>
              <a:rPr lang="en-US" dirty="0" err="1" smtClean="0"/>
              <a:t>DataSource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inDataSource.Destroy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56" y="5471919"/>
            <a:ext cx="3708734" cy="4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Feature field definition / Attribute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Get the field definition of the first column. </a:t>
            </a:r>
            <a:r>
              <a:rPr lang="en-US" dirty="0" err="1" smtClean="0"/>
              <a:t>Feature.GetFieldDefnRef</a:t>
            </a:r>
            <a:r>
              <a:rPr lang="en-US" dirty="0" smtClean="0"/>
              <a:t>(0)</a:t>
            </a:r>
          </a:p>
          <a:p>
            <a:pPr lvl="2"/>
            <a:r>
              <a:rPr lang="en-US" dirty="0" smtClean="0"/>
              <a:t>Or </a:t>
            </a:r>
            <a:r>
              <a:rPr lang="en-US" dirty="0" err="1" smtClean="0"/>
              <a:t>feature.GetFieldDefnRef</a:t>
            </a:r>
            <a:r>
              <a:rPr lang="en-US" dirty="0" smtClean="0"/>
              <a:t>(‘FID’)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Get the field value </a:t>
            </a:r>
          </a:p>
          <a:p>
            <a:pPr lvl="2"/>
            <a:r>
              <a:rPr lang="en-US" dirty="0" err="1" smtClean="0"/>
              <a:t>Feature.GetField</a:t>
            </a:r>
            <a:r>
              <a:rPr lang="en-US" dirty="0" smtClean="0"/>
              <a:t>(&lt;name&gt;)</a:t>
            </a:r>
          </a:p>
          <a:p>
            <a:r>
              <a:rPr lang="en-US" dirty="0" smtClean="0"/>
              <a:t>Access Feature Geometry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6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 flow of 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Still, import </a:t>
            </a:r>
            <a:r>
              <a:rPr lang="en-US" dirty="0" err="1" smtClean="0"/>
              <a:t>ogr</a:t>
            </a:r>
            <a:r>
              <a:rPr lang="en-US" dirty="0" smtClean="0"/>
              <a:t> before we use </a:t>
            </a:r>
            <a:r>
              <a:rPr lang="en-US" dirty="0" err="1" smtClean="0"/>
              <a:t>ogr</a:t>
            </a:r>
            <a:r>
              <a:rPr lang="en-US" dirty="0" smtClean="0"/>
              <a:t> to do anything</a:t>
            </a:r>
          </a:p>
          <a:p>
            <a:endParaRPr lang="en-US" dirty="0" smtClean="0"/>
          </a:p>
          <a:p>
            <a:r>
              <a:rPr lang="en-US" dirty="0" smtClean="0"/>
              <a:t>Set up Driver for output</a:t>
            </a:r>
          </a:p>
          <a:p>
            <a:r>
              <a:rPr lang="en-US" dirty="0" smtClean="0"/>
              <a:t>Check if file exist.</a:t>
            </a:r>
          </a:p>
          <a:p>
            <a:r>
              <a:rPr lang="en-US" dirty="0" smtClean="0"/>
              <a:t>Create Vector Data</a:t>
            </a:r>
          </a:p>
          <a:p>
            <a:r>
              <a:rPr lang="en-US" dirty="0" smtClean="0"/>
              <a:t>Use field Definition to define the fields in </a:t>
            </a:r>
            <a:r>
              <a:rPr lang="en-US" dirty="0" err="1" smtClean="0"/>
              <a:t>shapefile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FieldDefn</a:t>
            </a:r>
            <a:endParaRPr lang="en-US" dirty="0" smtClean="0"/>
          </a:p>
          <a:p>
            <a:pPr lvl="1"/>
            <a:r>
              <a:rPr lang="en-US" dirty="0" smtClean="0"/>
              <a:t>Get from existed feature</a:t>
            </a:r>
          </a:p>
          <a:p>
            <a:r>
              <a:rPr lang="en-US" dirty="0" smtClean="0"/>
              <a:t>Write Geometries.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know: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Developer must self-learn</a:t>
            </a:r>
          </a:p>
          <a:p>
            <a:pPr lvl="1"/>
            <a:r>
              <a:rPr lang="en-US" dirty="0" smtClean="0"/>
              <a:t>There is no general rule for development package.</a:t>
            </a:r>
          </a:p>
          <a:p>
            <a:pPr lvl="1"/>
            <a:r>
              <a:rPr lang="en-US" dirty="0" smtClean="0"/>
              <a:t>Each author has  his / her logit to construct his package.</a:t>
            </a:r>
          </a:p>
          <a:p>
            <a:pPr lvl="1"/>
            <a:r>
              <a:rPr lang="en-US" dirty="0" smtClean="0"/>
              <a:t>So the most efficient way to use a package  is knowing how to search the official documents.</a:t>
            </a:r>
          </a:p>
          <a:p>
            <a:r>
              <a:rPr lang="en-US" dirty="0" smtClean="0"/>
              <a:t>Official Documents:</a:t>
            </a:r>
          </a:p>
          <a:p>
            <a:pPr lvl="1"/>
            <a:r>
              <a:rPr lang="en-US" dirty="0" smtClean="0"/>
              <a:t>Tutorial: </a:t>
            </a:r>
            <a:r>
              <a:rPr lang="en-US" dirty="0" smtClean="0">
                <a:hlinkClick r:id="rId2"/>
              </a:rPr>
              <a:t>https://pcjericks.github.io/py-gdalogr-cookbook/index.html</a:t>
            </a:r>
            <a:endParaRPr lang="en-US" dirty="0" smtClean="0"/>
          </a:p>
          <a:p>
            <a:pPr lvl="1"/>
            <a:r>
              <a:rPr lang="en-US" dirty="0" smtClean="0"/>
              <a:t>API Library: giving you detailed explanation of methods and properties of each class in different modules. </a:t>
            </a:r>
          </a:p>
          <a:p>
            <a:pPr lvl="2"/>
            <a:r>
              <a:rPr lang="en-US" dirty="0" smtClean="0">
                <a:hlinkClick r:id="rId3"/>
              </a:rPr>
              <a:t>http://gdal.org/python/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70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searching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visit python </a:t>
            </a:r>
            <a:r>
              <a:rPr lang="en-US" dirty="0" err="1" smtClean="0"/>
              <a:t>ogr</a:t>
            </a:r>
            <a:r>
              <a:rPr lang="en-US" dirty="0" smtClean="0"/>
              <a:t> cookbook </a:t>
            </a:r>
            <a:r>
              <a:rPr lang="en-US" dirty="0" smtClean="0">
                <a:hlinkClick r:id="rId2"/>
              </a:rPr>
              <a:t>https://pcjericks.github.io/py-gdalogr-cookbook/index.html</a:t>
            </a:r>
            <a:endParaRPr lang="en-US" dirty="0" smtClean="0"/>
          </a:p>
          <a:p>
            <a:r>
              <a:rPr lang="en-US" dirty="0" smtClean="0"/>
              <a:t>2. Look at the menu and find which category is similar to the subject you want to look at.</a:t>
            </a:r>
          </a:p>
          <a:p>
            <a:pPr lvl="1"/>
            <a:r>
              <a:rPr lang="en-US" dirty="0" smtClean="0"/>
              <a:t>OR use its built-in Search with ‘GIS professional’ words to describe one thing you try to look at. E.g. ‘Select by attribute’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you find a method or a property unfamiliar and you want to figure it out, you may want to look at the official explanation at first.</a:t>
            </a:r>
          </a:p>
          <a:p>
            <a:r>
              <a:rPr lang="en-US" b="1" dirty="0" smtClean="0"/>
              <a:t> 1. Visit Python </a:t>
            </a:r>
            <a:r>
              <a:rPr lang="en-US" b="1" dirty="0" err="1" smtClean="0"/>
              <a:t>ogr’s</a:t>
            </a:r>
            <a:r>
              <a:rPr lang="en-US" b="1" dirty="0" smtClean="0"/>
              <a:t>  API library. </a:t>
            </a:r>
            <a:r>
              <a:rPr lang="en-US" dirty="0" smtClean="0">
                <a:hlinkClick r:id="rId3"/>
              </a:rPr>
              <a:t>http://gdal.org/python/</a:t>
            </a:r>
            <a:endParaRPr lang="en-US" dirty="0" smtClean="0"/>
          </a:p>
          <a:p>
            <a:r>
              <a:rPr lang="en-US" b="1" dirty="0" smtClean="0"/>
              <a:t>2. track the parent class of this method or library to find it in API library.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808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for your code blocks </a:t>
            </a:r>
          </a:p>
          <a:p>
            <a:r>
              <a:rPr lang="en-US" dirty="0" smtClean="0"/>
              <a:t>Due date: </a:t>
            </a:r>
            <a:r>
              <a:rPr lang="en-US" dirty="0" smtClean="0"/>
              <a:t>One week after date assigned</a:t>
            </a:r>
            <a:endParaRPr lang="en-US" dirty="0" smtClean="0"/>
          </a:p>
          <a:p>
            <a:r>
              <a:rPr lang="en-US" dirty="0" smtClean="0"/>
              <a:t>Name your python script file like:</a:t>
            </a:r>
          </a:p>
          <a:p>
            <a:pPr lvl="5"/>
            <a:endParaRPr lang="en-US" dirty="0"/>
          </a:p>
          <a:p>
            <a:pPr lvl="5"/>
            <a:r>
              <a:rPr lang="en-US" dirty="0" smtClean="0"/>
              <a:t>Firstname_Lastname_lab1.py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Grades based on: Aspects you finished,  Results, reasonable algorithm, comments and right indentation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443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等线</vt:lpstr>
      <vt:lpstr>等线 Light</vt:lpstr>
      <vt:lpstr>Office Theme</vt:lpstr>
      <vt:lpstr>Web Mapping and Open Source GIS</vt:lpstr>
      <vt:lpstr>Preview </vt:lpstr>
      <vt:lpstr>Work flow of reading data</vt:lpstr>
      <vt:lpstr>(Continue)</vt:lpstr>
      <vt:lpstr>The work flow of writing data</vt:lpstr>
      <vt:lpstr>Must know:</vt:lpstr>
      <vt:lpstr>Demo of searching Tutorial</vt:lpstr>
      <vt:lpstr>Lab 3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Mapping and Open Source GIS</dc:title>
  <dc:creator>Wang, Yujie</dc:creator>
  <cp:lastModifiedBy>Nicholas Cuba</cp:lastModifiedBy>
  <cp:revision>11</cp:revision>
  <dcterms:created xsi:type="dcterms:W3CDTF">2016-09-23T18:20:35Z</dcterms:created>
  <dcterms:modified xsi:type="dcterms:W3CDTF">2019-02-06T12:46:20Z</dcterms:modified>
</cp:coreProperties>
</file>