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346" r:id="rId7"/>
    <p:sldId id="292" r:id="rId8"/>
    <p:sldId id="267" r:id="rId9"/>
    <p:sldId id="343" r:id="rId10"/>
    <p:sldId id="350" r:id="rId11"/>
    <p:sldId id="342" r:id="rId12"/>
    <p:sldId id="349" r:id="rId13"/>
    <p:sldId id="344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077"/>
    <a:srgbClr val="BF55DB"/>
    <a:srgbClr val="F8D845"/>
    <a:srgbClr val="F77258"/>
    <a:srgbClr val="FEFEFE"/>
    <a:srgbClr val="FFFFFF"/>
    <a:srgbClr val="C6C6C6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-11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99B0B7-584C-40D5-9D7F-95FC98879DC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9125B56A-3DBC-45E4-9F8C-8EB14D10B9D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7F7A2D0-6E26-42CB-A1FC-1BE3E6861CD8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354513" y="-635000"/>
            <a:ext cx="727075" cy="63500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348288" y="-635000"/>
            <a:ext cx="725487" cy="635000"/>
          </a:xfrm>
          <a:prstGeom prst="rect">
            <a:avLst/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340475" y="-635000"/>
            <a:ext cx="725488" cy="635000"/>
          </a:xfrm>
          <a:prstGeom prst="rect">
            <a:avLst/>
          </a:pr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332663" y="-635000"/>
            <a:ext cx="727075" cy="635000"/>
          </a:xfrm>
          <a:prstGeom prst="rect">
            <a:avLst/>
          </a:pr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0D994-80B8-4FC9-A3A8-D6716D8402D7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633B5-7627-4AB2-BA1D-D13942A7C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57AC0-5D77-4230-88F1-A9A6667A77F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5D5E5-7B37-4A74-BF88-69448A0A7E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DAB08-1CF6-4C43-A920-2179BF26F6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5A8C7-95FD-44BF-9544-E75299FC2E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1D351-7A7B-42CD-9539-EAF7EFD9343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5DE58-A9F7-47F8-B1A5-3482AB88A8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8CAF-8369-4795-AF33-3A4767222B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FD819-AC47-454A-BD59-4214FC721B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95DD4-4F3B-4808-A30D-7D90FE15619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56093-4A46-499A-9884-1C2D0032A2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ECF9-734B-498A-AED7-22FBE7C54B7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CD987-8BDA-4450-AC09-E25E4FCA7B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078CA-1F4D-47CD-9154-F02C31F7FB8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3EF7-31BD-4E45-ACFC-2AD2C196B3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C98D2-7900-47B0-8797-F2A465A4E0B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4287A-F440-4F72-A425-03D3EEDCF1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912FA-D875-4380-840D-80FF85EE745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6A3F9-A94C-4408-9B16-290FB94441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E70ED-B919-4EE0-AAE4-DDCC899DA98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96033-7AC3-43DA-ABC7-DC3B47205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51113AF7-8E6F-4278-AF14-1BCE30728F8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0A8334-D66D-4FC8-ABFE-8D7C9EA2E67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087" name="组合 17"/>
          <p:cNvGrpSpPr/>
          <p:nvPr/>
        </p:nvGrpSpPr>
        <p:grpSpPr bwMode="auto">
          <a:xfrm>
            <a:off x="5125085" y="1795780"/>
            <a:ext cx="6234430" cy="2264354"/>
            <a:chOff x="271020" y="2397147"/>
            <a:chExt cx="6234569" cy="1740413"/>
          </a:xfrm>
        </p:grpSpPr>
        <p:sp>
          <p:nvSpPr>
            <p:cNvPr id="3089" name="文本框 18"/>
            <p:cNvSpPr txBox="1">
              <a:spLocks noChangeArrowheads="1"/>
            </p:cNvSpPr>
            <p:nvPr/>
          </p:nvSpPr>
          <p:spPr bwMode="auto">
            <a:xfrm>
              <a:off x="271278" y="2397147"/>
              <a:ext cx="4115955" cy="779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6000" b="1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个人报告</a:t>
              </a:r>
              <a:endParaRPr lang="zh-CN" altLang="en-US" sz="6000" b="1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0" name="文本框 19"/>
            <p:cNvSpPr txBox="1">
              <a:spLocks noChangeArrowheads="1"/>
            </p:cNvSpPr>
            <p:nvPr/>
          </p:nvSpPr>
          <p:spPr bwMode="auto">
            <a:xfrm>
              <a:off x="271020" y="3499653"/>
              <a:ext cx="6234569" cy="637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4800" b="1">
                  <a:solidFill>
                    <a:srgbClr val="353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800" b="1">
                  <a:solidFill>
                    <a:srgbClr val="353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领航团队刘思逸</a:t>
              </a:r>
              <a:endParaRPr lang="zh-CN" altLang="en-US" sz="4800" b="1">
                <a:solidFill>
                  <a:srgbClr val="353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5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3573" name="Rectangle 10"/>
          <p:cNvSpPr>
            <a:spLocks noChangeArrowheads="1"/>
          </p:cNvSpPr>
          <p:nvPr/>
        </p:nvSpPr>
        <p:spPr bwMode="auto">
          <a:xfrm>
            <a:off x="8374380" y="2670810"/>
            <a:ext cx="275590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对于参与度：工作量集中在前期和末期，在中期时对于团队工作没有很大的参与量。</a:t>
            </a:r>
            <a:endParaRPr 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Freeform 3"/>
          <p:cNvSpPr>
            <a:spLocks noEditPoints="1"/>
          </p:cNvSpPr>
          <p:nvPr/>
        </p:nvSpPr>
        <p:spPr bwMode="auto">
          <a:xfrm>
            <a:off x="6059488" y="2497138"/>
            <a:ext cx="1771650" cy="1768475"/>
          </a:xfrm>
          <a:custGeom>
            <a:avLst/>
            <a:gdLst>
              <a:gd name="T0" fmla="*/ 2147483647 w 360"/>
              <a:gd name="T1" fmla="*/ 2147483647 h 360"/>
              <a:gd name="T2" fmla="*/ 2147483647 w 360"/>
              <a:gd name="T3" fmla="*/ 2147483647 h 360"/>
              <a:gd name="T4" fmla="*/ 2147483647 w 360"/>
              <a:gd name="T5" fmla="*/ 2147483647 h 360"/>
              <a:gd name="T6" fmla="*/ 2147483647 w 360"/>
              <a:gd name="T7" fmla="*/ 2147483647 h 360"/>
              <a:gd name="T8" fmla="*/ 2147483647 w 360"/>
              <a:gd name="T9" fmla="*/ 2147483647 h 360"/>
              <a:gd name="T10" fmla="*/ 2147483647 w 360"/>
              <a:gd name="T11" fmla="*/ 2147483647 h 360"/>
              <a:gd name="T12" fmla="*/ 2147483647 w 360"/>
              <a:gd name="T13" fmla="*/ 2147483647 h 360"/>
              <a:gd name="T14" fmla="*/ 2147483647 w 360"/>
              <a:gd name="T15" fmla="*/ 2147483647 h 360"/>
              <a:gd name="T16" fmla="*/ 2147483647 w 360"/>
              <a:gd name="T17" fmla="*/ 2147483647 h 360"/>
              <a:gd name="T18" fmla="*/ 2147483647 w 360"/>
              <a:gd name="T19" fmla="*/ 2147483647 h 360"/>
              <a:gd name="T20" fmla="*/ 2147483647 w 360"/>
              <a:gd name="T21" fmla="*/ 2147483647 h 360"/>
              <a:gd name="T22" fmla="*/ 2147483647 w 360"/>
              <a:gd name="T23" fmla="*/ 2147483647 h 360"/>
              <a:gd name="T24" fmla="*/ 2147483647 w 360"/>
              <a:gd name="T25" fmla="*/ 2147483647 h 360"/>
              <a:gd name="T26" fmla="*/ 2147483647 w 360"/>
              <a:gd name="T27" fmla="*/ 2147483647 h 360"/>
              <a:gd name="T28" fmla="*/ 2147483647 w 360"/>
              <a:gd name="T29" fmla="*/ 2147483647 h 360"/>
              <a:gd name="T30" fmla="*/ 2147483647 w 360"/>
              <a:gd name="T31" fmla="*/ 2147483647 h 360"/>
              <a:gd name="T32" fmla="*/ 2147483647 w 360"/>
              <a:gd name="T33" fmla="*/ 2147483647 h 360"/>
              <a:gd name="T34" fmla="*/ 2147483647 w 360"/>
              <a:gd name="T35" fmla="*/ 2147483647 h 360"/>
              <a:gd name="T36" fmla="*/ 2147483647 w 360"/>
              <a:gd name="T37" fmla="*/ 2147483647 h 360"/>
              <a:gd name="T38" fmla="*/ 2147483647 w 360"/>
              <a:gd name="T39" fmla="*/ 2147483647 h 360"/>
              <a:gd name="T40" fmla="*/ 2147483647 w 360"/>
              <a:gd name="T41" fmla="*/ 2147483647 h 360"/>
              <a:gd name="T42" fmla="*/ 2147483647 w 360"/>
              <a:gd name="T43" fmla="*/ 2147483647 h 360"/>
              <a:gd name="T44" fmla="*/ 2147483647 w 360"/>
              <a:gd name="T45" fmla="*/ 2147483647 h 360"/>
              <a:gd name="T46" fmla="*/ 2147483647 w 360"/>
              <a:gd name="T47" fmla="*/ 2147483647 h 360"/>
              <a:gd name="T48" fmla="*/ 2147483647 w 360"/>
              <a:gd name="T49" fmla="*/ 2147483647 h 360"/>
              <a:gd name="T50" fmla="*/ 2147483647 w 360"/>
              <a:gd name="T51" fmla="*/ 2147483647 h 360"/>
              <a:gd name="T52" fmla="*/ 2147483647 w 360"/>
              <a:gd name="T53" fmla="*/ 2147483647 h 360"/>
              <a:gd name="T54" fmla="*/ 2147483647 w 360"/>
              <a:gd name="T55" fmla="*/ 2147483647 h 360"/>
              <a:gd name="T56" fmla="*/ 2147483647 w 360"/>
              <a:gd name="T57" fmla="*/ 2147483647 h 360"/>
              <a:gd name="T58" fmla="*/ 2147483647 w 360"/>
              <a:gd name="T59" fmla="*/ 2147483647 h 360"/>
              <a:gd name="T60" fmla="*/ 2147483647 w 360"/>
              <a:gd name="T61" fmla="*/ 2147483647 h 360"/>
              <a:gd name="T62" fmla="*/ 2147483647 w 360"/>
              <a:gd name="T63" fmla="*/ 2147483647 h 360"/>
              <a:gd name="T64" fmla="*/ 2147483647 w 360"/>
              <a:gd name="T65" fmla="*/ 2147483647 h 360"/>
              <a:gd name="T66" fmla="*/ 2147483647 w 360"/>
              <a:gd name="T67" fmla="*/ 2147483647 h 360"/>
              <a:gd name="T68" fmla="*/ 2147483647 w 360"/>
              <a:gd name="T69" fmla="*/ 2147483647 h 360"/>
              <a:gd name="T70" fmla="*/ 2147483647 w 360"/>
              <a:gd name="T71" fmla="*/ 2147483647 h 360"/>
              <a:gd name="T72" fmla="*/ 2147483647 w 360"/>
              <a:gd name="T73" fmla="*/ 2147483647 h 360"/>
              <a:gd name="T74" fmla="*/ 2147483647 w 360"/>
              <a:gd name="T75" fmla="*/ 2147483647 h 360"/>
              <a:gd name="T76" fmla="*/ 2147483647 w 360"/>
              <a:gd name="T77" fmla="*/ 2147483647 h 360"/>
              <a:gd name="T78" fmla="*/ 2147483647 w 360"/>
              <a:gd name="T79" fmla="*/ 2147483647 h 360"/>
              <a:gd name="T80" fmla="*/ 2147483647 w 360"/>
              <a:gd name="T81" fmla="*/ 2147483647 h 360"/>
              <a:gd name="T82" fmla="*/ 2147483647 w 360"/>
              <a:gd name="T83" fmla="*/ 2147483647 h 360"/>
              <a:gd name="T84" fmla="*/ 2147483647 w 360"/>
              <a:gd name="T85" fmla="*/ 2147483647 h 360"/>
              <a:gd name="T86" fmla="*/ 2147483647 w 360"/>
              <a:gd name="T87" fmla="*/ 2147483647 h 360"/>
              <a:gd name="T88" fmla="*/ 2147483647 w 360"/>
              <a:gd name="T89" fmla="*/ 2147483647 h 360"/>
              <a:gd name="T90" fmla="*/ 2147483647 w 360"/>
              <a:gd name="T91" fmla="*/ 2147483647 h 360"/>
              <a:gd name="T92" fmla="*/ 2147483647 w 360"/>
              <a:gd name="T93" fmla="*/ 2147483647 h 360"/>
              <a:gd name="T94" fmla="*/ 2147483647 w 360"/>
              <a:gd name="T95" fmla="*/ 2147483647 h 360"/>
              <a:gd name="T96" fmla="*/ 2147483647 w 360"/>
              <a:gd name="T97" fmla="*/ 2147483647 h 360"/>
              <a:gd name="T98" fmla="*/ 2147483647 w 360"/>
              <a:gd name="T99" fmla="*/ 2147483647 h 360"/>
              <a:gd name="T100" fmla="*/ 2147483647 w 360"/>
              <a:gd name="T101" fmla="*/ 2147483647 h 360"/>
              <a:gd name="T102" fmla="*/ 2147483647 w 360"/>
              <a:gd name="T103" fmla="*/ 2147483647 h 360"/>
              <a:gd name="T104" fmla="*/ 2147483647 w 360"/>
              <a:gd name="T105" fmla="*/ 2147483647 h 360"/>
              <a:gd name="T106" fmla="*/ 2147483647 w 360"/>
              <a:gd name="T107" fmla="*/ 2147483647 h 360"/>
              <a:gd name="T108" fmla="*/ 2147483647 w 360"/>
              <a:gd name="T109" fmla="*/ 2147483647 h 360"/>
              <a:gd name="T110" fmla="*/ 2147483647 w 360"/>
              <a:gd name="T111" fmla="*/ 2147483647 h 36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60" h="360">
                <a:moveTo>
                  <a:pt x="0" y="190"/>
                </a:moveTo>
                <a:cubicBezTo>
                  <a:pt x="0" y="189"/>
                  <a:pt x="0" y="188"/>
                  <a:pt x="0" y="188"/>
                </a:cubicBezTo>
                <a:cubicBezTo>
                  <a:pt x="1" y="187"/>
                  <a:pt x="5" y="186"/>
                  <a:pt x="13" y="184"/>
                </a:cubicBezTo>
                <a:cubicBezTo>
                  <a:pt x="15" y="183"/>
                  <a:pt x="17" y="182"/>
                  <a:pt x="19" y="182"/>
                </a:cubicBezTo>
                <a:cubicBezTo>
                  <a:pt x="26" y="180"/>
                  <a:pt x="26" y="180"/>
                  <a:pt x="27" y="179"/>
                </a:cubicBezTo>
                <a:cubicBezTo>
                  <a:pt x="28" y="178"/>
                  <a:pt x="28" y="177"/>
                  <a:pt x="28" y="173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8" y="172"/>
                  <a:pt x="29" y="170"/>
                  <a:pt x="29" y="169"/>
                </a:cubicBezTo>
                <a:cubicBezTo>
                  <a:pt x="29" y="167"/>
                  <a:pt x="28" y="166"/>
                  <a:pt x="28" y="165"/>
                </a:cubicBezTo>
                <a:cubicBezTo>
                  <a:pt x="27" y="165"/>
                  <a:pt x="26" y="164"/>
                  <a:pt x="21" y="162"/>
                </a:cubicBezTo>
                <a:cubicBezTo>
                  <a:pt x="19" y="161"/>
                  <a:pt x="16" y="160"/>
                  <a:pt x="14" y="159"/>
                </a:cubicBezTo>
                <a:cubicBezTo>
                  <a:pt x="7" y="156"/>
                  <a:pt x="3" y="154"/>
                  <a:pt x="2" y="153"/>
                </a:cubicBezTo>
                <a:cubicBezTo>
                  <a:pt x="2" y="153"/>
                  <a:pt x="2" y="152"/>
                  <a:pt x="2" y="152"/>
                </a:cubicBezTo>
                <a:cubicBezTo>
                  <a:pt x="2" y="149"/>
                  <a:pt x="3" y="147"/>
                  <a:pt x="3" y="146"/>
                </a:cubicBezTo>
                <a:cubicBezTo>
                  <a:pt x="4" y="146"/>
                  <a:pt x="9" y="145"/>
                  <a:pt x="16" y="145"/>
                </a:cubicBezTo>
                <a:cubicBezTo>
                  <a:pt x="19" y="145"/>
                  <a:pt x="21" y="145"/>
                  <a:pt x="23" y="145"/>
                </a:cubicBezTo>
                <a:cubicBezTo>
                  <a:pt x="30" y="144"/>
                  <a:pt x="31" y="144"/>
                  <a:pt x="31" y="144"/>
                </a:cubicBezTo>
                <a:cubicBezTo>
                  <a:pt x="32" y="143"/>
                  <a:pt x="33" y="142"/>
                  <a:pt x="34" y="138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7"/>
                  <a:pt x="34" y="137"/>
                  <a:pt x="34" y="137"/>
                </a:cubicBezTo>
                <a:cubicBezTo>
                  <a:pt x="35" y="135"/>
                  <a:pt x="36" y="134"/>
                  <a:pt x="36" y="132"/>
                </a:cubicBezTo>
                <a:cubicBezTo>
                  <a:pt x="36" y="132"/>
                  <a:pt x="35" y="131"/>
                  <a:pt x="35" y="131"/>
                </a:cubicBezTo>
                <a:cubicBezTo>
                  <a:pt x="35" y="130"/>
                  <a:pt x="34" y="129"/>
                  <a:pt x="30" y="126"/>
                </a:cubicBezTo>
                <a:cubicBezTo>
                  <a:pt x="28" y="125"/>
                  <a:pt x="25" y="123"/>
                  <a:pt x="23" y="121"/>
                </a:cubicBezTo>
                <a:cubicBezTo>
                  <a:pt x="18" y="117"/>
                  <a:pt x="14" y="114"/>
                  <a:pt x="13" y="113"/>
                </a:cubicBezTo>
                <a:cubicBezTo>
                  <a:pt x="13" y="111"/>
                  <a:pt x="15" y="107"/>
                  <a:pt x="16" y="106"/>
                </a:cubicBezTo>
                <a:cubicBezTo>
                  <a:pt x="17" y="106"/>
                  <a:pt x="22" y="107"/>
                  <a:pt x="29" y="108"/>
                </a:cubicBezTo>
                <a:cubicBezTo>
                  <a:pt x="31" y="109"/>
                  <a:pt x="34" y="109"/>
                  <a:pt x="36" y="110"/>
                </a:cubicBezTo>
                <a:cubicBezTo>
                  <a:pt x="42" y="111"/>
                  <a:pt x="43" y="111"/>
                  <a:pt x="44" y="111"/>
                </a:cubicBezTo>
                <a:cubicBezTo>
                  <a:pt x="45" y="110"/>
                  <a:pt x="46" y="110"/>
                  <a:pt x="48" y="106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51" y="101"/>
                  <a:pt x="51" y="100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0" y="98"/>
                  <a:pt x="50" y="97"/>
                  <a:pt x="46" y="93"/>
                </a:cubicBezTo>
                <a:cubicBezTo>
                  <a:pt x="45" y="91"/>
                  <a:pt x="43" y="89"/>
                  <a:pt x="41" y="87"/>
                </a:cubicBezTo>
                <a:cubicBezTo>
                  <a:pt x="37" y="81"/>
                  <a:pt x="34" y="77"/>
                  <a:pt x="33" y="76"/>
                </a:cubicBezTo>
                <a:cubicBezTo>
                  <a:pt x="34" y="75"/>
                  <a:pt x="36" y="71"/>
                  <a:pt x="37" y="71"/>
                </a:cubicBezTo>
                <a:cubicBezTo>
                  <a:pt x="39" y="71"/>
                  <a:pt x="43" y="72"/>
                  <a:pt x="50" y="75"/>
                </a:cubicBezTo>
                <a:cubicBezTo>
                  <a:pt x="52" y="76"/>
                  <a:pt x="54" y="77"/>
                  <a:pt x="56" y="78"/>
                </a:cubicBezTo>
                <a:cubicBezTo>
                  <a:pt x="62" y="81"/>
                  <a:pt x="63" y="81"/>
                  <a:pt x="64" y="81"/>
                </a:cubicBezTo>
                <a:cubicBezTo>
                  <a:pt x="65" y="81"/>
                  <a:pt x="66" y="80"/>
                  <a:pt x="69" y="77"/>
                </a:cubicBezTo>
                <a:cubicBezTo>
                  <a:pt x="70" y="77"/>
                  <a:pt x="70" y="77"/>
                  <a:pt x="70" y="77"/>
                </a:cubicBezTo>
                <a:cubicBezTo>
                  <a:pt x="70" y="76"/>
                  <a:pt x="70" y="76"/>
                  <a:pt x="70" y="76"/>
                </a:cubicBezTo>
                <a:cubicBezTo>
                  <a:pt x="72" y="74"/>
                  <a:pt x="73" y="73"/>
                  <a:pt x="73" y="71"/>
                </a:cubicBezTo>
                <a:cubicBezTo>
                  <a:pt x="73" y="70"/>
                  <a:pt x="73" y="69"/>
                  <a:pt x="70" y="64"/>
                </a:cubicBezTo>
                <a:cubicBezTo>
                  <a:pt x="69" y="62"/>
                  <a:pt x="68" y="60"/>
                  <a:pt x="67" y="57"/>
                </a:cubicBezTo>
                <a:cubicBezTo>
                  <a:pt x="63" y="51"/>
                  <a:pt x="62" y="46"/>
                  <a:pt x="61" y="45"/>
                </a:cubicBezTo>
                <a:cubicBezTo>
                  <a:pt x="62" y="44"/>
                  <a:pt x="65" y="41"/>
                  <a:pt x="67" y="41"/>
                </a:cubicBezTo>
                <a:cubicBezTo>
                  <a:pt x="68" y="41"/>
                  <a:pt x="71" y="43"/>
                  <a:pt x="77" y="48"/>
                </a:cubicBezTo>
                <a:cubicBezTo>
                  <a:pt x="79" y="50"/>
                  <a:pt x="81" y="51"/>
                  <a:pt x="83" y="52"/>
                </a:cubicBezTo>
                <a:cubicBezTo>
                  <a:pt x="88" y="56"/>
                  <a:pt x="89" y="57"/>
                  <a:pt x="90" y="57"/>
                </a:cubicBezTo>
                <a:cubicBezTo>
                  <a:pt x="91" y="57"/>
                  <a:pt x="92" y="57"/>
                  <a:pt x="95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7" y="53"/>
                  <a:pt x="97" y="53"/>
                  <a:pt x="97" y="53"/>
                </a:cubicBezTo>
                <a:cubicBezTo>
                  <a:pt x="100" y="52"/>
                  <a:pt x="101" y="50"/>
                  <a:pt x="101" y="49"/>
                </a:cubicBezTo>
                <a:cubicBezTo>
                  <a:pt x="101" y="49"/>
                  <a:pt x="101" y="49"/>
                  <a:pt x="101" y="49"/>
                </a:cubicBezTo>
                <a:cubicBezTo>
                  <a:pt x="101" y="49"/>
                  <a:pt x="101" y="49"/>
                  <a:pt x="101" y="49"/>
                </a:cubicBezTo>
                <a:cubicBezTo>
                  <a:pt x="101" y="48"/>
                  <a:pt x="101" y="46"/>
                  <a:pt x="100" y="42"/>
                </a:cubicBezTo>
                <a:cubicBezTo>
                  <a:pt x="99" y="40"/>
                  <a:pt x="99" y="37"/>
                  <a:pt x="98" y="35"/>
                </a:cubicBezTo>
                <a:cubicBezTo>
                  <a:pt x="97" y="29"/>
                  <a:pt x="96" y="24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7" y="20"/>
                  <a:pt x="100" y="18"/>
                  <a:pt x="102" y="18"/>
                </a:cubicBezTo>
                <a:cubicBezTo>
                  <a:pt x="103" y="19"/>
                  <a:pt x="106" y="22"/>
                  <a:pt x="111" y="28"/>
                </a:cubicBezTo>
                <a:cubicBezTo>
                  <a:pt x="112" y="30"/>
                  <a:pt x="114" y="32"/>
                  <a:pt x="115" y="34"/>
                </a:cubicBezTo>
                <a:cubicBezTo>
                  <a:pt x="119" y="39"/>
                  <a:pt x="120" y="39"/>
                  <a:pt x="121" y="40"/>
                </a:cubicBezTo>
                <a:cubicBezTo>
                  <a:pt x="122" y="40"/>
                  <a:pt x="123" y="40"/>
                  <a:pt x="127" y="38"/>
                </a:cubicBezTo>
                <a:cubicBezTo>
                  <a:pt x="129" y="39"/>
                  <a:pt x="129" y="39"/>
                  <a:pt x="129" y="39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31" y="37"/>
                  <a:pt x="133" y="36"/>
                  <a:pt x="133" y="35"/>
                </a:cubicBezTo>
                <a:cubicBezTo>
                  <a:pt x="134" y="34"/>
                  <a:pt x="134" y="33"/>
                  <a:pt x="134" y="29"/>
                </a:cubicBezTo>
                <a:cubicBezTo>
                  <a:pt x="134" y="25"/>
                  <a:pt x="134" y="25"/>
                  <a:pt x="134" y="25"/>
                </a:cubicBezTo>
                <a:cubicBezTo>
                  <a:pt x="134" y="24"/>
                  <a:pt x="134" y="22"/>
                  <a:pt x="134" y="20"/>
                </a:cubicBezTo>
                <a:cubicBezTo>
                  <a:pt x="134" y="12"/>
                  <a:pt x="134" y="8"/>
                  <a:pt x="135" y="6"/>
                </a:cubicBezTo>
                <a:cubicBezTo>
                  <a:pt x="136" y="5"/>
                  <a:pt x="140" y="4"/>
                  <a:pt x="141" y="5"/>
                </a:cubicBezTo>
                <a:cubicBezTo>
                  <a:pt x="142" y="6"/>
                  <a:pt x="144" y="10"/>
                  <a:pt x="148" y="16"/>
                </a:cubicBezTo>
                <a:cubicBezTo>
                  <a:pt x="149" y="19"/>
                  <a:pt x="150" y="21"/>
                  <a:pt x="151" y="23"/>
                </a:cubicBezTo>
                <a:cubicBezTo>
                  <a:pt x="153" y="29"/>
                  <a:pt x="154" y="29"/>
                  <a:pt x="155" y="30"/>
                </a:cubicBezTo>
                <a:cubicBezTo>
                  <a:pt x="156" y="30"/>
                  <a:pt x="157" y="31"/>
                  <a:pt x="161" y="30"/>
                </a:cubicBezTo>
                <a:cubicBezTo>
                  <a:pt x="162" y="30"/>
                  <a:pt x="162" y="30"/>
                  <a:pt x="162" y="30"/>
                </a:cubicBezTo>
                <a:cubicBezTo>
                  <a:pt x="162" y="30"/>
                  <a:pt x="162" y="30"/>
                  <a:pt x="162" y="30"/>
                </a:cubicBezTo>
                <a:cubicBezTo>
                  <a:pt x="167" y="30"/>
                  <a:pt x="168" y="28"/>
                  <a:pt x="168" y="28"/>
                </a:cubicBezTo>
                <a:cubicBezTo>
                  <a:pt x="169" y="27"/>
                  <a:pt x="169" y="26"/>
                  <a:pt x="170" y="21"/>
                </a:cubicBezTo>
                <a:cubicBezTo>
                  <a:pt x="171" y="19"/>
                  <a:pt x="171" y="16"/>
                  <a:pt x="172" y="13"/>
                </a:cubicBezTo>
                <a:cubicBezTo>
                  <a:pt x="174" y="6"/>
                  <a:pt x="176" y="2"/>
                  <a:pt x="176" y="1"/>
                </a:cubicBezTo>
                <a:cubicBezTo>
                  <a:pt x="177" y="0"/>
                  <a:pt x="182" y="0"/>
                  <a:pt x="183" y="1"/>
                </a:cubicBezTo>
                <a:cubicBezTo>
                  <a:pt x="183" y="2"/>
                  <a:pt x="185" y="6"/>
                  <a:pt x="186" y="13"/>
                </a:cubicBezTo>
                <a:cubicBezTo>
                  <a:pt x="187" y="16"/>
                  <a:pt x="187" y="18"/>
                  <a:pt x="188" y="20"/>
                </a:cubicBezTo>
                <a:cubicBezTo>
                  <a:pt x="189" y="27"/>
                  <a:pt x="189" y="27"/>
                  <a:pt x="190" y="28"/>
                </a:cubicBezTo>
                <a:cubicBezTo>
                  <a:pt x="191" y="29"/>
                  <a:pt x="192" y="29"/>
                  <a:pt x="196" y="30"/>
                </a:cubicBezTo>
                <a:cubicBezTo>
                  <a:pt x="197" y="30"/>
                  <a:pt x="197" y="30"/>
                  <a:pt x="197" y="30"/>
                </a:cubicBezTo>
                <a:cubicBezTo>
                  <a:pt x="198" y="30"/>
                  <a:pt x="198" y="30"/>
                  <a:pt x="198" y="30"/>
                </a:cubicBezTo>
                <a:cubicBezTo>
                  <a:pt x="202" y="31"/>
                  <a:pt x="203" y="30"/>
                  <a:pt x="204" y="29"/>
                </a:cubicBezTo>
                <a:cubicBezTo>
                  <a:pt x="205" y="29"/>
                  <a:pt x="205" y="28"/>
                  <a:pt x="207" y="23"/>
                </a:cubicBezTo>
                <a:cubicBezTo>
                  <a:pt x="208" y="21"/>
                  <a:pt x="210" y="19"/>
                  <a:pt x="211" y="16"/>
                </a:cubicBezTo>
                <a:cubicBezTo>
                  <a:pt x="214" y="10"/>
                  <a:pt x="217" y="6"/>
                  <a:pt x="218" y="5"/>
                </a:cubicBezTo>
                <a:cubicBezTo>
                  <a:pt x="219" y="4"/>
                  <a:pt x="223" y="5"/>
                  <a:pt x="224" y="6"/>
                </a:cubicBezTo>
                <a:cubicBezTo>
                  <a:pt x="224" y="7"/>
                  <a:pt x="225" y="11"/>
                  <a:pt x="225" y="17"/>
                </a:cubicBezTo>
                <a:cubicBezTo>
                  <a:pt x="225" y="18"/>
                  <a:pt x="225" y="19"/>
                  <a:pt x="225" y="19"/>
                </a:cubicBezTo>
                <a:cubicBezTo>
                  <a:pt x="225" y="22"/>
                  <a:pt x="225" y="24"/>
                  <a:pt x="225" y="26"/>
                </a:cubicBezTo>
                <a:cubicBezTo>
                  <a:pt x="225" y="28"/>
                  <a:pt x="225" y="30"/>
                  <a:pt x="225" y="31"/>
                </a:cubicBezTo>
                <a:cubicBezTo>
                  <a:pt x="225" y="33"/>
                  <a:pt x="225" y="34"/>
                  <a:pt x="225" y="35"/>
                </a:cubicBezTo>
                <a:cubicBezTo>
                  <a:pt x="226" y="35"/>
                  <a:pt x="227" y="36"/>
                  <a:pt x="231" y="37"/>
                </a:cubicBezTo>
                <a:cubicBezTo>
                  <a:pt x="232" y="39"/>
                  <a:pt x="232" y="39"/>
                  <a:pt x="232" y="39"/>
                </a:cubicBezTo>
                <a:cubicBezTo>
                  <a:pt x="232" y="38"/>
                  <a:pt x="232" y="38"/>
                  <a:pt x="232" y="38"/>
                </a:cubicBezTo>
                <a:cubicBezTo>
                  <a:pt x="236" y="40"/>
                  <a:pt x="237" y="39"/>
                  <a:pt x="238" y="39"/>
                </a:cubicBezTo>
                <a:cubicBezTo>
                  <a:pt x="239" y="39"/>
                  <a:pt x="239" y="38"/>
                  <a:pt x="243" y="34"/>
                </a:cubicBezTo>
                <a:cubicBezTo>
                  <a:pt x="244" y="32"/>
                  <a:pt x="246" y="30"/>
                  <a:pt x="248" y="28"/>
                </a:cubicBezTo>
                <a:cubicBezTo>
                  <a:pt x="253" y="22"/>
                  <a:pt x="256" y="19"/>
                  <a:pt x="257" y="18"/>
                </a:cubicBezTo>
                <a:cubicBezTo>
                  <a:pt x="259" y="18"/>
                  <a:pt x="262" y="20"/>
                  <a:pt x="263" y="21"/>
                </a:cubicBezTo>
                <a:cubicBezTo>
                  <a:pt x="263" y="23"/>
                  <a:pt x="262" y="28"/>
                  <a:pt x="261" y="34"/>
                </a:cubicBezTo>
                <a:cubicBezTo>
                  <a:pt x="260" y="37"/>
                  <a:pt x="260" y="39"/>
                  <a:pt x="259" y="41"/>
                </a:cubicBezTo>
                <a:cubicBezTo>
                  <a:pt x="258" y="45"/>
                  <a:pt x="257" y="47"/>
                  <a:pt x="257" y="48"/>
                </a:cubicBezTo>
                <a:cubicBezTo>
                  <a:pt x="257" y="48"/>
                  <a:pt x="257" y="48"/>
                  <a:pt x="257" y="48"/>
                </a:cubicBezTo>
                <a:cubicBezTo>
                  <a:pt x="258" y="49"/>
                  <a:pt x="258" y="49"/>
                  <a:pt x="258" y="49"/>
                </a:cubicBezTo>
                <a:cubicBezTo>
                  <a:pt x="258" y="50"/>
                  <a:pt x="259" y="51"/>
                  <a:pt x="262" y="53"/>
                </a:cubicBezTo>
                <a:cubicBezTo>
                  <a:pt x="263" y="55"/>
                  <a:pt x="263" y="55"/>
                  <a:pt x="263" y="55"/>
                </a:cubicBezTo>
                <a:cubicBezTo>
                  <a:pt x="264" y="54"/>
                  <a:pt x="264" y="54"/>
                  <a:pt x="264" y="54"/>
                </a:cubicBezTo>
                <a:cubicBezTo>
                  <a:pt x="267" y="56"/>
                  <a:pt x="268" y="56"/>
                  <a:pt x="269" y="56"/>
                </a:cubicBezTo>
                <a:cubicBezTo>
                  <a:pt x="270" y="56"/>
                  <a:pt x="271" y="56"/>
                  <a:pt x="275" y="52"/>
                </a:cubicBezTo>
                <a:cubicBezTo>
                  <a:pt x="277" y="51"/>
                  <a:pt x="279" y="49"/>
                  <a:pt x="281" y="48"/>
                </a:cubicBezTo>
                <a:cubicBezTo>
                  <a:pt x="287" y="43"/>
                  <a:pt x="291" y="41"/>
                  <a:pt x="293" y="40"/>
                </a:cubicBezTo>
                <a:cubicBezTo>
                  <a:pt x="294" y="41"/>
                  <a:pt x="297" y="43"/>
                  <a:pt x="298" y="45"/>
                </a:cubicBezTo>
                <a:cubicBezTo>
                  <a:pt x="297" y="46"/>
                  <a:pt x="296" y="50"/>
                  <a:pt x="292" y="57"/>
                </a:cubicBezTo>
                <a:cubicBezTo>
                  <a:pt x="291" y="59"/>
                  <a:pt x="290" y="61"/>
                  <a:pt x="289" y="63"/>
                </a:cubicBezTo>
                <a:cubicBezTo>
                  <a:pt x="286" y="68"/>
                  <a:pt x="286" y="69"/>
                  <a:pt x="286" y="70"/>
                </a:cubicBezTo>
                <a:cubicBezTo>
                  <a:pt x="286" y="70"/>
                  <a:pt x="286" y="70"/>
                  <a:pt x="286" y="70"/>
                </a:cubicBezTo>
                <a:cubicBezTo>
                  <a:pt x="286" y="70"/>
                  <a:pt x="286" y="70"/>
                  <a:pt x="286" y="70"/>
                </a:cubicBezTo>
                <a:cubicBezTo>
                  <a:pt x="286" y="72"/>
                  <a:pt x="287" y="73"/>
                  <a:pt x="289" y="75"/>
                </a:cubicBezTo>
                <a:cubicBezTo>
                  <a:pt x="290" y="78"/>
                  <a:pt x="290" y="78"/>
                  <a:pt x="290" y="78"/>
                </a:cubicBezTo>
                <a:cubicBezTo>
                  <a:pt x="291" y="77"/>
                  <a:pt x="291" y="77"/>
                  <a:pt x="291" y="77"/>
                </a:cubicBezTo>
                <a:cubicBezTo>
                  <a:pt x="293" y="79"/>
                  <a:pt x="294" y="80"/>
                  <a:pt x="295" y="80"/>
                </a:cubicBezTo>
                <a:cubicBezTo>
                  <a:pt x="296" y="80"/>
                  <a:pt x="297" y="80"/>
                  <a:pt x="302" y="78"/>
                </a:cubicBezTo>
                <a:cubicBezTo>
                  <a:pt x="304" y="77"/>
                  <a:pt x="307" y="76"/>
                  <a:pt x="309" y="75"/>
                </a:cubicBezTo>
                <a:cubicBezTo>
                  <a:pt x="316" y="72"/>
                  <a:pt x="321" y="70"/>
                  <a:pt x="322" y="70"/>
                </a:cubicBezTo>
                <a:cubicBezTo>
                  <a:pt x="323" y="71"/>
                  <a:pt x="326" y="74"/>
                  <a:pt x="326" y="76"/>
                </a:cubicBezTo>
                <a:cubicBezTo>
                  <a:pt x="325" y="77"/>
                  <a:pt x="323" y="80"/>
                  <a:pt x="318" y="86"/>
                </a:cubicBezTo>
                <a:cubicBezTo>
                  <a:pt x="316" y="88"/>
                  <a:pt x="315" y="90"/>
                  <a:pt x="313" y="91"/>
                </a:cubicBezTo>
                <a:cubicBezTo>
                  <a:pt x="309" y="96"/>
                  <a:pt x="308" y="97"/>
                  <a:pt x="308" y="98"/>
                </a:cubicBezTo>
                <a:cubicBezTo>
                  <a:pt x="308" y="98"/>
                  <a:pt x="308" y="98"/>
                  <a:pt x="308" y="98"/>
                </a:cubicBezTo>
                <a:cubicBezTo>
                  <a:pt x="308" y="99"/>
                  <a:pt x="309" y="101"/>
                  <a:pt x="311" y="104"/>
                </a:cubicBezTo>
                <a:cubicBezTo>
                  <a:pt x="311" y="106"/>
                  <a:pt x="311" y="106"/>
                  <a:pt x="311" y="106"/>
                </a:cubicBezTo>
                <a:cubicBezTo>
                  <a:pt x="312" y="106"/>
                  <a:pt x="312" y="106"/>
                  <a:pt x="312" y="106"/>
                </a:cubicBezTo>
                <a:cubicBezTo>
                  <a:pt x="313" y="109"/>
                  <a:pt x="314" y="109"/>
                  <a:pt x="315" y="110"/>
                </a:cubicBezTo>
                <a:cubicBezTo>
                  <a:pt x="316" y="110"/>
                  <a:pt x="317" y="110"/>
                  <a:pt x="323" y="109"/>
                </a:cubicBezTo>
                <a:cubicBezTo>
                  <a:pt x="325" y="108"/>
                  <a:pt x="328" y="108"/>
                  <a:pt x="330" y="107"/>
                </a:cubicBezTo>
                <a:cubicBezTo>
                  <a:pt x="337" y="106"/>
                  <a:pt x="342" y="106"/>
                  <a:pt x="343" y="106"/>
                </a:cubicBezTo>
                <a:cubicBezTo>
                  <a:pt x="344" y="107"/>
                  <a:pt x="346" y="110"/>
                  <a:pt x="346" y="112"/>
                </a:cubicBezTo>
                <a:cubicBezTo>
                  <a:pt x="346" y="112"/>
                  <a:pt x="346" y="112"/>
                  <a:pt x="346" y="112"/>
                </a:cubicBezTo>
                <a:cubicBezTo>
                  <a:pt x="345" y="113"/>
                  <a:pt x="342" y="116"/>
                  <a:pt x="336" y="120"/>
                </a:cubicBezTo>
                <a:cubicBezTo>
                  <a:pt x="334" y="122"/>
                  <a:pt x="332" y="123"/>
                  <a:pt x="330" y="124"/>
                </a:cubicBezTo>
                <a:cubicBezTo>
                  <a:pt x="325" y="128"/>
                  <a:pt x="324" y="129"/>
                  <a:pt x="324" y="130"/>
                </a:cubicBezTo>
                <a:cubicBezTo>
                  <a:pt x="324" y="130"/>
                  <a:pt x="324" y="131"/>
                  <a:pt x="324" y="131"/>
                </a:cubicBezTo>
                <a:cubicBezTo>
                  <a:pt x="324" y="132"/>
                  <a:pt x="324" y="134"/>
                  <a:pt x="325" y="136"/>
                </a:cubicBezTo>
                <a:cubicBezTo>
                  <a:pt x="324" y="138"/>
                  <a:pt x="324" y="138"/>
                  <a:pt x="324" y="138"/>
                </a:cubicBezTo>
                <a:cubicBezTo>
                  <a:pt x="325" y="138"/>
                  <a:pt x="325" y="138"/>
                  <a:pt x="325" y="138"/>
                </a:cubicBezTo>
                <a:cubicBezTo>
                  <a:pt x="326" y="141"/>
                  <a:pt x="327" y="142"/>
                  <a:pt x="328" y="143"/>
                </a:cubicBezTo>
                <a:cubicBezTo>
                  <a:pt x="329" y="143"/>
                  <a:pt x="330" y="143"/>
                  <a:pt x="335" y="144"/>
                </a:cubicBezTo>
                <a:cubicBezTo>
                  <a:pt x="338" y="144"/>
                  <a:pt x="340" y="144"/>
                  <a:pt x="343" y="144"/>
                </a:cubicBezTo>
                <a:cubicBezTo>
                  <a:pt x="350" y="145"/>
                  <a:pt x="355" y="145"/>
                  <a:pt x="356" y="146"/>
                </a:cubicBezTo>
                <a:cubicBezTo>
                  <a:pt x="357" y="146"/>
                  <a:pt x="357" y="149"/>
                  <a:pt x="358" y="151"/>
                </a:cubicBezTo>
                <a:cubicBezTo>
                  <a:pt x="358" y="152"/>
                  <a:pt x="357" y="152"/>
                  <a:pt x="357" y="152"/>
                </a:cubicBezTo>
                <a:cubicBezTo>
                  <a:pt x="356" y="153"/>
                  <a:pt x="352" y="155"/>
                  <a:pt x="345" y="158"/>
                </a:cubicBezTo>
                <a:cubicBezTo>
                  <a:pt x="343" y="159"/>
                  <a:pt x="341" y="160"/>
                  <a:pt x="339" y="161"/>
                </a:cubicBezTo>
                <a:cubicBezTo>
                  <a:pt x="333" y="163"/>
                  <a:pt x="332" y="163"/>
                  <a:pt x="332" y="164"/>
                </a:cubicBezTo>
                <a:cubicBezTo>
                  <a:pt x="331" y="165"/>
                  <a:pt x="331" y="166"/>
                  <a:pt x="331" y="168"/>
                </a:cubicBezTo>
                <a:cubicBezTo>
                  <a:pt x="331" y="169"/>
                  <a:pt x="331" y="170"/>
                  <a:pt x="331" y="170"/>
                </a:cubicBezTo>
                <a:cubicBezTo>
                  <a:pt x="330" y="173"/>
                  <a:pt x="330" y="173"/>
                  <a:pt x="330" y="173"/>
                </a:cubicBezTo>
                <a:cubicBezTo>
                  <a:pt x="331" y="173"/>
                  <a:pt x="331" y="173"/>
                  <a:pt x="331" y="173"/>
                </a:cubicBezTo>
                <a:cubicBezTo>
                  <a:pt x="331" y="175"/>
                  <a:pt x="332" y="177"/>
                  <a:pt x="333" y="178"/>
                </a:cubicBezTo>
                <a:cubicBezTo>
                  <a:pt x="333" y="179"/>
                  <a:pt x="334" y="179"/>
                  <a:pt x="340" y="180"/>
                </a:cubicBezTo>
                <a:cubicBezTo>
                  <a:pt x="342" y="181"/>
                  <a:pt x="344" y="182"/>
                  <a:pt x="347" y="183"/>
                </a:cubicBezTo>
                <a:cubicBezTo>
                  <a:pt x="354" y="185"/>
                  <a:pt x="358" y="187"/>
                  <a:pt x="359" y="187"/>
                </a:cubicBezTo>
                <a:cubicBezTo>
                  <a:pt x="360" y="188"/>
                  <a:pt x="360" y="189"/>
                  <a:pt x="360" y="190"/>
                </a:cubicBezTo>
                <a:cubicBezTo>
                  <a:pt x="360" y="192"/>
                  <a:pt x="359" y="193"/>
                  <a:pt x="359" y="194"/>
                </a:cubicBezTo>
                <a:cubicBezTo>
                  <a:pt x="358" y="194"/>
                  <a:pt x="354" y="196"/>
                  <a:pt x="346" y="197"/>
                </a:cubicBezTo>
                <a:cubicBezTo>
                  <a:pt x="344" y="197"/>
                  <a:pt x="341" y="198"/>
                  <a:pt x="339" y="198"/>
                </a:cubicBezTo>
                <a:cubicBezTo>
                  <a:pt x="333" y="199"/>
                  <a:pt x="332" y="199"/>
                  <a:pt x="331" y="200"/>
                </a:cubicBezTo>
                <a:cubicBezTo>
                  <a:pt x="331" y="201"/>
                  <a:pt x="330" y="202"/>
                  <a:pt x="329" y="206"/>
                </a:cubicBezTo>
                <a:cubicBezTo>
                  <a:pt x="329" y="206"/>
                  <a:pt x="329" y="206"/>
                  <a:pt x="329" y="206"/>
                </a:cubicBezTo>
                <a:cubicBezTo>
                  <a:pt x="329" y="206"/>
                  <a:pt x="329" y="206"/>
                  <a:pt x="329" y="206"/>
                </a:cubicBezTo>
                <a:cubicBezTo>
                  <a:pt x="329" y="208"/>
                  <a:pt x="329" y="210"/>
                  <a:pt x="329" y="211"/>
                </a:cubicBezTo>
                <a:cubicBezTo>
                  <a:pt x="329" y="212"/>
                  <a:pt x="329" y="213"/>
                  <a:pt x="329" y="213"/>
                </a:cubicBezTo>
                <a:cubicBezTo>
                  <a:pt x="330" y="214"/>
                  <a:pt x="331" y="215"/>
                  <a:pt x="335" y="217"/>
                </a:cubicBezTo>
                <a:cubicBezTo>
                  <a:pt x="337" y="218"/>
                  <a:pt x="340" y="220"/>
                  <a:pt x="342" y="221"/>
                </a:cubicBezTo>
                <a:cubicBezTo>
                  <a:pt x="348" y="225"/>
                  <a:pt x="352" y="228"/>
                  <a:pt x="353" y="229"/>
                </a:cubicBezTo>
                <a:cubicBezTo>
                  <a:pt x="353" y="229"/>
                  <a:pt x="353" y="229"/>
                  <a:pt x="353" y="229"/>
                </a:cubicBezTo>
                <a:cubicBezTo>
                  <a:pt x="353" y="231"/>
                  <a:pt x="352" y="234"/>
                  <a:pt x="351" y="235"/>
                </a:cubicBezTo>
                <a:cubicBezTo>
                  <a:pt x="350" y="235"/>
                  <a:pt x="345" y="235"/>
                  <a:pt x="338" y="235"/>
                </a:cubicBezTo>
                <a:cubicBezTo>
                  <a:pt x="335" y="235"/>
                  <a:pt x="333" y="234"/>
                  <a:pt x="331" y="234"/>
                </a:cubicBezTo>
                <a:cubicBezTo>
                  <a:pt x="325" y="234"/>
                  <a:pt x="324" y="234"/>
                  <a:pt x="323" y="234"/>
                </a:cubicBezTo>
                <a:cubicBezTo>
                  <a:pt x="322" y="235"/>
                  <a:pt x="321" y="236"/>
                  <a:pt x="320" y="239"/>
                </a:cubicBezTo>
                <a:cubicBezTo>
                  <a:pt x="319" y="240"/>
                  <a:pt x="319" y="240"/>
                  <a:pt x="319" y="240"/>
                </a:cubicBezTo>
                <a:cubicBezTo>
                  <a:pt x="319" y="240"/>
                  <a:pt x="319" y="240"/>
                  <a:pt x="319" y="240"/>
                </a:cubicBezTo>
                <a:cubicBezTo>
                  <a:pt x="318" y="243"/>
                  <a:pt x="317" y="244"/>
                  <a:pt x="317" y="246"/>
                </a:cubicBezTo>
                <a:cubicBezTo>
                  <a:pt x="317" y="246"/>
                  <a:pt x="317" y="246"/>
                  <a:pt x="318" y="247"/>
                </a:cubicBezTo>
                <a:cubicBezTo>
                  <a:pt x="318" y="248"/>
                  <a:pt x="319" y="248"/>
                  <a:pt x="323" y="252"/>
                </a:cubicBezTo>
                <a:cubicBezTo>
                  <a:pt x="324" y="254"/>
                  <a:pt x="326" y="256"/>
                  <a:pt x="328" y="258"/>
                </a:cubicBezTo>
                <a:cubicBezTo>
                  <a:pt x="334" y="263"/>
                  <a:pt x="337" y="266"/>
                  <a:pt x="337" y="267"/>
                </a:cubicBezTo>
                <a:cubicBezTo>
                  <a:pt x="337" y="269"/>
                  <a:pt x="335" y="272"/>
                  <a:pt x="334" y="273"/>
                </a:cubicBezTo>
                <a:cubicBezTo>
                  <a:pt x="333" y="273"/>
                  <a:pt x="328" y="272"/>
                  <a:pt x="321" y="270"/>
                </a:cubicBezTo>
                <a:cubicBezTo>
                  <a:pt x="319" y="269"/>
                  <a:pt x="317" y="268"/>
                  <a:pt x="315" y="268"/>
                </a:cubicBezTo>
                <a:cubicBezTo>
                  <a:pt x="308" y="266"/>
                  <a:pt x="308" y="265"/>
                  <a:pt x="307" y="266"/>
                </a:cubicBezTo>
                <a:cubicBezTo>
                  <a:pt x="306" y="266"/>
                  <a:pt x="304" y="267"/>
                  <a:pt x="302" y="270"/>
                </a:cubicBezTo>
                <a:cubicBezTo>
                  <a:pt x="301" y="270"/>
                  <a:pt x="301" y="270"/>
                  <a:pt x="301" y="270"/>
                </a:cubicBezTo>
                <a:cubicBezTo>
                  <a:pt x="301" y="271"/>
                  <a:pt x="301" y="271"/>
                  <a:pt x="301" y="271"/>
                </a:cubicBezTo>
                <a:cubicBezTo>
                  <a:pt x="299" y="274"/>
                  <a:pt x="299" y="276"/>
                  <a:pt x="299" y="276"/>
                </a:cubicBezTo>
                <a:cubicBezTo>
                  <a:pt x="299" y="277"/>
                  <a:pt x="299" y="277"/>
                  <a:pt x="299" y="277"/>
                </a:cubicBezTo>
                <a:cubicBezTo>
                  <a:pt x="299" y="278"/>
                  <a:pt x="299" y="279"/>
                  <a:pt x="302" y="283"/>
                </a:cubicBezTo>
                <a:cubicBezTo>
                  <a:pt x="304" y="285"/>
                  <a:pt x="305" y="287"/>
                  <a:pt x="307" y="290"/>
                </a:cubicBezTo>
                <a:cubicBezTo>
                  <a:pt x="310" y="296"/>
                  <a:pt x="313" y="300"/>
                  <a:pt x="313" y="301"/>
                </a:cubicBezTo>
                <a:cubicBezTo>
                  <a:pt x="313" y="303"/>
                  <a:pt x="310" y="306"/>
                  <a:pt x="308" y="306"/>
                </a:cubicBezTo>
                <a:cubicBezTo>
                  <a:pt x="307" y="306"/>
                  <a:pt x="303" y="304"/>
                  <a:pt x="297" y="300"/>
                </a:cubicBezTo>
                <a:cubicBezTo>
                  <a:pt x="295" y="299"/>
                  <a:pt x="293" y="298"/>
                  <a:pt x="291" y="296"/>
                </a:cubicBezTo>
                <a:cubicBezTo>
                  <a:pt x="285" y="293"/>
                  <a:pt x="284" y="293"/>
                  <a:pt x="283" y="293"/>
                </a:cubicBezTo>
                <a:cubicBezTo>
                  <a:pt x="282" y="293"/>
                  <a:pt x="281" y="293"/>
                  <a:pt x="278" y="296"/>
                </a:cubicBezTo>
                <a:cubicBezTo>
                  <a:pt x="277" y="296"/>
                  <a:pt x="277" y="296"/>
                  <a:pt x="277" y="296"/>
                </a:cubicBezTo>
                <a:cubicBezTo>
                  <a:pt x="277" y="297"/>
                  <a:pt x="277" y="297"/>
                  <a:pt x="277" y="297"/>
                </a:cubicBezTo>
                <a:cubicBezTo>
                  <a:pt x="274" y="299"/>
                  <a:pt x="273" y="301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3"/>
                  <a:pt x="274" y="304"/>
                  <a:pt x="275" y="309"/>
                </a:cubicBezTo>
                <a:cubicBezTo>
                  <a:pt x="276" y="311"/>
                  <a:pt x="277" y="313"/>
                  <a:pt x="278" y="316"/>
                </a:cubicBezTo>
                <a:cubicBezTo>
                  <a:pt x="280" y="322"/>
                  <a:pt x="282" y="327"/>
                  <a:pt x="282" y="329"/>
                </a:cubicBezTo>
                <a:cubicBezTo>
                  <a:pt x="281" y="330"/>
                  <a:pt x="277" y="332"/>
                  <a:pt x="276" y="332"/>
                </a:cubicBezTo>
                <a:cubicBezTo>
                  <a:pt x="275" y="332"/>
                  <a:pt x="271" y="329"/>
                  <a:pt x="266" y="324"/>
                </a:cubicBezTo>
                <a:cubicBezTo>
                  <a:pt x="264" y="322"/>
                  <a:pt x="263" y="320"/>
                  <a:pt x="261" y="319"/>
                </a:cubicBezTo>
                <a:cubicBezTo>
                  <a:pt x="256" y="314"/>
                  <a:pt x="256" y="314"/>
                  <a:pt x="255" y="314"/>
                </a:cubicBezTo>
                <a:cubicBezTo>
                  <a:pt x="254" y="313"/>
                  <a:pt x="252" y="314"/>
                  <a:pt x="249" y="316"/>
                </a:cubicBezTo>
                <a:cubicBezTo>
                  <a:pt x="247" y="315"/>
                  <a:pt x="247" y="315"/>
                  <a:pt x="247" y="315"/>
                </a:cubicBezTo>
                <a:cubicBezTo>
                  <a:pt x="247" y="316"/>
                  <a:pt x="247" y="316"/>
                  <a:pt x="247" y="316"/>
                </a:cubicBezTo>
                <a:cubicBezTo>
                  <a:pt x="245" y="317"/>
                  <a:pt x="243" y="319"/>
                  <a:pt x="243" y="320"/>
                </a:cubicBezTo>
                <a:cubicBezTo>
                  <a:pt x="243" y="320"/>
                  <a:pt x="243" y="321"/>
                  <a:pt x="243" y="321"/>
                </a:cubicBezTo>
                <a:cubicBezTo>
                  <a:pt x="243" y="322"/>
                  <a:pt x="243" y="324"/>
                  <a:pt x="243" y="327"/>
                </a:cubicBezTo>
                <a:cubicBezTo>
                  <a:pt x="243" y="329"/>
                  <a:pt x="244" y="332"/>
                  <a:pt x="244" y="335"/>
                </a:cubicBezTo>
                <a:cubicBezTo>
                  <a:pt x="245" y="339"/>
                  <a:pt x="245" y="343"/>
                  <a:pt x="245" y="346"/>
                </a:cubicBezTo>
                <a:cubicBezTo>
                  <a:pt x="245" y="347"/>
                  <a:pt x="245" y="348"/>
                  <a:pt x="245" y="348"/>
                </a:cubicBezTo>
                <a:cubicBezTo>
                  <a:pt x="244" y="349"/>
                  <a:pt x="240" y="351"/>
                  <a:pt x="238" y="351"/>
                </a:cubicBezTo>
                <a:cubicBezTo>
                  <a:pt x="238" y="350"/>
                  <a:pt x="235" y="346"/>
                  <a:pt x="231" y="340"/>
                </a:cubicBezTo>
                <a:cubicBezTo>
                  <a:pt x="229" y="338"/>
                  <a:pt x="228" y="336"/>
                  <a:pt x="227" y="334"/>
                </a:cubicBezTo>
                <a:cubicBezTo>
                  <a:pt x="224" y="328"/>
                  <a:pt x="223" y="328"/>
                  <a:pt x="222" y="327"/>
                </a:cubicBezTo>
                <a:cubicBezTo>
                  <a:pt x="221" y="327"/>
                  <a:pt x="220" y="327"/>
                  <a:pt x="216" y="328"/>
                </a:cubicBezTo>
                <a:cubicBezTo>
                  <a:pt x="214" y="327"/>
                  <a:pt x="214" y="327"/>
                  <a:pt x="214" y="327"/>
                </a:cubicBezTo>
                <a:cubicBezTo>
                  <a:pt x="214" y="328"/>
                  <a:pt x="214" y="328"/>
                  <a:pt x="214" y="328"/>
                </a:cubicBezTo>
                <a:cubicBezTo>
                  <a:pt x="211" y="329"/>
                  <a:pt x="210" y="330"/>
                  <a:pt x="209" y="331"/>
                </a:cubicBezTo>
                <a:cubicBezTo>
                  <a:pt x="208" y="331"/>
                  <a:pt x="208" y="332"/>
                  <a:pt x="208" y="338"/>
                </a:cubicBezTo>
                <a:cubicBezTo>
                  <a:pt x="207" y="340"/>
                  <a:pt x="207" y="343"/>
                  <a:pt x="207" y="346"/>
                </a:cubicBezTo>
                <a:cubicBezTo>
                  <a:pt x="206" y="353"/>
                  <a:pt x="205" y="357"/>
                  <a:pt x="204" y="359"/>
                </a:cubicBezTo>
                <a:cubicBezTo>
                  <a:pt x="203" y="359"/>
                  <a:pt x="199" y="360"/>
                  <a:pt x="198" y="359"/>
                </a:cubicBezTo>
                <a:cubicBezTo>
                  <a:pt x="197" y="358"/>
                  <a:pt x="195" y="354"/>
                  <a:pt x="193" y="347"/>
                </a:cubicBezTo>
                <a:cubicBezTo>
                  <a:pt x="192" y="345"/>
                  <a:pt x="191" y="343"/>
                  <a:pt x="190" y="341"/>
                </a:cubicBezTo>
                <a:cubicBezTo>
                  <a:pt x="188" y="335"/>
                  <a:pt x="188" y="334"/>
                  <a:pt x="187" y="333"/>
                </a:cubicBezTo>
                <a:cubicBezTo>
                  <a:pt x="187" y="333"/>
                  <a:pt x="185" y="332"/>
                  <a:pt x="181" y="332"/>
                </a:cubicBezTo>
                <a:cubicBezTo>
                  <a:pt x="180" y="331"/>
                  <a:pt x="180" y="331"/>
                  <a:pt x="180" y="331"/>
                </a:cubicBezTo>
                <a:cubicBezTo>
                  <a:pt x="179" y="332"/>
                  <a:pt x="179" y="332"/>
                  <a:pt x="179" y="332"/>
                </a:cubicBezTo>
                <a:cubicBezTo>
                  <a:pt x="175" y="332"/>
                  <a:pt x="174" y="333"/>
                  <a:pt x="173" y="333"/>
                </a:cubicBezTo>
                <a:cubicBezTo>
                  <a:pt x="173" y="334"/>
                  <a:pt x="172" y="335"/>
                  <a:pt x="171" y="340"/>
                </a:cubicBezTo>
                <a:cubicBezTo>
                  <a:pt x="170" y="342"/>
                  <a:pt x="169" y="345"/>
                  <a:pt x="168" y="347"/>
                </a:cubicBezTo>
                <a:cubicBezTo>
                  <a:pt x="165" y="354"/>
                  <a:pt x="163" y="358"/>
                  <a:pt x="163" y="359"/>
                </a:cubicBezTo>
                <a:cubicBezTo>
                  <a:pt x="161" y="360"/>
                  <a:pt x="157" y="360"/>
                  <a:pt x="156" y="359"/>
                </a:cubicBezTo>
                <a:cubicBezTo>
                  <a:pt x="155" y="358"/>
                  <a:pt x="155" y="353"/>
                  <a:pt x="154" y="346"/>
                </a:cubicBezTo>
                <a:cubicBezTo>
                  <a:pt x="153" y="343"/>
                  <a:pt x="153" y="341"/>
                  <a:pt x="153" y="339"/>
                </a:cubicBezTo>
                <a:cubicBezTo>
                  <a:pt x="152" y="332"/>
                  <a:pt x="152" y="331"/>
                  <a:pt x="152" y="331"/>
                </a:cubicBezTo>
                <a:cubicBezTo>
                  <a:pt x="151" y="330"/>
                  <a:pt x="149" y="329"/>
                  <a:pt x="146" y="329"/>
                </a:cubicBezTo>
                <a:cubicBezTo>
                  <a:pt x="145" y="327"/>
                  <a:pt x="145" y="327"/>
                  <a:pt x="145" y="327"/>
                </a:cubicBezTo>
                <a:cubicBezTo>
                  <a:pt x="144" y="328"/>
                  <a:pt x="144" y="328"/>
                  <a:pt x="144" y="328"/>
                </a:cubicBezTo>
                <a:cubicBezTo>
                  <a:pt x="141" y="327"/>
                  <a:pt x="139" y="327"/>
                  <a:pt x="138" y="328"/>
                </a:cubicBezTo>
                <a:cubicBezTo>
                  <a:pt x="138" y="328"/>
                  <a:pt x="137" y="329"/>
                  <a:pt x="134" y="334"/>
                </a:cubicBezTo>
                <a:cubicBezTo>
                  <a:pt x="133" y="336"/>
                  <a:pt x="131" y="338"/>
                  <a:pt x="130" y="340"/>
                </a:cubicBezTo>
                <a:cubicBezTo>
                  <a:pt x="126" y="346"/>
                  <a:pt x="123" y="350"/>
                  <a:pt x="122" y="351"/>
                </a:cubicBezTo>
                <a:cubicBezTo>
                  <a:pt x="120" y="351"/>
                  <a:pt x="116" y="349"/>
                  <a:pt x="115" y="348"/>
                </a:cubicBezTo>
                <a:cubicBezTo>
                  <a:pt x="115" y="348"/>
                  <a:pt x="115" y="348"/>
                  <a:pt x="115" y="347"/>
                </a:cubicBezTo>
                <a:cubicBezTo>
                  <a:pt x="115" y="347"/>
                  <a:pt x="115" y="347"/>
                  <a:pt x="115" y="347"/>
                </a:cubicBezTo>
                <a:cubicBezTo>
                  <a:pt x="115" y="345"/>
                  <a:pt x="116" y="340"/>
                  <a:pt x="116" y="335"/>
                </a:cubicBezTo>
                <a:cubicBezTo>
                  <a:pt x="117" y="333"/>
                  <a:pt x="117" y="330"/>
                  <a:pt x="117" y="328"/>
                </a:cubicBezTo>
                <a:cubicBezTo>
                  <a:pt x="118" y="325"/>
                  <a:pt x="118" y="323"/>
                  <a:pt x="118" y="322"/>
                </a:cubicBezTo>
                <a:cubicBezTo>
                  <a:pt x="118" y="321"/>
                  <a:pt x="118" y="321"/>
                  <a:pt x="118" y="320"/>
                </a:cubicBezTo>
                <a:cubicBezTo>
                  <a:pt x="117" y="319"/>
                  <a:pt x="116" y="318"/>
                  <a:pt x="113" y="317"/>
                </a:cubicBezTo>
                <a:cubicBezTo>
                  <a:pt x="112" y="314"/>
                  <a:pt x="112" y="314"/>
                  <a:pt x="112" y="314"/>
                </a:cubicBezTo>
                <a:cubicBezTo>
                  <a:pt x="111" y="316"/>
                  <a:pt x="111" y="316"/>
                  <a:pt x="111" y="316"/>
                </a:cubicBezTo>
                <a:cubicBezTo>
                  <a:pt x="108" y="314"/>
                  <a:pt x="107" y="314"/>
                  <a:pt x="106" y="314"/>
                </a:cubicBezTo>
                <a:cubicBezTo>
                  <a:pt x="105" y="315"/>
                  <a:pt x="104" y="315"/>
                  <a:pt x="100" y="319"/>
                </a:cubicBezTo>
                <a:cubicBezTo>
                  <a:pt x="98" y="321"/>
                  <a:pt x="96" y="322"/>
                  <a:pt x="94" y="324"/>
                </a:cubicBezTo>
                <a:cubicBezTo>
                  <a:pt x="89" y="329"/>
                  <a:pt x="85" y="332"/>
                  <a:pt x="84" y="333"/>
                </a:cubicBezTo>
                <a:cubicBezTo>
                  <a:pt x="83" y="333"/>
                  <a:pt x="79" y="330"/>
                  <a:pt x="78" y="329"/>
                </a:cubicBezTo>
                <a:cubicBezTo>
                  <a:pt x="79" y="328"/>
                  <a:pt x="80" y="323"/>
                  <a:pt x="82" y="316"/>
                </a:cubicBezTo>
                <a:cubicBezTo>
                  <a:pt x="83" y="314"/>
                  <a:pt x="84" y="312"/>
                  <a:pt x="85" y="310"/>
                </a:cubicBezTo>
                <a:cubicBezTo>
                  <a:pt x="87" y="305"/>
                  <a:pt x="87" y="304"/>
                  <a:pt x="87" y="303"/>
                </a:cubicBezTo>
                <a:cubicBezTo>
                  <a:pt x="87" y="302"/>
                  <a:pt x="87" y="302"/>
                  <a:pt x="87" y="302"/>
                </a:cubicBezTo>
                <a:cubicBezTo>
                  <a:pt x="87" y="302"/>
                  <a:pt x="87" y="302"/>
                  <a:pt x="87" y="302"/>
                </a:cubicBezTo>
                <a:cubicBezTo>
                  <a:pt x="87" y="301"/>
                  <a:pt x="86" y="300"/>
                  <a:pt x="83" y="298"/>
                </a:cubicBezTo>
                <a:cubicBezTo>
                  <a:pt x="83" y="296"/>
                  <a:pt x="83" y="296"/>
                  <a:pt x="83" y="296"/>
                </a:cubicBezTo>
                <a:cubicBezTo>
                  <a:pt x="82" y="296"/>
                  <a:pt x="82" y="296"/>
                  <a:pt x="82" y="296"/>
                </a:cubicBezTo>
                <a:cubicBezTo>
                  <a:pt x="79" y="294"/>
                  <a:pt x="78" y="293"/>
                  <a:pt x="77" y="294"/>
                </a:cubicBezTo>
                <a:cubicBezTo>
                  <a:pt x="76" y="294"/>
                  <a:pt x="75" y="294"/>
                  <a:pt x="70" y="297"/>
                </a:cubicBezTo>
                <a:cubicBezTo>
                  <a:pt x="68" y="298"/>
                  <a:pt x="66" y="299"/>
                  <a:pt x="63" y="301"/>
                </a:cubicBezTo>
                <a:cubicBezTo>
                  <a:pt x="57" y="304"/>
                  <a:pt x="53" y="306"/>
                  <a:pt x="52" y="307"/>
                </a:cubicBezTo>
                <a:cubicBezTo>
                  <a:pt x="50" y="306"/>
                  <a:pt x="47" y="303"/>
                  <a:pt x="47" y="302"/>
                </a:cubicBezTo>
                <a:cubicBezTo>
                  <a:pt x="47" y="301"/>
                  <a:pt x="50" y="296"/>
                  <a:pt x="54" y="290"/>
                </a:cubicBezTo>
                <a:cubicBezTo>
                  <a:pt x="55" y="288"/>
                  <a:pt x="56" y="286"/>
                  <a:pt x="58" y="285"/>
                </a:cubicBezTo>
                <a:cubicBezTo>
                  <a:pt x="61" y="279"/>
                  <a:pt x="62" y="279"/>
                  <a:pt x="62" y="277"/>
                </a:cubicBezTo>
                <a:cubicBezTo>
                  <a:pt x="62" y="276"/>
                  <a:pt x="61" y="275"/>
                  <a:pt x="59" y="272"/>
                </a:cubicBezTo>
                <a:cubicBezTo>
                  <a:pt x="59" y="270"/>
                  <a:pt x="59" y="270"/>
                  <a:pt x="59" y="270"/>
                </a:cubicBezTo>
                <a:cubicBezTo>
                  <a:pt x="58" y="270"/>
                  <a:pt x="58" y="270"/>
                  <a:pt x="58" y="270"/>
                </a:cubicBezTo>
                <a:cubicBezTo>
                  <a:pt x="56" y="267"/>
                  <a:pt x="54" y="267"/>
                  <a:pt x="53" y="267"/>
                </a:cubicBezTo>
                <a:cubicBezTo>
                  <a:pt x="53" y="267"/>
                  <a:pt x="52" y="267"/>
                  <a:pt x="46" y="268"/>
                </a:cubicBezTo>
                <a:cubicBezTo>
                  <a:pt x="44" y="269"/>
                  <a:pt x="41" y="270"/>
                  <a:pt x="39" y="271"/>
                </a:cubicBezTo>
                <a:cubicBezTo>
                  <a:pt x="32" y="273"/>
                  <a:pt x="27" y="274"/>
                  <a:pt x="26" y="274"/>
                </a:cubicBezTo>
                <a:cubicBezTo>
                  <a:pt x="25" y="273"/>
                  <a:pt x="23" y="269"/>
                  <a:pt x="23" y="268"/>
                </a:cubicBezTo>
                <a:cubicBezTo>
                  <a:pt x="23" y="267"/>
                  <a:pt x="26" y="263"/>
                  <a:pt x="32" y="258"/>
                </a:cubicBezTo>
                <a:cubicBezTo>
                  <a:pt x="34" y="257"/>
                  <a:pt x="35" y="255"/>
                  <a:pt x="37" y="254"/>
                </a:cubicBezTo>
                <a:cubicBezTo>
                  <a:pt x="42" y="249"/>
                  <a:pt x="42" y="249"/>
                  <a:pt x="43" y="248"/>
                </a:cubicBezTo>
                <a:cubicBezTo>
                  <a:pt x="43" y="247"/>
                  <a:pt x="43" y="247"/>
                  <a:pt x="43" y="247"/>
                </a:cubicBezTo>
                <a:cubicBezTo>
                  <a:pt x="43" y="246"/>
                  <a:pt x="42" y="244"/>
                  <a:pt x="41" y="242"/>
                </a:cubicBezTo>
                <a:cubicBezTo>
                  <a:pt x="41" y="240"/>
                  <a:pt x="41" y="240"/>
                  <a:pt x="41" y="24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39" y="237"/>
                  <a:pt x="38" y="236"/>
                  <a:pt x="37" y="235"/>
                </a:cubicBezTo>
                <a:cubicBezTo>
                  <a:pt x="36" y="235"/>
                  <a:pt x="35" y="235"/>
                  <a:pt x="30" y="235"/>
                </a:cubicBezTo>
                <a:cubicBezTo>
                  <a:pt x="27" y="235"/>
                  <a:pt x="25" y="236"/>
                  <a:pt x="22" y="236"/>
                </a:cubicBezTo>
                <a:cubicBezTo>
                  <a:pt x="15" y="236"/>
                  <a:pt x="10" y="236"/>
                  <a:pt x="9" y="236"/>
                </a:cubicBezTo>
                <a:cubicBezTo>
                  <a:pt x="8" y="235"/>
                  <a:pt x="7" y="232"/>
                  <a:pt x="7" y="230"/>
                </a:cubicBezTo>
                <a:cubicBezTo>
                  <a:pt x="7" y="229"/>
                  <a:pt x="7" y="229"/>
                  <a:pt x="7" y="229"/>
                </a:cubicBezTo>
                <a:cubicBezTo>
                  <a:pt x="8" y="228"/>
                  <a:pt x="11" y="226"/>
                  <a:pt x="18" y="222"/>
                </a:cubicBezTo>
                <a:cubicBezTo>
                  <a:pt x="20" y="221"/>
                  <a:pt x="22" y="220"/>
                  <a:pt x="24" y="219"/>
                </a:cubicBezTo>
                <a:cubicBezTo>
                  <a:pt x="30" y="216"/>
                  <a:pt x="30" y="215"/>
                  <a:pt x="31" y="214"/>
                </a:cubicBezTo>
                <a:cubicBezTo>
                  <a:pt x="31" y="214"/>
                  <a:pt x="31" y="213"/>
                  <a:pt x="31" y="212"/>
                </a:cubicBezTo>
                <a:cubicBezTo>
                  <a:pt x="31" y="211"/>
                  <a:pt x="31" y="209"/>
                  <a:pt x="30" y="208"/>
                </a:cubicBezTo>
                <a:cubicBezTo>
                  <a:pt x="31" y="206"/>
                  <a:pt x="31" y="206"/>
                  <a:pt x="31" y="206"/>
                </a:cubicBezTo>
                <a:cubicBezTo>
                  <a:pt x="30" y="206"/>
                  <a:pt x="30" y="206"/>
                  <a:pt x="30" y="206"/>
                </a:cubicBezTo>
                <a:cubicBezTo>
                  <a:pt x="30" y="203"/>
                  <a:pt x="29" y="201"/>
                  <a:pt x="28" y="201"/>
                </a:cubicBezTo>
                <a:cubicBezTo>
                  <a:pt x="27" y="200"/>
                  <a:pt x="27" y="200"/>
                  <a:pt x="21" y="199"/>
                </a:cubicBezTo>
                <a:cubicBezTo>
                  <a:pt x="19" y="199"/>
                  <a:pt x="16" y="198"/>
                  <a:pt x="13" y="198"/>
                </a:cubicBezTo>
                <a:cubicBezTo>
                  <a:pt x="6" y="196"/>
                  <a:pt x="2" y="195"/>
                  <a:pt x="1" y="195"/>
                </a:cubicBezTo>
                <a:cubicBezTo>
                  <a:pt x="0" y="194"/>
                  <a:pt x="0" y="192"/>
                  <a:pt x="0" y="190"/>
                </a:cubicBezTo>
                <a:close/>
                <a:moveTo>
                  <a:pt x="288" y="180"/>
                </a:moveTo>
                <a:cubicBezTo>
                  <a:pt x="288" y="120"/>
                  <a:pt x="239" y="71"/>
                  <a:pt x="179" y="71"/>
                </a:cubicBezTo>
                <a:cubicBezTo>
                  <a:pt x="120" y="72"/>
                  <a:pt x="71" y="121"/>
                  <a:pt x="71" y="180"/>
                </a:cubicBezTo>
                <a:cubicBezTo>
                  <a:pt x="71" y="240"/>
                  <a:pt x="120" y="289"/>
                  <a:pt x="180" y="289"/>
                </a:cubicBezTo>
                <a:cubicBezTo>
                  <a:pt x="240" y="288"/>
                  <a:pt x="289" y="239"/>
                  <a:pt x="288" y="180"/>
                </a:cubicBezTo>
                <a:close/>
              </a:path>
            </a:pathLst>
          </a:custGeom>
          <a:solidFill>
            <a:srgbClr val="F8D8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Freeform 4"/>
          <p:cNvSpPr>
            <a:spLocks noEditPoints="1"/>
          </p:cNvSpPr>
          <p:nvPr/>
        </p:nvSpPr>
        <p:spPr bwMode="auto">
          <a:xfrm>
            <a:off x="4635500" y="3060700"/>
            <a:ext cx="1546225" cy="1544638"/>
          </a:xfrm>
          <a:custGeom>
            <a:avLst/>
            <a:gdLst>
              <a:gd name="T0" fmla="*/ 2147483647 w 314"/>
              <a:gd name="T1" fmla="*/ 2147483647 h 314"/>
              <a:gd name="T2" fmla="*/ 2147483647 w 314"/>
              <a:gd name="T3" fmla="*/ 2147483647 h 314"/>
              <a:gd name="T4" fmla="*/ 2147483647 w 314"/>
              <a:gd name="T5" fmla="*/ 2147483647 h 314"/>
              <a:gd name="T6" fmla="*/ 2147483647 w 314"/>
              <a:gd name="T7" fmla="*/ 2147483647 h 314"/>
              <a:gd name="T8" fmla="*/ 2147483647 w 314"/>
              <a:gd name="T9" fmla="*/ 2147483647 h 314"/>
              <a:gd name="T10" fmla="*/ 2147483647 w 314"/>
              <a:gd name="T11" fmla="*/ 2147483647 h 314"/>
              <a:gd name="T12" fmla="*/ 2147483647 w 314"/>
              <a:gd name="T13" fmla="*/ 2147483647 h 314"/>
              <a:gd name="T14" fmla="*/ 2147483647 w 314"/>
              <a:gd name="T15" fmla="*/ 2147483647 h 314"/>
              <a:gd name="T16" fmla="*/ 2147483647 w 314"/>
              <a:gd name="T17" fmla="*/ 2147483647 h 314"/>
              <a:gd name="T18" fmla="*/ 2147483647 w 314"/>
              <a:gd name="T19" fmla="*/ 2147483647 h 314"/>
              <a:gd name="T20" fmla="*/ 2147483647 w 314"/>
              <a:gd name="T21" fmla="*/ 2147483647 h 314"/>
              <a:gd name="T22" fmla="*/ 2147483647 w 314"/>
              <a:gd name="T23" fmla="*/ 2147483647 h 314"/>
              <a:gd name="T24" fmla="*/ 2147483647 w 314"/>
              <a:gd name="T25" fmla="*/ 2147483647 h 314"/>
              <a:gd name="T26" fmla="*/ 2147483647 w 314"/>
              <a:gd name="T27" fmla="*/ 2147483647 h 314"/>
              <a:gd name="T28" fmla="*/ 2147483647 w 314"/>
              <a:gd name="T29" fmla="*/ 2147483647 h 314"/>
              <a:gd name="T30" fmla="*/ 2147483647 w 314"/>
              <a:gd name="T31" fmla="*/ 2147483647 h 314"/>
              <a:gd name="T32" fmla="*/ 2147483647 w 314"/>
              <a:gd name="T33" fmla="*/ 2147483647 h 314"/>
              <a:gd name="T34" fmla="*/ 2147483647 w 314"/>
              <a:gd name="T35" fmla="*/ 2147483647 h 314"/>
              <a:gd name="T36" fmla="*/ 2147483647 w 314"/>
              <a:gd name="T37" fmla="*/ 2147483647 h 314"/>
              <a:gd name="T38" fmla="*/ 2147483647 w 314"/>
              <a:gd name="T39" fmla="*/ 2147483647 h 314"/>
              <a:gd name="T40" fmla="*/ 2147483647 w 314"/>
              <a:gd name="T41" fmla="*/ 2147483647 h 314"/>
              <a:gd name="T42" fmla="*/ 2147483647 w 314"/>
              <a:gd name="T43" fmla="*/ 2147483647 h 314"/>
              <a:gd name="T44" fmla="*/ 2147483647 w 314"/>
              <a:gd name="T45" fmla="*/ 2147483647 h 314"/>
              <a:gd name="T46" fmla="*/ 2147483647 w 314"/>
              <a:gd name="T47" fmla="*/ 2147483647 h 314"/>
              <a:gd name="T48" fmla="*/ 2147483647 w 314"/>
              <a:gd name="T49" fmla="*/ 2147483647 h 314"/>
              <a:gd name="T50" fmla="*/ 2147483647 w 314"/>
              <a:gd name="T51" fmla="*/ 2147483647 h 314"/>
              <a:gd name="T52" fmla="*/ 2147483647 w 314"/>
              <a:gd name="T53" fmla="*/ 2147483647 h 314"/>
              <a:gd name="T54" fmla="*/ 2147483647 w 314"/>
              <a:gd name="T55" fmla="*/ 2147483647 h 314"/>
              <a:gd name="T56" fmla="*/ 2147483647 w 314"/>
              <a:gd name="T57" fmla="*/ 2147483647 h 314"/>
              <a:gd name="T58" fmla="*/ 2147483647 w 314"/>
              <a:gd name="T59" fmla="*/ 2147483647 h 314"/>
              <a:gd name="T60" fmla="*/ 2147483647 w 314"/>
              <a:gd name="T61" fmla="*/ 2147483647 h 314"/>
              <a:gd name="T62" fmla="*/ 2147483647 w 314"/>
              <a:gd name="T63" fmla="*/ 2147483647 h 314"/>
              <a:gd name="T64" fmla="*/ 2147483647 w 314"/>
              <a:gd name="T65" fmla="*/ 2147483647 h 314"/>
              <a:gd name="T66" fmla="*/ 2147483647 w 314"/>
              <a:gd name="T67" fmla="*/ 2147483647 h 314"/>
              <a:gd name="T68" fmla="*/ 2147483647 w 314"/>
              <a:gd name="T69" fmla="*/ 2147483647 h 314"/>
              <a:gd name="T70" fmla="*/ 2147483647 w 314"/>
              <a:gd name="T71" fmla="*/ 2147483647 h 314"/>
              <a:gd name="T72" fmla="*/ 2147483647 w 314"/>
              <a:gd name="T73" fmla="*/ 2147483647 h 314"/>
              <a:gd name="T74" fmla="*/ 2147483647 w 314"/>
              <a:gd name="T75" fmla="*/ 2147483647 h 314"/>
              <a:gd name="T76" fmla="*/ 2147483647 w 314"/>
              <a:gd name="T77" fmla="*/ 2147483647 h 314"/>
              <a:gd name="T78" fmla="*/ 2147483647 w 314"/>
              <a:gd name="T79" fmla="*/ 2147483647 h 314"/>
              <a:gd name="T80" fmla="*/ 2147483647 w 314"/>
              <a:gd name="T81" fmla="*/ 2147483647 h 314"/>
              <a:gd name="T82" fmla="*/ 2147483647 w 314"/>
              <a:gd name="T83" fmla="*/ 2147483647 h 314"/>
              <a:gd name="T84" fmla="*/ 2147483647 w 314"/>
              <a:gd name="T85" fmla="*/ 2147483647 h 314"/>
              <a:gd name="T86" fmla="*/ 2147483647 w 314"/>
              <a:gd name="T87" fmla="*/ 2147483647 h 314"/>
              <a:gd name="T88" fmla="*/ 2147483647 w 314"/>
              <a:gd name="T89" fmla="*/ 2147483647 h 314"/>
              <a:gd name="T90" fmla="*/ 2147483647 w 314"/>
              <a:gd name="T91" fmla="*/ 2147483647 h 314"/>
              <a:gd name="T92" fmla="*/ 2147483647 w 314"/>
              <a:gd name="T93" fmla="*/ 2147483647 h 314"/>
              <a:gd name="T94" fmla="*/ 2147483647 w 314"/>
              <a:gd name="T95" fmla="*/ 2147483647 h 314"/>
              <a:gd name="T96" fmla="*/ 2147483647 w 314"/>
              <a:gd name="T97" fmla="*/ 2147483647 h 314"/>
              <a:gd name="T98" fmla="*/ 2147483647 w 314"/>
              <a:gd name="T99" fmla="*/ 2147483647 h 314"/>
              <a:gd name="T100" fmla="*/ 2147483647 w 314"/>
              <a:gd name="T101" fmla="*/ 2147483647 h 314"/>
              <a:gd name="T102" fmla="*/ 2147483647 w 314"/>
              <a:gd name="T103" fmla="*/ 2147483647 h 314"/>
              <a:gd name="T104" fmla="*/ 2147483647 w 314"/>
              <a:gd name="T105" fmla="*/ 2147483647 h 314"/>
              <a:gd name="T106" fmla="*/ 2147483647 w 314"/>
              <a:gd name="T107" fmla="*/ 2147483647 h 314"/>
              <a:gd name="T108" fmla="*/ 2147483647 w 314"/>
              <a:gd name="T109" fmla="*/ 2147483647 h 314"/>
              <a:gd name="T110" fmla="*/ 2147483647 w 314"/>
              <a:gd name="T111" fmla="*/ 2147483647 h 31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14" h="314">
                <a:moveTo>
                  <a:pt x="0" y="165"/>
                </a:moveTo>
                <a:cubicBezTo>
                  <a:pt x="0" y="164"/>
                  <a:pt x="0" y="163"/>
                  <a:pt x="0" y="163"/>
                </a:cubicBezTo>
                <a:cubicBezTo>
                  <a:pt x="1" y="162"/>
                  <a:pt x="5" y="161"/>
                  <a:pt x="11" y="159"/>
                </a:cubicBezTo>
                <a:cubicBezTo>
                  <a:pt x="13" y="159"/>
                  <a:pt x="15" y="158"/>
                  <a:pt x="17" y="157"/>
                </a:cubicBezTo>
                <a:cubicBezTo>
                  <a:pt x="22" y="156"/>
                  <a:pt x="23" y="156"/>
                  <a:pt x="24" y="155"/>
                </a:cubicBezTo>
                <a:cubicBezTo>
                  <a:pt x="24" y="154"/>
                  <a:pt x="25" y="153"/>
                  <a:pt x="25" y="150"/>
                </a:cubicBezTo>
                <a:cubicBezTo>
                  <a:pt x="25" y="149"/>
                  <a:pt x="25" y="149"/>
                  <a:pt x="25" y="149"/>
                </a:cubicBezTo>
                <a:cubicBezTo>
                  <a:pt x="25" y="149"/>
                  <a:pt x="25" y="149"/>
                  <a:pt x="25" y="149"/>
                </a:cubicBezTo>
                <a:cubicBezTo>
                  <a:pt x="25" y="149"/>
                  <a:pt x="25" y="148"/>
                  <a:pt x="25" y="146"/>
                </a:cubicBezTo>
                <a:cubicBezTo>
                  <a:pt x="25" y="145"/>
                  <a:pt x="25" y="144"/>
                  <a:pt x="24" y="143"/>
                </a:cubicBezTo>
                <a:cubicBezTo>
                  <a:pt x="24" y="143"/>
                  <a:pt x="23" y="142"/>
                  <a:pt x="18" y="140"/>
                </a:cubicBezTo>
                <a:cubicBezTo>
                  <a:pt x="17" y="140"/>
                  <a:pt x="14" y="139"/>
                  <a:pt x="12" y="138"/>
                </a:cubicBezTo>
                <a:cubicBezTo>
                  <a:pt x="7" y="135"/>
                  <a:pt x="3" y="133"/>
                  <a:pt x="2" y="132"/>
                </a:cubicBezTo>
                <a:cubicBezTo>
                  <a:pt x="2" y="132"/>
                  <a:pt x="2" y="132"/>
                  <a:pt x="2" y="131"/>
                </a:cubicBezTo>
                <a:cubicBezTo>
                  <a:pt x="2" y="129"/>
                  <a:pt x="3" y="127"/>
                  <a:pt x="3" y="127"/>
                </a:cubicBezTo>
                <a:cubicBezTo>
                  <a:pt x="4" y="126"/>
                  <a:pt x="8" y="126"/>
                  <a:pt x="15" y="125"/>
                </a:cubicBezTo>
                <a:cubicBezTo>
                  <a:pt x="17" y="125"/>
                  <a:pt x="19" y="125"/>
                  <a:pt x="21" y="125"/>
                </a:cubicBezTo>
                <a:cubicBezTo>
                  <a:pt x="26" y="125"/>
                  <a:pt x="27" y="125"/>
                  <a:pt x="28" y="124"/>
                </a:cubicBezTo>
                <a:cubicBezTo>
                  <a:pt x="28" y="124"/>
                  <a:pt x="29" y="123"/>
                  <a:pt x="30" y="120"/>
                </a:cubicBezTo>
                <a:cubicBezTo>
                  <a:pt x="30" y="119"/>
                  <a:pt x="30" y="119"/>
                  <a:pt x="30" y="119"/>
                </a:cubicBezTo>
                <a:cubicBezTo>
                  <a:pt x="30" y="119"/>
                  <a:pt x="30" y="119"/>
                  <a:pt x="30" y="119"/>
                </a:cubicBezTo>
                <a:cubicBezTo>
                  <a:pt x="31" y="117"/>
                  <a:pt x="31" y="116"/>
                  <a:pt x="31" y="115"/>
                </a:cubicBezTo>
                <a:cubicBezTo>
                  <a:pt x="31" y="114"/>
                  <a:pt x="31" y="113"/>
                  <a:pt x="31" y="113"/>
                </a:cubicBezTo>
                <a:cubicBezTo>
                  <a:pt x="31" y="112"/>
                  <a:pt x="30" y="112"/>
                  <a:pt x="26" y="109"/>
                </a:cubicBezTo>
                <a:cubicBezTo>
                  <a:pt x="24" y="108"/>
                  <a:pt x="22" y="106"/>
                  <a:pt x="21" y="105"/>
                </a:cubicBezTo>
                <a:cubicBezTo>
                  <a:pt x="16" y="101"/>
                  <a:pt x="13" y="98"/>
                  <a:pt x="12" y="97"/>
                </a:cubicBezTo>
                <a:cubicBezTo>
                  <a:pt x="12" y="96"/>
                  <a:pt x="13" y="93"/>
                  <a:pt x="14" y="92"/>
                </a:cubicBezTo>
                <a:cubicBezTo>
                  <a:pt x="15" y="92"/>
                  <a:pt x="19" y="92"/>
                  <a:pt x="26" y="93"/>
                </a:cubicBezTo>
                <a:cubicBezTo>
                  <a:pt x="28" y="94"/>
                  <a:pt x="30" y="94"/>
                  <a:pt x="32" y="95"/>
                </a:cubicBezTo>
                <a:cubicBezTo>
                  <a:pt x="37" y="96"/>
                  <a:pt x="38" y="96"/>
                  <a:pt x="39" y="95"/>
                </a:cubicBezTo>
                <a:cubicBezTo>
                  <a:pt x="39" y="95"/>
                  <a:pt x="40" y="95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2" y="90"/>
                  <a:pt x="42" y="90"/>
                  <a:pt x="42" y="90"/>
                </a:cubicBezTo>
                <a:cubicBezTo>
                  <a:pt x="45" y="88"/>
                  <a:pt x="45" y="86"/>
                  <a:pt x="45" y="86"/>
                </a:cubicBezTo>
                <a:cubicBezTo>
                  <a:pt x="45" y="86"/>
                  <a:pt x="45" y="85"/>
                  <a:pt x="44" y="85"/>
                </a:cubicBezTo>
                <a:cubicBezTo>
                  <a:pt x="44" y="84"/>
                  <a:pt x="44" y="84"/>
                  <a:pt x="41" y="80"/>
                </a:cubicBezTo>
                <a:cubicBezTo>
                  <a:pt x="39" y="78"/>
                  <a:pt x="38" y="77"/>
                  <a:pt x="36" y="75"/>
                </a:cubicBezTo>
                <a:cubicBezTo>
                  <a:pt x="32" y="70"/>
                  <a:pt x="30" y="66"/>
                  <a:pt x="30" y="65"/>
                </a:cubicBezTo>
                <a:cubicBezTo>
                  <a:pt x="30" y="64"/>
                  <a:pt x="32" y="61"/>
                  <a:pt x="33" y="61"/>
                </a:cubicBezTo>
                <a:cubicBezTo>
                  <a:pt x="34" y="61"/>
                  <a:pt x="38" y="62"/>
                  <a:pt x="44" y="65"/>
                </a:cubicBezTo>
                <a:cubicBezTo>
                  <a:pt x="46" y="66"/>
                  <a:pt x="48" y="67"/>
                  <a:pt x="49" y="67"/>
                </a:cubicBezTo>
                <a:cubicBezTo>
                  <a:pt x="54" y="70"/>
                  <a:pt x="55" y="70"/>
                  <a:pt x="56" y="70"/>
                </a:cubicBezTo>
                <a:cubicBezTo>
                  <a:pt x="57" y="70"/>
                  <a:pt x="58" y="69"/>
                  <a:pt x="60" y="67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3" y="64"/>
                  <a:pt x="64" y="62"/>
                  <a:pt x="64" y="61"/>
                </a:cubicBezTo>
                <a:cubicBezTo>
                  <a:pt x="64" y="60"/>
                  <a:pt x="64" y="60"/>
                  <a:pt x="62" y="55"/>
                </a:cubicBezTo>
                <a:cubicBezTo>
                  <a:pt x="61" y="54"/>
                  <a:pt x="60" y="51"/>
                  <a:pt x="59" y="49"/>
                </a:cubicBezTo>
                <a:cubicBezTo>
                  <a:pt x="56" y="43"/>
                  <a:pt x="54" y="40"/>
                  <a:pt x="54" y="39"/>
                </a:cubicBezTo>
                <a:cubicBezTo>
                  <a:pt x="55" y="37"/>
                  <a:pt x="57" y="35"/>
                  <a:pt x="59" y="35"/>
                </a:cubicBezTo>
                <a:cubicBezTo>
                  <a:pt x="59" y="35"/>
                  <a:pt x="63" y="37"/>
                  <a:pt x="68" y="41"/>
                </a:cubicBezTo>
                <a:cubicBezTo>
                  <a:pt x="70" y="43"/>
                  <a:pt x="71" y="44"/>
                  <a:pt x="73" y="45"/>
                </a:cubicBezTo>
                <a:cubicBezTo>
                  <a:pt x="77" y="48"/>
                  <a:pt x="78" y="49"/>
                  <a:pt x="79" y="49"/>
                </a:cubicBezTo>
                <a:cubicBezTo>
                  <a:pt x="80" y="49"/>
                  <a:pt x="81" y="49"/>
                  <a:pt x="84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85" y="46"/>
                  <a:pt x="85" y="46"/>
                  <a:pt x="85" y="46"/>
                </a:cubicBezTo>
                <a:cubicBezTo>
                  <a:pt x="88" y="44"/>
                  <a:pt x="88" y="43"/>
                  <a:pt x="89" y="42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1"/>
                  <a:pt x="88" y="39"/>
                  <a:pt x="88" y="36"/>
                </a:cubicBezTo>
                <a:cubicBezTo>
                  <a:pt x="87" y="34"/>
                  <a:pt x="87" y="32"/>
                  <a:pt x="86" y="29"/>
                </a:cubicBezTo>
                <a:cubicBezTo>
                  <a:pt x="85" y="24"/>
                  <a:pt x="84" y="20"/>
                  <a:pt x="84" y="18"/>
                </a:cubicBezTo>
                <a:cubicBezTo>
                  <a:pt x="84" y="18"/>
                  <a:pt x="84" y="18"/>
                  <a:pt x="84" y="18"/>
                </a:cubicBezTo>
                <a:cubicBezTo>
                  <a:pt x="85" y="17"/>
                  <a:pt x="88" y="15"/>
                  <a:pt x="89" y="15"/>
                </a:cubicBezTo>
                <a:cubicBezTo>
                  <a:pt x="90" y="16"/>
                  <a:pt x="93" y="19"/>
                  <a:pt x="97" y="24"/>
                </a:cubicBezTo>
                <a:cubicBezTo>
                  <a:pt x="99" y="26"/>
                  <a:pt x="100" y="27"/>
                  <a:pt x="101" y="29"/>
                </a:cubicBezTo>
                <a:cubicBezTo>
                  <a:pt x="104" y="33"/>
                  <a:pt x="105" y="34"/>
                  <a:pt x="106" y="34"/>
                </a:cubicBezTo>
                <a:cubicBezTo>
                  <a:pt x="107" y="34"/>
                  <a:pt x="108" y="34"/>
                  <a:pt x="111" y="33"/>
                </a:cubicBezTo>
                <a:cubicBezTo>
                  <a:pt x="113" y="33"/>
                  <a:pt x="113" y="33"/>
                  <a:pt x="113" y="33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5" y="32"/>
                  <a:pt x="116" y="31"/>
                  <a:pt x="117" y="30"/>
                </a:cubicBezTo>
                <a:cubicBezTo>
                  <a:pt x="117" y="29"/>
                  <a:pt x="117" y="28"/>
                  <a:pt x="117" y="25"/>
                </a:cubicBezTo>
                <a:cubicBezTo>
                  <a:pt x="117" y="22"/>
                  <a:pt x="117" y="22"/>
                  <a:pt x="117" y="22"/>
                </a:cubicBezTo>
                <a:cubicBezTo>
                  <a:pt x="117" y="20"/>
                  <a:pt x="117" y="18"/>
                  <a:pt x="117" y="16"/>
                </a:cubicBezTo>
                <a:cubicBezTo>
                  <a:pt x="117" y="10"/>
                  <a:pt x="118" y="6"/>
                  <a:pt x="118" y="5"/>
                </a:cubicBezTo>
                <a:cubicBezTo>
                  <a:pt x="119" y="4"/>
                  <a:pt x="123" y="3"/>
                  <a:pt x="124" y="4"/>
                </a:cubicBezTo>
                <a:cubicBezTo>
                  <a:pt x="125" y="4"/>
                  <a:pt x="127" y="8"/>
                  <a:pt x="129" y="14"/>
                </a:cubicBezTo>
                <a:cubicBezTo>
                  <a:pt x="130" y="16"/>
                  <a:pt x="131" y="18"/>
                  <a:pt x="132" y="19"/>
                </a:cubicBezTo>
                <a:cubicBezTo>
                  <a:pt x="134" y="24"/>
                  <a:pt x="135" y="25"/>
                  <a:pt x="136" y="25"/>
                </a:cubicBezTo>
                <a:cubicBezTo>
                  <a:pt x="136" y="26"/>
                  <a:pt x="138" y="26"/>
                  <a:pt x="141" y="26"/>
                </a:cubicBezTo>
                <a:cubicBezTo>
                  <a:pt x="141" y="26"/>
                  <a:pt x="141" y="26"/>
                  <a:pt x="141" y="26"/>
                </a:cubicBezTo>
                <a:cubicBezTo>
                  <a:pt x="142" y="25"/>
                  <a:pt x="142" y="25"/>
                  <a:pt x="142" y="25"/>
                </a:cubicBezTo>
                <a:cubicBezTo>
                  <a:pt x="146" y="25"/>
                  <a:pt x="147" y="24"/>
                  <a:pt x="147" y="24"/>
                </a:cubicBezTo>
                <a:cubicBezTo>
                  <a:pt x="148" y="23"/>
                  <a:pt x="148" y="22"/>
                  <a:pt x="149" y="18"/>
                </a:cubicBezTo>
                <a:cubicBezTo>
                  <a:pt x="150" y="16"/>
                  <a:pt x="150" y="14"/>
                  <a:pt x="151" y="11"/>
                </a:cubicBezTo>
                <a:cubicBezTo>
                  <a:pt x="152" y="5"/>
                  <a:pt x="154" y="1"/>
                  <a:pt x="154" y="0"/>
                </a:cubicBezTo>
                <a:cubicBezTo>
                  <a:pt x="155" y="0"/>
                  <a:pt x="159" y="0"/>
                  <a:pt x="160" y="0"/>
                </a:cubicBezTo>
                <a:cubicBezTo>
                  <a:pt x="161" y="1"/>
                  <a:pt x="162" y="5"/>
                  <a:pt x="163" y="11"/>
                </a:cubicBezTo>
                <a:cubicBezTo>
                  <a:pt x="164" y="13"/>
                  <a:pt x="164" y="15"/>
                  <a:pt x="165" y="17"/>
                </a:cubicBezTo>
                <a:cubicBezTo>
                  <a:pt x="166" y="23"/>
                  <a:pt x="166" y="23"/>
                  <a:pt x="167" y="24"/>
                </a:cubicBezTo>
                <a:cubicBezTo>
                  <a:pt x="167" y="25"/>
                  <a:pt x="168" y="25"/>
                  <a:pt x="172" y="25"/>
                </a:cubicBezTo>
                <a:cubicBezTo>
                  <a:pt x="172" y="26"/>
                  <a:pt x="172" y="26"/>
                  <a:pt x="172" y="26"/>
                </a:cubicBezTo>
                <a:cubicBezTo>
                  <a:pt x="173" y="26"/>
                  <a:pt x="173" y="26"/>
                  <a:pt x="173" y="26"/>
                </a:cubicBezTo>
                <a:cubicBezTo>
                  <a:pt x="176" y="26"/>
                  <a:pt x="178" y="26"/>
                  <a:pt x="178" y="25"/>
                </a:cubicBezTo>
                <a:cubicBezTo>
                  <a:pt x="179" y="25"/>
                  <a:pt x="179" y="24"/>
                  <a:pt x="182" y="20"/>
                </a:cubicBezTo>
                <a:cubicBezTo>
                  <a:pt x="182" y="18"/>
                  <a:pt x="183" y="16"/>
                  <a:pt x="185" y="14"/>
                </a:cubicBezTo>
                <a:cubicBezTo>
                  <a:pt x="188" y="8"/>
                  <a:pt x="190" y="5"/>
                  <a:pt x="190" y="4"/>
                </a:cubicBezTo>
                <a:cubicBezTo>
                  <a:pt x="192" y="4"/>
                  <a:pt x="195" y="4"/>
                  <a:pt x="196" y="5"/>
                </a:cubicBezTo>
                <a:cubicBezTo>
                  <a:pt x="196" y="6"/>
                  <a:pt x="197" y="9"/>
                  <a:pt x="197" y="15"/>
                </a:cubicBezTo>
                <a:cubicBezTo>
                  <a:pt x="197" y="15"/>
                  <a:pt x="197" y="16"/>
                  <a:pt x="197" y="17"/>
                </a:cubicBezTo>
                <a:cubicBezTo>
                  <a:pt x="197" y="19"/>
                  <a:pt x="197" y="21"/>
                  <a:pt x="197" y="23"/>
                </a:cubicBezTo>
                <a:cubicBezTo>
                  <a:pt x="197" y="24"/>
                  <a:pt x="196" y="26"/>
                  <a:pt x="196" y="27"/>
                </a:cubicBezTo>
                <a:cubicBezTo>
                  <a:pt x="196" y="29"/>
                  <a:pt x="197" y="29"/>
                  <a:pt x="197" y="30"/>
                </a:cubicBezTo>
                <a:cubicBezTo>
                  <a:pt x="197" y="31"/>
                  <a:pt x="198" y="31"/>
                  <a:pt x="202" y="32"/>
                </a:cubicBezTo>
                <a:cubicBezTo>
                  <a:pt x="203" y="34"/>
                  <a:pt x="203" y="34"/>
                  <a:pt x="203" y="34"/>
                </a:cubicBezTo>
                <a:cubicBezTo>
                  <a:pt x="203" y="33"/>
                  <a:pt x="203" y="33"/>
                  <a:pt x="203" y="33"/>
                </a:cubicBezTo>
                <a:cubicBezTo>
                  <a:pt x="206" y="34"/>
                  <a:pt x="207" y="34"/>
                  <a:pt x="208" y="34"/>
                </a:cubicBezTo>
                <a:cubicBezTo>
                  <a:pt x="209" y="33"/>
                  <a:pt x="209" y="33"/>
                  <a:pt x="212" y="29"/>
                </a:cubicBezTo>
                <a:cubicBezTo>
                  <a:pt x="214" y="28"/>
                  <a:pt x="215" y="26"/>
                  <a:pt x="217" y="24"/>
                </a:cubicBezTo>
                <a:cubicBezTo>
                  <a:pt x="221" y="19"/>
                  <a:pt x="224" y="16"/>
                  <a:pt x="225" y="16"/>
                </a:cubicBezTo>
                <a:cubicBezTo>
                  <a:pt x="226" y="16"/>
                  <a:pt x="229" y="17"/>
                  <a:pt x="230" y="18"/>
                </a:cubicBezTo>
                <a:cubicBezTo>
                  <a:pt x="230" y="20"/>
                  <a:pt x="229" y="24"/>
                  <a:pt x="228" y="30"/>
                </a:cubicBezTo>
                <a:cubicBezTo>
                  <a:pt x="227" y="32"/>
                  <a:pt x="227" y="34"/>
                  <a:pt x="226" y="36"/>
                </a:cubicBezTo>
                <a:cubicBezTo>
                  <a:pt x="225" y="39"/>
                  <a:pt x="225" y="41"/>
                  <a:pt x="225" y="42"/>
                </a:cubicBezTo>
                <a:cubicBezTo>
                  <a:pt x="225" y="42"/>
                  <a:pt x="225" y="42"/>
                  <a:pt x="225" y="42"/>
                </a:cubicBezTo>
                <a:cubicBezTo>
                  <a:pt x="225" y="43"/>
                  <a:pt x="225" y="43"/>
                  <a:pt x="225" y="43"/>
                </a:cubicBezTo>
                <a:cubicBezTo>
                  <a:pt x="225" y="43"/>
                  <a:pt x="226" y="44"/>
                  <a:pt x="229" y="46"/>
                </a:cubicBezTo>
                <a:cubicBezTo>
                  <a:pt x="230" y="47"/>
                  <a:pt x="230" y="47"/>
                  <a:pt x="230" y="47"/>
                </a:cubicBezTo>
                <a:cubicBezTo>
                  <a:pt x="230" y="47"/>
                  <a:pt x="230" y="47"/>
                  <a:pt x="230" y="47"/>
                </a:cubicBezTo>
                <a:cubicBezTo>
                  <a:pt x="233" y="49"/>
                  <a:pt x="234" y="49"/>
                  <a:pt x="235" y="49"/>
                </a:cubicBezTo>
                <a:cubicBezTo>
                  <a:pt x="236" y="49"/>
                  <a:pt x="237" y="48"/>
                  <a:pt x="240" y="45"/>
                </a:cubicBezTo>
                <a:cubicBezTo>
                  <a:pt x="242" y="44"/>
                  <a:pt x="244" y="43"/>
                  <a:pt x="246" y="41"/>
                </a:cubicBezTo>
                <a:cubicBezTo>
                  <a:pt x="251" y="38"/>
                  <a:pt x="255" y="36"/>
                  <a:pt x="256" y="35"/>
                </a:cubicBezTo>
                <a:cubicBezTo>
                  <a:pt x="257" y="36"/>
                  <a:pt x="260" y="38"/>
                  <a:pt x="260" y="39"/>
                </a:cubicBezTo>
                <a:cubicBezTo>
                  <a:pt x="260" y="40"/>
                  <a:pt x="258" y="44"/>
                  <a:pt x="255" y="49"/>
                </a:cubicBezTo>
                <a:cubicBezTo>
                  <a:pt x="254" y="51"/>
                  <a:pt x="253" y="53"/>
                  <a:pt x="253" y="55"/>
                </a:cubicBezTo>
                <a:cubicBezTo>
                  <a:pt x="250" y="59"/>
                  <a:pt x="250" y="60"/>
                  <a:pt x="250" y="61"/>
                </a:cubicBezTo>
                <a:cubicBezTo>
                  <a:pt x="250" y="61"/>
                  <a:pt x="250" y="61"/>
                  <a:pt x="250" y="61"/>
                </a:cubicBezTo>
                <a:cubicBezTo>
                  <a:pt x="250" y="61"/>
                  <a:pt x="250" y="61"/>
                  <a:pt x="250" y="61"/>
                </a:cubicBezTo>
                <a:cubicBezTo>
                  <a:pt x="250" y="62"/>
                  <a:pt x="251" y="64"/>
                  <a:pt x="253" y="66"/>
                </a:cubicBezTo>
                <a:cubicBezTo>
                  <a:pt x="253" y="68"/>
                  <a:pt x="253" y="68"/>
                  <a:pt x="253" y="68"/>
                </a:cubicBezTo>
                <a:cubicBezTo>
                  <a:pt x="254" y="67"/>
                  <a:pt x="254" y="67"/>
                  <a:pt x="254" y="67"/>
                </a:cubicBezTo>
                <a:cubicBezTo>
                  <a:pt x="256" y="69"/>
                  <a:pt x="257" y="70"/>
                  <a:pt x="258" y="70"/>
                </a:cubicBezTo>
                <a:cubicBezTo>
                  <a:pt x="259" y="70"/>
                  <a:pt x="259" y="70"/>
                  <a:pt x="264" y="68"/>
                </a:cubicBezTo>
                <a:cubicBezTo>
                  <a:pt x="266" y="67"/>
                  <a:pt x="268" y="66"/>
                  <a:pt x="270" y="65"/>
                </a:cubicBezTo>
                <a:cubicBezTo>
                  <a:pt x="276" y="63"/>
                  <a:pt x="280" y="61"/>
                  <a:pt x="281" y="61"/>
                </a:cubicBezTo>
                <a:cubicBezTo>
                  <a:pt x="282" y="62"/>
                  <a:pt x="284" y="65"/>
                  <a:pt x="285" y="66"/>
                </a:cubicBezTo>
                <a:cubicBezTo>
                  <a:pt x="284" y="67"/>
                  <a:pt x="282" y="70"/>
                  <a:pt x="278" y="75"/>
                </a:cubicBezTo>
                <a:cubicBezTo>
                  <a:pt x="276" y="77"/>
                  <a:pt x="275" y="78"/>
                  <a:pt x="274" y="80"/>
                </a:cubicBezTo>
                <a:cubicBezTo>
                  <a:pt x="270" y="84"/>
                  <a:pt x="269" y="84"/>
                  <a:pt x="269" y="85"/>
                </a:cubicBezTo>
                <a:cubicBezTo>
                  <a:pt x="269" y="86"/>
                  <a:pt x="269" y="86"/>
                  <a:pt x="269" y="86"/>
                </a:cubicBezTo>
                <a:cubicBezTo>
                  <a:pt x="269" y="87"/>
                  <a:pt x="270" y="88"/>
                  <a:pt x="271" y="90"/>
                </a:cubicBezTo>
                <a:cubicBezTo>
                  <a:pt x="271" y="92"/>
                  <a:pt x="271" y="92"/>
                  <a:pt x="271" y="92"/>
                </a:cubicBezTo>
                <a:cubicBezTo>
                  <a:pt x="272" y="92"/>
                  <a:pt x="272" y="92"/>
                  <a:pt x="272" y="92"/>
                </a:cubicBezTo>
                <a:cubicBezTo>
                  <a:pt x="274" y="95"/>
                  <a:pt x="275" y="95"/>
                  <a:pt x="275" y="96"/>
                </a:cubicBezTo>
                <a:cubicBezTo>
                  <a:pt x="276" y="96"/>
                  <a:pt x="277" y="96"/>
                  <a:pt x="282" y="95"/>
                </a:cubicBezTo>
                <a:cubicBezTo>
                  <a:pt x="284" y="94"/>
                  <a:pt x="286" y="94"/>
                  <a:pt x="288" y="94"/>
                </a:cubicBezTo>
                <a:cubicBezTo>
                  <a:pt x="295" y="93"/>
                  <a:pt x="299" y="92"/>
                  <a:pt x="300" y="92"/>
                </a:cubicBezTo>
                <a:cubicBezTo>
                  <a:pt x="301" y="93"/>
                  <a:pt x="302" y="96"/>
                  <a:pt x="302" y="98"/>
                </a:cubicBezTo>
                <a:cubicBezTo>
                  <a:pt x="302" y="98"/>
                  <a:pt x="302" y="98"/>
                  <a:pt x="302" y="98"/>
                </a:cubicBezTo>
                <a:cubicBezTo>
                  <a:pt x="301" y="99"/>
                  <a:pt x="298" y="101"/>
                  <a:pt x="293" y="105"/>
                </a:cubicBezTo>
                <a:cubicBezTo>
                  <a:pt x="292" y="106"/>
                  <a:pt x="290" y="108"/>
                  <a:pt x="288" y="109"/>
                </a:cubicBezTo>
                <a:cubicBezTo>
                  <a:pt x="284" y="112"/>
                  <a:pt x="283" y="112"/>
                  <a:pt x="283" y="113"/>
                </a:cubicBezTo>
                <a:cubicBezTo>
                  <a:pt x="283" y="113"/>
                  <a:pt x="283" y="114"/>
                  <a:pt x="283" y="114"/>
                </a:cubicBezTo>
                <a:cubicBezTo>
                  <a:pt x="283" y="115"/>
                  <a:pt x="283" y="117"/>
                  <a:pt x="284" y="118"/>
                </a:cubicBezTo>
                <a:cubicBezTo>
                  <a:pt x="283" y="120"/>
                  <a:pt x="283" y="120"/>
                  <a:pt x="283" y="12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85" y="123"/>
                  <a:pt x="286" y="124"/>
                  <a:pt x="286" y="124"/>
                </a:cubicBezTo>
                <a:cubicBezTo>
                  <a:pt x="287" y="125"/>
                  <a:pt x="288" y="125"/>
                  <a:pt x="293" y="125"/>
                </a:cubicBezTo>
                <a:cubicBezTo>
                  <a:pt x="295" y="125"/>
                  <a:pt x="297" y="125"/>
                  <a:pt x="299" y="126"/>
                </a:cubicBezTo>
                <a:cubicBezTo>
                  <a:pt x="306" y="126"/>
                  <a:pt x="310" y="127"/>
                  <a:pt x="311" y="127"/>
                </a:cubicBezTo>
                <a:cubicBezTo>
                  <a:pt x="311" y="128"/>
                  <a:pt x="312" y="130"/>
                  <a:pt x="312" y="132"/>
                </a:cubicBezTo>
                <a:cubicBezTo>
                  <a:pt x="312" y="132"/>
                  <a:pt x="312" y="133"/>
                  <a:pt x="312" y="133"/>
                </a:cubicBezTo>
                <a:cubicBezTo>
                  <a:pt x="311" y="134"/>
                  <a:pt x="307" y="135"/>
                  <a:pt x="301" y="138"/>
                </a:cubicBezTo>
                <a:cubicBezTo>
                  <a:pt x="300" y="139"/>
                  <a:pt x="298" y="139"/>
                  <a:pt x="296" y="140"/>
                </a:cubicBezTo>
                <a:cubicBezTo>
                  <a:pt x="291" y="142"/>
                  <a:pt x="290" y="143"/>
                  <a:pt x="289" y="143"/>
                </a:cubicBezTo>
                <a:cubicBezTo>
                  <a:pt x="289" y="144"/>
                  <a:pt x="289" y="145"/>
                  <a:pt x="289" y="146"/>
                </a:cubicBezTo>
                <a:cubicBezTo>
                  <a:pt x="289" y="147"/>
                  <a:pt x="289" y="148"/>
                  <a:pt x="289" y="149"/>
                </a:cubicBezTo>
                <a:cubicBezTo>
                  <a:pt x="288" y="150"/>
                  <a:pt x="288" y="150"/>
                  <a:pt x="288" y="150"/>
                </a:cubicBezTo>
                <a:cubicBezTo>
                  <a:pt x="289" y="151"/>
                  <a:pt x="289" y="151"/>
                  <a:pt x="289" y="151"/>
                </a:cubicBezTo>
                <a:cubicBezTo>
                  <a:pt x="289" y="153"/>
                  <a:pt x="289" y="154"/>
                  <a:pt x="290" y="155"/>
                </a:cubicBezTo>
                <a:cubicBezTo>
                  <a:pt x="291" y="156"/>
                  <a:pt x="292" y="156"/>
                  <a:pt x="296" y="157"/>
                </a:cubicBezTo>
                <a:cubicBezTo>
                  <a:pt x="298" y="158"/>
                  <a:pt x="301" y="159"/>
                  <a:pt x="303" y="159"/>
                </a:cubicBezTo>
                <a:cubicBezTo>
                  <a:pt x="309" y="161"/>
                  <a:pt x="313" y="163"/>
                  <a:pt x="314" y="163"/>
                </a:cubicBezTo>
                <a:cubicBezTo>
                  <a:pt x="314" y="164"/>
                  <a:pt x="314" y="165"/>
                  <a:pt x="314" y="166"/>
                </a:cubicBezTo>
                <a:cubicBezTo>
                  <a:pt x="314" y="168"/>
                  <a:pt x="314" y="169"/>
                  <a:pt x="313" y="169"/>
                </a:cubicBezTo>
                <a:cubicBezTo>
                  <a:pt x="312" y="170"/>
                  <a:pt x="308" y="171"/>
                  <a:pt x="302" y="172"/>
                </a:cubicBezTo>
                <a:cubicBezTo>
                  <a:pt x="300" y="172"/>
                  <a:pt x="298" y="172"/>
                  <a:pt x="296" y="173"/>
                </a:cubicBezTo>
                <a:cubicBezTo>
                  <a:pt x="290" y="174"/>
                  <a:pt x="290" y="174"/>
                  <a:pt x="289" y="174"/>
                </a:cubicBezTo>
                <a:cubicBezTo>
                  <a:pt x="288" y="175"/>
                  <a:pt x="288" y="176"/>
                  <a:pt x="287" y="179"/>
                </a:cubicBezTo>
                <a:cubicBezTo>
                  <a:pt x="287" y="179"/>
                  <a:pt x="287" y="179"/>
                  <a:pt x="287" y="179"/>
                </a:cubicBezTo>
                <a:cubicBezTo>
                  <a:pt x="287" y="180"/>
                  <a:pt x="287" y="180"/>
                  <a:pt x="287" y="180"/>
                </a:cubicBezTo>
                <a:cubicBezTo>
                  <a:pt x="287" y="182"/>
                  <a:pt x="287" y="183"/>
                  <a:pt x="287" y="184"/>
                </a:cubicBezTo>
                <a:cubicBezTo>
                  <a:pt x="287" y="185"/>
                  <a:pt x="287" y="185"/>
                  <a:pt x="287" y="186"/>
                </a:cubicBezTo>
                <a:cubicBezTo>
                  <a:pt x="288" y="187"/>
                  <a:pt x="288" y="187"/>
                  <a:pt x="292" y="189"/>
                </a:cubicBezTo>
                <a:cubicBezTo>
                  <a:pt x="294" y="190"/>
                  <a:pt x="296" y="192"/>
                  <a:pt x="298" y="193"/>
                </a:cubicBezTo>
                <a:cubicBezTo>
                  <a:pt x="304" y="196"/>
                  <a:pt x="307" y="199"/>
                  <a:pt x="308" y="199"/>
                </a:cubicBezTo>
                <a:cubicBezTo>
                  <a:pt x="308" y="199"/>
                  <a:pt x="308" y="200"/>
                  <a:pt x="308" y="200"/>
                </a:cubicBezTo>
                <a:cubicBezTo>
                  <a:pt x="308" y="202"/>
                  <a:pt x="307" y="204"/>
                  <a:pt x="306" y="205"/>
                </a:cubicBezTo>
                <a:cubicBezTo>
                  <a:pt x="305" y="205"/>
                  <a:pt x="301" y="205"/>
                  <a:pt x="295" y="205"/>
                </a:cubicBezTo>
                <a:cubicBezTo>
                  <a:pt x="293" y="205"/>
                  <a:pt x="290" y="204"/>
                  <a:pt x="289" y="204"/>
                </a:cubicBezTo>
                <a:cubicBezTo>
                  <a:pt x="283" y="204"/>
                  <a:pt x="282" y="204"/>
                  <a:pt x="281" y="204"/>
                </a:cubicBezTo>
                <a:cubicBezTo>
                  <a:pt x="281" y="205"/>
                  <a:pt x="280" y="206"/>
                  <a:pt x="279" y="209"/>
                </a:cubicBezTo>
                <a:cubicBezTo>
                  <a:pt x="278" y="209"/>
                  <a:pt x="278" y="209"/>
                  <a:pt x="278" y="209"/>
                </a:cubicBezTo>
                <a:cubicBezTo>
                  <a:pt x="278" y="210"/>
                  <a:pt x="278" y="210"/>
                  <a:pt x="278" y="210"/>
                </a:cubicBezTo>
                <a:cubicBezTo>
                  <a:pt x="277" y="212"/>
                  <a:pt x="277" y="213"/>
                  <a:pt x="277" y="214"/>
                </a:cubicBezTo>
                <a:cubicBezTo>
                  <a:pt x="277" y="215"/>
                  <a:pt x="277" y="215"/>
                  <a:pt x="277" y="215"/>
                </a:cubicBezTo>
                <a:cubicBezTo>
                  <a:pt x="277" y="216"/>
                  <a:pt x="278" y="217"/>
                  <a:pt x="281" y="220"/>
                </a:cubicBezTo>
                <a:cubicBezTo>
                  <a:pt x="283" y="221"/>
                  <a:pt x="285" y="223"/>
                  <a:pt x="286" y="225"/>
                </a:cubicBezTo>
                <a:cubicBezTo>
                  <a:pt x="291" y="229"/>
                  <a:pt x="293" y="232"/>
                  <a:pt x="294" y="233"/>
                </a:cubicBezTo>
                <a:cubicBezTo>
                  <a:pt x="294" y="234"/>
                  <a:pt x="292" y="238"/>
                  <a:pt x="291" y="238"/>
                </a:cubicBezTo>
                <a:cubicBezTo>
                  <a:pt x="290" y="238"/>
                  <a:pt x="286" y="237"/>
                  <a:pt x="280" y="235"/>
                </a:cubicBezTo>
                <a:cubicBezTo>
                  <a:pt x="278" y="235"/>
                  <a:pt x="276" y="234"/>
                  <a:pt x="274" y="233"/>
                </a:cubicBezTo>
                <a:cubicBezTo>
                  <a:pt x="269" y="232"/>
                  <a:pt x="268" y="231"/>
                  <a:pt x="267" y="232"/>
                </a:cubicBezTo>
                <a:cubicBezTo>
                  <a:pt x="266" y="232"/>
                  <a:pt x="265" y="233"/>
                  <a:pt x="263" y="236"/>
                </a:cubicBezTo>
                <a:cubicBezTo>
                  <a:pt x="263" y="236"/>
                  <a:pt x="263" y="236"/>
                  <a:pt x="263" y="236"/>
                </a:cubicBezTo>
                <a:cubicBezTo>
                  <a:pt x="263" y="236"/>
                  <a:pt x="263" y="236"/>
                  <a:pt x="263" y="236"/>
                </a:cubicBezTo>
                <a:cubicBezTo>
                  <a:pt x="260" y="239"/>
                  <a:pt x="260" y="241"/>
                  <a:pt x="260" y="241"/>
                </a:cubicBezTo>
                <a:cubicBezTo>
                  <a:pt x="260" y="241"/>
                  <a:pt x="260" y="241"/>
                  <a:pt x="260" y="241"/>
                </a:cubicBezTo>
                <a:cubicBezTo>
                  <a:pt x="260" y="242"/>
                  <a:pt x="261" y="243"/>
                  <a:pt x="263" y="247"/>
                </a:cubicBezTo>
                <a:cubicBezTo>
                  <a:pt x="265" y="249"/>
                  <a:pt x="266" y="251"/>
                  <a:pt x="267" y="253"/>
                </a:cubicBezTo>
                <a:cubicBezTo>
                  <a:pt x="270" y="258"/>
                  <a:pt x="272" y="262"/>
                  <a:pt x="273" y="263"/>
                </a:cubicBezTo>
                <a:cubicBezTo>
                  <a:pt x="272" y="264"/>
                  <a:pt x="270" y="267"/>
                  <a:pt x="269" y="267"/>
                </a:cubicBezTo>
                <a:cubicBezTo>
                  <a:pt x="268" y="267"/>
                  <a:pt x="264" y="265"/>
                  <a:pt x="259" y="262"/>
                </a:cubicBezTo>
                <a:cubicBezTo>
                  <a:pt x="257" y="260"/>
                  <a:pt x="255" y="259"/>
                  <a:pt x="253" y="258"/>
                </a:cubicBezTo>
                <a:cubicBezTo>
                  <a:pt x="249" y="255"/>
                  <a:pt x="248" y="255"/>
                  <a:pt x="247" y="255"/>
                </a:cubicBezTo>
                <a:cubicBezTo>
                  <a:pt x="246" y="255"/>
                  <a:pt x="245" y="256"/>
                  <a:pt x="242" y="258"/>
                </a:cubicBezTo>
                <a:cubicBezTo>
                  <a:pt x="241" y="258"/>
                  <a:pt x="241" y="258"/>
                  <a:pt x="241" y="258"/>
                </a:cubicBezTo>
                <a:cubicBezTo>
                  <a:pt x="241" y="259"/>
                  <a:pt x="241" y="259"/>
                  <a:pt x="241" y="259"/>
                </a:cubicBezTo>
                <a:cubicBezTo>
                  <a:pt x="239" y="261"/>
                  <a:pt x="238" y="262"/>
                  <a:pt x="238" y="263"/>
                </a:cubicBezTo>
                <a:cubicBezTo>
                  <a:pt x="238" y="263"/>
                  <a:pt x="238" y="263"/>
                  <a:pt x="238" y="263"/>
                </a:cubicBezTo>
                <a:cubicBezTo>
                  <a:pt x="238" y="263"/>
                  <a:pt x="238" y="263"/>
                  <a:pt x="238" y="263"/>
                </a:cubicBezTo>
                <a:cubicBezTo>
                  <a:pt x="238" y="264"/>
                  <a:pt x="238" y="265"/>
                  <a:pt x="240" y="269"/>
                </a:cubicBezTo>
                <a:cubicBezTo>
                  <a:pt x="241" y="271"/>
                  <a:pt x="241" y="273"/>
                  <a:pt x="242" y="275"/>
                </a:cubicBezTo>
                <a:cubicBezTo>
                  <a:pt x="244" y="281"/>
                  <a:pt x="245" y="285"/>
                  <a:pt x="245" y="287"/>
                </a:cubicBezTo>
                <a:cubicBezTo>
                  <a:pt x="245" y="288"/>
                  <a:pt x="242" y="290"/>
                  <a:pt x="240" y="290"/>
                </a:cubicBezTo>
                <a:cubicBezTo>
                  <a:pt x="239" y="289"/>
                  <a:pt x="236" y="287"/>
                  <a:pt x="232" y="282"/>
                </a:cubicBezTo>
                <a:cubicBezTo>
                  <a:pt x="230" y="281"/>
                  <a:pt x="229" y="279"/>
                  <a:pt x="227" y="278"/>
                </a:cubicBezTo>
                <a:cubicBezTo>
                  <a:pt x="223" y="274"/>
                  <a:pt x="223" y="273"/>
                  <a:pt x="222" y="273"/>
                </a:cubicBezTo>
                <a:cubicBezTo>
                  <a:pt x="221" y="273"/>
                  <a:pt x="220" y="273"/>
                  <a:pt x="217" y="275"/>
                </a:cubicBezTo>
                <a:cubicBezTo>
                  <a:pt x="215" y="275"/>
                  <a:pt x="215" y="275"/>
                  <a:pt x="215" y="275"/>
                </a:cubicBezTo>
                <a:cubicBezTo>
                  <a:pt x="215" y="276"/>
                  <a:pt x="215" y="276"/>
                  <a:pt x="215" y="276"/>
                </a:cubicBezTo>
                <a:cubicBezTo>
                  <a:pt x="213" y="277"/>
                  <a:pt x="212" y="278"/>
                  <a:pt x="211" y="279"/>
                </a:cubicBezTo>
                <a:cubicBezTo>
                  <a:pt x="211" y="279"/>
                  <a:pt x="211" y="279"/>
                  <a:pt x="211" y="280"/>
                </a:cubicBezTo>
                <a:cubicBezTo>
                  <a:pt x="211" y="281"/>
                  <a:pt x="211" y="283"/>
                  <a:pt x="212" y="285"/>
                </a:cubicBezTo>
                <a:cubicBezTo>
                  <a:pt x="212" y="287"/>
                  <a:pt x="212" y="289"/>
                  <a:pt x="212" y="292"/>
                </a:cubicBezTo>
                <a:cubicBezTo>
                  <a:pt x="213" y="296"/>
                  <a:pt x="213" y="299"/>
                  <a:pt x="213" y="302"/>
                </a:cubicBezTo>
                <a:cubicBezTo>
                  <a:pt x="213" y="303"/>
                  <a:pt x="213" y="303"/>
                  <a:pt x="213" y="303"/>
                </a:cubicBezTo>
                <a:cubicBezTo>
                  <a:pt x="212" y="304"/>
                  <a:pt x="209" y="306"/>
                  <a:pt x="208" y="305"/>
                </a:cubicBezTo>
                <a:cubicBezTo>
                  <a:pt x="207" y="305"/>
                  <a:pt x="204" y="302"/>
                  <a:pt x="201" y="296"/>
                </a:cubicBezTo>
                <a:cubicBezTo>
                  <a:pt x="200" y="294"/>
                  <a:pt x="199" y="292"/>
                  <a:pt x="198" y="291"/>
                </a:cubicBezTo>
                <a:cubicBezTo>
                  <a:pt x="195" y="286"/>
                  <a:pt x="194" y="285"/>
                  <a:pt x="193" y="285"/>
                </a:cubicBezTo>
                <a:cubicBezTo>
                  <a:pt x="193" y="285"/>
                  <a:pt x="191" y="285"/>
                  <a:pt x="188" y="286"/>
                </a:cubicBezTo>
                <a:cubicBezTo>
                  <a:pt x="186" y="285"/>
                  <a:pt x="186" y="285"/>
                  <a:pt x="186" y="285"/>
                </a:cubicBezTo>
                <a:cubicBezTo>
                  <a:pt x="186" y="286"/>
                  <a:pt x="186" y="286"/>
                  <a:pt x="186" y="286"/>
                </a:cubicBezTo>
                <a:cubicBezTo>
                  <a:pt x="184" y="286"/>
                  <a:pt x="182" y="287"/>
                  <a:pt x="182" y="288"/>
                </a:cubicBezTo>
                <a:cubicBezTo>
                  <a:pt x="181" y="289"/>
                  <a:pt x="181" y="289"/>
                  <a:pt x="181" y="294"/>
                </a:cubicBezTo>
                <a:cubicBezTo>
                  <a:pt x="180" y="296"/>
                  <a:pt x="180" y="299"/>
                  <a:pt x="180" y="301"/>
                </a:cubicBezTo>
                <a:cubicBezTo>
                  <a:pt x="179" y="307"/>
                  <a:pt x="178" y="311"/>
                  <a:pt x="178" y="312"/>
                </a:cubicBezTo>
                <a:cubicBezTo>
                  <a:pt x="177" y="313"/>
                  <a:pt x="173" y="314"/>
                  <a:pt x="172" y="313"/>
                </a:cubicBezTo>
                <a:cubicBezTo>
                  <a:pt x="171" y="312"/>
                  <a:pt x="170" y="309"/>
                  <a:pt x="168" y="302"/>
                </a:cubicBezTo>
                <a:cubicBezTo>
                  <a:pt x="167" y="300"/>
                  <a:pt x="166" y="298"/>
                  <a:pt x="166" y="297"/>
                </a:cubicBezTo>
                <a:cubicBezTo>
                  <a:pt x="164" y="291"/>
                  <a:pt x="164" y="291"/>
                  <a:pt x="163" y="290"/>
                </a:cubicBezTo>
                <a:cubicBezTo>
                  <a:pt x="162" y="290"/>
                  <a:pt x="161" y="289"/>
                  <a:pt x="158" y="289"/>
                </a:cubicBezTo>
                <a:cubicBezTo>
                  <a:pt x="157" y="289"/>
                  <a:pt x="157" y="289"/>
                  <a:pt x="157" y="289"/>
                </a:cubicBezTo>
                <a:cubicBezTo>
                  <a:pt x="156" y="289"/>
                  <a:pt x="156" y="289"/>
                  <a:pt x="156" y="289"/>
                </a:cubicBezTo>
                <a:cubicBezTo>
                  <a:pt x="153" y="289"/>
                  <a:pt x="152" y="290"/>
                  <a:pt x="151" y="290"/>
                </a:cubicBezTo>
                <a:cubicBezTo>
                  <a:pt x="150" y="291"/>
                  <a:pt x="150" y="292"/>
                  <a:pt x="148" y="296"/>
                </a:cubicBezTo>
                <a:cubicBezTo>
                  <a:pt x="148" y="298"/>
                  <a:pt x="147" y="300"/>
                  <a:pt x="146" y="302"/>
                </a:cubicBezTo>
                <a:cubicBezTo>
                  <a:pt x="144" y="308"/>
                  <a:pt x="142" y="312"/>
                  <a:pt x="141" y="313"/>
                </a:cubicBezTo>
                <a:cubicBezTo>
                  <a:pt x="140" y="313"/>
                  <a:pt x="136" y="313"/>
                  <a:pt x="136" y="312"/>
                </a:cubicBezTo>
                <a:cubicBezTo>
                  <a:pt x="135" y="311"/>
                  <a:pt x="134" y="307"/>
                  <a:pt x="134" y="301"/>
                </a:cubicBezTo>
                <a:cubicBezTo>
                  <a:pt x="133" y="299"/>
                  <a:pt x="133" y="297"/>
                  <a:pt x="133" y="295"/>
                </a:cubicBezTo>
                <a:cubicBezTo>
                  <a:pt x="133" y="289"/>
                  <a:pt x="132" y="289"/>
                  <a:pt x="132" y="288"/>
                </a:cubicBezTo>
                <a:cubicBezTo>
                  <a:pt x="131" y="287"/>
                  <a:pt x="130" y="286"/>
                  <a:pt x="127" y="286"/>
                </a:cubicBezTo>
                <a:cubicBezTo>
                  <a:pt x="126" y="285"/>
                  <a:pt x="126" y="285"/>
                  <a:pt x="126" y="285"/>
                </a:cubicBezTo>
                <a:cubicBezTo>
                  <a:pt x="126" y="286"/>
                  <a:pt x="126" y="286"/>
                  <a:pt x="126" y="286"/>
                </a:cubicBezTo>
                <a:cubicBezTo>
                  <a:pt x="122" y="284"/>
                  <a:pt x="121" y="285"/>
                  <a:pt x="120" y="285"/>
                </a:cubicBezTo>
                <a:cubicBezTo>
                  <a:pt x="120" y="286"/>
                  <a:pt x="119" y="286"/>
                  <a:pt x="117" y="290"/>
                </a:cubicBezTo>
                <a:cubicBezTo>
                  <a:pt x="115" y="292"/>
                  <a:pt x="114" y="294"/>
                  <a:pt x="113" y="296"/>
                </a:cubicBezTo>
                <a:cubicBezTo>
                  <a:pt x="109" y="301"/>
                  <a:pt x="107" y="304"/>
                  <a:pt x="106" y="305"/>
                </a:cubicBezTo>
                <a:cubicBezTo>
                  <a:pt x="104" y="305"/>
                  <a:pt x="101" y="304"/>
                  <a:pt x="100" y="303"/>
                </a:cubicBezTo>
                <a:cubicBezTo>
                  <a:pt x="100" y="303"/>
                  <a:pt x="100" y="303"/>
                  <a:pt x="100" y="302"/>
                </a:cubicBezTo>
                <a:cubicBezTo>
                  <a:pt x="100" y="302"/>
                  <a:pt x="100" y="302"/>
                  <a:pt x="100" y="302"/>
                </a:cubicBezTo>
                <a:cubicBezTo>
                  <a:pt x="100" y="300"/>
                  <a:pt x="101" y="296"/>
                  <a:pt x="101" y="292"/>
                </a:cubicBezTo>
                <a:cubicBezTo>
                  <a:pt x="101" y="290"/>
                  <a:pt x="102" y="288"/>
                  <a:pt x="102" y="286"/>
                </a:cubicBezTo>
                <a:cubicBezTo>
                  <a:pt x="102" y="283"/>
                  <a:pt x="103" y="281"/>
                  <a:pt x="103" y="280"/>
                </a:cubicBezTo>
                <a:cubicBezTo>
                  <a:pt x="103" y="279"/>
                  <a:pt x="103" y="279"/>
                  <a:pt x="102" y="279"/>
                </a:cubicBezTo>
                <a:cubicBezTo>
                  <a:pt x="102" y="278"/>
                  <a:pt x="101" y="277"/>
                  <a:pt x="98" y="276"/>
                </a:cubicBezTo>
                <a:cubicBezTo>
                  <a:pt x="97" y="274"/>
                  <a:pt x="97" y="274"/>
                  <a:pt x="97" y="274"/>
                </a:cubicBezTo>
                <a:cubicBezTo>
                  <a:pt x="96" y="275"/>
                  <a:pt x="96" y="275"/>
                  <a:pt x="96" y="275"/>
                </a:cubicBezTo>
                <a:cubicBezTo>
                  <a:pt x="94" y="273"/>
                  <a:pt x="93" y="273"/>
                  <a:pt x="92" y="273"/>
                </a:cubicBezTo>
                <a:cubicBezTo>
                  <a:pt x="91" y="274"/>
                  <a:pt x="90" y="274"/>
                  <a:pt x="87" y="277"/>
                </a:cubicBezTo>
                <a:cubicBezTo>
                  <a:pt x="85" y="279"/>
                  <a:pt x="84" y="280"/>
                  <a:pt x="82" y="282"/>
                </a:cubicBezTo>
                <a:cubicBezTo>
                  <a:pt x="77" y="286"/>
                  <a:pt x="74" y="289"/>
                  <a:pt x="73" y="289"/>
                </a:cubicBezTo>
                <a:cubicBezTo>
                  <a:pt x="72" y="289"/>
                  <a:pt x="69" y="287"/>
                  <a:pt x="68" y="286"/>
                </a:cubicBezTo>
                <a:cubicBezTo>
                  <a:pt x="68" y="285"/>
                  <a:pt x="69" y="281"/>
                  <a:pt x="72" y="275"/>
                </a:cubicBezTo>
                <a:cubicBezTo>
                  <a:pt x="72" y="273"/>
                  <a:pt x="73" y="271"/>
                  <a:pt x="74" y="270"/>
                </a:cubicBezTo>
                <a:cubicBezTo>
                  <a:pt x="75" y="265"/>
                  <a:pt x="76" y="264"/>
                  <a:pt x="76" y="263"/>
                </a:cubicBezTo>
                <a:cubicBezTo>
                  <a:pt x="76" y="263"/>
                  <a:pt x="76" y="263"/>
                  <a:pt x="76" y="263"/>
                </a:cubicBezTo>
                <a:cubicBezTo>
                  <a:pt x="76" y="263"/>
                  <a:pt x="76" y="263"/>
                  <a:pt x="76" y="263"/>
                </a:cubicBezTo>
                <a:cubicBezTo>
                  <a:pt x="76" y="262"/>
                  <a:pt x="75" y="261"/>
                  <a:pt x="72" y="259"/>
                </a:cubicBezTo>
                <a:cubicBezTo>
                  <a:pt x="72" y="258"/>
                  <a:pt x="72" y="258"/>
                  <a:pt x="72" y="258"/>
                </a:cubicBezTo>
                <a:cubicBezTo>
                  <a:pt x="71" y="258"/>
                  <a:pt x="71" y="258"/>
                  <a:pt x="71" y="258"/>
                </a:cubicBezTo>
                <a:cubicBezTo>
                  <a:pt x="69" y="255"/>
                  <a:pt x="68" y="255"/>
                  <a:pt x="67" y="255"/>
                </a:cubicBezTo>
                <a:cubicBezTo>
                  <a:pt x="66" y="255"/>
                  <a:pt x="65" y="256"/>
                  <a:pt x="61" y="258"/>
                </a:cubicBezTo>
                <a:cubicBezTo>
                  <a:pt x="59" y="259"/>
                  <a:pt x="57" y="260"/>
                  <a:pt x="55" y="261"/>
                </a:cubicBezTo>
                <a:cubicBezTo>
                  <a:pt x="50" y="264"/>
                  <a:pt x="46" y="266"/>
                  <a:pt x="45" y="266"/>
                </a:cubicBezTo>
                <a:cubicBezTo>
                  <a:pt x="43" y="266"/>
                  <a:pt x="41" y="263"/>
                  <a:pt x="41" y="262"/>
                </a:cubicBezTo>
                <a:cubicBezTo>
                  <a:pt x="41" y="261"/>
                  <a:pt x="43" y="258"/>
                  <a:pt x="47" y="252"/>
                </a:cubicBezTo>
                <a:cubicBezTo>
                  <a:pt x="48" y="251"/>
                  <a:pt x="49" y="249"/>
                  <a:pt x="50" y="247"/>
                </a:cubicBezTo>
                <a:cubicBezTo>
                  <a:pt x="53" y="243"/>
                  <a:pt x="54" y="242"/>
                  <a:pt x="54" y="241"/>
                </a:cubicBezTo>
                <a:cubicBezTo>
                  <a:pt x="54" y="240"/>
                  <a:pt x="53" y="239"/>
                  <a:pt x="51" y="23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0" y="235"/>
                  <a:pt x="50" y="235"/>
                  <a:pt x="50" y="235"/>
                </a:cubicBezTo>
                <a:cubicBezTo>
                  <a:pt x="48" y="232"/>
                  <a:pt x="47" y="232"/>
                  <a:pt x="46" y="232"/>
                </a:cubicBezTo>
                <a:cubicBezTo>
                  <a:pt x="46" y="232"/>
                  <a:pt x="45" y="232"/>
                  <a:pt x="40" y="233"/>
                </a:cubicBezTo>
                <a:cubicBezTo>
                  <a:pt x="38" y="234"/>
                  <a:pt x="36" y="234"/>
                  <a:pt x="34" y="235"/>
                </a:cubicBezTo>
                <a:cubicBezTo>
                  <a:pt x="28" y="237"/>
                  <a:pt x="24" y="238"/>
                  <a:pt x="22" y="238"/>
                </a:cubicBezTo>
                <a:cubicBezTo>
                  <a:pt x="21" y="237"/>
                  <a:pt x="20" y="234"/>
                  <a:pt x="19" y="233"/>
                </a:cubicBezTo>
                <a:cubicBezTo>
                  <a:pt x="20" y="232"/>
                  <a:pt x="23" y="229"/>
                  <a:pt x="28" y="224"/>
                </a:cubicBezTo>
                <a:cubicBezTo>
                  <a:pt x="29" y="223"/>
                  <a:pt x="31" y="221"/>
                  <a:pt x="32" y="220"/>
                </a:cubicBezTo>
                <a:cubicBezTo>
                  <a:pt x="36" y="216"/>
                  <a:pt x="37" y="216"/>
                  <a:pt x="37" y="215"/>
                </a:cubicBezTo>
                <a:cubicBezTo>
                  <a:pt x="37" y="215"/>
                  <a:pt x="37" y="215"/>
                  <a:pt x="37" y="214"/>
                </a:cubicBezTo>
                <a:cubicBezTo>
                  <a:pt x="37" y="213"/>
                  <a:pt x="37" y="212"/>
                  <a:pt x="36" y="210"/>
                </a:cubicBezTo>
                <a:cubicBezTo>
                  <a:pt x="36" y="208"/>
                  <a:pt x="36" y="208"/>
                  <a:pt x="36" y="208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4" y="205"/>
                  <a:pt x="33" y="205"/>
                  <a:pt x="32" y="204"/>
                </a:cubicBezTo>
                <a:cubicBezTo>
                  <a:pt x="31" y="204"/>
                  <a:pt x="31" y="204"/>
                  <a:pt x="26" y="204"/>
                </a:cubicBezTo>
                <a:cubicBezTo>
                  <a:pt x="24" y="204"/>
                  <a:pt x="21" y="205"/>
                  <a:pt x="19" y="205"/>
                </a:cubicBezTo>
                <a:cubicBezTo>
                  <a:pt x="13" y="205"/>
                  <a:pt x="9" y="205"/>
                  <a:pt x="7" y="204"/>
                </a:cubicBezTo>
                <a:cubicBezTo>
                  <a:pt x="7" y="204"/>
                  <a:pt x="6" y="201"/>
                  <a:pt x="6" y="199"/>
                </a:cubicBezTo>
                <a:cubicBezTo>
                  <a:pt x="6" y="199"/>
                  <a:pt x="6" y="199"/>
                  <a:pt x="6" y="199"/>
                </a:cubicBezTo>
                <a:cubicBezTo>
                  <a:pt x="6" y="198"/>
                  <a:pt x="10" y="196"/>
                  <a:pt x="15" y="193"/>
                </a:cubicBezTo>
                <a:cubicBezTo>
                  <a:pt x="17" y="192"/>
                  <a:pt x="19" y="191"/>
                  <a:pt x="21" y="190"/>
                </a:cubicBezTo>
                <a:cubicBezTo>
                  <a:pt x="26" y="187"/>
                  <a:pt x="26" y="187"/>
                  <a:pt x="27" y="186"/>
                </a:cubicBezTo>
                <a:cubicBezTo>
                  <a:pt x="27" y="185"/>
                  <a:pt x="27" y="185"/>
                  <a:pt x="27" y="184"/>
                </a:cubicBezTo>
                <a:cubicBezTo>
                  <a:pt x="27" y="183"/>
                  <a:pt x="27" y="181"/>
                  <a:pt x="27" y="181"/>
                </a:cubicBezTo>
                <a:cubicBezTo>
                  <a:pt x="27" y="179"/>
                  <a:pt x="27" y="179"/>
                  <a:pt x="27" y="179"/>
                </a:cubicBezTo>
                <a:cubicBezTo>
                  <a:pt x="26" y="179"/>
                  <a:pt x="26" y="179"/>
                  <a:pt x="26" y="179"/>
                </a:cubicBezTo>
                <a:cubicBezTo>
                  <a:pt x="26" y="176"/>
                  <a:pt x="25" y="175"/>
                  <a:pt x="25" y="174"/>
                </a:cubicBezTo>
                <a:cubicBezTo>
                  <a:pt x="24" y="174"/>
                  <a:pt x="23" y="174"/>
                  <a:pt x="18" y="173"/>
                </a:cubicBezTo>
                <a:cubicBezTo>
                  <a:pt x="16" y="172"/>
                  <a:pt x="14" y="172"/>
                  <a:pt x="12" y="172"/>
                </a:cubicBezTo>
                <a:cubicBezTo>
                  <a:pt x="6" y="170"/>
                  <a:pt x="2" y="169"/>
                  <a:pt x="1" y="169"/>
                </a:cubicBezTo>
                <a:cubicBezTo>
                  <a:pt x="0" y="168"/>
                  <a:pt x="0" y="167"/>
                  <a:pt x="0" y="165"/>
                </a:cubicBezTo>
                <a:close/>
                <a:moveTo>
                  <a:pt x="252" y="156"/>
                </a:moveTo>
                <a:cubicBezTo>
                  <a:pt x="252" y="104"/>
                  <a:pt x="209" y="62"/>
                  <a:pt x="157" y="62"/>
                </a:cubicBezTo>
                <a:cubicBezTo>
                  <a:pt x="105" y="62"/>
                  <a:pt x="62" y="104"/>
                  <a:pt x="62" y="156"/>
                </a:cubicBezTo>
                <a:cubicBezTo>
                  <a:pt x="62" y="209"/>
                  <a:pt x="105" y="251"/>
                  <a:pt x="157" y="251"/>
                </a:cubicBezTo>
                <a:cubicBezTo>
                  <a:pt x="209" y="251"/>
                  <a:pt x="252" y="209"/>
                  <a:pt x="252" y="156"/>
                </a:cubicBezTo>
                <a:close/>
              </a:path>
            </a:pathLst>
          </a:custGeom>
          <a:solidFill>
            <a:srgbClr val="F040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Freeform 5"/>
          <p:cNvSpPr>
            <a:spLocks noEditPoints="1"/>
          </p:cNvSpPr>
          <p:nvPr/>
        </p:nvSpPr>
        <p:spPr bwMode="auto">
          <a:xfrm>
            <a:off x="5481638" y="4249738"/>
            <a:ext cx="1773237" cy="1771650"/>
          </a:xfrm>
          <a:custGeom>
            <a:avLst/>
            <a:gdLst>
              <a:gd name="T0" fmla="*/ 2147483647 w 360"/>
              <a:gd name="T1" fmla="*/ 2147483647 h 360"/>
              <a:gd name="T2" fmla="*/ 2147483647 w 360"/>
              <a:gd name="T3" fmla="*/ 2147483647 h 360"/>
              <a:gd name="T4" fmla="*/ 2147483647 w 360"/>
              <a:gd name="T5" fmla="*/ 2147483647 h 360"/>
              <a:gd name="T6" fmla="*/ 2147483647 w 360"/>
              <a:gd name="T7" fmla="*/ 2147483647 h 360"/>
              <a:gd name="T8" fmla="*/ 2147483647 w 360"/>
              <a:gd name="T9" fmla="*/ 2147483647 h 360"/>
              <a:gd name="T10" fmla="*/ 2147483647 w 360"/>
              <a:gd name="T11" fmla="*/ 2147483647 h 360"/>
              <a:gd name="T12" fmla="*/ 2147483647 w 360"/>
              <a:gd name="T13" fmla="*/ 2147483647 h 360"/>
              <a:gd name="T14" fmla="*/ 2147483647 w 360"/>
              <a:gd name="T15" fmla="*/ 2147483647 h 360"/>
              <a:gd name="T16" fmla="*/ 2147483647 w 360"/>
              <a:gd name="T17" fmla="*/ 2147483647 h 360"/>
              <a:gd name="T18" fmla="*/ 2147483647 w 360"/>
              <a:gd name="T19" fmla="*/ 2147483647 h 360"/>
              <a:gd name="T20" fmla="*/ 2147483647 w 360"/>
              <a:gd name="T21" fmla="*/ 2147483647 h 360"/>
              <a:gd name="T22" fmla="*/ 2147483647 w 360"/>
              <a:gd name="T23" fmla="*/ 2147483647 h 360"/>
              <a:gd name="T24" fmla="*/ 2147483647 w 360"/>
              <a:gd name="T25" fmla="*/ 2147483647 h 360"/>
              <a:gd name="T26" fmla="*/ 2147483647 w 360"/>
              <a:gd name="T27" fmla="*/ 2147483647 h 360"/>
              <a:gd name="T28" fmla="*/ 2147483647 w 360"/>
              <a:gd name="T29" fmla="*/ 2147483647 h 360"/>
              <a:gd name="T30" fmla="*/ 2147483647 w 360"/>
              <a:gd name="T31" fmla="*/ 2147483647 h 360"/>
              <a:gd name="T32" fmla="*/ 2147483647 w 360"/>
              <a:gd name="T33" fmla="*/ 2147483647 h 360"/>
              <a:gd name="T34" fmla="*/ 2147483647 w 360"/>
              <a:gd name="T35" fmla="*/ 2147483647 h 360"/>
              <a:gd name="T36" fmla="*/ 2147483647 w 360"/>
              <a:gd name="T37" fmla="*/ 2147483647 h 360"/>
              <a:gd name="T38" fmla="*/ 2147483647 w 360"/>
              <a:gd name="T39" fmla="*/ 2147483647 h 360"/>
              <a:gd name="T40" fmla="*/ 2147483647 w 360"/>
              <a:gd name="T41" fmla="*/ 2147483647 h 360"/>
              <a:gd name="T42" fmla="*/ 2147483647 w 360"/>
              <a:gd name="T43" fmla="*/ 2147483647 h 360"/>
              <a:gd name="T44" fmla="*/ 2147483647 w 360"/>
              <a:gd name="T45" fmla="*/ 2147483647 h 360"/>
              <a:gd name="T46" fmla="*/ 2147483647 w 360"/>
              <a:gd name="T47" fmla="*/ 2147483647 h 360"/>
              <a:gd name="T48" fmla="*/ 2147483647 w 360"/>
              <a:gd name="T49" fmla="*/ 2147483647 h 360"/>
              <a:gd name="T50" fmla="*/ 2147483647 w 360"/>
              <a:gd name="T51" fmla="*/ 2147483647 h 360"/>
              <a:gd name="T52" fmla="*/ 2147483647 w 360"/>
              <a:gd name="T53" fmla="*/ 2147483647 h 360"/>
              <a:gd name="T54" fmla="*/ 2147483647 w 360"/>
              <a:gd name="T55" fmla="*/ 2147483647 h 360"/>
              <a:gd name="T56" fmla="*/ 2147483647 w 360"/>
              <a:gd name="T57" fmla="*/ 2147483647 h 360"/>
              <a:gd name="T58" fmla="*/ 2147483647 w 360"/>
              <a:gd name="T59" fmla="*/ 2147483647 h 360"/>
              <a:gd name="T60" fmla="*/ 2147483647 w 360"/>
              <a:gd name="T61" fmla="*/ 2147483647 h 360"/>
              <a:gd name="T62" fmla="*/ 2147483647 w 360"/>
              <a:gd name="T63" fmla="*/ 2147483647 h 360"/>
              <a:gd name="T64" fmla="*/ 2147483647 w 360"/>
              <a:gd name="T65" fmla="*/ 2147483647 h 360"/>
              <a:gd name="T66" fmla="*/ 2147483647 w 360"/>
              <a:gd name="T67" fmla="*/ 2147483647 h 360"/>
              <a:gd name="T68" fmla="*/ 2147483647 w 360"/>
              <a:gd name="T69" fmla="*/ 2147483647 h 360"/>
              <a:gd name="T70" fmla="*/ 2147483647 w 360"/>
              <a:gd name="T71" fmla="*/ 2147483647 h 360"/>
              <a:gd name="T72" fmla="*/ 2147483647 w 360"/>
              <a:gd name="T73" fmla="*/ 2147483647 h 360"/>
              <a:gd name="T74" fmla="*/ 2147483647 w 360"/>
              <a:gd name="T75" fmla="*/ 2147483647 h 360"/>
              <a:gd name="T76" fmla="*/ 2147483647 w 360"/>
              <a:gd name="T77" fmla="*/ 2147483647 h 360"/>
              <a:gd name="T78" fmla="*/ 2147483647 w 360"/>
              <a:gd name="T79" fmla="*/ 2147483647 h 360"/>
              <a:gd name="T80" fmla="*/ 2147483647 w 360"/>
              <a:gd name="T81" fmla="*/ 2147483647 h 360"/>
              <a:gd name="T82" fmla="*/ 2147483647 w 360"/>
              <a:gd name="T83" fmla="*/ 2147483647 h 360"/>
              <a:gd name="T84" fmla="*/ 2147483647 w 360"/>
              <a:gd name="T85" fmla="*/ 2147483647 h 360"/>
              <a:gd name="T86" fmla="*/ 2147483647 w 360"/>
              <a:gd name="T87" fmla="*/ 2147483647 h 360"/>
              <a:gd name="T88" fmla="*/ 2147483647 w 360"/>
              <a:gd name="T89" fmla="*/ 2147483647 h 360"/>
              <a:gd name="T90" fmla="*/ 2147483647 w 360"/>
              <a:gd name="T91" fmla="*/ 2147483647 h 360"/>
              <a:gd name="T92" fmla="*/ 2147483647 w 360"/>
              <a:gd name="T93" fmla="*/ 2147483647 h 360"/>
              <a:gd name="T94" fmla="*/ 2147483647 w 360"/>
              <a:gd name="T95" fmla="*/ 2147483647 h 360"/>
              <a:gd name="T96" fmla="*/ 2147483647 w 360"/>
              <a:gd name="T97" fmla="*/ 2147483647 h 360"/>
              <a:gd name="T98" fmla="*/ 2147483647 w 360"/>
              <a:gd name="T99" fmla="*/ 2147483647 h 360"/>
              <a:gd name="T100" fmla="*/ 2147483647 w 360"/>
              <a:gd name="T101" fmla="*/ 2147483647 h 360"/>
              <a:gd name="T102" fmla="*/ 2147483647 w 360"/>
              <a:gd name="T103" fmla="*/ 2147483647 h 360"/>
              <a:gd name="T104" fmla="*/ 2147483647 w 360"/>
              <a:gd name="T105" fmla="*/ 2147483647 h 360"/>
              <a:gd name="T106" fmla="*/ 2147483647 w 360"/>
              <a:gd name="T107" fmla="*/ 2147483647 h 360"/>
              <a:gd name="T108" fmla="*/ 2147483647 w 360"/>
              <a:gd name="T109" fmla="*/ 2147483647 h 360"/>
              <a:gd name="T110" fmla="*/ 2147483647 w 360"/>
              <a:gd name="T111" fmla="*/ 2147483647 h 36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60" h="360">
                <a:moveTo>
                  <a:pt x="0" y="166"/>
                </a:moveTo>
                <a:cubicBezTo>
                  <a:pt x="0" y="165"/>
                  <a:pt x="0" y="164"/>
                  <a:pt x="0" y="164"/>
                </a:cubicBezTo>
                <a:cubicBezTo>
                  <a:pt x="1" y="163"/>
                  <a:pt x="6" y="162"/>
                  <a:pt x="13" y="161"/>
                </a:cubicBezTo>
                <a:cubicBezTo>
                  <a:pt x="16" y="161"/>
                  <a:pt x="18" y="160"/>
                  <a:pt x="20" y="160"/>
                </a:cubicBezTo>
                <a:cubicBezTo>
                  <a:pt x="27" y="159"/>
                  <a:pt x="28" y="159"/>
                  <a:pt x="28" y="158"/>
                </a:cubicBezTo>
                <a:cubicBezTo>
                  <a:pt x="29" y="157"/>
                  <a:pt x="30" y="156"/>
                  <a:pt x="30" y="152"/>
                </a:cubicBezTo>
                <a:cubicBezTo>
                  <a:pt x="30" y="152"/>
                  <a:pt x="30" y="152"/>
                  <a:pt x="30" y="152"/>
                </a:cubicBezTo>
                <a:cubicBezTo>
                  <a:pt x="30" y="152"/>
                  <a:pt x="30" y="152"/>
                  <a:pt x="30" y="152"/>
                </a:cubicBezTo>
                <a:cubicBezTo>
                  <a:pt x="31" y="151"/>
                  <a:pt x="31" y="150"/>
                  <a:pt x="31" y="148"/>
                </a:cubicBezTo>
                <a:cubicBezTo>
                  <a:pt x="31" y="147"/>
                  <a:pt x="31" y="146"/>
                  <a:pt x="31" y="145"/>
                </a:cubicBezTo>
                <a:cubicBezTo>
                  <a:pt x="30" y="144"/>
                  <a:pt x="29" y="143"/>
                  <a:pt x="24" y="141"/>
                </a:cubicBezTo>
                <a:cubicBezTo>
                  <a:pt x="22" y="139"/>
                  <a:pt x="20" y="138"/>
                  <a:pt x="18" y="137"/>
                </a:cubicBezTo>
                <a:cubicBezTo>
                  <a:pt x="12" y="133"/>
                  <a:pt x="8" y="130"/>
                  <a:pt x="7" y="129"/>
                </a:cubicBezTo>
                <a:cubicBezTo>
                  <a:pt x="7" y="129"/>
                  <a:pt x="7" y="129"/>
                  <a:pt x="7" y="128"/>
                </a:cubicBezTo>
                <a:cubicBezTo>
                  <a:pt x="7" y="126"/>
                  <a:pt x="8" y="123"/>
                  <a:pt x="9" y="123"/>
                </a:cubicBezTo>
                <a:cubicBezTo>
                  <a:pt x="10" y="123"/>
                  <a:pt x="15" y="122"/>
                  <a:pt x="22" y="123"/>
                </a:cubicBezTo>
                <a:cubicBezTo>
                  <a:pt x="25" y="123"/>
                  <a:pt x="27" y="124"/>
                  <a:pt x="29" y="124"/>
                </a:cubicBezTo>
                <a:cubicBezTo>
                  <a:pt x="36" y="124"/>
                  <a:pt x="36" y="124"/>
                  <a:pt x="37" y="124"/>
                </a:cubicBezTo>
                <a:cubicBezTo>
                  <a:pt x="38" y="123"/>
                  <a:pt x="39" y="122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41" y="118"/>
                  <a:pt x="41" y="118"/>
                  <a:pt x="41" y="118"/>
                </a:cubicBezTo>
                <a:cubicBezTo>
                  <a:pt x="42" y="116"/>
                  <a:pt x="43" y="114"/>
                  <a:pt x="43" y="113"/>
                </a:cubicBezTo>
                <a:cubicBezTo>
                  <a:pt x="43" y="113"/>
                  <a:pt x="43" y="112"/>
                  <a:pt x="43" y="111"/>
                </a:cubicBezTo>
                <a:cubicBezTo>
                  <a:pt x="42" y="111"/>
                  <a:pt x="42" y="110"/>
                  <a:pt x="38" y="106"/>
                </a:cubicBezTo>
                <a:cubicBezTo>
                  <a:pt x="36" y="104"/>
                  <a:pt x="34" y="103"/>
                  <a:pt x="32" y="101"/>
                </a:cubicBezTo>
                <a:cubicBezTo>
                  <a:pt x="27" y="95"/>
                  <a:pt x="24" y="92"/>
                  <a:pt x="23" y="91"/>
                </a:cubicBezTo>
                <a:cubicBezTo>
                  <a:pt x="24" y="89"/>
                  <a:pt x="26" y="86"/>
                  <a:pt x="27" y="85"/>
                </a:cubicBezTo>
                <a:cubicBezTo>
                  <a:pt x="28" y="85"/>
                  <a:pt x="32" y="86"/>
                  <a:pt x="40" y="88"/>
                </a:cubicBezTo>
                <a:cubicBezTo>
                  <a:pt x="42" y="89"/>
                  <a:pt x="44" y="90"/>
                  <a:pt x="46" y="91"/>
                </a:cubicBezTo>
                <a:cubicBezTo>
                  <a:pt x="52" y="93"/>
                  <a:pt x="53" y="93"/>
                  <a:pt x="54" y="93"/>
                </a:cubicBezTo>
                <a:cubicBezTo>
                  <a:pt x="55" y="92"/>
                  <a:pt x="56" y="92"/>
                  <a:pt x="58" y="88"/>
                </a:cubicBezTo>
                <a:cubicBezTo>
                  <a:pt x="59" y="88"/>
                  <a:pt x="59" y="88"/>
                  <a:pt x="59" y="88"/>
                </a:cubicBezTo>
                <a:cubicBezTo>
                  <a:pt x="59" y="88"/>
                  <a:pt x="59" y="88"/>
                  <a:pt x="59" y="88"/>
                </a:cubicBezTo>
                <a:cubicBezTo>
                  <a:pt x="62" y="84"/>
                  <a:pt x="62" y="83"/>
                  <a:pt x="62" y="83"/>
                </a:cubicBezTo>
                <a:cubicBezTo>
                  <a:pt x="62" y="82"/>
                  <a:pt x="62" y="82"/>
                  <a:pt x="62" y="82"/>
                </a:cubicBezTo>
                <a:cubicBezTo>
                  <a:pt x="62" y="81"/>
                  <a:pt x="62" y="80"/>
                  <a:pt x="59" y="75"/>
                </a:cubicBezTo>
                <a:cubicBezTo>
                  <a:pt x="57" y="73"/>
                  <a:pt x="56" y="71"/>
                  <a:pt x="54" y="69"/>
                </a:cubicBezTo>
                <a:cubicBezTo>
                  <a:pt x="51" y="63"/>
                  <a:pt x="49" y="58"/>
                  <a:pt x="48" y="57"/>
                </a:cubicBezTo>
                <a:cubicBezTo>
                  <a:pt x="49" y="56"/>
                  <a:pt x="52" y="53"/>
                  <a:pt x="53" y="52"/>
                </a:cubicBezTo>
                <a:cubicBezTo>
                  <a:pt x="54" y="53"/>
                  <a:pt x="58" y="55"/>
                  <a:pt x="64" y="59"/>
                </a:cubicBezTo>
                <a:cubicBezTo>
                  <a:pt x="67" y="60"/>
                  <a:pt x="69" y="61"/>
                  <a:pt x="70" y="62"/>
                </a:cubicBezTo>
                <a:cubicBezTo>
                  <a:pt x="76" y="66"/>
                  <a:pt x="77" y="66"/>
                  <a:pt x="78" y="66"/>
                </a:cubicBezTo>
                <a:cubicBezTo>
                  <a:pt x="79" y="66"/>
                  <a:pt x="80" y="65"/>
                  <a:pt x="83" y="63"/>
                </a:cubicBezTo>
                <a:cubicBezTo>
                  <a:pt x="84" y="63"/>
                  <a:pt x="84" y="63"/>
                  <a:pt x="84" y="63"/>
                </a:cubicBezTo>
                <a:cubicBezTo>
                  <a:pt x="84" y="62"/>
                  <a:pt x="84" y="62"/>
                  <a:pt x="84" y="62"/>
                </a:cubicBezTo>
                <a:cubicBezTo>
                  <a:pt x="87" y="60"/>
                  <a:pt x="88" y="59"/>
                  <a:pt x="88" y="57"/>
                </a:cubicBezTo>
                <a:cubicBezTo>
                  <a:pt x="88" y="56"/>
                  <a:pt x="88" y="56"/>
                  <a:pt x="86" y="50"/>
                </a:cubicBezTo>
                <a:cubicBezTo>
                  <a:pt x="85" y="48"/>
                  <a:pt x="84" y="46"/>
                  <a:pt x="84" y="43"/>
                </a:cubicBezTo>
                <a:cubicBezTo>
                  <a:pt x="81" y="36"/>
                  <a:pt x="80" y="31"/>
                  <a:pt x="80" y="30"/>
                </a:cubicBezTo>
                <a:cubicBezTo>
                  <a:pt x="81" y="29"/>
                  <a:pt x="84" y="27"/>
                  <a:pt x="86" y="27"/>
                </a:cubicBezTo>
                <a:cubicBezTo>
                  <a:pt x="87" y="27"/>
                  <a:pt x="90" y="30"/>
                  <a:pt x="96" y="35"/>
                </a:cubicBezTo>
                <a:cubicBezTo>
                  <a:pt x="97" y="37"/>
                  <a:pt x="99" y="39"/>
                  <a:pt x="100" y="40"/>
                </a:cubicBezTo>
                <a:cubicBezTo>
                  <a:pt x="105" y="45"/>
                  <a:pt x="106" y="45"/>
                  <a:pt x="107" y="46"/>
                </a:cubicBezTo>
                <a:cubicBezTo>
                  <a:pt x="108" y="46"/>
                  <a:pt x="109" y="46"/>
                  <a:pt x="112" y="44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18" y="42"/>
                  <a:pt x="118" y="40"/>
                  <a:pt x="119" y="40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38"/>
                  <a:pt x="119" y="36"/>
                  <a:pt x="118" y="32"/>
                </a:cubicBezTo>
                <a:cubicBezTo>
                  <a:pt x="118" y="30"/>
                  <a:pt x="118" y="27"/>
                  <a:pt x="118" y="24"/>
                </a:cubicBezTo>
                <a:cubicBezTo>
                  <a:pt x="117" y="19"/>
                  <a:pt x="117" y="13"/>
                  <a:pt x="117" y="1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8" y="10"/>
                  <a:pt x="122" y="9"/>
                  <a:pt x="124" y="9"/>
                </a:cubicBezTo>
                <a:cubicBezTo>
                  <a:pt x="124" y="10"/>
                  <a:pt x="127" y="14"/>
                  <a:pt x="131" y="20"/>
                </a:cubicBezTo>
                <a:cubicBezTo>
                  <a:pt x="132" y="22"/>
                  <a:pt x="134" y="24"/>
                  <a:pt x="135" y="26"/>
                </a:cubicBezTo>
                <a:cubicBezTo>
                  <a:pt x="138" y="31"/>
                  <a:pt x="139" y="32"/>
                  <a:pt x="140" y="32"/>
                </a:cubicBezTo>
                <a:cubicBezTo>
                  <a:pt x="140" y="33"/>
                  <a:pt x="142" y="33"/>
                  <a:pt x="146" y="32"/>
                </a:cubicBezTo>
                <a:cubicBezTo>
                  <a:pt x="148" y="33"/>
                  <a:pt x="148" y="33"/>
                  <a:pt x="148" y="33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50" y="31"/>
                  <a:pt x="152" y="30"/>
                  <a:pt x="153" y="29"/>
                </a:cubicBezTo>
                <a:cubicBezTo>
                  <a:pt x="153" y="29"/>
                  <a:pt x="153" y="28"/>
                  <a:pt x="154" y="24"/>
                </a:cubicBezTo>
                <a:cubicBezTo>
                  <a:pt x="154" y="20"/>
                  <a:pt x="154" y="20"/>
                  <a:pt x="154" y="20"/>
                </a:cubicBezTo>
                <a:cubicBezTo>
                  <a:pt x="155" y="18"/>
                  <a:pt x="155" y="16"/>
                  <a:pt x="155" y="14"/>
                </a:cubicBezTo>
                <a:cubicBezTo>
                  <a:pt x="156" y="7"/>
                  <a:pt x="157" y="3"/>
                  <a:pt x="158" y="1"/>
                </a:cubicBezTo>
                <a:cubicBezTo>
                  <a:pt x="159" y="1"/>
                  <a:pt x="163" y="0"/>
                  <a:pt x="164" y="1"/>
                </a:cubicBezTo>
                <a:cubicBezTo>
                  <a:pt x="165" y="2"/>
                  <a:pt x="167" y="6"/>
                  <a:pt x="169" y="13"/>
                </a:cubicBezTo>
                <a:cubicBezTo>
                  <a:pt x="170" y="15"/>
                  <a:pt x="171" y="18"/>
                  <a:pt x="172" y="20"/>
                </a:cubicBezTo>
                <a:cubicBezTo>
                  <a:pt x="173" y="26"/>
                  <a:pt x="174" y="27"/>
                  <a:pt x="175" y="27"/>
                </a:cubicBezTo>
                <a:cubicBezTo>
                  <a:pt x="175" y="28"/>
                  <a:pt x="177" y="28"/>
                  <a:pt x="181" y="28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82" y="28"/>
                  <a:pt x="182" y="28"/>
                  <a:pt x="182" y="28"/>
                </a:cubicBezTo>
                <a:cubicBezTo>
                  <a:pt x="187" y="29"/>
                  <a:pt x="188" y="28"/>
                  <a:pt x="188" y="27"/>
                </a:cubicBezTo>
                <a:cubicBezTo>
                  <a:pt x="189" y="27"/>
                  <a:pt x="189" y="26"/>
                  <a:pt x="191" y="21"/>
                </a:cubicBezTo>
                <a:cubicBezTo>
                  <a:pt x="192" y="18"/>
                  <a:pt x="193" y="16"/>
                  <a:pt x="194" y="13"/>
                </a:cubicBezTo>
                <a:cubicBezTo>
                  <a:pt x="197" y="7"/>
                  <a:pt x="199" y="2"/>
                  <a:pt x="200" y="1"/>
                </a:cubicBezTo>
                <a:cubicBezTo>
                  <a:pt x="201" y="1"/>
                  <a:pt x="205" y="1"/>
                  <a:pt x="206" y="2"/>
                </a:cubicBezTo>
                <a:cubicBezTo>
                  <a:pt x="207" y="3"/>
                  <a:pt x="207" y="8"/>
                  <a:pt x="208" y="15"/>
                </a:cubicBezTo>
                <a:cubicBezTo>
                  <a:pt x="208" y="18"/>
                  <a:pt x="209" y="20"/>
                  <a:pt x="209" y="22"/>
                </a:cubicBezTo>
                <a:cubicBezTo>
                  <a:pt x="209" y="29"/>
                  <a:pt x="209" y="30"/>
                  <a:pt x="210" y="30"/>
                </a:cubicBezTo>
                <a:cubicBezTo>
                  <a:pt x="211" y="31"/>
                  <a:pt x="212" y="32"/>
                  <a:pt x="216" y="33"/>
                </a:cubicBezTo>
                <a:cubicBezTo>
                  <a:pt x="216" y="33"/>
                  <a:pt x="216" y="33"/>
                  <a:pt x="216" y="33"/>
                </a:cubicBezTo>
                <a:cubicBezTo>
                  <a:pt x="217" y="33"/>
                  <a:pt x="217" y="33"/>
                  <a:pt x="217" y="33"/>
                </a:cubicBezTo>
                <a:cubicBezTo>
                  <a:pt x="221" y="34"/>
                  <a:pt x="222" y="34"/>
                  <a:pt x="223" y="33"/>
                </a:cubicBezTo>
                <a:cubicBezTo>
                  <a:pt x="224" y="33"/>
                  <a:pt x="225" y="32"/>
                  <a:pt x="228" y="28"/>
                </a:cubicBezTo>
                <a:cubicBezTo>
                  <a:pt x="229" y="26"/>
                  <a:pt x="230" y="23"/>
                  <a:pt x="232" y="21"/>
                </a:cubicBezTo>
                <a:cubicBezTo>
                  <a:pt x="236" y="15"/>
                  <a:pt x="239" y="12"/>
                  <a:pt x="240" y="11"/>
                </a:cubicBezTo>
                <a:cubicBezTo>
                  <a:pt x="242" y="11"/>
                  <a:pt x="246" y="12"/>
                  <a:pt x="247" y="13"/>
                </a:cubicBezTo>
                <a:cubicBezTo>
                  <a:pt x="247" y="14"/>
                  <a:pt x="247" y="18"/>
                  <a:pt x="246" y="24"/>
                </a:cubicBezTo>
                <a:cubicBezTo>
                  <a:pt x="246" y="25"/>
                  <a:pt x="245" y="26"/>
                  <a:pt x="245" y="26"/>
                </a:cubicBezTo>
                <a:cubicBezTo>
                  <a:pt x="245" y="29"/>
                  <a:pt x="245" y="31"/>
                  <a:pt x="244" y="33"/>
                </a:cubicBezTo>
                <a:cubicBezTo>
                  <a:pt x="244" y="35"/>
                  <a:pt x="244" y="37"/>
                  <a:pt x="244" y="38"/>
                </a:cubicBezTo>
                <a:cubicBezTo>
                  <a:pt x="243" y="40"/>
                  <a:pt x="243" y="41"/>
                  <a:pt x="244" y="41"/>
                </a:cubicBezTo>
                <a:cubicBezTo>
                  <a:pt x="244" y="42"/>
                  <a:pt x="245" y="43"/>
                  <a:pt x="249" y="45"/>
                </a:cubicBezTo>
                <a:cubicBezTo>
                  <a:pt x="249" y="47"/>
                  <a:pt x="249" y="47"/>
                  <a:pt x="249" y="47"/>
                </a:cubicBezTo>
                <a:cubicBezTo>
                  <a:pt x="250" y="46"/>
                  <a:pt x="250" y="46"/>
                  <a:pt x="250" y="46"/>
                </a:cubicBezTo>
                <a:cubicBezTo>
                  <a:pt x="253" y="48"/>
                  <a:pt x="255" y="48"/>
                  <a:pt x="256" y="47"/>
                </a:cubicBezTo>
                <a:cubicBezTo>
                  <a:pt x="257" y="47"/>
                  <a:pt x="257" y="47"/>
                  <a:pt x="261" y="43"/>
                </a:cubicBezTo>
                <a:cubicBezTo>
                  <a:pt x="263" y="41"/>
                  <a:pt x="265" y="39"/>
                  <a:pt x="267" y="38"/>
                </a:cubicBezTo>
                <a:cubicBezTo>
                  <a:pt x="273" y="33"/>
                  <a:pt x="276" y="30"/>
                  <a:pt x="278" y="29"/>
                </a:cubicBezTo>
                <a:cubicBezTo>
                  <a:pt x="279" y="30"/>
                  <a:pt x="283" y="32"/>
                  <a:pt x="283" y="33"/>
                </a:cubicBezTo>
                <a:cubicBezTo>
                  <a:pt x="283" y="35"/>
                  <a:pt x="281" y="40"/>
                  <a:pt x="279" y="46"/>
                </a:cubicBezTo>
                <a:cubicBezTo>
                  <a:pt x="278" y="48"/>
                  <a:pt x="277" y="50"/>
                  <a:pt x="276" y="52"/>
                </a:cubicBezTo>
                <a:cubicBezTo>
                  <a:pt x="275" y="56"/>
                  <a:pt x="274" y="58"/>
                  <a:pt x="274" y="59"/>
                </a:cubicBezTo>
                <a:cubicBezTo>
                  <a:pt x="274" y="59"/>
                  <a:pt x="274" y="59"/>
                  <a:pt x="274" y="59"/>
                </a:cubicBezTo>
                <a:cubicBezTo>
                  <a:pt x="274" y="60"/>
                  <a:pt x="274" y="60"/>
                  <a:pt x="274" y="60"/>
                </a:cubicBezTo>
                <a:cubicBezTo>
                  <a:pt x="274" y="61"/>
                  <a:pt x="275" y="62"/>
                  <a:pt x="278" y="64"/>
                </a:cubicBezTo>
                <a:cubicBezTo>
                  <a:pt x="278" y="66"/>
                  <a:pt x="278" y="66"/>
                  <a:pt x="278" y="66"/>
                </a:cubicBezTo>
                <a:cubicBezTo>
                  <a:pt x="279" y="66"/>
                  <a:pt x="279" y="66"/>
                  <a:pt x="279" y="66"/>
                </a:cubicBezTo>
                <a:cubicBezTo>
                  <a:pt x="282" y="68"/>
                  <a:pt x="283" y="69"/>
                  <a:pt x="284" y="69"/>
                </a:cubicBezTo>
                <a:cubicBezTo>
                  <a:pt x="285" y="69"/>
                  <a:pt x="286" y="68"/>
                  <a:pt x="291" y="65"/>
                </a:cubicBezTo>
                <a:cubicBezTo>
                  <a:pt x="293" y="64"/>
                  <a:pt x="295" y="63"/>
                  <a:pt x="298" y="62"/>
                </a:cubicBezTo>
                <a:cubicBezTo>
                  <a:pt x="304" y="58"/>
                  <a:pt x="308" y="56"/>
                  <a:pt x="310" y="56"/>
                </a:cubicBezTo>
                <a:cubicBezTo>
                  <a:pt x="311" y="57"/>
                  <a:pt x="314" y="60"/>
                  <a:pt x="314" y="61"/>
                </a:cubicBezTo>
                <a:cubicBezTo>
                  <a:pt x="314" y="62"/>
                  <a:pt x="312" y="66"/>
                  <a:pt x="307" y="72"/>
                </a:cubicBezTo>
                <a:cubicBezTo>
                  <a:pt x="306" y="74"/>
                  <a:pt x="305" y="76"/>
                  <a:pt x="303" y="78"/>
                </a:cubicBezTo>
                <a:cubicBezTo>
                  <a:pt x="300" y="83"/>
                  <a:pt x="299" y="84"/>
                  <a:pt x="299" y="85"/>
                </a:cubicBezTo>
                <a:cubicBezTo>
                  <a:pt x="299" y="85"/>
                  <a:pt x="299" y="85"/>
                  <a:pt x="299" y="85"/>
                </a:cubicBezTo>
                <a:cubicBezTo>
                  <a:pt x="299" y="85"/>
                  <a:pt x="299" y="85"/>
                  <a:pt x="299" y="85"/>
                </a:cubicBezTo>
                <a:cubicBezTo>
                  <a:pt x="299" y="86"/>
                  <a:pt x="300" y="88"/>
                  <a:pt x="302" y="90"/>
                </a:cubicBezTo>
                <a:cubicBezTo>
                  <a:pt x="302" y="93"/>
                  <a:pt x="302" y="93"/>
                  <a:pt x="302" y="93"/>
                </a:cubicBezTo>
                <a:cubicBezTo>
                  <a:pt x="303" y="92"/>
                  <a:pt x="303" y="92"/>
                  <a:pt x="303" y="92"/>
                </a:cubicBezTo>
                <a:cubicBezTo>
                  <a:pt x="305" y="95"/>
                  <a:pt x="306" y="96"/>
                  <a:pt x="307" y="96"/>
                </a:cubicBezTo>
                <a:cubicBezTo>
                  <a:pt x="308" y="96"/>
                  <a:pt x="309" y="96"/>
                  <a:pt x="314" y="94"/>
                </a:cubicBezTo>
                <a:cubicBezTo>
                  <a:pt x="317" y="94"/>
                  <a:pt x="319" y="93"/>
                  <a:pt x="322" y="92"/>
                </a:cubicBezTo>
                <a:cubicBezTo>
                  <a:pt x="329" y="90"/>
                  <a:pt x="334" y="89"/>
                  <a:pt x="335" y="89"/>
                </a:cubicBezTo>
                <a:cubicBezTo>
                  <a:pt x="336" y="90"/>
                  <a:pt x="338" y="94"/>
                  <a:pt x="338" y="95"/>
                </a:cubicBezTo>
                <a:cubicBezTo>
                  <a:pt x="337" y="96"/>
                  <a:pt x="335" y="99"/>
                  <a:pt x="329" y="105"/>
                </a:cubicBezTo>
                <a:cubicBezTo>
                  <a:pt x="327" y="106"/>
                  <a:pt x="325" y="108"/>
                  <a:pt x="324" y="109"/>
                </a:cubicBezTo>
                <a:cubicBezTo>
                  <a:pt x="319" y="113"/>
                  <a:pt x="318" y="114"/>
                  <a:pt x="318" y="115"/>
                </a:cubicBezTo>
                <a:cubicBezTo>
                  <a:pt x="318" y="115"/>
                  <a:pt x="318" y="115"/>
                  <a:pt x="318" y="115"/>
                </a:cubicBezTo>
                <a:cubicBezTo>
                  <a:pt x="318" y="117"/>
                  <a:pt x="318" y="118"/>
                  <a:pt x="319" y="121"/>
                </a:cubicBezTo>
                <a:cubicBezTo>
                  <a:pt x="319" y="123"/>
                  <a:pt x="319" y="123"/>
                  <a:pt x="319" y="123"/>
                </a:cubicBezTo>
                <a:cubicBezTo>
                  <a:pt x="320" y="123"/>
                  <a:pt x="320" y="123"/>
                  <a:pt x="320" y="123"/>
                </a:cubicBezTo>
                <a:cubicBezTo>
                  <a:pt x="321" y="126"/>
                  <a:pt x="322" y="127"/>
                  <a:pt x="323" y="128"/>
                </a:cubicBezTo>
                <a:cubicBezTo>
                  <a:pt x="324" y="128"/>
                  <a:pt x="325" y="128"/>
                  <a:pt x="331" y="128"/>
                </a:cubicBezTo>
                <a:cubicBezTo>
                  <a:pt x="333" y="128"/>
                  <a:pt x="336" y="127"/>
                  <a:pt x="338" y="127"/>
                </a:cubicBezTo>
                <a:cubicBezTo>
                  <a:pt x="346" y="127"/>
                  <a:pt x="350" y="127"/>
                  <a:pt x="352" y="128"/>
                </a:cubicBezTo>
                <a:cubicBezTo>
                  <a:pt x="352" y="129"/>
                  <a:pt x="354" y="132"/>
                  <a:pt x="353" y="134"/>
                </a:cubicBezTo>
                <a:cubicBezTo>
                  <a:pt x="353" y="134"/>
                  <a:pt x="353" y="134"/>
                  <a:pt x="353" y="134"/>
                </a:cubicBezTo>
                <a:cubicBezTo>
                  <a:pt x="352" y="135"/>
                  <a:pt x="349" y="138"/>
                  <a:pt x="342" y="141"/>
                </a:cubicBezTo>
                <a:cubicBezTo>
                  <a:pt x="340" y="142"/>
                  <a:pt x="338" y="143"/>
                  <a:pt x="336" y="144"/>
                </a:cubicBezTo>
                <a:cubicBezTo>
                  <a:pt x="330" y="147"/>
                  <a:pt x="329" y="148"/>
                  <a:pt x="329" y="149"/>
                </a:cubicBezTo>
                <a:cubicBezTo>
                  <a:pt x="329" y="149"/>
                  <a:pt x="329" y="149"/>
                  <a:pt x="329" y="150"/>
                </a:cubicBezTo>
                <a:cubicBezTo>
                  <a:pt x="329" y="151"/>
                  <a:pt x="329" y="153"/>
                  <a:pt x="329" y="155"/>
                </a:cubicBezTo>
                <a:cubicBezTo>
                  <a:pt x="328" y="157"/>
                  <a:pt x="328" y="157"/>
                  <a:pt x="328" y="157"/>
                </a:cubicBezTo>
                <a:cubicBezTo>
                  <a:pt x="329" y="157"/>
                  <a:pt x="329" y="157"/>
                  <a:pt x="329" y="157"/>
                </a:cubicBezTo>
                <a:cubicBezTo>
                  <a:pt x="330" y="160"/>
                  <a:pt x="331" y="162"/>
                  <a:pt x="331" y="162"/>
                </a:cubicBezTo>
                <a:cubicBezTo>
                  <a:pt x="332" y="163"/>
                  <a:pt x="333" y="163"/>
                  <a:pt x="339" y="164"/>
                </a:cubicBezTo>
                <a:cubicBezTo>
                  <a:pt x="341" y="164"/>
                  <a:pt x="343" y="165"/>
                  <a:pt x="346" y="165"/>
                </a:cubicBezTo>
                <a:cubicBezTo>
                  <a:pt x="353" y="167"/>
                  <a:pt x="358" y="168"/>
                  <a:pt x="359" y="169"/>
                </a:cubicBezTo>
                <a:cubicBezTo>
                  <a:pt x="359" y="170"/>
                  <a:pt x="360" y="172"/>
                  <a:pt x="360" y="174"/>
                </a:cubicBezTo>
                <a:cubicBezTo>
                  <a:pt x="359" y="175"/>
                  <a:pt x="359" y="175"/>
                  <a:pt x="359" y="175"/>
                </a:cubicBezTo>
                <a:cubicBezTo>
                  <a:pt x="358" y="176"/>
                  <a:pt x="354" y="178"/>
                  <a:pt x="347" y="180"/>
                </a:cubicBezTo>
                <a:cubicBezTo>
                  <a:pt x="344" y="180"/>
                  <a:pt x="342" y="181"/>
                  <a:pt x="340" y="181"/>
                </a:cubicBezTo>
                <a:cubicBezTo>
                  <a:pt x="334" y="183"/>
                  <a:pt x="333" y="183"/>
                  <a:pt x="332" y="184"/>
                </a:cubicBezTo>
                <a:cubicBezTo>
                  <a:pt x="332" y="185"/>
                  <a:pt x="331" y="186"/>
                  <a:pt x="331" y="187"/>
                </a:cubicBezTo>
                <a:cubicBezTo>
                  <a:pt x="331" y="188"/>
                  <a:pt x="331" y="189"/>
                  <a:pt x="331" y="190"/>
                </a:cubicBezTo>
                <a:cubicBezTo>
                  <a:pt x="329" y="192"/>
                  <a:pt x="329" y="192"/>
                  <a:pt x="329" y="192"/>
                </a:cubicBezTo>
                <a:cubicBezTo>
                  <a:pt x="331" y="192"/>
                  <a:pt x="331" y="192"/>
                  <a:pt x="331" y="192"/>
                </a:cubicBezTo>
                <a:cubicBezTo>
                  <a:pt x="330" y="195"/>
                  <a:pt x="331" y="197"/>
                  <a:pt x="331" y="198"/>
                </a:cubicBezTo>
                <a:cubicBezTo>
                  <a:pt x="332" y="198"/>
                  <a:pt x="333" y="199"/>
                  <a:pt x="338" y="201"/>
                </a:cubicBezTo>
                <a:cubicBezTo>
                  <a:pt x="340" y="202"/>
                  <a:pt x="343" y="203"/>
                  <a:pt x="345" y="204"/>
                </a:cubicBezTo>
                <a:cubicBezTo>
                  <a:pt x="352" y="207"/>
                  <a:pt x="356" y="210"/>
                  <a:pt x="357" y="210"/>
                </a:cubicBezTo>
                <a:cubicBezTo>
                  <a:pt x="357" y="211"/>
                  <a:pt x="357" y="212"/>
                  <a:pt x="357" y="213"/>
                </a:cubicBezTo>
                <a:cubicBezTo>
                  <a:pt x="356" y="215"/>
                  <a:pt x="356" y="217"/>
                  <a:pt x="355" y="217"/>
                </a:cubicBezTo>
                <a:cubicBezTo>
                  <a:pt x="354" y="217"/>
                  <a:pt x="350" y="218"/>
                  <a:pt x="342" y="218"/>
                </a:cubicBezTo>
                <a:cubicBezTo>
                  <a:pt x="340" y="218"/>
                  <a:pt x="337" y="218"/>
                  <a:pt x="335" y="218"/>
                </a:cubicBezTo>
                <a:cubicBezTo>
                  <a:pt x="329" y="218"/>
                  <a:pt x="328" y="219"/>
                  <a:pt x="327" y="219"/>
                </a:cubicBezTo>
                <a:cubicBezTo>
                  <a:pt x="326" y="220"/>
                  <a:pt x="325" y="221"/>
                  <a:pt x="325" y="225"/>
                </a:cubicBezTo>
                <a:cubicBezTo>
                  <a:pt x="324" y="225"/>
                  <a:pt x="324" y="225"/>
                  <a:pt x="324" y="225"/>
                </a:cubicBezTo>
                <a:cubicBezTo>
                  <a:pt x="324" y="225"/>
                  <a:pt x="324" y="225"/>
                  <a:pt x="324" y="225"/>
                </a:cubicBezTo>
                <a:cubicBezTo>
                  <a:pt x="324" y="227"/>
                  <a:pt x="323" y="229"/>
                  <a:pt x="323" y="230"/>
                </a:cubicBezTo>
                <a:cubicBezTo>
                  <a:pt x="323" y="231"/>
                  <a:pt x="323" y="232"/>
                  <a:pt x="323" y="232"/>
                </a:cubicBezTo>
                <a:cubicBezTo>
                  <a:pt x="324" y="233"/>
                  <a:pt x="324" y="234"/>
                  <a:pt x="329" y="237"/>
                </a:cubicBezTo>
                <a:cubicBezTo>
                  <a:pt x="331" y="238"/>
                  <a:pt x="333" y="240"/>
                  <a:pt x="335" y="242"/>
                </a:cubicBezTo>
                <a:cubicBezTo>
                  <a:pt x="341" y="246"/>
                  <a:pt x="344" y="249"/>
                  <a:pt x="345" y="250"/>
                </a:cubicBezTo>
                <a:cubicBezTo>
                  <a:pt x="345" y="251"/>
                  <a:pt x="345" y="251"/>
                  <a:pt x="345" y="251"/>
                </a:cubicBezTo>
                <a:cubicBezTo>
                  <a:pt x="345" y="253"/>
                  <a:pt x="343" y="256"/>
                  <a:pt x="342" y="257"/>
                </a:cubicBezTo>
                <a:cubicBezTo>
                  <a:pt x="341" y="257"/>
                  <a:pt x="336" y="256"/>
                  <a:pt x="329" y="255"/>
                </a:cubicBezTo>
                <a:cubicBezTo>
                  <a:pt x="327" y="254"/>
                  <a:pt x="324" y="254"/>
                  <a:pt x="322" y="253"/>
                </a:cubicBezTo>
                <a:cubicBezTo>
                  <a:pt x="316" y="252"/>
                  <a:pt x="315" y="252"/>
                  <a:pt x="314" y="252"/>
                </a:cubicBezTo>
                <a:cubicBezTo>
                  <a:pt x="313" y="253"/>
                  <a:pt x="312" y="254"/>
                  <a:pt x="310" y="257"/>
                </a:cubicBezTo>
                <a:cubicBezTo>
                  <a:pt x="310" y="257"/>
                  <a:pt x="310" y="257"/>
                  <a:pt x="310" y="257"/>
                </a:cubicBezTo>
                <a:cubicBezTo>
                  <a:pt x="310" y="258"/>
                  <a:pt x="310" y="258"/>
                  <a:pt x="310" y="258"/>
                </a:cubicBezTo>
                <a:cubicBezTo>
                  <a:pt x="308" y="260"/>
                  <a:pt x="307" y="261"/>
                  <a:pt x="307" y="263"/>
                </a:cubicBezTo>
                <a:cubicBezTo>
                  <a:pt x="307" y="263"/>
                  <a:pt x="307" y="264"/>
                  <a:pt x="307" y="264"/>
                </a:cubicBezTo>
                <a:cubicBezTo>
                  <a:pt x="308" y="265"/>
                  <a:pt x="308" y="266"/>
                  <a:pt x="312" y="270"/>
                </a:cubicBezTo>
                <a:cubicBezTo>
                  <a:pt x="313" y="272"/>
                  <a:pt x="315" y="274"/>
                  <a:pt x="317" y="276"/>
                </a:cubicBezTo>
                <a:cubicBezTo>
                  <a:pt x="321" y="282"/>
                  <a:pt x="324" y="286"/>
                  <a:pt x="324" y="287"/>
                </a:cubicBezTo>
                <a:cubicBezTo>
                  <a:pt x="324" y="288"/>
                  <a:pt x="321" y="292"/>
                  <a:pt x="320" y="292"/>
                </a:cubicBezTo>
                <a:cubicBezTo>
                  <a:pt x="319" y="292"/>
                  <a:pt x="315" y="290"/>
                  <a:pt x="308" y="287"/>
                </a:cubicBezTo>
                <a:cubicBezTo>
                  <a:pt x="306" y="286"/>
                  <a:pt x="303" y="285"/>
                  <a:pt x="302" y="284"/>
                </a:cubicBezTo>
                <a:cubicBezTo>
                  <a:pt x="296" y="281"/>
                  <a:pt x="295" y="281"/>
                  <a:pt x="294" y="281"/>
                </a:cubicBezTo>
                <a:cubicBezTo>
                  <a:pt x="293" y="281"/>
                  <a:pt x="292" y="282"/>
                  <a:pt x="289" y="285"/>
                </a:cubicBezTo>
                <a:cubicBezTo>
                  <a:pt x="288" y="285"/>
                  <a:pt x="288" y="285"/>
                  <a:pt x="288" y="285"/>
                </a:cubicBezTo>
                <a:cubicBezTo>
                  <a:pt x="288" y="286"/>
                  <a:pt x="288" y="286"/>
                  <a:pt x="288" y="286"/>
                </a:cubicBezTo>
                <a:cubicBezTo>
                  <a:pt x="285" y="289"/>
                  <a:pt x="285" y="290"/>
                  <a:pt x="285" y="291"/>
                </a:cubicBezTo>
                <a:cubicBezTo>
                  <a:pt x="284" y="291"/>
                  <a:pt x="284" y="291"/>
                  <a:pt x="284" y="291"/>
                </a:cubicBezTo>
                <a:cubicBezTo>
                  <a:pt x="285" y="292"/>
                  <a:pt x="285" y="293"/>
                  <a:pt x="287" y="298"/>
                </a:cubicBezTo>
                <a:cubicBezTo>
                  <a:pt x="288" y="300"/>
                  <a:pt x="290" y="302"/>
                  <a:pt x="291" y="305"/>
                </a:cubicBezTo>
                <a:cubicBezTo>
                  <a:pt x="294" y="311"/>
                  <a:pt x="295" y="316"/>
                  <a:pt x="296" y="317"/>
                </a:cubicBezTo>
                <a:cubicBezTo>
                  <a:pt x="295" y="319"/>
                  <a:pt x="292" y="321"/>
                  <a:pt x="290" y="321"/>
                </a:cubicBezTo>
                <a:cubicBezTo>
                  <a:pt x="289" y="321"/>
                  <a:pt x="285" y="318"/>
                  <a:pt x="280" y="314"/>
                </a:cubicBezTo>
                <a:cubicBezTo>
                  <a:pt x="278" y="312"/>
                  <a:pt x="276" y="311"/>
                  <a:pt x="274" y="310"/>
                </a:cubicBezTo>
                <a:cubicBezTo>
                  <a:pt x="269" y="305"/>
                  <a:pt x="268" y="305"/>
                  <a:pt x="267" y="305"/>
                </a:cubicBezTo>
                <a:cubicBezTo>
                  <a:pt x="266" y="305"/>
                  <a:pt x="265" y="305"/>
                  <a:pt x="262" y="307"/>
                </a:cubicBezTo>
                <a:cubicBezTo>
                  <a:pt x="261" y="307"/>
                  <a:pt x="261" y="307"/>
                  <a:pt x="261" y="307"/>
                </a:cubicBezTo>
                <a:cubicBezTo>
                  <a:pt x="260" y="308"/>
                  <a:pt x="260" y="308"/>
                  <a:pt x="260" y="308"/>
                </a:cubicBezTo>
                <a:cubicBezTo>
                  <a:pt x="257" y="310"/>
                  <a:pt x="256" y="311"/>
                  <a:pt x="256" y="312"/>
                </a:cubicBezTo>
                <a:cubicBezTo>
                  <a:pt x="256" y="312"/>
                  <a:pt x="256" y="312"/>
                  <a:pt x="256" y="312"/>
                </a:cubicBezTo>
                <a:cubicBezTo>
                  <a:pt x="256" y="313"/>
                  <a:pt x="256" y="313"/>
                  <a:pt x="256" y="313"/>
                </a:cubicBezTo>
                <a:cubicBezTo>
                  <a:pt x="256" y="313"/>
                  <a:pt x="256" y="315"/>
                  <a:pt x="257" y="320"/>
                </a:cubicBezTo>
                <a:cubicBezTo>
                  <a:pt x="258" y="322"/>
                  <a:pt x="258" y="325"/>
                  <a:pt x="259" y="327"/>
                </a:cubicBezTo>
                <a:cubicBezTo>
                  <a:pt x="260" y="334"/>
                  <a:pt x="261" y="339"/>
                  <a:pt x="261" y="340"/>
                </a:cubicBezTo>
                <a:cubicBezTo>
                  <a:pt x="260" y="341"/>
                  <a:pt x="256" y="343"/>
                  <a:pt x="255" y="343"/>
                </a:cubicBezTo>
                <a:cubicBezTo>
                  <a:pt x="254" y="343"/>
                  <a:pt x="251" y="339"/>
                  <a:pt x="246" y="333"/>
                </a:cubicBezTo>
                <a:cubicBezTo>
                  <a:pt x="244" y="331"/>
                  <a:pt x="243" y="330"/>
                  <a:pt x="242" y="328"/>
                </a:cubicBezTo>
                <a:cubicBezTo>
                  <a:pt x="238" y="323"/>
                  <a:pt x="237" y="322"/>
                  <a:pt x="236" y="322"/>
                </a:cubicBezTo>
                <a:cubicBezTo>
                  <a:pt x="235" y="322"/>
                  <a:pt x="234" y="322"/>
                  <a:pt x="230" y="323"/>
                </a:cubicBezTo>
                <a:cubicBezTo>
                  <a:pt x="229" y="323"/>
                  <a:pt x="229" y="323"/>
                  <a:pt x="229" y="323"/>
                </a:cubicBezTo>
                <a:cubicBezTo>
                  <a:pt x="228" y="324"/>
                  <a:pt x="228" y="324"/>
                  <a:pt x="228" y="324"/>
                </a:cubicBezTo>
                <a:cubicBezTo>
                  <a:pt x="226" y="324"/>
                  <a:pt x="224" y="325"/>
                  <a:pt x="223" y="326"/>
                </a:cubicBezTo>
                <a:cubicBezTo>
                  <a:pt x="223" y="327"/>
                  <a:pt x="223" y="327"/>
                  <a:pt x="223" y="328"/>
                </a:cubicBezTo>
                <a:cubicBezTo>
                  <a:pt x="223" y="329"/>
                  <a:pt x="223" y="331"/>
                  <a:pt x="223" y="334"/>
                </a:cubicBezTo>
                <a:cubicBezTo>
                  <a:pt x="223" y="336"/>
                  <a:pt x="223" y="339"/>
                  <a:pt x="223" y="342"/>
                </a:cubicBezTo>
                <a:cubicBezTo>
                  <a:pt x="223" y="346"/>
                  <a:pt x="222" y="350"/>
                  <a:pt x="222" y="353"/>
                </a:cubicBezTo>
                <a:cubicBezTo>
                  <a:pt x="222" y="354"/>
                  <a:pt x="222" y="355"/>
                  <a:pt x="222" y="355"/>
                </a:cubicBezTo>
                <a:cubicBezTo>
                  <a:pt x="220" y="356"/>
                  <a:pt x="216" y="357"/>
                  <a:pt x="215" y="356"/>
                </a:cubicBezTo>
                <a:cubicBezTo>
                  <a:pt x="214" y="355"/>
                  <a:pt x="212" y="351"/>
                  <a:pt x="209" y="345"/>
                </a:cubicBezTo>
                <a:cubicBezTo>
                  <a:pt x="208" y="342"/>
                  <a:pt x="207" y="340"/>
                  <a:pt x="206" y="338"/>
                </a:cubicBezTo>
                <a:cubicBezTo>
                  <a:pt x="203" y="332"/>
                  <a:pt x="203" y="332"/>
                  <a:pt x="202" y="331"/>
                </a:cubicBezTo>
                <a:cubicBezTo>
                  <a:pt x="201" y="331"/>
                  <a:pt x="200" y="330"/>
                  <a:pt x="196" y="331"/>
                </a:cubicBezTo>
                <a:cubicBezTo>
                  <a:pt x="194" y="329"/>
                  <a:pt x="194" y="329"/>
                  <a:pt x="194" y="329"/>
                </a:cubicBezTo>
                <a:cubicBezTo>
                  <a:pt x="194" y="331"/>
                  <a:pt x="194" y="331"/>
                  <a:pt x="194" y="331"/>
                </a:cubicBezTo>
                <a:cubicBezTo>
                  <a:pt x="191" y="331"/>
                  <a:pt x="189" y="332"/>
                  <a:pt x="188" y="333"/>
                </a:cubicBezTo>
                <a:cubicBezTo>
                  <a:pt x="188" y="333"/>
                  <a:pt x="188" y="334"/>
                  <a:pt x="186" y="340"/>
                </a:cubicBezTo>
                <a:cubicBezTo>
                  <a:pt x="186" y="342"/>
                  <a:pt x="185" y="345"/>
                  <a:pt x="184" y="347"/>
                </a:cubicBezTo>
                <a:cubicBezTo>
                  <a:pt x="182" y="354"/>
                  <a:pt x="181" y="359"/>
                  <a:pt x="180" y="360"/>
                </a:cubicBezTo>
                <a:cubicBezTo>
                  <a:pt x="179" y="360"/>
                  <a:pt x="175" y="360"/>
                  <a:pt x="174" y="360"/>
                </a:cubicBezTo>
                <a:cubicBezTo>
                  <a:pt x="173" y="359"/>
                  <a:pt x="172" y="354"/>
                  <a:pt x="170" y="347"/>
                </a:cubicBezTo>
                <a:cubicBezTo>
                  <a:pt x="170" y="345"/>
                  <a:pt x="169" y="342"/>
                  <a:pt x="169" y="340"/>
                </a:cubicBezTo>
                <a:cubicBezTo>
                  <a:pt x="167" y="334"/>
                  <a:pt x="167" y="333"/>
                  <a:pt x="167" y="332"/>
                </a:cubicBezTo>
                <a:cubicBezTo>
                  <a:pt x="166" y="332"/>
                  <a:pt x="165" y="331"/>
                  <a:pt x="161" y="331"/>
                </a:cubicBezTo>
                <a:cubicBezTo>
                  <a:pt x="160" y="330"/>
                  <a:pt x="160" y="330"/>
                  <a:pt x="160" y="330"/>
                </a:cubicBezTo>
                <a:cubicBezTo>
                  <a:pt x="159" y="330"/>
                  <a:pt x="159" y="330"/>
                  <a:pt x="159" y="330"/>
                </a:cubicBezTo>
                <a:cubicBezTo>
                  <a:pt x="155" y="329"/>
                  <a:pt x="154" y="330"/>
                  <a:pt x="153" y="331"/>
                </a:cubicBezTo>
                <a:cubicBezTo>
                  <a:pt x="152" y="331"/>
                  <a:pt x="152" y="332"/>
                  <a:pt x="149" y="337"/>
                </a:cubicBezTo>
                <a:cubicBezTo>
                  <a:pt x="148" y="339"/>
                  <a:pt x="147" y="341"/>
                  <a:pt x="146" y="344"/>
                </a:cubicBezTo>
                <a:cubicBezTo>
                  <a:pt x="142" y="350"/>
                  <a:pt x="140" y="354"/>
                  <a:pt x="139" y="355"/>
                </a:cubicBezTo>
                <a:cubicBezTo>
                  <a:pt x="137" y="355"/>
                  <a:pt x="133" y="354"/>
                  <a:pt x="132" y="354"/>
                </a:cubicBezTo>
                <a:cubicBezTo>
                  <a:pt x="132" y="352"/>
                  <a:pt x="132" y="348"/>
                  <a:pt x="132" y="340"/>
                </a:cubicBezTo>
                <a:cubicBezTo>
                  <a:pt x="132" y="338"/>
                  <a:pt x="132" y="335"/>
                  <a:pt x="132" y="333"/>
                </a:cubicBezTo>
                <a:cubicBezTo>
                  <a:pt x="132" y="327"/>
                  <a:pt x="132" y="326"/>
                  <a:pt x="132" y="325"/>
                </a:cubicBezTo>
                <a:cubicBezTo>
                  <a:pt x="131" y="324"/>
                  <a:pt x="129" y="323"/>
                  <a:pt x="126" y="322"/>
                </a:cubicBezTo>
                <a:cubicBezTo>
                  <a:pt x="126" y="321"/>
                  <a:pt x="126" y="321"/>
                  <a:pt x="126" y="321"/>
                </a:cubicBezTo>
                <a:cubicBezTo>
                  <a:pt x="125" y="322"/>
                  <a:pt x="125" y="322"/>
                  <a:pt x="125" y="322"/>
                </a:cubicBezTo>
                <a:cubicBezTo>
                  <a:pt x="121" y="320"/>
                  <a:pt x="120" y="320"/>
                  <a:pt x="119" y="320"/>
                </a:cubicBezTo>
                <a:cubicBezTo>
                  <a:pt x="118" y="321"/>
                  <a:pt x="117" y="322"/>
                  <a:pt x="114" y="326"/>
                </a:cubicBezTo>
                <a:cubicBezTo>
                  <a:pt x="112" y="328"/>
                  <a:pt x="111" y="330"/>
                  <a:pt x="109" y="332"/>
                </a:cubicBezTo>
                <a:cubicBezTo>
                  <a:pt x="104" y="337"/>
                  <a:pt x="100" y="340"/>
                  <a:pt x="99" y="341"/>
                </a:cubicBezTo>
                <a:cubicBezTo>
                  <a:pt x="98" y="341"/>
                  <a:pt x="94" y="339"/>
                  <a:pt x="93" y="338"/>
                </a:cubicBezTo>
                <a:cubicBezTo>
                  <a:pt x="93" y="338"/>
                  <a:pt x="94" y="337"/>
                  <a:pt x="94" y="337"/>
                </a:cubicBezTo>
                <a:cubicBezTo>
                  <a:pt x="94" y="337"/>
                  <a:pt x="94" y="337"/>
                  <a:pt x="94" y="337"/>
                </a:cubicBezTo>
                <a:cubicBezTo>
                  <a:pt x="94" y="334"/>
                  <a:pt x="95" y="330"/>
                  <a:pt x="96" y="325"/>
                </a:cubicBezTo>
                <a:cubicBezTo>
                  <a:pt x="97" y="323"/>
                  <a:pt x="97" y="320"/>
                  <a:pt x="98" y="318"/>
                </a:cubicBezTo>
                <a:cubicBezTo>
                  <a:pt x="99" y="315"/>
                  <a:pt x="100" y="313"/>
                  <a:pt x="100" y="312"/>
                </a:cubicBezTo>
                <a:cubicBezTo>
                  <a:pt x="100" y="311"/>
                  <a:pt x="100" y="311"/>
                  <a:pt x="100" y="310"/>
                </a:cubicBezTo>
                <a:cubicBezTo>
                  <a:pt x="99" y="309"/>
                  <a:pt x="98" y="308"/>
                  <a:pt x="95" y="306"/>
                </a:cubicBezTo>
                <a:cubicBezTo>
                  <a:pt x="94" y="304"/>
                  <a:pt x="94" y="304"/>
                  <a:pt x="94" y="304"/>
                </a:cubicBezTo>
                <a:cubicBezTo>
                  <a:pt x="93" y="305"/>
                  <a:pt x="93" y="305"/>
                  <a:pt x="93" y="305"/>
                </a:cubicBezTo>
                <a:cubicBezTo>
                  <a:pt x="91" y="303"/>
                  <a:pt x="90" y="303"/>
                  <a:pt x="88" y="303"/>
                </a:cubicBezTo>
                <a:cubicBezTo>
                  <a:pt x="87" y="303"/>
                  <a:pt x="87" y="303"/>
                  <a:pt x="82" y="307"/>
                </a:cubicBezTo>
                <a:cubicBezTo>
                  <a:pt x="80" y="308"/>
                  <a:pt x="78" y="310"/>
                  <a:pt x="76" y="311"/>
                </a:cubicBezTo>
                <a:cubicBezTo>
                  <a:pt x="70" y="315"/>
                  <a:pt x="66" y="318"/>
                  <a:pt x="64" y="318"/>
                </a:cubicBezTo>
                <a:cubicBezTo>
                  <a:pt x="63" y="318"/>
                  <a:pt x="60" y="315"/>
                  <a:pt x="59" y="314"/>
                </a:cubicBezTo>
                <a:cubicBezTo>
                  <a:pt x="60" y="313"/>
                  <a:pt x="62" y="308"/>
                  <a:pt x="65" y="302"/>
                </a:cubicBezTo>
                <a:cubicBezTo>
                  <a:pt x="66" y="300"/>
                  <a:pt x="67" y="298"/>
                  <a:pt x="68" y="296"/>
                </a:cubicBezTo>
                <a:cubicBezTo>
                  <a:pt x="71" y="291"/>
                  <a:pt x="72" y="290"/>
                  <a:pt x="72" y="289"/>
                </a:cubicBezTo>
                <a:cubicBezTo>
                  <a:pt x="72" y="289"/>
                  <a:pt x="72" y="289"/>
                  <a:pt x="72" y="289"/>
                </a:cubicBezTo>
                <a:cubicBezTo>
                  <a:pt x="72" y="288"/>
                  <a:pt x="72" y="288"/>
                  <a:pt x="72" y="288"/>
                </a:cubicBezTo>
                <a:cubicBezTo>
                  <a:pt x="72" y="287"/>
                  <a:pt x="71" y="286"/>
                  <a:pt x="68" y="283"/>
                </a:cubicBezTo>
                <a:cubicBezTo>
                  <a:pt x="68" y="282"/>
                  <a:pt x="68" y="282"/>
                  <a:pt x="68" y="282"/>
                </a:cubicBezTo>
                <a:cubicBezTo>
                  <a:pt x="67" y="282"/>
                  <a:pt x="67" y="282"/>
                  <a:pt x="67" y="282"/>
                </a:cubicBezTo>
                <a:cubicBezTo>
                  <a:pt x="65" y="279"/>
                  <a:pt x="63" y="278"/>
                  <a:pt x="62" y="278"/>
                </a:cubicBezTo>
                <a:cubicBezTo>
                  <a:pt x="61" y="278"/>
                  <a:pt x="61" y="279"/>
                  <a:pt x="55" y="281"/>
                </a:cubicBezTo>
                <a:cubicBezTo>
                  <a:pt x="53" y="282"/>
                  <a:pt x="51" y="283"/>
                  <a:pt x="48" y="284"/>
                </a:cubicBezTo>
                <a:cubicBezTo>
                  <a:pt x="42" y="286"/>
                  <a:pt x="37" y="288"/>
                  <a:pt x="36" y="288"/>
                </a:cubicBezTo>
                <a:cubicBezTo>
                  <a:pt x="34" y="287"/>
                  <a:pt x="32" y="284"/>
                  <a:pt x="32" y="283"/>
                </a:cubicBezTo>
                <a:cubicBezTo>
                  <a:pt x="32" y="281"/>
                  <a:pt x="35" y="278"/>
                  <a:pt x="40" y="272"/>
                </a:cubicBezTo>
                <a:cubicBezTo>
                  <a:pt x="42" y="270"/>
                  <a:pt x="43" y="269"/>
                  <a:pt x="45" y="267"/>
                </a:cubicBezTo>
                <a:cubicBezTo>
                  <a:pt x="49" y="262"/>
                  <a:pt x="49" y="262"/>
                  <a:pt x="50" y="260"/>
                </a:cubicBezTo>
                <a:cubicBezTo>
                  <a:pt x="50" y="260"/>
                  <a:pt x="50" y="258"/>
                  <a:pt x="47" y="255"/>
                </a:cubicBezTo>
                <a:cubicBezTo>
                  <a:pt x="48" y="253"/>
                  <a:pt x="48" y="253"/>
                  <a:pt x="48" y="253"/>
                </a:cubicBezTo>
                <a:cubicBezTo>
                  <a:pt x="46" y="253"/>
                  <a:pt x="46" y="253"/>
                  <a:pt x="46" y="253"/>
                </a:cubicBezTo>
                <a:cubicBezTo>
                  <a:pt x="45" y="250"/>
                  <a:pt x="44" y="249"/>
                  <a:pt x="43" y="249"/>
                </a:cubicBezTo>
                <a:cubicBezTo>
                  <a:pt x="42" y="248"/>
                  <a:pt x="41" y="249"/>
                  <a:pt x="36" y="249"/>
                </a:cubicBezTo>
                <a:cubicBezTo>
                  <a:pt x="33" y="250"/>
                  <a:pt x="31" y="250"/>
                  <a:pt x="28" y="251"/>
                </a:cubicBezTo>
                <a:cubicBezTo>
                  <a:pt x="21" y="252"/>
                  <a:pt x="16" y="252"/>
                  <a:pt x="15" y="252"/>
                </a:cubicBezTo>
                <a:cubicBezTo>
                  <a:pt x="14" y="251"/>
                  <a:pt x="12" y="247"/>
                  <a:pt x="12" y="246"/>
                </a:cubicBezTo>
                <a:cubicBezTo>
                  <a:pt x="13" y="245"/>
                  <a:pt x="16" y="242"/>
                  <a:pt x="22" y="237"/>
                </a:cubicBezTo>
                <a:cubicBezTo>
                  <a:pt x="24" y="236"/>
                  <a:pt x="26" y="235"/>
                  <a:pt x="28" y="234"/>
                </a:cubicBezTo>
                <a:cubicBezTo>
                  <a:pt x="33" y="230"/>
                  <a:pt x="34" y="229"/>
                  <a:pt x="35" y="228"/>
                </a:cubicBezTo>
                <a:cubicBezTo>
                  <a:pt x="35" y="228"/>
                  <a:pt x="35" y="228"/>
                  <a:pt x="35" y="228"/>
                </a:cubicBezTo>
                <a:cubicBezTo>
                  <a:pt x="35" y="226"/>
                  <a:pt x="35" y="225"/>
                  <a:pt x="34" y="222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3" y="220"/>
                  <a:pt x="33" y="220"/>
                  <a:pt x="33" y="220"/>
                </a:cubicBezTo>
                <a:cubicBezTo>
                  <a:pt x="32" y="217"/>
                  <a:pt x="31" y="216"/>
                  <a:pt x="31" y="215"/>
                </a:cubicBezTo>
                <a:cubicBezTo>
                  <a:pt x="30" y="215"/>
                  <a:pt x="29" y="215"/>
                  <a:pt x="23" y="214"/>
                </a:cubicBezTo>
                <a:cubicBezTo>
                  <a:pt x="21" y="214"/>
                  <a:pt x="18" y="214"/>
                  <a:pt x="16" y="214"/>
                </a:cubicBezTo>
                <a:cubicBezTo>
                  <a:pt x="8" y="213"/>
                  <a:pt x="4" y="212"/>
                  <a:pt x="3" y="212"/>
                </a:cubicBezTo>
                <a:cubicBezTo>
                  <a:pt x="2" y="211"/>
                  <a:pt x="1" y="208"/>
                  <a:pt x="1" y="206"/>
                </a:cubicBezTo>
                <a:cubicBezTo>
                  <a:pt x="1" y="206"/>
                  <a:pt x="1" y="205"/>
                  <a:pt x="1" y="205"/>
                </a:cubicBezTo>
                <a:cubicBezTo>
                  <a:pt x="2" y="205"/>
                  <a:pt x="7" y="202"/>
                  <a:pt x="13" y="200"/>
                </a:cubicBezTo>
                <a:cubicBezTo>
                  <a:pt x="16" y="199"/>
                  <a:pt x="18" y="198"/>
                  <a:pt x="20" y="197"/>
                </a:cubicBezTo>
                <a:cubicBezTo>
                  <a:pt x="26" y="195"/>
                  <a:pt x="27" y="195"/>
                  <a:pt x="27" y="194"/>
                </a:cubicBezTo>
                <a:cubicBezTo>
                  <a:pt x="28" y="193"/>
                  <a:pt x="28" y="193"/>
                  <a:pt x="28" y="192"/>
                </a:cubicBezTo>
                <a:cubicBezTo>
                  <a:pt x="28" y="190"/>
                  <a:pt x="28" y="189"/>
                  <a:pt x="28" y="188"/>
                </a:cubicBezTo>
                <a:cubicBezTo>
                  <a:pt x="29" y="186"/>
                  <a:pt x="29" y="186"/>
                  <a:pt x="29" y="186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82"/>
                  <a:pt x="27" y="181"/>
                  <a:pt x="26" y="180"/>
                </a:cubicBezTo>
                <a:cubicBezTo>
                  <a:pt x="26" y="179"/>
                  <a:pt x="25" y="179"/>
                  <a:pt x="20" y="177"/>
                </a:cubicBezTo>
                <a:cubicBezTo>
                  <a:pt x="17" y="177"/>
                  <a:pt x="15" y="176"/>
                  <a:pt x="12" y="175"/>
                </a:cubicBezTo>
                <a:cubicBezTo>
                  <a:pt x="5" y="173"/>
                  <a:pt x="1" y="171"/>
                  <a:pt x="0" y="170"/>
                </a:cubicBezTo>
                <a:cubicBezTo>
                  <a:pt x="0" y="170"/>
                  <a:pt x="0" y="168"/>
                  <a:pt x="0" y="166"/>
                </a:cubicBezTo>
                <a:close/>
                <a:moveTo>
                  <a:pt x="287" y="193"/>
                </a:moveTo>
                <a:cubicBezTo>
                  <a:pt x="295" y="134"/>
                  <a:pt x="253" y="79"/>
                  <a:pt x="193" y="72"/>
                </a:cubicBezTo>
                <a:cubicBezTo>
                  <a:pt x="134" y="64"/>
                  <a:pt x="80" y="106"/>
                  <a:pt x="72" y="165"/>
                </a:cubicBezTo>
                <a:cubicBezTo>
                  <a:pt x="64" y="225"/>
                  <a:pt x="106" y="279"/>
                  <a:pt x="166" y="287"/>
                </a:cubicBezTo>
                <a:cubicBezTo>
                  <a:pt x="225" y="295"/>
                  <a:pt x="280" y="253"/>
                  <a:pt x="287" y="193"/>
                </a:cubicBezTo>
                <a:close/>
              </a:path>
            </a:pathLst>
          </a:custGeom>
          <a:solidFill>
            <a:srgbClr val="BF55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Freeform 6"/>
          <p:cNvSpPr>
            <a:spLocks noEditPoints="1"/>
          </p:cNvSpPr>
          <p:nvPr/>
        </p:nvSpPr>
        <p:spPr bwMode="auto">
          <a:xfrm>
            <a:off x="4900613" y="1114425"/>
            <a:ext cx="1887537" cy="1878013"/>
          </a:xfrm>
          <a:custGeom>
            <a:avLst/>
            <a:gdLst>
              <a:gd name="T0" fmla="*/ 2147483647 w 383"/>
              <a:gd name="T1" fmla="*/ 2147483647 h 382"/>
              <a:gd name="T2" fmla="*/ 2147483647 w 383"/>
              <a:gd name="T3" fmla="*/ 2147483647 h 382"/>
              <a:gd name="T4" fmla="*/ 2147483647 w 383"/>
              <a:gd name="T5" fmla="*/ 2147483647 h 382"/>
              <a:gd name="T6" fmla="*/ 2147483647 w 383"/>
              <a:gd name="T7" fmla="*/ 2147483647 h 382"/>
              <a:gd name="T8" fmla="*/ 2147483647 w 383"/>
              <a:gd name="T9" fmla="*/ 2147483647 h 382"/>
              <a:gd name="T10" fmla="*/ 2147483647 w 383"/>
              <a:gd name="T11" fmla="*/ 2147483647 h 382"/>
              <a:gd name="T12" fmla="*/ 2147483647 w 383"/>
              <a:gd name="T13" fmla="*/ 2147483647 h 382"/>
              <a:gd name="T14" fmla="*/ 2147483647 w 383"/>
              <a:gd name="T15" fmla="*/ 2147483647 h 382"/>
              <a:gd name="T16" fmla="*/ 2147483647 w 383"/>
              <a:gd name="T17" fmla="*/ 2147483647 h 382"/>
              <a:gd name="T18" fmla="*/ 2147483647 w 383"/>
              <a:gd name="T19" fmla="*/ 2147483647 h 382"/>
              <a:gd name="T20" fmla="*/ 2147483647 w 383"/>
              <a:gd name="T21" fmla="*/ 2147483647 h 382"/>
              <a:gd name="T22" fmla="*/ 2147483647 w 383"/>
              <a:gd name="T23" fmla="*/ 2147483647 h 382"/>
              <a:gd name="T24" fmla="*/ 2147483647 w 383"/>
              <a:gd name="T25" fmla="*/ 2147483647 h 382"/>
              <a:gd name="T26" fmla="*/ 2147483647 w 383"/>
              <a:gd name="T27" fmla="*/ 2147483647 h 382"/>
              <a:gd name="T28" fmla="*/ 2147483647 w 383"/>
              <a:gd name="T29" fmla="*/ 2147483647 h 382"/>
              <a:gd name="T30" fmla="*/ 2147483647 w 383"/>
              <a:gd name="T31" fmla="*/ 2147483647 h 382"/>
              <a:gd name="T32" fmla="*/ 2147483647 w 383"/>
              <a:gd name="T33" fmla="*/ 2147483647 h 382"/>
              <a:gd name="T34" fmla="*/ 2147483647 w 383"/>
              <a:gd name="T35" fmla="*/ 2147483647 h 382"/>
              <a:gd name="T36" fmla="*/ 2147483647 w 383"/>
              <a:gd name="T37" fmla="*/ 2147483647 h 382"/>
              <a:gd name="T38" fmla="*/ 2147483647 w 383"/>
              <a:gd name="T39" fmla="*/ 2147483647 h 382"/>
              <a:gd name="T40" fmla="*/ 2147483647 w 383"/>
              <a:gd name="T41" fmla="*/ 2147483647 h 382"/>
              <a:gd name="T42" fmla="*/ 2147483647 w 383"/>
              <a:gd name="T43" fmla="*/ 2147483647 h 382"/>
              <a:gd name="T44" fmla="*/ 2147483647 w 383"/>
              <a:gd name="T45" fmla="*/ 2147483647 h 382"/>
              <a:gd name="T46" fmla="*/ 2147483647 w 383"/>
              <a:gd name="T47" fmla="*/ 2147483647 h 382"/>
              <a:gd name="T48" fmla="*/ 2147483647 w 383"/>
              <a:gd name="T49" fmla="*/ 2147483647 h 382"/>
              <a:gd name="T50" fmla="*/ 2147483647 w 383"/>
              <a:gd name="T51" fmla="*/ 2147483647 h 382"/>
              <a:gd name="T52" fmla="*/ 2147483647 w 383"/>
              <a:gd name="T53" fmla="*/ 2147483647 h 382"/>
              <a:gd name="T54" fmla="*/ 2147483647 w 383"/>
              <a:gd name="T55" fmla="*/ 2147483647 h 382"/>
              <a:gd name="T56" fmla="*/ 2147483647 w 383"/>
              <a:gd name="T57" fmla="*/ 2147483647 h 382"/>
              <a:gd name="T58" fmla="*/ 2147483647 w 383"/>
              <a:gd name="T59" fmla="*/ 2147483647 h 382"/>
              <a:gd name="T60" fmla="*/ 2147483647 w 383"/>
              <a:gd name="T61" fmla="*/ 2147483647 h 382"/>
              <a:gd name="T62" fmla="*/ 2147483647 w 383"/>
              <a:gd name="T63" fmla="*/ 2147483647 h 382"/>
              <a:gd name="T64" fmla="*/ 2147483647 w 383"/>
              <a:gd name="T65" fmla="*/ 2147483647 h 382"/>
              <a:gd name="T66" fmla="*/ 2147483647 w 383"/>
              <a:gd name="T67" fmla="*/ 2147483647 h 382"/>
              <a:gd name="T68" fmla="*/ 2147483647 w 383"/>
              <a:gd name="T69" fmla="*/ 2147483647 h 382"/>
              <a:gd name="T70" fmla="*/ 2147483647 w 383"/>
              <a:gd name="T71" fmla="*/ 2147483647 h 382"/>
              <a:gd name="T72" fmla="*/ 2147483647 w 383"/>
              <a:gd name="T73" fmla="*/ 2147483647 h 382"/>
              <a:gd name="T74" fmla="*/ 2147483647 w 383"/>
              <a:gd name="T75" fmla="*/ 2147483647 h 382"/>
              <a:gd name="T76" fmla="*/ 2147483647 w 383"/>
              <a:gd name="T77" fmla="*/ 2147483647 h 382"/>
              <a:gd name="T78" fmla="*/ 2147483647 w 383"/>
              <a:gd name="T79" fmla="*/ 2147483647 h 382"/>
              <a:gd name="T80" fmla="*/ 2147483647 w 383"/>
              <a:gd name="T81" fmla="*/ 2147483647 h 382"/>
              <a:gd name="T82" fmla="*/ 2147483647 w 383"/>
              <a:gd name="T83" fmla="*/ 2147483647 h 382"/>
              <a:gd name="T84" fmla="*/ 2147483647 w 383"/>
              <a:gd name="T85" fmla="*/ 2147483647 h 382"/>
              <a:gd name="T86" fmla="*/ 2147483647 w 383"/>
              <a:gd name="T87" fmla="*/ 2147483647 h 382"/>
              <a:gd name="T88" fmla="*/ 2147483647 w 383"/>
              <a:gd name="T89" fmla="*/ 2147483647 h 382"/>
              <a:gd name="T90" fmla="*/ 2147483647 w 383"/>
              <a:gd name="T91" fmla="*/ 2147483647 h 382"/>
              <a:gd name="T92" fmla="*/ 2147483647 w 383"/>
              <a:gd name="T93" fmla="*/ 2147483647 h 382"/>
              <a:gd name="T94" fmla="*/ 2147483647 w 383"/>
              <a:gd name="T95" fmla="*/ 2147483647 h 382"/>
              <a:gd name="T96" fmla="*/ 2147483647 w 383"/>
              <a:gd name="T97" fmla="*/ 2147483647 h 382"/>
              <a:gd name="T98" fmla="*/ 2147483647 w 383"/>
              <a:gd name="T99" fmla="*/ 2147483647 h 382"/>
              <a:gd name="T100" fmla="*/ 2147483647 w 383"/>
              <a:gd name="T101" fmla="*/ 2147483647 h 382"/>
              <a:gd name="T102" fmla="*/ 2147483647 w 383"/>
              <a:gd name="T103" fmla="*/ 2147483647 h 382"/>
              <a:gd name="T104" fmla="*/ 2147483647 w 383"/>
              <a:gd name="T105" fmla="*/ 2147483647 h 382"/>
              <a:gd name="T106" fmla="*/ 2147483647 w 383"/>
              <a:gd name="T107" fmla="*/ 2147483647 h 382"/>
              <a:gd name="T108" fmla="*/ 2147483647 w 383"/>
              <a:gd name="T109" fmla="*/ 2147483647 h 382"/>
              <a:gd name="T110" fmla="*/ 2147483647 w 383"/>
              <a:gd name="T111" fmla="*/ 2147483647 h 38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83" h="382">
                <a:moveTo>
                  <a:pt x="0" y="201"/>
                </a:moveTo>
                <a:cubicBezTo>
                  <a:pt x="0" y="200"/>
                  <a:pt x="1" y="199"/>
                  <a:pt x="1" y="199"/>
                </a:cubicBezTo>
                <a:cubicBezTo>
                  <a:pt x="2" y="198"/>
                  <a:pt x="6" y="196"/>
                  <a:pt x="14" y="194"/>
                </a:cubicBezTo>
                <a:cubicBezTo>
                  <a:pt x="16" y="193"/>
                  <a:pt x="19" y="193"/>
                  <a:pt x="21" y="192"/>
                </a:cubicBezTo>
                <a:cubicBezTo>
                  <a:pt x="28" y="190"/>
                  <a:pt x="29" y="190"/>
                  <a:pt x="29" y="189"/>
                </a:cubicBezTo>
                <a:cubicBezTo>
                  <a:pt x="30" y="188"/>
                  <a:pt x="31" y="187"/>
                  <a:pt x="31" y="183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31" y="182"/>
                  <a:pt x="31" y="180"/>
                  <a:pt x="31" y="179"/>
                </a:cubicBezTo>
                <a:cubicBezTo>
                  <a:pt x="31" y="177"/>
                  <a:pt x="31" y="176"/>
                  <a:pt x="30" y="175"/>
                </a:cubicBezTo>
                <a:cubicBezTo>
                  <a:pt x="29" y="174"/>
                  <a:pt x="28" y="174"/>
                  <a:pt x="23" y="171"/>
                </a:cubicBezTo>
                <a:cubicBezTo>
                  <a:pt x="21" y="170"/>
                  <a:pt x="18" y="169"/>
                  <a:pt x="15" y="168"/>
                </a:cubicBezTo>
                <a:cubicBezTo>
                  <a:pt x="8" y="165"/>
                  <a:pt x="4" y="162"/>
                  <a:pt x="3" y="162"/>
                </a:cubicBezTo>
                <a:cubicBezTo>
                  <a:pt x="3" y="161"/>
                  <a:pt x="3" y="161"/>
                  <a:pt x="3" y="160"/>
                </a:cubicBezTo>
                <a:cubicBezTo>
                  <a:pt x="3" y="158"/>
                  <a:pt x="4" y="155"/>
                  <a:pt x="4" y="155"/>
                </a:cubicBezTo>
                <a:cubicBezTo>
                  <a:pt x="5" y="154"/>
                  <a:pt x="10" y="153"/>
                  <a:pt x="18" y="153"/>
                </a:cubicBezTo>
                <a:cubicBezTo>
                  <a:pt x="21" y="153"/>
                  <a:pt x="23" y="153"/>
                  <a:pt x="25" y="153"/>
                </a:cubicBezTo>
                <a:cubicBezTo>
                  <a:pt x="32" y="153"/>
                  <a:pt x="33" y="153"/>
                  <a:pt x="34" y="152"/>
                </a:cubicBezTo>
                <a:cubicBezTo>
                  <a:pt x="35" y="151"/>
                  <a:pt x="36" y="150"/>
                  <a:pt x="37" y="146"/>
                </a:cubicBezTo>
                <a:cubicBezTo>
                  <a:pt x="37" y="146"/>
                  <a:pt x="37" y="146"/>
                  <a:pt x="37" y="146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8" y="143"/>
                  <a:pt x="38" y="141"/>
                  <a:pt x="38" y="140"/>
                </a:cubicBezTo>
                <a:cubicBezTo>
                  <a:pt x="38" y="139"/>
                  <a:pt x="38" y="139"/>
                  <a:pt x="38" y="138"/>
                </a:cubicBezTo>
                <a:cubicBezTo>
                  <a:pt x="38" y="137"/>
                  <a:pt x="37" y="136"/>
                  <a:pt x="32" y="133"/>
                </a:cubicBezTo>
                <a:cubicBezTo>
                  <a:pt x="30" y="131"/>
                  <a:pt x="28" y="130"/>
                  <a:pt x="26" y="128"/>
                </a:cubicBezTo>
                <a:cubicBezTo>
                  <a:pt x="19" y="123"/>
                  <a:pt x="16" y="120"/>
                  <a:pt x="15" y="119"/>
                </a:cubicBezTo>
                <a:cubicBezTo>
                  <a:pt x="15" y="117"/>
                  <a:pt x="17" y="113"/>
                  <a:pt x="18" y="112"/>
                </a:cubicBezTo>
                <a:cubicBezTo>
                  <a:pt x="19" y="112"/>
                  <a:pt x="24" y="113"/>
                  <a:pt x="32" y="114"/>
                </a:cubicBezTo>
                <a:cubicBezTo>
                  <a:pt x="34" y="115"/>
                  <a:pt x="37" y="115"/>
                  <a:pt x="39" y="116"/>
                </a:cubicBezTo>
                <a:cubicBezTo>
                  <a:pt x="46" y="117"/>
                  <a:pt x="47" y="117"/>
                  <a:pt x="48" y="117"/>
                </a:cubicBezTo>
                <a:cubicBezTo>
                  <a:pt x="48" y="116"/>
                  <a:pt x="49" y="116"/>
                  <a:pt x="52" y="112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7"/>
                  <a:pt x="55" y="105"/>
                  <a:pt x="55" y="105"/>
                </a:cubicBezTo>
                <a:cubicBezTo>
                  <a:pt x="55" y="105"/>
                  <a:pt x="55" y="104"/>
                  <a:pt x="55" y="104"/>
                </a:cubicBezTo>
                <a:cubicBezTo>
                  <a:pt x="54" y="103"/>
                  <a:pt x="54" y="102"/>
                  <a:pt x="50" y="98"/>
                </a:cubicBezTo>
                <a:cubicBezTo>
                  <a:pt x="48" y="96"/>
                  <a:pt x="46" y="94"/>
                  <a:pt x="45" y="91"/>
                </a:cubicBezTo>
                <a:cubicBezTo>
                  <a:pt x="40" y="85"/>
                  <a:pt x="37" y="81"/>
                  <a:pt x="36" y="80"/>
                </a:cubicBezTo>
                <a:cubicBezTo>
                  <a:pt x="37" y="79"/>
                  <a:pt x="39" y="75"/>
                  <a:pt x="41" y="74"/>
                </a:cubicBezTo>
                <a:cubicBezTo>
                  <a:pt x="42" y="75"/>
                  <a:pt x="47" y="76"/>
                  <a:pt x="54" y="79"/>
                </a:cubicBezTo>
                <a:cubicBezTo>
                  <a:pt x="56" y="80"/>
                  <a:pt x="58" y="81"/>
                  <a:pt x="61" y="82"/>
                </a:cubicBezTo>
                <a:cubicBezTo>
                  <a:pt x="67" y="85"/>
                  <a:pt x="68" y="86"/>
                  <a:pt x="69" y="85"/>
                </a:cubicBezTo>
                <a:cubicBezTo>
                  <a:pt x="70" y="85"/>
                  <a:pt x="72" y="84"/>
                  <a:pt x="74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0"/>
                  <a:pt x="75" y="80"/>
                  <a:pt x="75" y="80"/>
                </a:cubicBezTo>
                <a:cubicBezTo>
                  <a:pt x="77" y="78"/>
                  <a:pt x="78" y="76"/>
                  <a:pt x="78" y="75"/>
                </a:cubicBezTo>
                <a:cubicBezTo>
                  <a:pt x="78" y="74"/>
                  <a:pt x="78" y="73"/>
                  <a:pt x="75" y="68"/>
                </a:cubicBezTo>
                <a:cubicBezTo>
                  <a:pt x="74" y="66"/>
                  <a:pt x="73" y="63"/>
                  <a:pt x="72" y="60"/>
                </a:cubicBezTo>
                <a:cubicBezTo>
                  <a:pt x="68" y="53"/>
                  <a:pt x="67" y="49"/>
                  <a:pt x="66" y="47"/>
                </a:cubicBezTo>
                <a:cubicBezTo>
                  <a:pt x="67" y="46"/>
                  <a:pt x="70" y="43"/>
                  <a:pt x="72" y="43"/>
                </a:cubicBezTo>
                <a:cubicBezTo>
                  <a:pt x="73" y="43"/>
                  <a:pt x="77" y="46"/>
                  <a:pt x="83" y="51"/>
                </a:cubicBezTo>
                <a:cubicBezTo>
                  <a:pt x="85" y="52"/>
                  <a:pt x="87" y="54"/>
                  <a:pt x="89" y="55"/>
                </a:cubicBezTo>
                <a:cubicBezTo>
                  <a:pt x="95" y="59"/>
                  <a:pt x="95" y="60"/>
                  <a:pt x="97" y="60"/>
                </a:cubicBezTo>
                <a:cubicBezTo>
                  <a:pt x="97" y="60"/>
                  <a:pt x="99" y="60"/>
                  <a:pt x="102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7" y="54"/>
                  <a:pt x="108" y="53"/>
                  <a:pt x="108" y="52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09" y="50"/>
                  <a:pt x="108" y="48"/>
                  <a:pt x="107" y="44"/>
                </a:cubicBezTo>
                <a:cubicBezTo>
                  <a:pt x="106" y="42"/>
                  <a:pt x="106" y="39"/>
                  <a:pt x="105" y="36"/>
                </a:cubicBezTo>
                <a:cubicBezTo>
                  <a:pt x="104" y="30"/>
                  <a:pt x="103" y="24"/>
                  <a:pt x="103" y="22"/>
                </a:cubicBezTo>
                <a:cubicBezTo>
                  <a:pt x="103" y="22"/>
                  <a:pt x="103" y="22"/>
                  <a:pt x="103" y="22"/>
                </a:cubicBezTo>
                <a:cubicBezTo>
                  <a:pt x="104" y="21"/>
                  <a:pt x="108" y="19"/>
                  <a:pt x="109" y="19"/>
                </a:cubicBezTo>
                <a:cubicBezTo>
                  <a:pt x="110" y="20"/>
                  <a:pt x="114" y="23"/>
                  <a:pt x="119" y="29"/>
                </a:cubicBezTo>
                <a:cubicBezTo>
                  <a:pt x="120" y="31"/>
                  <a:pt x="122" y="33"/>
                  <a:pt x="123" y="35"/>
                </a:cubicBezTo>
                <a:cubicBezTo>
                  <a:pt x="128" y="41"/>
                  <a:pt x="128" y="41"/>
                  <a:pt x="129" y="42"/>
                </a:cubicBezTo>
                <a:cubicBezTo>
                  <a:pt x="130" y="42"/>
                  <a:pt x="132" y="42"/>
                  <a:pt x="136" y="40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0"/>
                  <a:pt x="138" y="40"/>
                  <a:pt x="138" y="40"/>
                </a:cubicBezTo>
                <a:cubicBezTo>
                  <a:pt x="141" y="39"/>
                  <a:pt x="142" y="38"/>
                  <a:pt x="143" y="36"/>
                </a:cubicBezTo>
                <a:cubicBezTo>
                  <a:pt x="143" y="36"/>
                  <a:pt x="143" y="35"/>
                  <a:pt x="143" y="30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143" y="25"/>
                  <a:pt x="143" y="23"/>
                  <a:pt x="143" y="20"/>
                </a:cubicBezTo>
                <a:cubicBezTo>
                  <a:pt x="143" y="13"/>
                  <a:pt x="144" y="8"/>
                  <a:pt x="144" y="6"/>
                </a:cubicBezTo>
                <a:cubicBezTo>
                  <a:pt x="146" y="5"/>
                  <a:pt x="150" y="4"/>
                  <a:pt x="151" y="5"/>
                </a:cubicBezTo>
                <a:cubicBezTo>
                  <a:pt x="152" y="6"/>
                  <a:pt x="155" y="10"/>
                  <a:pt x="158" y="17"/>
                </a:cubicBezTo>
                <a:cubicBezTo>
                  <a:pt x="159" y="19"/>
                  <a:pt x="160" y="22"/>
                  <a:pt x="161" y="24"/>
                </a:cubicBezTo>
                <a:cubicBezTo>
                  <a:pt x="164" y="30"/>
                  <a:pt x="165" y="31"/>
                  <a:pt x="166" y="31"/>
                </a:cubicBezTo>
                <a:cubicBezTo>
                  <a:pt x="166" y="32"/>
                  <a:pt x="168" y="32"/>
                  <a:pt x="172" y="31"/>
                </a:cubicBezTo>
                <a:cubicBezTo>
                  <a:pt x="173" y="32"/>
                  <a:pt x="173" y="32"/>
                  <a:pt x="173" y="32"/>
                </a:cubicBezTo>
                <a:cubicBezTo>
                  <a:pt x="173" y="31"/>
                  <a:pt x="173" y="31"/>
                  <a:pt x="173" y="31"/>
                </a:cubicBezTo>
                <a:cubicBezTo>
                  <a:pt x="178" y="31"/>
                  <a:pt x="179" y="30"/>
                  <a:pt x="180" y="30"/>
                </a:cubicBezTo>
                <a:cubicBezTo>
                  <a:pt x="181" y="29"/>
                  <a:pt x="181" y="28"/>
                  <a:pt x="182" y="22"/>
                </a:cubicBezTo>
                <a:cubicBezTo>
                  <a:pt x="183" y="20"/>
                  <a:pt x="183" y="17"/>
                  <a:pt x="184" y="14"/>
                </a:cubicBezTo>
                <a:cubicBezTo>
                  <a:pt x="186" y="7"/>
                  <a:pt x="188" y="2"/>
                  <a:pt x="188" y="1"/>
                </a:cubicBezTo>
                <a:cubicBezTo>
                  <a:pt x="190" y="0"/>
                  <a:pt x="194" y="0"/>
                  <a:pt x="195" y="1"/>
                </a:cubicBezTo>
                <a:cubicBezTo>
                  <a:pt x="196" y="2"/>
                  <a:pt x="198" y="6"/>
                  <a:pt x="199" y="14"/>
                </a:cubicBezTo>
                <a:cubicBezTo>
                  <a:pt x="200" y="17"/>
                  <a:pt x="200" y="19"/>
                  <a:pt x="201" y="21"/>
                </a:cubicBezTo>
                <a:cubicBezTo>
                  <a:pt x="202" y="28"/>
                  <a:pt x="202" y="29"/>
                  <a:pt x="203" y="30"/>
                </a:cubicBezTo>
                <a:cubicBezTo>
                  <a:pt x="204" y="30"/>
                  <a:pt x="205" y="31"/>
                  <a:pt x="209" y="31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11" y="32"/>
                  <a:pt x="211" y="32"/>
                  <a:pt x="211" y="32"/>
                </a:cubicBezTo>
                <a:cubicBezTo>
                  <a:pt x="215" y="32"/>
                  <a:pt x="217" y="32"/>
                  <a:pt x="218" y="31"/>
                </a:cubicBezTo>
                <a:cubicBezTo>
                  <a:pt x="218" y="31"/>
                  <a:pt x="219" y="30"/>
                  <a:pt x="221" y="24"/>
                </a:cubicBezTo>
                <a:cubicBezTo>
                  <a:pt x="223" y="22"/>
                  <a:pt x="224" y="20"/>
                  <a:pt x="225" y="17"/>
                </a:cubicBezTo>
                <a:cubicBezTo>
                  <a:pt x="229" y="10"/>
                  <a:pt x="232" y="6"/>
                  <a:pt x="232" y="5"/>
                </a:cubicBezTo>
                <a:cubicBezTo>
                  <a:pt x="234" y="5"/>
                  <a:pt x="238" y="6"/>
                  <a:pt x="239" y="7"/>
                </a:cubicBezTo>
                <a:cubicBezTo>
                  <a:pt x="240" y="8"/>
                  <a:pt x="240" y="11"/>
                  <a:pt x="240" y="18"/>
                </a:cubicBezTo>
                <a:cubicBezTo>
                  <a:pt x="240" y="19"/>
                  <a:pt x="240" y="20"/>
                  <a:pt x="240" y="21"/>
                </a:cubicBezTo>
                <a:cubicBezTo>
                  <a:pt x="240" y="23"/>
                  <a:pt x="240" y="26"/>
                  <a:pt x="240" y="28"/>
                </a:cubicBezTo>
                <a:cubicBezTo>
                  <a:pt x="240" y="30"/>
                  <a:pt x="240" y="32"/>
                  <a:pt x="240" y="33"/>
                </a:cubicBezTo>
                <a:cubicBezTo>
                  <a:pt x="240" y="35"/>
                  <a:pt x="240" y="36"/>
                  <a:pt x="240" y="37"/>
                </a:cubicBezTo>
                <a:cubicBezTo>
                  <a:pt x="241" y="38"/>
                  <a:pt x="242" y="39"/>
                  <a:pt x="246" y="40"/>
                </a:cubicBezTo>
                <a:cubicBezTo>
                  <a:pt x="247" y="41"/>
                  <a:pt x="247" y="41"/>
                  <a:pt x="247" y="41"/>
                </a:cubicBezTo>
                <a:cubicBezTo>
                  <a:pt x="248" y="41"/>
                  <a:pt x="248" y="41"/>
                  <a:pt x="248" y="41"/>
                </a:cubicBezTo>
                <a:cubicBezTo>
                  <a:pt x="251" y="42"/>
                  <a:pt x="253" y="42"/>
                  <a:pt x="254" y="41"/>
                </a:cubicBezTo>
                <a:cubicBezTo>
                  <a:pt x="255" y="41"/>
                  <a:pt x="255" y="40"/>
                  <a:pt x="259" y="36"/>
                </a:cubicBezTo>
                <a:cubicBezTo>
                  <a:pt x="261" y="34"/>
                  <a:pt x="263" y="32"/>
                  <a:pt x="265" y="30"/>
                </a:cubicBezTo>
                <a:cubicBezTo>
                  <a:pt x="270" y="24"/>
                  <a:pt x="273" y="20"/>
                  <a:pt x="274" y="19"/>
                </a:cubicBezTo>
                <a:cubicBezTo>
                  <a:pt x="276" y="19"/>
                  <a:pt x="280" y="21"/>
                  <a:pt x="281" y="23"/>
                </a:cubicBezTo>
                <a:cubicBezTo>
                  <a:pt x="281" y="25"/>
                  <a:pt x="280" y="30"/>
                  <a:pt x="278" y="36"/>
                </a:cubicBezTo>
                <a:cubicBezTo>
                  <a:pt x="277" y="39"/>
                  <a:pt x="277" y="41"/>
                  <a:pt x="276" y="44"/>
                </a:cubicBezTo>
                <a:cubicBezTo>
                  <a:pt x="275" y="48"/>
                  <a:pt x="274" y="50"/>
                  <a:pt x="274" y="51"/>
                </a:cubicBezTo>
                <a:cubicBezTo>
                  <a:pt x="274" y="52"/>
                  <a:pt x="274" y="52"/>
                  <a:pt x="274" y="52"/>
                </a:cubicBezTo>
                <a:cubicBezTo>
                  <a:pt x="275" y="52"/>
                  <a:pt x="275" y="52"/>
                  <a:pt x="275" y="52"/>
                </a:cubicBezTo>
                <a:cubicBezTo>
                  <a:pt x="275" y="53"/>
                  <a:pt x="276" y="54"/>
                  <a:pt x="279" y="56"/>
                </a:cubicBezTo>
                <a:cubicBezTo>
                  <a:pt x="280" y="58"/>
                  <a:pt x="280" y="58"/>
                  <a:pt x="280" y="58"/>
                </a:cubicBezTo>
                <a:cubicBezTo>
                  <a:pt x="281" y="58"/>
                  <a:pt x="281" y="58"/>
                  <a:pt x="281" y="58"/>
                </a:cubicBezTo>
                <a:cubicBezTo>
                  <a:pt x="284" y="60"/>
                  <a:pt x="286" y="60"/>
                  <a:pt x="287" y="60"/>
                </a:cubicBezTo>
                <a:cubicBezTo>
                  <a:pt x="288" y="60"/>
                  <a:pt x="289" y="59"/>
                  <a:pt x="293" y="56"/>
                </a:cubicBezTo>
                <a:cubicBezTo>
                  <a:pt x="295" y="54"/>
                  <a:pt x="298" y="52"/>
                  <a:pt x="300" y="51"/>
                </a:cubicBezTo>
                <a:cubicBezTo>
                  <a:pt x="306" y="46"/>
                  <a:pt x="311" y="44"/>
                  <a:pt x="312" y="43"/>
                </a:cubicBezTo>
                <a:cubicBezTo>
                  <a:pt x="313" y="44"/>
                  <a:pt x="317" y="46"/>
                  <a:pt x="317" y="48"/>
                </a:cubicBezTo>
                <a:cubicBezTo>
                  <a:pt x="317" y="49"/>
                  <a:pt x="315" y="53"/>
                  <a:pt x="311" y="61"/>
                </a:cubicBezTo>
                <a:cubicBezTo>
                  <a:pt x="310" y="63"/>
                  <a:pt x="309" y="65"/>
                  <a:pt x="308" y="67"/>
                </a:cubicBezTo>
                <a:cubicBezTo>
                  <a:pt x="305" y="73"/>
                  <a:pt x="304" y="74"/>
                  <a:pt x="304" y="75"/>
                </a:cubicBezTo>
                <a:cubicBezTo>
                  <a:pt x="304" y="75"/>
                  <a:pt x="304" y="75"/>
                  <a:pt x="304" y="75"/>
                </a:cubicBezTo>
                <a:cubicBezTo>
                  <a:pt x="304" y="75"/>
                  <a:pt x="304" y="75"/>
                  <a:pt x="304" y="75"/>
                </a:cubicBezTo>
                <a:cubicBezTo>
                  <a:pt x="305" y="76"/>
                  <a:pt x="306" y="78"/>
                  <a:pt x="308" y="80"/>
                </a:cubicBezTo>
                <a:cubicBezTo>
                  <a:pt x="309" y="83"/>
                  <a:pt x="309" y="83"/>
                  <a:pt x="309" y="83"/>
                </a:cubicBezTo>
                <a:cubicBezTo>
                  <a:pt x="310" y="82"/>
                  <a:pt x="310" y="82"/>
                  <a:pt x="310" y="82"/>
                </a:cubicBezTo>
                <a:cubicBezTo>
                  <a:pt x="312" y="84"/>
                  <a:pt x="313" y="85"/>
                  <a:pt x="315" y="85"/>
                </a:cubicBezTo>
                <a:cubicBezTo>
                  <a:pt x="316" y="86"/>
                  <a:pt x="316" y="85"/>
                  <a:pt x="322" y="83"/>
                </a:cubicBezTo>
                <a:cubicBezTo>
                  <a:pt x="324" y="82"/>
                  <a:pt x="327" y="81"/>
                  <a:pt x="329" y="80"/>
                </a:cubicBezTo>
                <a:cubicBezTo>
                  <a:pt x="337" y="77"/>
                  <a:pt x="341" y="75"/>
                  <a:pt x="343" y="75"/>
                </a:cubicBezTo>
                <a:cubicBezTo>
                  <a:pt x="344" y="76"/>
                  <a:pt x="347" y="79"/>
                  <a:pt x="347" y="81"/>
                </a:cubicBezTo>
                <a:cubicBezTo>
                  <a:pt x="346" y="82"/>
                  <a:pt x="344" y="85"/>
                  <a:pt x="338" y="92"/>
                </a:cubicBezTo>
                <a:cubicBezTo>
                  <a:pt x="337" y="94"/>
                  <a:pt x="335" y="96"/>
                  <a:pt x="334" y="97"/>
                </a:cubicBezTo>
                <a:cubicBezTo>
                  <a:pt x="329" y="102"/>
                  <a:pt x="328" y="103"/>
                  <a:pt x="328" y="104"/>
                </a:cubicBezTo>
                <a:cubicBezTo>
                  <a:pt x="328" y="105"/>
                  <a:pt x="328" y="105"/>
                  <a:pt x="328" y="105"/>
                </a:cubicBezTo>
                <a:cubicBezTo>
                  <a:pt x="328" y="106"/>
                  <a:pt x="329" y="108"/>
                  <a:pt x="331" y="110"/>
                </a:cubicBezTo>
                <a:cubicBezTo>
                  <a:pt x="331" y="113"/>
                  <a:pt x="331" y="113"/>
                  <a:pt x="331" y="113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3" y="116"/>
                  <a:pt x="335" y="116"/>
                  <a:pt x="336" y="117"/>
                </a:cubicBezTo>
                <a:cubicBezTo>
                  <a:pt x="337" y="117"/>
                  <a:pt x="338" y="117"/>
                  <a:pt x="344" y="116"/>
                </a:cubicBezTo>
                <a:cubicBezTo>
                  <a:pt x="346" y="115"/>
                  <a:pt x="349" y="115"/>
                  <a:pt x="352" y="114"/>
                </a:cubicBezTo>
                <a:cubicBezTo>
                  <a:pt x="359" y="113"/>
                  <a:pt x="364" y="113"/>
                  <a:pt x="366" y="113"/>
                </a:cubicBezTo>
                <a:cubicBezTo>
                  <a:pt x="367" y="114"/>
                  <a:pt x="368" y="118"/>
                  <a:pt x="368" y="119"/>
                </a:cubicBezTo>
                <a:cubicBezTo>
                  <a:pt x="368" y="119"/>
                  <a:pt x="368" y="119"/>
                  <a:pt x="368" y="119"/>
                </a:cubicBezTo>
                <a:cubicBezTo>
                  <a:pt x="368" y="120"/>
                  <a:pt x="364" y="124"/>
                  <a:pt x="357" y="128"/>
                </a:cubicBezTo>
                <a:cubicBezTo>
                  <a:pt x="355" y="130"/>
                  <a:pt x="353" y="131"/>
                  <a:pt x="352" y="133"/>
                </a:cubicBezTo>
                <a:cubicBezTo>
                  <a:pt x="346" y="137"/>
                  <a:pt x="345" y="137"/>
                  <a:pt x="345" y="138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141"/>
                  <a:pt x="345" y="142"/>
                  <a:pt x="346" y="144"/>
                </a:cubicBezTo>
                <a:cubicBezTo>
                  <a:pt x="345" y="147"/>
                  <a:pt x="345" y="147"/>
                  <a:pt x="345" y="147"/>
                </a:cubicBezTo>
                <a:cubicBezTo>
                  <a:pt x="346" y="147"/>
                  <a:pt x="346" y="147"/>
                  <a:pt x="346" y="147"/>
                </a:cubicBezTo>
                <a:cubicBezTo>
                  <a:pt x="347" y="150"/>
                  <a:pt x="348" y="151"/>
                  <a:pt x="349" y="152"/>
                </a:cubicBezTo>
                <a:cubicBezTo>
                  <a:pt x="350" y="152"/>
                  <a:pt x="351" y="153"/>
                  <a:pt x="357" y="153"/>
                </a:cubicBezTo>
                <a:cubicBezTo>
                  <a:pt x="359" y="153"/>
                  <a:pt x="362" y="153"/>
                  <a:pt x="365" y="153"/>
                </a:cubicBezTo>
                <a:cubicBezTo>
                  <a:pt x="373" y="154"/>
                  <a:pt x="378" y="155"/>
                  <a:pt x="379" y="155"/>
                </a:cubicBezTo>
                <a:cubicBezTo>
                  <a:pt x="380" y="156"/>
                  <a:pt x="380" y="159"/>
                  <a:pt x="380" y="161"/>
                </a:cubicBezTo>
                <a:cubicBezTo>
                  <a:pt x="380" y="162"/>
                  <a:pt x="380" y="162"/>
                  <a:pt x="380" y="162"/>
                </a:cubicBezTo>
                <a:cubicBezTo>
                  <a:pt x="379" y="163"/>
                  <a:pt x="375" y="165"/>
                  <a:pt x="368" y="168"/>
                </a:cubicBezTo>
                <a:cubicBezTo>
                  <a:pt x="365" y="169"/>
                  <a:pt x="363" y="170"/>
                  <a:pt x="361" y="171"/>
                </a:cubicBezTo>
                <a:cubicBezTo>
                  <a:pt x="354" y="174"/>
                  <a:pt x="354" y="174"/>
                  <a:pt x="353" y="175"/>
                </a:cubicBezTo>
                <a:cubicBezTo>
                  <a:pt x="352" y="176"/>
                  <a:pt x="352" y="177"/>
                  <a:pt x="352" y="178"/>
                </a:cubicBezTo>
                <a:cubicBezTo>
                  <a:pt x="352" y="179"/>
                  <a:pt x="352" y="181"/>
                  <a:pt x="352" y="181"/>
                </a:cubicBezTo>
                <a:cubicBezTo>
                  <a:pt x="351" y="184"/>
                  <a:pt x="351" y="184"/>
                  <a:pt x="351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52" y="187"/>
                  <a:pt x="353" y="188"/>
                  <a:pt x="354" y="189"/>
                </a:cubicBezTo>
                <a:cubicBezTo>
                  <a:pt x="355" y="190"/>
                  <a:pt x="356" y="190"/>
                  <a:pt x="361" y="192"/>
                </a:cubicBezTo>
                <a:cubicBezTo>
                  <a:pt x="364" y="193"/>
                  <a:pt x="366" y="194"/>
                  <a:pt x="369" y="194"/>
                </a:cubicBezTo>
                <a:cubicBezTo>
                  <a:pt x="376" y="197"/>
                  <a:pt x="381" y="199"/>
                  <a:pt x="382" y="199"/>
                </a:cubicBezTo>
                <a:cubicBezTo>
                  <a:pt x="382" y="200"/>
                  <a:pt x="383" y="201"/>
                  <a:pt x="383" y="202"/>
                </a:cubicBezTo>
                <a:cubicBezTo>
                  <a:pt x="383" y="204"/>
                  <a:pt x="382" y="206"/>
                  <a:pt x="382" y="207"/>
                </a:cubicBezTo>
                <a:cubicBezTo>
                  <a:pt x="381" y="207"/>
                  <a:pt x="376" y="208"/>
                  <a:pt x="368" y="210"/>
                </a:cubicBezTo>
                <a:cubicBezTo>
                  <a:pt x="366" y="210"/>
                  <a:pt x="363" y="210"/>
                  <a:pt x="361" y="211"/>
                </a:cubicBezTo>
                <a:cubicBezTo>
                  <a:pt x="354" y="212"/>
                  <a:pt x="353" y="212"/>
                  <a:pt x="352" y="213"/>
                </a:cubicBezTo>
                <a:cubicBezTo>
                  <a:pt x="352" y="213"/>
                  <a:pt x="351" y="215"/>
                  <a:pt x="350" y="219"/>
                </a:cubicBezTo>
                <a:cubicBezTo>
                  <a:pt x="350" y="219"/>
                  <a:pt x="350" y="219"/>
                  <a:pt x="350" y="219"/>
                </a:cubicBezTo>
                <a:cubicBezTo>
                  <a:pt x="350" y="220"/>
                  <a:pt x="350" y="220"/>
                  <a:pt x="350" y="220"/>
                </a:cubicBezTo>
                <a:cubicBezTo>
                  <a:pt x="350" y="222"/>
                  <a:pt x="349" y="223"/>
                  <a:pt x="349" y="224"/>
                </a:cubicBezTo>
                <a:cubicBezTo>
                  <a:pt x="349" y="225"/>
                  <a:pt x="350" y="226"/>
                  <a:pt x="350" y="227"/>
                </a:cubicBezTo>
                <a:cubicBezTo>
                  <a:pt x="351" y="228"/>
                  <a:pt x="351" y="228"/>
                  <a:pt x="357" y="231"/>
                </a:cubicBezTo>
                <a:cubicBezTo>
                  <a:pt x="359" y="232"/>
                  <a:pt x="361" y="234"/>
                  <a:pt x="364" y="235"/>
                </a:cubicBezTo>
                <a:cubicBezTo>
                  <a:pt x="370" y="239"/>
                  <a:pt x="374" y="242"/>
                  <a:pt x="375" y="243"/>
                </a:cubicBezTo>
                <a:cubicBezTo>
                  <a:pt x="375" y="243"/>
                  <a:pt x="375" y="243"/>
                  <a:pt x="375" y="244"/>
                </a:cubicBezTo>
                <a:cubicBezTo>
                  <a:pt x="375" y="246"/>
                  <a:pt x="374" y="249"/>
                  <a:pt x="373" y="250"/>
                </a:cubicBezTo>
                <a:cubicBezTo>
                  <a:pt x="372" y="250"/>
                  <a:pt x="367" y="250"/>
                  <a:pt x="359" y="250"/>
                </a:cubicBezTo>
                <a:cubicBezTo>
                  <a:pt x="357" y="250"/>
                  <a:pt x="354" y="249"/>
                  <a:pt x="352" y="249"/>
                </a:cubicBezTo>
                <a:cubicBezTo>
                  <a:pt x="345" y="249"/>
                  <a:pt x="344" y="249"/>
                  <a:pt x="343" y="249"/>
                </a:cubicBezTo>
                <a:cubicBezTo>
                  <a:pt x="342" y="250"/>
                  <a:pt x="341" y="252"/>
                  <a:pt x="340" y="255"/>
                </a:cubicBezTo>
                <a:cubicBezTo>
                  <a:pt x="339" y="255"/>
                  <a:pt x="339" y="255"/>
                  <a:pt x="339" y="255"/>
                </a:cubicBezTo>
                <a:cubicBezTo>
                  <a:pt x="339" y="256"/>
                  <a:pt x="339" y="256"/>
                  <a:pt x="339" y="256"/>
                </a:cubicBezTo>
                <a:cubicBezTo>
                  <a:pt x="338" y="258"/>
                  <a:pt x="337" y="260"/>
                  <a:pt x="337" y="261"/>
                </a:cubicBezTo>
                <a:cubicBezTo>
                  <a:pt x="337" y="262"/>
                  <a:pt x="338" y="262"/>
                  <a:pt x="338" y="262"/>
                </a:cubicBezTo>
                <a:cubicBezTo>
                  <a:pt x="338" y="263"/>
                  <a:pt x="339" y="264"/>
                  <a:pt x="343" y="268"/>
                </a:cubicBezTo>
                <a:cubicBezTo>
                  <a:pt x="345" y="270"/>
                  <a:pt x="347" y="272"/>
                  <a:pt x="349" y="274"/>
                </a:cubicBezTo>
                <a:cubicBezTo>
                  <a:pt x="354" y="279"/>
                  <a:pt x="358" y="283"/>
                  <a:pt x="358" y="284"/>
                </a:cubicBezTo>
                <a:cubicBezTo>
                  <a:pt x="358" y="286"/>
                  <a:pt x="356" y="290"/>
                  <a:pt x="355" y="290"/>
                </a:cubicBezTo>
                <a:cubicBezTo>
                  <a:pt x="354" y="290"/>
                  <a:pt x="349" y="289"/>
                  <a:pt x="341" y="287"/>
                </a:cubicBezTo>
                <a:cubicBezTo>
                  <a:pt x="339" y="286"/>
                  <a:pt x="336" y="285"/>
                  <a:pt x="334" y="285"/>
                </a:cubicBezTo>
                <a:cubicBezTo>
                  <a:pt x="328" y="282"/>
                  <a:pt x="327" y="282"/>
                  <a:pt x="326" y="283"/>
                </a:cubicBezTo>
                <a:cubicBezTo>
                  <a:pt x="325" y="283"/>
                  <a:pt x="324" y="284"/>
                  <a:pt x="321" y="287"/>
                </a:cubicBezTo>
                <a:cubicBezTo>
                  <a:pt x="320" y="287"/>
                  <a:pt x="320" y="287"/>
                  <a:pt x="320" y="287"/>
                </a:cubicBezTo>
                <a:cubicBezTo>
                  <a:pt x="320" y="288"/>
                  <a:pt x="320" y="288"/>
                  <a:pt x="320" y="288"/>
                </a:cubicBezTo>
                <a:cubicBezTo>
                  <a:pt x="317" y="292"/>
                  <a:pt x="317" y="293"/>
                  <a:pt x="317" y="294"/>
                </a:cubicBezTo>
                <a:cubicBezTo>
                  <a:pt x="317" y="294"/>
                  <a:pt x="317" y="294"/>
                  <a:pt x="317" y="294"/>
                </a:cubicBezTo>
                <a:cubicBezTo>
                  <a:pt x="317" y="295"/>
                  <a:pt x="318" y="296"/>
                  <a:pt x="321" y="301"/>
                </a:cubicBezTo>
                <a:cubicBezTo>
                  <a:pt x="323" y="303"/>
                  <a:pt x="324" y="305"/>
                  <a:pt x="326" y="308"/>
                </a:cubicBezTo>
                <a:cubicBezTo>
                  <a:pt x="330" y="314"/>
                  <a:pt x="332" y="319"/>
                  <a:pt x="333" y="320"/>
                </a:cubicBezTo>
                <a:cubicBezTo>
                  <a:pt x="332" y="322"/>
                  <a:pt x="329" y="325"/>
                  <a:pt x="328" y="325"/>
                </a:cubicBezTo>
                <a:cubicBezTo>
                  <a:pt x="326" y="325"/>
                  <a:pt x="322" y="323"/>
                  <a:pt x="315" y="319"/>
                </a:cubicBezTo>
                <a:cubicBezTo>
                  <a:pt x="313" y="318"/>
                  <a:pt x="311" y="316"/>
                  <a:pt x="309" y="315"/>
                </a:cubicBezTo>
                <a:cubicBezTo>
                  <a:pt x="303" y="311"/>
                  <a:pt x="302" y="311"/>
                  <a:pt x="301" y="311"/>
                </a:cubicBezTo>
                <a:cubicBezTo>
                  <a:pt x="300" y="311"/>
                  <a:pt x="299" y="312"/>
                  <a:pt x="296" y="315"/>
                </a:cubicBezTo>
                <a:cubicBezTo>
                  <a:pt x="294" y="315"/>
                  <a:pt x="294" y="315"/>
                  <a:pt x="294" y="315"/>
                </a:cubicBezTo>
                <a:cubicBezTo>
                  <a:pt x="294" y="316"/>
                  <a:pt x="294" y="316"/>
                  <a:pt x="294" y="316"/>
                </a:cubicBezTo>
                <a:cubicBezTo>
                  <a:pt x="291" y="318"/>
                  <a:pt x="290" y="319"/>
                  <a:pt x="290" y="321"/>
                </a:cubicBezTo>
                <a:cubicBezTo>
                  <a:pt x="290" y="321"/>
                  <a:pt x="290" y="321"/>
                  <a:pt x="290" y="321"/>
                </a:cubicBezTo>
                <a:cubicBezTo>
                  <a:pt x="290" y="321"/>
                  <a:pt x="290" y="321"/>
                  <a:pt x="290" y="321"/>
                </a:cubicBezTo>
                <a:cubicBezTo>
                  <a:pt x="290" y="322"/>
                  <a:pt x="291" y="323"/>
                  <a:pt x="292" y="328"/>
                </a:cubicBezTo>
                <a:cubicBezTo>
                  <a:pt x="293" y="330"/>
                  <a:pt x="294" y="333"/>
                  <a:pt x="295" y="336"/>
                </a:cubicBezTo>
                <a:cubicBezTo>
                  <a:pt x="298" y="342"/>
                  <a:pt x="299" y="348"/>
                  <a:pt x="299" y="349"/>
                </a:cubicBezTo>
                <a:cubicBezTo>
                  <a:pt x="298" y="351"/>
                  <a:pt x="295" y="353"/>
                  <a:pt x="293" y="353"/>
                </a:cubicBezTo>
                <a:cubicBezTo>
                  <a:pt x="292" y="353"/>
                  <a:pt x="288" y="350"/>
                  <a:pt x="283" y="344"/>
                </a:cubicBezTo>
                <a:cubicBezTo>
                  <a:pt x="281" y="342"/>
                  <a:pt x="279" y="340"/>
                  <a:pt x="277" y="339"/>
                </a:cubicBezTo>
                <a:cubicBezTo>
                  <a:pt x="272" y="334"/>
                  <a:pt x="272" y="333"/>
                  <a:pt x="271" y="333"/>
                </a:cubicBezTo>
                <a:cubicBezTo>
                  <a:pt x="270" y="333"/>
                  <a:pt x="268" y="333"/>
                  <a:pt x="265" y="335"/>
                </a:cubicBezTo>
                <a:cubicBezTo>
                  <a:pt x="263" y="335"/>
                  <a:pt x="263" y="335"/>
                  <a:pt x="263" y="335"/>
                </a:cubicBezTo>
                <a:cubicBezTo>
                  <a:pt x="263" y="336"/>
                  <a:pt x="263" y="336"/>
                  <a:pt x="263" y="336"/>
                </a:cubicBezTo>
                <a:cubicBezTo>
                  <a:pt x="260" y="337"/>
                  <a:pt x="258" y="338"/>
                  <a:pt x="258" y="340"/>
                </a:cubicBezTo>
                <a:cubicBezTo>
                  <a:pt x="258" y="340"/>
                  <a:pt x="258" y="341"/>
                  <a:pt x="258" y="341"/>
                </a:cubicBezTo>
                <a:cubicBezTo>
                  <a:pt x="258" y="342"/>
                  <a:pt x="258" y="344"/>
                  <a:pt x="258" y="348"/>
                </a:cubicBezTo>
                <a:cubicBezTo>
                  <a:pt x="259" y="350"/>
                  <a:pt x="259" y="353"/>
                  <a:pt x="259" y="356"/>
                </a:cubicBezTo>
                <a:cubicBezTo>
                  <a:pt x="260" y="360"/>
                  <a:pt x="260" y="365"/>
                  <a:pt x="260" y="368"/>
                </a:cubicBezTo>
                <a:cubicBezTo>
                  <a:pt x="260" y="369"/>
                  <a:pt x="260" y="370"/>
                  <a:pt x="260" y="370"/>
                </a:cubicBezTo>
                <a:cubicBezTo>
                  <a:pt x="259" y="371"/>
                  <a:pt x="255" y="373"/>
                  <a:pt x="253" y="372"/>
                </a:cubicBezTo>
                <a:cubicBezTo>
                  <a:pt x="252" y="371"/>
                  <a:pt x="249" y="368"/>
                  <a:pt x="245" y="361"/>
                </a:cubicBezTo>
                <a:cubicBezTo>
                  <a:pt x="244" y="359"/>
                  <a:pt x="242" y="357"/>
                  <a:pt x="241" y="355"/>
                </a:cubicBezTo>
                <a:cubicBezTo>
                  <a:pt x="237" y="349"/>
                  <a:pt x="237" y="348"/>
                  <a:pt x="236" y="348"/>
                </a:cubicBezTo>
                <a:cubicBezTo>
                  <a:pt x="235" y="347"/>
                  <a:pt x="233" y="347"/>
                  <a:pt x="229" y="348"/>
                </a:cubicBezTo>
                <a:cubicBezTo>
                  <a:pt x="227" y="347"/>
                  <a:pt x="227" y="347"/>
                  <a:pt x="227" y="347"/>
                </a:cubicBezTo>
                <a:cubicBezTo>
                  <a:pt x="227" y="349"/>
                  <a:pt x="227" y="349"/>
                  <a:pt x="227" y="349"/>
                </a:cubicBezTo>
                <a:cubicBezTo>
                  <a:pt x="224" y="349"/>
                  <a:pt x="223" y="350"/>
                  <a:pt x="222" y="351"/>
                </a:cubicBezTo>
                <a:cubicBezTo>
                  <a:pt x="221" y="352"/>
                  <a:pt x="221" y="353"/>
                  <a:pt x="221" y="359"/>
                </a:cubicBezTo>
                <a:cubicBezTo>
                  <a:pt x="220" y="361"/>
                  <a:pt x="220" y="364"/>
                  <a:pt x="220" y="367"/>
                </a:cubicBezTo>
                <a:cubicBezTo>
                  <a:pt x="218" y="375"/>
                  <a:pt x="217" y="380"/>
                  <a:pt x="217" y="381"/>
                </a:cubicBezTo>
                <a:cubicBezTo>
                  <a:pt x="215" y="382"/>
                  <a:pt x="211" y="382"/>
                  <a:pt x="210" y="382"/>
                </a:cubicBezTo>
                <a:cubicBezTo>
                  <a:pt x="209" y="381"/>
                  <a:pt x="207" y="376"/>
                  <a:pt x="204" y="369"/>
                </a:cubicBezTo>
                <a:cubicBezTo>
                  <a:pt x="204" y="366"/>
                  <a:pt x="203" y="364"/>
                  <a:pt x="202" y="362"/>
                </a:cubicBezTo>
                <a:cubicBezTo>
                  <a:pt x="200" y="355"/>
                  <a:pt x="200" y="354"/>
                  <a:pt x="199" y="354"/>
                </a:cubicBezTo>
                <a:cubicBezTo>
                  <a:pt x="198" y="353"/>
                  <a:pt x="197" y="352"/>
                  <a:pt x="192" y="353"/>
                </a:cubicBezTo>
                <a:cubicBezTo>
                  <a:pt x="191" y="352"/>
                  <a:pt x="191" y="352"/>
                  <a:pt x="191" y="352"/>
                </a:cubicBezTo>
                <a:cubicBezTo>
                  <a:pt x="190" y="353"/>
                  <a:pt x="190" y="353"/>
                  <a:pt x="190" y="353"/>
                </a:cubicBezTo>
                <a:cubicBezTo>
                  <a:pt x="186" y="352"/>
                  <a:pt x="185" y="353"/>
                  <a:pt x="184" y="354"/>
                </a:cubicBezTo>
                <a:cubicBezTo>
                  <a:pt x="183" y="354"/>
                  <a:pt x="183" y="355"/>
                  <a:pt x="181" y="361"/>
                </a:cubicBezTo>
                <a:cubicBezTo>
                  <a:pt x="180" y="363"/>
                  <a:pt x="179" y="366"/>
                  <a:pt x="178" y="369"/>
                </a:cubicBezTo>
                <a:cubicBezTo>
                  <a:pt x="175" y="376"/>
                  <a:pt x="173" y="380"/>
                  <a:pt x="173" y="382"/>
                </a:cubicBezTo>
                <a:cubicBezTo>
                  <a:pt x="171" y="382"/>
                  <a:pt x="167" y="382"/>
                  <a:pt x="165" y="381"/>
                </a:cubicBezTo>
                <a:cubicBezTo>
                  <a:pt x="165" y="380"/>
                  <a:pt x="164" y="375"/>
                  <a:pt x="163" y="367"/>
                </a:cubicBezTo>
                <a:cubicBezTo>
                  <a:pt x="163" y="364"/>
                  <a:pt x="163" y="362"/>
                  <a:pt x="163" y="360"/>
                </a:cubicBezTo>
                <a:cubicBezTo>
                  <a:pt x="162" y="353"/>
                  <a:pt x="162" y="352"/>
                  <a:pt x="161" y="351"/>
                </a:cubicBezTo>
                <a:cubicBezTo>
                  <a:pt x="160" y="350"/>
                  <a:pt x="158" y="349"/>
                  <a:pt x="155" y="349"/>
                </a:cubicBezTo>
                <a:cubicBezTo>
                  <a:pt x="154" y="347"/>
                  <a:pt x="154" y="347"/>
                  <a:pt x="154" y="347"/>
                </a:cubicBezTo>
                <a:cubicBezTo>
                  <a:pt x="153" y="348"/>
                  <a:pt x="153" y="348"/>
                  <a:pt x="153" y="348"/>
                </a:cubicBezTo>
                <a:cubicBezTo>
                  <a:pt x="149" y="347"/>
                  <a:pt x="148" y="347"/>
                  <a:pt x="147" y="348"/>
                </a:cubicBezTo>
                <a:cubicBezTo>
                  <a:pt x="146" y="348"/>
                  <a:pt x="146" y="349"/>
                  <a:pt x="142" y="354"/>
                </a:cubicBezTo>
                <a:cubicBezTo>
                  <a:pt x="141" y="356"/>
                  <a:pt x="139" y="359"/>
                  <a:pt x="138" y="361"/>
                </a:cubicBezTo>
                <a:cubicBezTo>
                  <a:pt x="133" y="367"/>
                  <a:pt x="130" y="371"/>
                  <a:pt x="129" y="372"/>
                </a:cubicBezTo>
                <a:cubicBezTo>
                  <a:pt x="128" y="372"/>
                  <a:pt x="123" y="371"/>
                  <a:pt x="122" y="370"/>
                </a:cubicBezTo>
                <a:cubicBezTo>
                  <a:pt x="122" y="369"/>
                  <a:pt x="122" y="369"/>
                  <a:pt x="122" y="368"/>
                </a:cubicBezTo>
                <a:cubicBezTo>
                  <a:pt x="122" y="368"/>
                  <a:pt x="122" y="368"/>
                  <a:pt x="122" y="368"/>
                </a:cubicBezTo>
                <a:cubicBezTo>
                  <a:pt x="122" y="366"/>
                  <a:pt x="123" y="361"/>
                  <a:pt x="124" y="356"/>
                </a:cubicBezTo>
                <a:cubicBezTo>
                  <a:pt x="124" y="353"/>
                  <a:pt x="124" y="351"/>
                  <a:pt x="125" y="348"/>
                </a:cubicBezTo>
                <a:cubicBezTo>
                  <a:pt x="125" y="344"/>
                  <a:pt x="125" y="342"/>
                  <a:pt x="125" y="341"/>
                </a:cubicBezTo>
                <a:cubicBezTo>
                  <a:pt x="125" y="341"/>
                  <a:pt x="125" y="340"/>
                  <a:pt x="125" y="340"/>
                </a:cubicBezTo>
                <a:cubicBezTo>
                  <a:pt x="124" y="338"/>
                  <a:pt x="123" y="337"/>
                  <a:pt x="120" y="336"/>
                </a:cubicBezTo>
                <a:cubicBezTo>
                  <a:pt x="119" y="334"/>
                  <a:pt x="119" y="334"/>
                  <a:pt x="119" y="334"/>
                </a:cubicBezTo>
                <a:cubicBezTo>
                  <a:pt x="118" y="335"/>
                  <a:pt x="118" y="335"/>
                  <a:pt x="118" y="335"/>
                </a:cubicBezTo>
                <a:cubicBezTo>
                  <a:pt x="115" y="333"/>
                  <a:pt x="114" y="333"/>
                  <a:pt x="112" y="333"/>
                </a:cubicBezTo>
                <a:cubicBezTo>
                  <a:pt x="111" y="334"/>
                  <a:pt x="110" y="334"/>
                  <a:pt x="106" y="338"/>
                </a:cubicBezTo>
                <a:cubicBezTo>
                  <a:pt x="104" y="340"/>
                  <a:pt x="102" y="342"/>
                  <a:pt x="100" y="344"/>
                </a:cubicBezTo>
                <a:cubicBezTo>
                  <a:pt x="94" y="349"/>
                  <a:pt x="90" y="352"/>
                  <a:pt x="89" y="353"/>
                </a:cubicBezTo>
                <a:cubicBezTo>
                  <a:pt x="88" y="353"/>
                  <a:pt x="84" y="350"/>
                  <a:pt x="83" y="349"/>
                </a:cubicBezTo>
                <a:cubicBezTo>
                  <a:pt x="83" y="347"/>
                  <a:pt x="85" y="342"/>
                  <a:pt x="88" y="335"/>
                </a:cubicBezTo>
                <a:cubicBezTo>
                  <a:pt x="88" y="333"/>
                  <a:pt x="89" y="331"/>
                  <a:pt x="90" y="329"/>
                </a:cubicBezTo>
                <a:cubicBezTo>
                  <a:pt x="92" y="323"/>
                  <a:pt x="93" y="322"/>
                  <a:pt x="93" y="321"/>
                </a:cubicBezTo>
                <a:cubicBezTo>
                  <a:pt x="93" y="321"/>
                  <a:pt x="93" y="321"/>
                  <a:pt x="93" y="321"/>
                </a:cubicBezTo>
                <a:cubicBezTo>
                  <a:pt x="93" y="320"/>
                  <a:pt x="93" y="320"/>
                  <a:pt x="93" y="320"/>
                </a:cubicBezTo>
                <a:cubicBezTo>
                  <a:pt x="93" y="319"/>
                  <a:pt x="92" y="318"/>
                  <a:pt x="88" y="315"/>
                </a:cubicBezTo>
                <a:cubicBezTo>
                  <a:pt x="88" y="314"/>
                  <a:pt x="88" y="314"/>
                  <a:pt x="88" y="314"/>
                </a:cubicBezTo>
                <a:cubicBezTo>
                  <a:pt x="87" y="314"/>
                  <a:pt x="87" y="314"/>
                  <a:pt x="87" y="314"/>
                </a:cubicBezTo>
                <a:cubicBezTo>
                  <a:pt x="84" y="311"/>
                  <a:pt x="83" y="311"/>
                  <a:pt x="82" y="311"/>
                </a:cubicBezTo>
                <a:cubicBezTo>
                  <a:pt x="81" y="311"/>
                  <a:pt x="80" y="312"/>
                  <a:pt x="75" y="315"/>
                </a:cubicBezTo>
                <a:cubicBezTo>
                  <a:pt x="73" y="316"/>
                  <a:pt x="70" y="317"/>
                  <a:pt x="67" y="319"/>
                </a:cubicBezTo>
                <a:cubicBezTo>
                  <a:pt x="61" y="322"/>
                  <a:pt x="56" y="325"/>
                  <a:pt x="55" y="325"/>
                </a:cubicBezTo>
                <a:cubicBezTo>
                  <a:pt x="53" y="324"/>
                  <a:pt x="50" y="321"/>
                  <a:pt x="50" y="320"/>
                </a:cubicBezTo>
                <a:cubicBezTo>
                  <a:pt x="50" y="319"/>
                  <a:pt x="53" y="314"/>
                  <a:pt x="57" y="308"/>
                </a:cubicBezTo>
                <a:cubicBezTo>
                  <a:pt x="59" y="305"/>
                  <a:pt x="60" y="303"/>
                  <a:pt x="61" y="302"/>
                </a:cubicBezTo>
                <a:cubicBezTo>
                  <a:pt x="65" y="296"/>
                  <a:pt x="66" y="295"/>
                  <a:pt x="66" y="294"/>
                </a:cubicBezTo>
                <a:cubicBezTo>
                  <a:pt x="66" y="293"/>
                  <a:pt x="65" y="292"/>
                  <a:pt x="63" y="288"/>
                </a:cubicBezTo>
                <a:cubicBezTo>
                  <a:pt x="63" y="286"/>
                  <a:pt x="63" y="286"/>
                  <a:pt x="63" y="286"/>
                </a:cubicBezTo>
                <a:cubicBezTo>
                  <a:pt x="61" y="286"/>
                  <a:pt x="61" y="286"/>
                  <a:pt x="61" y="286"/>
                </a:cubicBezTo>
                <a:cubicBezTo>
                  <a:pt x="59" y="283"/>
                  <a:pt x="58" y="283"/>
                  <a:pt x="57" y="283"/>
                </a:cubicBezTo>
                <a:cubicBezTo>
                  <a:pt x="56" y="282"/>
                  <a:pt x="55" y="283"/>
                  <a:pt x="49" y="284"/>
                </a:cubicBezTo>
                <a:cubicBezTo>
                  <a:pt x="47" y="285"/>
                  <a:pt x="44" y="286"/>
                  <a:pt x="41" y="287"/>
                </a:cubicBezTo>
                <a:cubicBezTo>
                  <a:pt x="34" y="289"/>
                  <a:pt x="29" y="290"/>
                  <a:pt x="28" y="290"/>
                </a:cubicBezTo>
                <a:cubicBezTo>
                  <a:pt x="27" y="289"/>
                  <a:pt x="24" y="285"/>
                  <a:pt x="24" y="284"/>
                </a:cubicBezTo>
                <a:cubicBezTo>
                  <a:pt x="25" y="283"/>
                  <a:pt x="28" y="279"/>
                  <a:pt x="34" y="274"/>
                </a:cubicBezTo>
                <a:cubicBezTo>
                  <a:pt x="36" y="272"/>
                  <a:pt x="38" y="270"/>
                  <a:pt x="39" y="269"/>
                </a:cubicBezTo>
                <a:cubicBezTo>
                  <a:pt x="45" y="264"/>
                  <a:pt x="45" y="263"/>
                  <a:pt x="45" y="262"/>
                </a:cubicBezTo>
                <a:cubicBezTo>
                  <a:pt x="46" y="262"/>
                  <a:pt x="46" y="262"/>
                  <a:pt x="46" y="261"/>
                </a:cubicBezTo>
                <a:cubicBezTo>
                  <a:pt x="46" y="260"/>
                  <a:pt x="45" y="259"/>
                  <a:pt x="44" y="256"/>
                </a:cubicBezTo>
                <a:cubicBezTo>
                  <a:pt x="44" y="254"/>
                  <a:pt x="44" y="254"/>
                  <a:pt x="44" y="254"/>
                </a:cubicBezTo>
                <a:cubicBezTo>
                  <a:pt x="43" y="254"/>
                  <a:pt x="43" y="254"/>
                  <a:pt x="43" y="254"/>
                </a:cubicBezTo>
                <a:cubicBezTo>
                  <a:pt x="42" y="250"/>
                  <a:pt x="41" y="250"/>
                  <a:pt x="40" y="249"/>
                </a:cubicBezTo>
                <a:cubicBezTo>
                  <a:pt x="39" y="249"/>
                  <a:pt x="38" y="249"/>
                  <a:pt x="32" y="249"/>
                </a:cubicBezTo>
                <a:cubicBezTo>
                  <a:pt x="29" y="249"/>
                  <a:pt x="26" y="249"/>
                  <a:pt x="24" y="250"/>
                </a:cubicBezTo>
                <a:cubicBezTo>
                  <a:pt x="16" y="250"/>
                  <a:pt x="11" y="250"/>
                  <a:pt x="9" y="249"/>
                </a:cubicBezTo>
                <a:cubicBezTo>
                  <a:pt x="9" y="248"/>
                  <a:pt x="7" y="245"/>
                  <a:pt x="7" y="243"/>
                </a:cubicBezTo>
                <a:cubicBezTo>
                  <a:pt x="7" y="243"/>
                  <a:pt x="7" y="243"/>
                  <a:pt x="7" y="243"/>
                </a:cubicBezTo>
                <a:cubicBezTo>
                  <a:pt x="8" y="242"/>
                  <a:pt x="12" y="239"/>
                  <a:pt x="19" y="235"/>
                </a:cubicBezTo>
                <a:cubicBezTo>
                  <a:pt x="22" y="234"/>
                  <a:pt x="24" y="233"/>
                  <a:pt x="26" y="231"/>
                </a:cubicBezTo>
                <a:cubicBezTo>
                  <a:pt x="32" y="228"/>
                  <a:pt x="33" y="228"/>
                  <a:pt x="33" y="227"/>
                </a:cubicBezTo>
                <a:cubicBezTo>
                  <a:pt x="33" y="226"/>
                  <a:pt x="33" y="225"/>
                  <a:pt x="33" y="225"/>
                </a:cubicBezTo>
                <a:cubicBezTo>
                  <a:pt x="33" y="223"/>
                  <a:pt x="33" y="221"/>
                  <a:pt x="33" y="220"/>
                </a:cubicBezTo>
                <a:cubicBezTo>
                  <a:pt x="34" y="218"/>
                  <a:pt x="34" y="218"/>
                  <a:pt x="34" y="218"/>
                </a:cubicBezTo>
                <a:cubicBezTo>
                  <a:pt x="33" y="218"/>
                  <a:pt x="33" y="218"/>
                  <a:pt x="33" y="218"/>
                </a:cubicBezTo>
                <a:cubicBezTo>
                  <a:pt x="32" y="214"/>
                  <a:pt x="31" y="213"/>
                  <a:pt x="30" y="213"/>
                </a:cubicBezTo>
                <a:cubicBezTo>
                  <a:pt x="30" y="212"/>
                  <a:pt x="29" y="212"/>
                  <a:pt x="23" y="211"/>
                </a:cubicBezTo>
                <a:cubicBezTo>
                  <a:pt x="20" y="210"/>
                  <a:pt x="18" y="210"/>
                  <a:pt x="15" y="209"/>
                </a:cubicBezTo>
                <a:cubicBezTo>
                  <a:pt x="7" y="208"/>
                  <a:pt x="2" y="206"/>
                  <a:pt x="1" y="206"/>
                </a:cubicBezTo>
                <a:cubicBezTo>
                  <a:pt x="1" y="205"/>
                  <a:pt x="0" y="203"/>
                  <a:pt x="0" y="201"/>
                </a:cubicBezTo>
                <a:close/>
                <a:moveTo>
                  <a:pt x="307" y="191"/>
                </a:moveTo>
                <a:cubicBezTo>
                  <a:pt x="307" y="127"/>
                  <a:pt x="255" y="76"/>
                  <a:pt x="191" y="76"/>
                </a:cubicBezTo>
                <a:cubicBezTo>
                  <a:pt x="128" y="76"/>
                  <a:pt x="76" y="127"/>
                  <a:pt x="76" y="191"/>
                </a:cubicBezTo>
                <a:cubicBezTo>
                  <a:pt x="76" y="255"/>
                  <a:pt x="128" y="306"/>
                  <a:pt x="191" y="306"/>
                </a:cubicBezTo>
                <a:cubicBezTo>
                  <a:pt x="255" y="306"/>
                  <a:pt x="307" y="255"/>
                  <a:pt x="307" y="191"/>
                </a:cubicBezTo>
                <a:close/>
              </a:path>
            </a:pathLst>
          </a:custGeom>
          <a:solidFill>
            <a:srgbClr val="F772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" name="Group 15"/>
          <p:cNvGrpSpPr/>
          <p:nvPr/>
        </p:nvGrpSpPr>
        <p:grpSpPr>
          <a:xfrm>
            <a:off x="5655734" y="1755770"/>
            <a:ext cx="374651" cy="580503"/>
            <a:chOff x="619125" y="4081463"/>
            <a:chExt cx="288925" cy="447675"/>
          </a:xfrm>
          <a:solidFill>
            <a:srgbClr val="F77258"/>
          </a:solidFill>
        </p:grpSpPr>
        <p:sp>
          <p:nvSpPr>
            <p:cNvPr id="40" name="Freeform 5"/>
            <p:cNvSpPr/>
            <p:nvPr/>
          </p:nvSpPr>
          <p:spPr bwMode="auto">
            <a:xfrm>
              <a:off x="619125" y="4081463"/>
              <a:ext cx="288925" cy="331788"/>
            </a:xfrm>
            <a:custGeom>
              <a:avLst/>
              <a:gdLst>
                <a:gd name="T0" fmla="*/ 39 w 77"/>
                <a:gd name="T1" fmla="*/ 0 h 88"/>
                <a:gd name="T2" fmla="*/ 0 w 77"/>
                <a:gd name="T3" fmla="*/ 38 h 88"/>
                <a:gd name="T4" fmla="*/ 7 w 77"/>
                <a:gd name="T5" fmla="*/ 60 h 88"/>
                <a:gd name="T6" fmla="*/ 11 w 77"/>
                <a:gd name="T7" fmla="*/ 67 h 88"/>
                <a:gd name="T8" fmla="*/ 13 w 77"/>
                <a:gd name="T9" fmla="*/ 73 h 88"/>
                <a:gd name="T10" fmla="*/ 18 w 77"/>
                <a:gd name="T11" fmla="*/ 87 h 88"/>
                <a:gd name="T12" fmla="*/ 18 w 77"/>
                <a:gd name="T13" fmla="*/ 88 h 88"/>
                <a:gd name="T14" fmla="*/ 25 w 77"/>
                <a:gd name="T15" fmla="*/ 88 h 88"/>
                <a:gd name="T16" fmla="*/ 25 w 77"/>
                <a:gd name="T17" fmla="*/ 85 h 88"/>
                <a:gd name="T18" fmla="*/ 20 w 77"/>
                <a:gd name="T19" fmla="*/ 71 h 88"/>
                <a:gd name="T20" fmla="*/ 17 w 77"/>
                <a:gd name="T21" fmla="*/ 64 h 88"/>
                <a:gd name="T22" fmla="*/ 14 w 77"/>
                <a:gd name="T23" fmla="*/ 57 h 88"/>
                <a:gd name="T24" fmla="*/ 14 w 77"/>
                <a:gd name="T25" fmla="*/ 57 h 88"/>
                <a:gd name="T26" fmla="*/ 8 w 77"/>
                <a:gd name="T27" fmla="*/ 38 h 88"/>
                <a:gd name="T28" fmla="*/ 39 w 77"/>
                <a:gd name="T29" fmla="*/ 7 h 88"/>
                <a:gd name="T30" fmla="*/ 70 w 77"/>
                <a:gd name="T31" fmla="*/ 38 h 88"/>
                <a:gd name="T32" fmla="*/ 64 w 77"/>
                <a:gd name="T33" fmla="*/ 57 h 88"/>
                <a:gd name="T34" fmla="*/ 61 w 77"/>
                <a:gd name="T35" fmla="*/ 64 h 88"/>
                <a:gd name="T36" fmla="*/ 58 w 77"/>
                <a:gd name="T37" fmla="*/ 71 h 88"/>
                <a:gd name="T38" fmla="*/ 53 w 77"/>
                <a:gd name="T39" fmla="*/ 85 h 88"/>
                <a:gd name="T40" fmla="*/ 52 w 77"/>
                <a:gd name="T41" fmla="*/ 88 h 88"/>
                <a:gd name="T42" fmla="*/ 60 w 77"/>
                <a:gd name="T43" fmla="*/ 88 h 88"/>
                <a:gd name="T44" fmla="*/ 60 w 77"/>
                <a:gd name="T45" fmla="*/ 87 h 88"/>
                <a:gd name="T46" fmla="*/ 64 w 77"/>
                <a:gd name="T47" fmla="*/ 73 h 88"/>
                <a:gd name="T48" fmla="*/ 67 w 77"/>
                <a:gd name="T49" fmla="*/ 67 h 88"/>
                <a:gd name="T50" fmla="*/ 71 w 77"/>
                <a:gd name="T51" fmla="*/ 60 h 88"/>
                <a:gd name="T52" fmla="*/ 77 w 77"/>
                <a:gd name="T53" fmla="*/ 38 h 88"/>
                <a:gd name="T54" fmla="*/ 39 w 77"/>
                <a:gd name="T5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7" h="88">
                  <a:moveTo>
                    <a:pt x="39" y="0"/>
                  </a:moveTo>
                  <a:cubicBezTo>
                    <a:pt x="18" y="0"/>
                    <a:pt x="0" y="17"/>
                    <a:pt x="0" y="38"/>
                  </a:cubicBezTo>
                  <a:cubicBezTo>
                    <a:pt x="0" y="47"/>
                    <a:pt x="4" y="54"/>
                    <a:pt x="7" y="60"/>
                  </a:cubicBezTo>
                  <a:cubicBezTo>
                    <a:pt x="7" y="60"/>
                    <a:pt x="10" y="65"/>
                    <a:pt x="11" y="67"/>
                  </a:cubicBezTo>
                  <a:cubicBezTo>
                    <a:pt x="12" y="69"/>
                    <a:pt x="12" y="71"/>
                    <a:pt x="13" y="73"/>
                  </a:cubicBezTo>
                  <a:cubicBezTo>
                    <a:pt x="15" y="78"/>
                    <a:pt x="16" y="82"/>
                    <a:pt x="18" y="87"/>
                  </a:cubicBezTo>
                  <a:cubicBezTo>
                    <a:pt x="18" y="87"/>
                    <a:pt x="18" y="88"/>
                    <a:pt x="18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5" y="87"/>
                    <a:pt x="25" y="86"/>
                    <a:pt x="25" y="85"/>
                  </a:cubicBezTo>
                  <a:cubicBezTo>
                    <a:pt x="23" y="80"/>
                    <a:pt x="22" y="75"/>
                    <a:pt x="20" y="71"/>
                  </a:cubicBezTo>
                  <a:cubicBezTo>
                    <a:pt x="19" y="68"/>
                    <a:pt x="18" y="66"/>
                    <a:pt x="17" y="64"/>
                  </a:cubicBezTo>
                  <a:cubicBezTo>
                    <a:pt x="16" y="61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0" y="50"/>
                    <a:pt x="8" y="44"/>
                    <a:pt x="8" y="38"/>
                  </a:cubicBezTo>
                  <a:cubicBezTo>
                    <a:pt x="8" y="21"/>
                    <a:pt x="22" y="7"/>
                    <a:pt x="39" y="7"/>
                  </a:cubicBezTo>
                  <a:cubicBezTo>
                    <a:pt x="56" y="7"/>
                    <a:pt x="70" y="21"/>
                    <a:pt x="70" y="38"/>
                  </a:cubicBezTo>
                  <a:cubicBezTo>
                    <a:pt x="70" y="45"/>
                    <a:pt x="68" y="50"/>
                    <a:pt x="64" y="57"/>
                  </a:cubicBezTo>
                  <a:cubicBezTo>
                    <a:pt x="64" y="57"/>
                    <a:pt x="62" y="61"/>
                    <a:pt x="61" y="64"/>
                  </a:cubicBezTo>
                  <a:cubicBezTo>
                    <a:pt x="60" y="66"/>
                    <a:pt x="59" y="68"/>
                    <a:pt x="58" y="71"/>
                  </a:cubicBezTo>
                  <a:cubicBezTo>
                    <a:pt x="56" y="75"/>
                    <a:pt x="54" y="80"/>
                    <a:pt x="53" y="85"/>
                  </a:cubicBezTo>
                  <a:cubicBezTo>
                    <a:pt x="53" y="86"/>
                    <a:pt x="53" y="87"/>
                    <a:pt x="52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88"/>
                    <a:pt x="60" y="87"/>
                    <a:pt x="60" y="87"/>
                  </a:cubicBezTo>
                  <a:cubicBezTo>
                    <a:pt x="61" y="82"/>
                    <a:pt x="63" y="78"/>
                    <a:pt x="64" y="73"/>
                  </a:cubicBezTo>
                  <a:cubicBezTo>
                    <a:pt x="65" y="71"/>
                    <a:pt x="66" y="69"/>
                    <a:pt x="67" y="67"/>
                  </a:cubicBezTo>
                  <a:cubicBezTo>
                    <a:pt x="68" y="65"/>
                    <a:pt x="70" y="60"/>
                    <a:pt x="71" y="60"/>
                  </a:cubicBezTo>
                  <a:cubicBezTo>
                    <a:pt x="75" y="53"/>
                    <a:pt x="77" y="46"/>
                    <a:pt x="77" y="38"/>
                  </a:cubicBezTo>
                  <a:cubicBezTo>
                    <a:pt x="77" y="17"/>
                    <a:pt x="60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6"/>
            <p:cNvSpPr/>
            <p:nvPr/>
          </p:nvSpPr>
          <p:spPr bwMode="auto">
            <a:xfrm>
              <a:off x="685800" y="4457700"/>
              <a:ext cx="158750" cy="71438"/>
            </a:xfrm>
            <a:custGeom>
              <a:avLst/>
              <a:gdLst>
                <a:gd name="T0" fmla="*/ 0 w 42"/>
                <a:gd name="T1" fmla="*/ 3 h 19"/>
                <a:gd name="T2" fmla="*/ 8 w 42"/>
                <a:gd name="T3" fmla="*/ 11 h 19"/>
                <a:gd name="T4" fmla="*/ 10 w 42"/>
                <a:gd name="T5" fmla="*/ 11 h 19"/>
                <a:gd name="T6" fmla="*/ 10 w 42"/>
                <a:gd name="T7" fmla="*/ 11 h 19"/>
                <a:gd name="T8" fmla="*/ 17 w 42"/>
                <a:gd name="T9" fmla="*/ 19 h 19"/>
                <a:gd name="T10" fmla="*/ 24 w 42"/>
                <a:gd name="T11" fmla="*/ 19 h 19"/>
                <a:gd name="T12" fmla="*/ 32 w 42"/>
                <a:gd name="T13" fmla="*/ 11 h 19"/>
                <a:gd name="T14" fmla="*/ 32 w 42"/>
                <a:gd name="T15" fmla="*/ 11 h 19"/>
                <a:gd name="T16" fmla="*/ 34 w 42"/>
                <a:gd name="T17" fmla="*/ 11 h 19"/>
                <a:gd name="T18" fmla="*/ 42 w 42"/>
                <a:gd name="T19" fmla="*/ 3 h 19"/>
                <a:gd name="T20" fmla="*/ 42 w 42"/>
                <a:gd name="T21" fmla="*/ 0 h 19"/>
                <a:gd name="T22" fmla="*/ 0 w 42"/>
                <a:gd name="T23" fmla="*/ 0 h 19"/>
                <a:gd name="T24" fmla="*/ 0 w 42"/>
                <a:gd name="T2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19">
                  <a:moveTo>
                    <a:pt x="0" y="3"/>
                  </a:moveTo>
                  <a:cubicBezTo>
                    <a:pt x="0" y="7"/>
                    <a:pt x="3" y="11"/>
                    <a:pt x="8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5"/>
                    <a:pt x="13" y="19"/>
                    <a:pt x="17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8" y="19"/>
                    <a:pt x="32" y="15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8" y="11"/>
                    <a:pt x="42" y="7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685800" y="4427538"/>
              <a:ext cx="15875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679450" y="4251325"/>
              <a:ext cx="173038" cy="161925"/>
            </a:xfrm>
            <a:custGeom>
              <a:avLst/>
              <a:gdLst>
                <a:gd name="T0" fmla="*/ 31 w 46"/>
                <a:gd name="T1" fmla="*/ 43 h 43"/>
                <a:gd name="T2" fmla="*/ 44 w 46"/>
                <a:gd name="T3" fmla="*/ 5 h 43"/>
                <a:gd name="T4" fmla="*/ 46 w 46"/>
                <a:gd name="T5" fmla="*/ 1 h 43"/>
                <a:gd name="T6" fmla="*/ 43 w 46"/>
                <a:gd name="T7" fmla="*/ 0 h 43"/>
                <a:gd name="T8" fmla="*/ 43 w 46"/>
                <a:gd name="T9" fmla="*/ 0 h 43"/>
                <a:gd name="T10" fmla="*/ 38 w 46"/>
                <a:gd name="T11" fmla="*/ 4 h 43"/>
                <a:gd name="T12" fmla="*/ 36 w 46"/>
                <a:gd name="T13" fmla="*/ 6 h 43"/>
                <a:gd name="T14" fmla="*/ 34 w 46"/>
                <a:gd name="T15" fmla="*/ 4 h 43"/>
                <a:gd name="T16" fmla="*/ 30 w 46"/>
                <a:gd name="T17" fmla="*/ 0 h 43"/>
                <a:gd name="T18" fmla="*/ 25 w 46"/>
                <a:gd name="T19" fmla="*/ 4 h 43"/>
                <a:gd name="T20" fmla="*/ 23 w 46"/>
                <a:gd name="T21" fmla="*/ 6 h 43"/>
                <a:gd name="T22" fmla="*/ 21 w 46"/>
                <a:gd name="T23" fmla="*/ 4 h 43"/>
                <a:gd name="T24" fmla="*/ 16 w 46"/>
                <a:gd name="T25" fmla="*/ 0 h 43"/>
                <a:gd name="T26" fmla="*/ 11 w 46"/>
                <a:gd name="T27" fmla="*/ 4 h 43"/>
                <a:gd name="T28" fmla="*/ 10 w 46"/>
                <a:gd name="T29" fmla="*/ 6 h 43"/>
                <a:gd name="T30" fmla="*/ 8 w 46"/>
                <a:gd name="T31" fmla="*/ 4 h 43"/>
                <a:gd name="T32" fmla="*/ 3 w 46"/>
                <a:gd name="T33" fmla="*/ 0 h 43"/>
                <a:gd name="T34" fmla="*/ 2 w 46"/>
                <a:gd name="T35" fmla="*/ 0 h 43"/>
                <a:gd name="T36" fmla="*/ 0 w 46"/>
                <a:gd name="T37" fmla="*/ 1 h 43"/>
                <a:gd name="T38" fmla="*/ 1 w 46"/>
                <a:gd name="T39" fmla="*/ 5 h 43"/>
                <a:gd name="T40" fmla="*/ 16 w 46"/>
                <a:gd name="T41" fmla="*/ 43 h 43"/>
                <a:gd name="T42" fmla="*/ 19 w 46"/>
                <a:gd name="T43" fmla="*/ 43 h 43"/>
                <a:gd name="T44" fmla="*/ 5 w 46"/>
                <a:gd name="T45" fmla="*/ 7 h 43"/>
                <a:gd name="T46" fmla="*/ 10 w 46"/>
                <a:gd name="T47" fmla="*/ 10 h 43"/>
                <a:gd name="T48" fmla="*/ 14 w 46"/>
                <a:gd name="T49" fmla="*/ 6 h 43"/>
                <a:gd name="T50" fmla="*/ 16 w 46"/>
                <a:gd name="T51" fmla="*/ 3 h 43"/>
                <a:gd name="T52" fmla="*/ 18 w 46"/>
                <a:gd name="T53" fmla="*/ 6 h 43"/>
                <a:gd name="T54" fmla="*/ 23 w 46"/>
                <a:gd name="T55" fmla="*/ 10 h 43"/>
                <a:gd name="T56" fmla="*/ 28 w 46"/>
                <a:gd name="T57" fmla="*/ 6 h 43"/>
                <a:gd name="T58" fmla="*/ 30 w 46"/>
                <a:gd name="T59" fmla="*/ 3 h 43"/>
                <a:gd name="T60" fmla="*/ 31 w 46"/>
                <a:gd name="T61" fmla="*/ 6 h 43"/>
                <a:gd name="T62" fmla="*/ 36 w 46"/>
                <a:gd name="T63" fmla="*/ 10 h 43"/>
                <a:gd name="T64" fmla="*/ 40 w 46"/>
                <a:gd name="T65" fmla="*/ 7 h 43"/>
                <a:gd name="T66" fmla="*/ 27 w 46"/>
                <a:gd name="T67" fmla="*/ 43 h 43"/>
                <a:gd name="T68" fmla="*/ 31 w 46"/>
                <a:gd name="T6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43">
                  <a:moveTo>
                    <a:pt x="31" y="43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0" y="0"/>
                    <a:pt x="39" y="2"/>
                    <a:pt x="38" y="4"/>
                  </a:cubicBezTo>
                  <a:cubicBezTo>
                    <a:pt x="37" y="6"/>
                    <a:pt x="37" y="6"/>
                    <a:pt x="36" y="6"/>
                  </a:cubicBezTo>
                  <a:cubicBezTo>
                    <a:pt x="36" y="6"/>
                    <a:pt x="35" y="6"/>
                    <a:pt x="34" y="4"/>
                  </a:cubicBezTo>
                  <a:cubicBezTo>
                    <a:pt x="33" y="2"/>
                    <a:pt x="32" y="0"/>
                    <a:pt x="30" y="0"/>
                  </a:cubicBezTo>
                  <a:cubicBezTo>
                    <a:pt x="27" y="0"/>
                    <a:pt x="26" y="2"/>
                    <a:pt x="25" y="4"/>
                  </a:cubicBezTo>
                  <a:cubicBezTo>
                    <a:pt x="24" y="6"/>
                    <a:pt x="23" y="6"/>
                    <a:pt x="23" y="6"/>
                  </a:cubicBezTo>
                  <a:cubicBezTo>
                    <a:pt x="22" y="6"/>
                    <a:pt x="22" y="6"/>
                    <a:pt x="21" y="4"/>
                  </a:cubicBezTo>
                  <a:cubicBezTo>
                    <a:pt x="20" y="2"/>
                    <a:pt x="19" y="0"/>
                    <a:pt x="16" y="0"/>
                  </a:cubicBezTo>
                  <a:cubicBezTo>
                    <a:pt x="14" y="0"/>
                    <a:pt x="12" y="2"/>
                    <a:pt x="11" y="4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6"/>
                    <a:pt x="8" y="6"/>
                    <a:pt x="8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8"/>
                    <a:pt x="7" y="10"/>
                    <a:pt x="10" y="10"/>
                  </a:cubicBezTo>
                  <a:cubicBezTo>
                    <a:pt x="12" y="10"/>
                    <a:pt x="13" y="7"/>
                    <a:pt x="14" y="6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4"/>
                    <a:pt x="18" y="6"/>
                  </a:cubicBezTo>
                  <a:cubicBezTo>
                    <a:pt x="19" y="7"/>
                    <a:pt x="20" y="10"/>
                    <a:pt x="23" y="10"/>
                  </a:cubicBezTo>
                  <a:cubicBezTo>
                    <a:pt x="26" y="10"/>
                    <a:pt x="27" y="7"/>
                    <a:pt x="28" y="6"/>
                  </a:cubicBezTo>
                  <a:cubicBezTo>
                    <a:pt x="28" y="4"/>
                    <a:pt x="29" y="3"/>
                    <a:pt x="30" y="3"/>
                  </a:cubicBezTo>
                  <a:cubicBezTo>
                    <a:pt x="30" y="3"/>
                    <a:pt x="31" y="4"/>
                    <a:pt x="31" y="6"/>
                  </a:cubicBezTo>
                  <a:cubicBezTo>
                    <a:pt x="32" y="7"/>
                    <a:pt x="34" y="10"/>
                    <a:pt x="36" y="10"/>
                  </a:cubicBezTo>
                  <a:cubicBezTo>
                    <a:pt x="38" y="10"/>
                    <a:pt x="40" y="8"/>
                    <a:pt x="40" y="7"/>
                  </a:cubicBezTo>
                  <a:cubicBezTo>
                    <a:pt x="27" y="43"/>
                    <a:pt x="27" y="43"/>
                    <a:pt x="27" y="43"/>
                  </a:cubicBezTo>
                  <a:lnTo>
                    <a:pt x="3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Group 20"/>
          <p:cNvGrpSpPr/>
          <p:nvPr/>
        </p:nvGrpSpPr>
        <p:grpSpPr>
          <a:xfrm>
            <a:off x="6687080" y="3080809"/>
            <a:ext cx="504825" cy="531813"/>
            <a:chOff x="2513013" y="2098675"/>
            <a:chExt cx="504825" cy="531813"/>
          </a:xfrm>
          <a:solidFill>
            <a:srgbClr val="F8D845"/>
          </a:solidFill>
        </p:grpSpPr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513013" y="2287588"/>
              <a:ext cx="342900" cy="342900"/>
            </a:xfrm>
            <a:custGeom>
              <a:avLst/>
              <a:gdLst>
                <a:gd name="T0" fmla="*/ 76 w 91"/>
                <a:gd name="T1" fmla="*/ 63 h 91"/>
                <a:gd name="T2" fmla="*/ 79 w 91"/>
                <a:gd name="T3" fmla="*/ 56 h 91"/>
                <a:gd name="T4" fmla="*/ 91 w 91"/>
                <a:gd name="T5" fmla="*/ 52 h 91"/>
                <a:gd name="T6" fmla="*/ 91 w 91"/>
                <a:gd name="T7" fmla="*/ 46 h 91"/>
                <a:gd name="T8" fmla="*/ 91 w 91"/>
                <a:gd name="T9" fmla="*/ 40 h 91"/>
                <a:gd name="T10" fmla="*/ 79 w 91"/>
                <a:gd name="T11" fmla="*/ 36 h 91"/>
                <a:gd name="T12" fmla="*/ 76 w 91"/>
                <a:gd name="T13" fmla="*/ 29 h 91"/>
                <a:gd name="T14" fmla="*/ 82 w 91"/>
                <a:gd name="T15" fmla="*/ 18 h 91"/>
                <a:gd name="T16" fmla="*/ 73 w 91"/>
                <a:gd name="T17" fmla="*/ 10 h 91"/>
                <a:gd name="T18" fmla="*/ 63 w 91"/>
                <a:gd name="T19" fmla="*/ 15 h 91"/>
                <a:gd name="T20" fmla="*/ 55 w 91"/>
                <a:gd name="T21" fmla="*/ 12 h 91"/>
                <a:gd name="T22" fmla="*/ 51 w 91"/>
                <a:gd name="T23" fmla="*/ 1 h 91"/>
                <a:gd name="T24" fmla="*/ 45 w 91"/>
                <a:gd name="T25" fmla="*/ 0 h 91"/>
                <a:gd name="T26" fmla="*/ 40 w 91"/>
                <a:gd name="T27" fmla="*/ 1 h 91"/>
                <a:gd name="T28" fmla="*/ 36 w 91"/>
                <a:gd name="T29" fmla="*/ 12 h 91"/>
                <a:gd name="T30" fmla="*/ 28 w 91"/>
                <a:gd name="T31" fmla="*/ 15 h 91"/>
                <a:gd name="T32" fmla="*/ 18 w 91"/>
                <a:gd name="T33" fmla="*/ 10 h 91"/>
                <a:gd name="T34" fmla="*/ 9 w 91"/>
                <a:gd name="T35" fmla="*/ 18 h 91"/>
                <a:gd name="T36" fmla="*/ 14 w 91"/>
                <a:gd name="T37" fmla="*/ 29 h 91"/>
                <a:gd name="T38" fmla="*/ 11 w 91"/>
                <a:gd name="T39" fmla="*/ 36 h 91"/>
                <a:gd name="T40" fmla="*/ 0 w 91"/>
                <a:gd name="T41" fmla="*/ 40 h 91"/>
                <a:gd name="T42" fmla="*/ 0 w 91"/>
                <a:gd name="T43" fmla="*/ 46 h 91"/>
                <a:gd name="T44" fmla="*/ 0 w 91"/>
                <a:gd name="T45" fmla="*/ 52 h 91"/>
                <a:gd name="T46" fmla="*/ 11 w 91"/>
                <a:gd name="T47" fmla="*/ 56 h 91"/>
                <a:gd name="T48" fmla="*/ 14 w 91"/>
                <a:gd name="T49" fmla="*/ 63 h 91"/>
                <a:gd name="T50" fmla="*/ 9 w 91"/>
                <a:gd name="T51" fmla="*/ 74 h 91"/>
                <a:gd name="T52" fmla="*/ 18 w 91"/>
                <a:gd name="T53" fmla="*/ 82 h 91"/>
                <a:gd name="T54" fmla="*/ 28 w 91"/>
                <a:gd name="T55" fmla="*/ 77 h 91"/>
                <a:gd name="T56" fmla="*/ 36 w 91"/>
                <a:gd name="T57" fmla="*/ 80 h 91"/>
                <a:gd name="T58" fmla="*/ 40 w 91"/>
                <a:gd name="T59" fmla="*/ 91 h 91"/>
                <a:gd name="T60" fmla="*/ 45 w 91"/>
                <a:gd name="T61" fmla="*/ 91 h 91"/>
                <a:gd name="T62" fmla="*/ 51 w 91"/>
                <a:gd name="T63" fmla="*/ 91 h 91"/>
                <a:gd name="T64" fmla="*/ 55 w 91"/>
                <a:gd name="T65" fmla="*/ 80 h 91"/>
                <a:gd name="T66" fmla="*/ 63 w 91"/>
                <a:gd name="T67" fmla="*/ 77 h 91"/>
                <a:gd name="T68" fmla="*/ 73 w 91"/>
                <a:gd name="T69" fmla="*/ 82 h 91"/>
                <a:gd name="T70" fmla="*/ 82 w 91"/>
                <a:gd name="T71" fmla="*/ 74 h 91"/>
                <a:gd name="T72" fmla="*/ 76 w 91"/>
                <a:gd name="T73" fmla="*/ 63 h 91"/>
                <a:gd name="T74" fmla="*/ 45 w 91"/>
                <a:gd name="T75" fmla="*/ 62 h 91"/>
                <a:gd name="T76" fmla="*/ 29 w 91"/>
                <a:gd name="T77" fmla="*/ 46 h 91"/>
                <a:gd name="T78" fmla="*/ 45 w 91"/>
                <a:gd name="T79" fmla="*/ 30 h 91"/>
                <a:gd name="T80" fmla="*/ 61 w 91"/>
                <a:gd name="T81" fmla="*/ 46 h 91"/>
                <a:gd name="T82" fmla="*/ 45 w 91"/>
                <a:gd name="T83" fmla="*/ 6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" h="91">
                  <a:moveTo>
                    <a:pt x="76" y="63"/>
                  </a:moveTo>
                  <a:cubicBezTo>
                    <a:pt x="78" y="61"/>
                    <a:pt x="79" y="58"/>
                    <a:pt x="79" y="56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0"/>
                    <a:pt x="91" y="48"/>
                    <a:pt x="91" y="46"/>
                  </a:cubicBezTo>
                  <a:cubicBezTo>
                    <a:pt x="91" y="44"/>
                    <a:pt x="91" y="42"/>
                    <a:pt x="91" y="40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33"/>
                    <a:pt x="78" y="31"/>
                    <a:pt x="76" y="29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79" y="15"/>
                    <a:pt x="76" y="12"/>
                    <a:pt x="73" y="10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0" y="14"/>
                    <a:pt x="58" y="13"/>
                    <a:pt x="55" y="12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7" y="0"/>
                    <a:pt x="45" y="0"/>
                  </a:cubicBezTo>
                  <a:cubicBezTo>
                    <a:pt x="43" y="0"/>
                    <a:pt x="42" y="0"/>
                    <a:pt x="40" y="1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3" y="13"/>
                    <a:pt x="31" y="14"/>
                    <a:pt x="28" y="1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4" y="12"/>
                    <a:pt x="12" y="15"/>
                    <a:pt x="9" y="1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31"/>
                    <a:pt x="12" y="33"/>
                    <a:pt x="11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4"/>
                    <a:pt x="0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2" y="58"/>
                    <a:pt x="13" y="61"/>
                    <a:pt x="14" y="63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2" y="77"/>
                    <a:pt x="14" y="79"/>
                    <a:pt x="18" y="82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31" y="78"/>
                    <a:pt x="33" y="79"/>
                    <a:pt x="36" y="80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2" y="91"/>
                    <a:pt x="43" y="91"/>
                    <a:pt x="45" y="91"/>
                  </a:cubicBezTo>
                  <a:cubicBezTo>
                    <a:pt x="47" y="91"/>
                    <a:pt x="49" y="91"/>
                    <a:pt x="51" y="9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8" y="79"/>
                    <a:pt x="60" y="78"/>
                    <a:pt x="63" y="77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6" y="79"/>
                    <a:pt x="79" y="77"/>
                    <a:pt x="82" y="74"/>
                  </a:cubicBezTo>
                  <a:lnTo>
                    <a:pt x="76" y="63"/>
                  </a:lnTo>
                  <a:close/>
                  <a:moveTo>
                    <a:pt x="45" y="62"/>
                  </a:moveTo>
                  <a:cubicBezTo>
                    <a:pt x="37" y="62"/>
                    <a:pt x="29" y="55"/>
                    <a:pt x="29" y="46"/>
                  </a:cubicBezTo>
                  <a:cubicBezTo>
                    <a:pt x="29" y="37"/>
                    <a:pt x="37" y="30"/>
                    <a:pt x="45" y="30"/>
                  </a:cubicBezTo>
                  <a:cubicBezTo>
                    <a:pt x="54" y="30"/>
                    <a:pt x="61" y="37"/>
                    <a:pt x="61" y="46"/>
                  </a:cubicBezTo>
                  <a:cubicBezTo>
                    <a:pt x="61" y="55"/>
                    <a:pt x="54" y="62"/>
                    <a:pt x="4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10"/>
            <p:cNvSpPr>
              <a:spLocks noEditPoints="1"/>
            </p:cNvSpPr>
            <p:nvPr/>
          </p:nvSpPr>
          <p:spPr bwMode="auto">
            <a:xfrm>
              <a:off x="2674938" y="2098675"/>
              <a:ext cx="225425" cy="227013"/>
            </a:xfrm>
            <a:custGeom>
              <a:avLst/>
              <a:gdLst>
                <a:gd name="T0" fmla="*/ 3 w 60"/>
                <a:gd name="T1" fmla="*/ 45 h 60"/>
                <a:gd name="T2" fmla="*/ 11 w 60"/>
                <a:gd name="T3" fmla="*/ 45 h 60"/>
                <a:gd name="T4" fmla="*/ 15 w 60"/>
                <a:gd name="T5" fmla="*/ 49 h 60"/>
                <a:gd name="T6" fmla="*/ 14 w 60"/>
                <a:gd name="T7" fmla="*/ 57 h 60"/>
                <a:gd name="T8" fmla="*/ 18 w 60"/>
                <a:gd name="T9" fmla="*/ 59 h 60"/>
                <a:gd name="T10" fmla="*/ 22 w 60"/>
                <a:gd name="T11" fmla="*/ 60 h 60"/>
                <a:gd name="T12" fmla="*/ 27 w 60"/>
                <a:gd name="T13" fmla="*/ 54 h 60"/>
                <a:gd name="T14" fmla="*/ 33 w 60"/>
                <a:gd name="T15" fmla="*/ 54 h 60"/>
                <a:gd name="T16" fmla="*/ 38 w 60"/>
                <a:gd name="T17" fmla="*/ 60 h 60"/>
                <a:gd name="T18" fmla="*/ 45 w 60"/>
                <a:gd name="T19" fmla="*/ 57 h 60"/>
                <a:gd name="T20" fmla="*/ 45 w 60"/>
                <a:gd name="T21" fmla="*/ 49 h 60"/>
                <a:gd name="T22" fmla="*/ 49 w 60"/>
                <a:gd name="T23" fmla="*/ 45 h 60"/>
                <a:gd name="T24" fmla="*/ 57 w 60"/>
                <a:gd name="T25" fmla="*/ 46 h 60"/>
                <a:gd name="T26" fmla="*/ 59 w 60"/>
                <a:gd name="T27" fmla="*/ 42 h 60"/>
                <a:gd name="T28" fmla="*/ 60 w 60"/>
                <a:gd name="T29" fmla="*/ 39 h 60"/>
                <a:gd name="T30" fmla="*/ 54 w 60"/>
                <a:gd name="T31" fmla="*/ 33 h 60"/>
                <a:gd name="T32" fmla="*/ 54 w 60"/>
                <a:gd name="T33" fmla="*/ 28 h 60"/>
                <a:gd name="T34" fmla="*/ 60 w 60"/>
                <a:gd name="T35" fmla="*/ 22 h 60"/>
                <a:gd name="T36" fmla="*/ 57 w 60"/>
                <a:gd name="T37" fmla="*/ 15 h 60"/>
                <a:gd name="T38" fmla="*/ 49 w 60"/>
                <a:gd name="T39" fmla="*/ 15 h 60"/>
                <a:gd name="T40" fmla="*/ 46 w 60"/>
                <a:gd name="T41" fmla="*/ 12 h 60"/>
                <a:gd name="T42" fmla="*/ 46 w 60"/>
                <a:gd name="T43" fmla="*/ 4 h 60"/>
                <a:gd name="T44" fmla="*/ 43 w 60"/>
                <a:gd name="T45" fmla="*/ 2 h 60"/>
                <a:gd name="T46" fmla="*/ 39 w 60"/>
                <a:gd name="T47" fmla="*/ 0 h 60"/>
                <a:gd name="T48" fmla="*/ 33 w 60"/>
                <a:gd name="T49" fmla="*/ 6 h 60"/>
                <a:gd name="T50" fmla="*/ 28 w 60"/>
                <a:gd name="T51" fmla="*/ 6 h 60"/>
                <a:gd name="T52" fmla="*/ 23 w 60"/>
                <a:gd name="T53" fmla="*/ 0 h 60"/>
                <a:gd name="T54" fmla="*/ 15 w 60"/>
                <a:gd name="T55" fmla="*/ 3 h 60"/>
                <a:gd name="T56" fmla="*/ 16 w 60"/>
                <a:gd name="T57" fmla="*/ 11 h 60"/>
                <a:gd name="T58" fmla="*/ 12 w 60"/>
                <a:gd name="T59" fmla="*/ 15 h 60"/>
                <a:gd name="T60" fmla="*/ 4 w 60"/>
                <a:gd name="T61" fmla="*/ 14 h 60"/>
                <a:gd name="T62" fmla="*/ 2 w 60"/>
                <a:gd name="T63" fmla="*/ 18 h 60"/>
                <a:gd name="T64" fmla="*/ 1 w 60"/>
                <a:gd name="T65" fmla="*/ 22 h 60"/>
                <a:gd name="T66" fmla="*/ 6 w 60"/>
                <a:gd name="T67" fmla="*/ 27 h 60"/>
                <a:gd name="T68" fmla="*/ 6 w 60"/>
                <a:gd name="T69" fmla="*/ 32 h 60"/>
                <a:gd name="T70" fmla="*/ 0 w 60"/>
                <a:gd name="T71" fmla="*/ 38 h 60"/>
                <a:gd name="T72" fmla="*/ 3 w 60"/>
                <a:gd name="T73" fmla="*/ 45 h 60"/>
                <a:gd name="T74" fmla="*/ 20 w 60"/>
                <a:gd name="T75" fmla="*/ 26 h 60"/>
                <a:gd name="T76" fmla="*/ 35 w 60"/>
                <a:gd name="T77" fmla="*/ 20 h 60"/>
                <a:gd name="T78" fmla="*/ 40 w 60"/>
                <a:gd name="T79" fmla="*/ 34 h 60"/>
                <a:gd name="T80" fmla="*/ 26 w 60"/>
                <a:gd name="T81" fmla="*/ 40 h 60"/>
                <a:gd name="T82" fmla="*/ 20 w 60"/>
                <a:gd name="T83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" h="60">
                  <a:moveTo>
                    <a:pt x="3" y="45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12" y="46"/>
                    <a:pt x="14" y="47"/>
                    <a:pt x="15" y="49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6" y="57"/>
                    <a:pt x="17" y="58"/>
                    <a:pt x="18" y="59"/>
                  </a:cubicBezTo>
                  <a:cubicBezTo>
                    <a:pt x="19" y="59"/>
                    <a:pt x="20" y="59"/>
                    <a:pt x="22" y="6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9" y="54"/>
                    <a:pt x="31" y="54"/>
                    <a:pt x="33" y="5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0" y="59"/>
                    <a:pt x="43" y="58"/>
                    <a:pt x="45" y="57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48"/>
                    <a:pt x="48" y="47"/>
                    <a:pt x="49" y="45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8" y="45"/>
                    <a:pt x="58" y="44"/>
                    <a:pt x="59" y="42"/>
                  </a:cubicBezTo>
                  <a:cubicBezTo>
                    <a:pt x="59" y="41"/>
                    <a:pt x="60" y="40"/>
                    <a:pt x="60" y="39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31"/>
                    <a:pt x="54" y="30"/>
                    <a:pt x="54" y="28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0" y="20"/>
                    <a:pt x="59" y="17"/>
                    <a:pt x="57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4"/>
                    <a:pt x="47" y="13"/>
                    <a:pt x="46" y="1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3"/>
                    <a:pt x="44" y="2"/>
                    <a:pt x="43" y="2"/>
                  </a:cubicBezTo>
                  <a:cubicBezTo>
                    <a:pt x="41" y="1"/>
                    <a:pt x="40" y="1"/>
                    <a:pt x="39" y="0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6"/>
                    <a:pt x="30" y="6"/>
                    <a:pt x="28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1"/>
                    <a:pt x="18" y="2"/>
                    <a:pt x="15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2"/>
                    <a:pt x="13" y="13"/>
                    <a:pt x="12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2" y="17"/>
                    <a:pt x="2" y="18"/>
                  </a:cubicBezTo>
                  <a:cubicBezTo>
                    <a:pt x="1" y="19"/>
                    <a:pt x="1" y="20"/>
                    <a:pt x="1" y="22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9"/>
                    <a:pt x="6" y="31"/>
                    <a:pt x="6" y="3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40"/>
                    <a:pt x="2" y="43"/>
                    <a:pt x="3" y="45"/>
                  </a:cubicBezTo>
                  <a:close/>
                  <a:moveTo>
                    <a:pt x="20" y="26"/>
                  </a:moveTo>
                  <a:cubicBezTo>
                    <a:pt x="23" y="20"/>
                    <a:pt x="29" y="18"/>
                    <a:pt x="35" y="20"/>
                  </a:cubicBezTo>
                  <a:cubicBezTo>
                    <a:pt x="40" y="23"/>
                    <a:pt x="43" y="29"/>
                    <a:pt x="40" y="34"/>
                  </a:cubicBezTo>
                  <a:cubicBezTo>
                    <a:pt x="38" y="40"/>
                    <a:pt x="31" y="42"/>
                    <a:pt x="26" y="40"/>
                  </a:cubicBezTo>
                  <a:cubicBezTo>
                    <a:pt x="21" y="38"/>
                    <a:pt x="18" y="31"/>
                    <a:pt x="2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2833688" y="2257425"/>
              <a:ext cx="184150" cy="184150"/>
            </a:xfrm>
            <a:custGeom>
              <a:avLst/>
              <a:gdLst>
                <a:gd name="T0" fmla="*/ 43 w 49"/>
                <a:gd name="T1" fmla="*/ 29 h 49"/>
                <a:gd name="T2" fmla="*/ 49 w 49"/>
                <a:gd name="T3" fmla="*/ 27 h 49"/>
                <a:gd name="T4" fmla="*/ 49 w 49"/>
                <a:gd name="T5" fmla="*/ 24 h 49"/>
                <a:gd name="T6" fmla="*/ 48 w 49"/>
                <a:gd name="T7" fmla="*/ 21 h 49"/>
                <a:gd name="T8" fmla="*/ 42 w 49"/>
                <a:gd name="T9" fmla="*/ 19 h 49"/>
                <a:gd name="T10" fmla="*/ 41 w 49"/>
                <a:gd name="T11" fmla="*/ 15 h 49"/>
                <a:gd name="T12" fmla="*/ 43 w 49"/>
                <a:gd name="T13" fmla="*/ 9 h 49"/>
                <a:gd name="T14" fmla="*/ 39 w 49"/>
                <a:gd name="T15" fmla="*/ 5 h 49"/>
                <a:gd name="T16" fmla="*/ 33 w 49"/>
                <a:gd name="T17" fmla="*/ 8 h 49"/>
                <a:gd name="T18" fmla="*/ 29 w 49"/>
                <a:gd name="T19" fmla="*/ 6 h 49"/>
                <a:gd name="T20" fmla="*/ 27 w 49"/>
                <a:gd name="T21" fmla="*/ 1 h 49"/>
                <a:gd name="T22" fmla="*/ 24 w 49"/>
                <a:gd name="T23" fmla="*/ 0 h 49"/>
                <a:gd name="T24" fmla="*/ 21 w 49"/>
                <a:gd name="T25" fmla="*/ 1 h 49"/>
                <a:gd name="T26" fmla="*/ 19 w 49"/>
                <a:gd name="T27" fmla="*/ 7 h 49"/>
                <a:gd name="T28" fmla="*/ 15 w 49"/>
                <a:gd name="T29" fmla="*/ 8 h 49"/>
                <a:gd name="T30" fmla="*/ 9 w 49"/>
                <a:gd name="T31" fmla="*/ 6 h 49"/>
                <a:gd name="T32" fmla="*/ 5 w 49"/>
                <a:gd name="T33" fmla="*/ 10 h 49"/>
                <a:gd name="T34" fmla="*/ 8 w 49"/>
                <a:gd name="T35" fmla="*/ 16 h 49"/>
                <a:gd name="T36" fmla="*/ 6 w 49"/>
                <a:gd name="T37" fmla="*/ 20 h 49"/>
                <a:gd name="T38" fmla="*/ 0 w 49"/>
                <a:gd name="T39" fmla="*/ 22 h 49"/>
                <a:gd name="T40" fmla="*/ 0 w 49"/>
                <a:gd name="T41" fmla="*/ 25 h 49"/>
                <a:gd name="T42" fmla="*/ 1 w 49"/>
                <a:gd name="T43" fmla="*/ 28 h 49"/>
                <a:gd name="T44" fmla="*/ 7 w 49"/>
                <a:gd name="T45" fmla="*/ 30 h 49"/>
                <a:gd name="T46" fmla="*/ 8 w 49"/>
                <a:gd name="T47" fmla="*/ 34 h 49"/>
                <a:gd name="T48" fmla="*/ 6 w 49"/>
                <a:gd name="T49" fmla="*/ 40 h 49"/>
                <a:gd name="T50" fmla="*/ 10 w 49"/>
                <a:gd name="T51" fmla="*/ 44 h 49"/>
                <a:gd name="T52" fmla="*/ 16 w 49"/>
                <a:gd name="T53" fmla="*/ 41 h 49"/>
                <a:gd name="T54" fmla="*/ 20 w 49"/>
                <a:gd name="T55" fmla="*/ 43 h 49"/>
                <a:gd name="T56" fmla="*/ 22 w 49"/>
                <a:gd name="T57" fmla="*/ 49 h 49"/>
                <a:gd name="T58" fmla="*/ 25 w 49"/>
                <a:gd name="T59" fmla="*/ 49 h 49"/>
                <a:gd name="T60" fmla="*/ 28 w 49"/>
                <a:gd name="T61" fmla="*/ 48 h 49"/>
                <a:gd name="T62" fmla="*/ 30 w 49"/>
                <a:gd name="T63" fmla="*/ 42 h 49"/>
                <a:gd name="T64" fmla="*/ 34 w 49"/>
                <a:gd name="T65" fmla="*/ 41 h 49"/>
                <a:gd name="T66" fmla="*/ 40 w 49"/>
                <a:gd name="T67" fmla="*/ 43 h 49"/>
                <a:gd name="T68" fmla="*/ 44 w 49"/>
                <a:gd name="T69" fmla="*/ 39 h 49"/>
                <a:gd name="T70" fmla="*/ 41 w 49"/>
                <a:gd name="T71" fmla="*/ 33 h 49"/>
                <a:gd name="T72" fmla="*/ 43 w 49"/>
                <a:gd name="T73" fmla="*/ 29 h 49"/>
                <a:gd name="T74" fmla="*/ 25 w 49"/>
                <a:gd name="T75" fmla="*/ 33 h 49"/>
                <a:gd name="T76" fmla="*/ 16 w 49"/>
                <a:gd name="T77" fmla="*/ 25 h 49"/>
                <a:gd name="T78" fmla="*/ 24 w 49"/>
                <a:gd name="T79" fmla="*/ 16 h 49"/>
                <a:gd name="T80" fmla="*/ 33 w 49"/>
                <a:gd name="T81" fmla="*/ 24 h 49"/>
                <a:gd name="T82" fmla="*/ 25 w 49"/>
                <a:gd name="T83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49">
                  <a:moveTo>
                    <a:pt x="43" y="29"/>
                  </a:moveTo>
                  <a:cubicBezTo>
                    <a:pt x="49" y="27"/>
                    <a:pt x="49" y="27"/>
                    <a:pt x="49" y="27"/>
                  </a:cubicBezTo>
                  <a:cubicBezTo>
                    <a:pt x="49" y="26"/>
                    <a:pt x="49" y="25"/>
                    <a:pt x="49" y="24"/>
                  </a:cubicBezTo>
                  <a:cubicBezTo>
                    <a:pt x="49" y="23"/>
                    <a:pt x="49" y="22"/>
                    <a:pt x="48" y="21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8"/>
                    <a:pt x="41" y="16"/>
                    <a:pt x="41" y="15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8"/>
                    <a:pt x="40" y="6"/>
                    <a:pt x="39" y="5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7"/>
                    <a:pt x="31" y="7"/>
                    <a:pt x="29" y="6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3" y="0"/>
                    <a:pt x="22" y="1"/>
                    <a:pt x="21" y="1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6" y="8"/>
                    <a:pt x="15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7"/>
                    <a:pt x="6" y="9"/>
                    <a:pt x="5" y="1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7"/>
                    <a:pt x="7" y="18"/>
                    <a:pt x="6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4"/>
                    <a:pt x="0" y="25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8" y="33"/>
                    <a:pt x="8" y="34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7" y="41"/>
                    <a:pt x="8" y="43"/>
                    <a:pt x="10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2"/>
                    <a:pt x="18" y="42"/>
                    <a:pt x="20" y="4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4" y="49"/>
                    <a:pt x="25" y="49"/>
                  </a:cubicBezTo>
                  <a:cubicBezTo>
                    <a:pt x="26" y="49"/>
                    <a:pt x="27" y="49"/>
                    <a:pt x="28" y="48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2"/>
                    <a:pt x="33" y="41"/>
                    <a:pt x="34" y="41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1" y="42"/>
                    <a:pt x="43" y="41"/>
                    <a:pt x="44" y="39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2" y="32"/>
                    <a:pt x="42" y="31"/>
                    <a:pt x="43" y="29"/>
                  </a:cubicBezTo>
                  <a:close/>
                  <a:moveTo>
                    <a:pt x="25" y="33"/>
                  </a:moveTo>
                  <a:cubicBezTo>
                    <a:pt x="20" y="33"/>
                    <a:pt x="16" y="29"/>
                    <a:pt x="16" y="25"/>
                  </a:cubicBezTo>
                  <a:cubicBezTo>
                    <a:pt x="16" y="20"/>
                    <a:pt x="20" y="16"/>
                    <a:pt x="24" y="16"/>
                  </a:cubicBezTo>
                  <a:cubicBezTo>
                    <a:pt x="29" y="16"/>
                    <a:pt x="33" y="20"/>
                    <a:pt x="33" y="24"/>
                  </a:cubicBezTo>
                  <a:cubicBezTo>
                    <a:pt x="33" y="29"/>
                    <a:pt x="29" y="33"/>
                    <a:pt x="2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" name="Group 24"/>
          <p:cNvGrpSpPr/>
          <p:nvPr/>
        </p:nvGrpSpPr>
        <p:grpSpPr>
          <a:xfrm>
            <a:off x="6052077" y="4892674"/>
            <a:ext cx="619126" cy="482600"/>
            <a:chOff x="6094412" y="4918075"/>
            <a:chExt cx="619126" cy="482600"/>
          </a:xfrm>
          <a:solidFill>
            <a:srgbClr val="BF55DB"/>
          </a:solidFill>
        </p:grpSpPr>
        <p:sp>
          <p:nvSpPr>
            <p:cNvPr id="34" name="Freeform 15"/>
            <p:cNvSpPr/>
            <p:nvPr/>
          </p:nvSpPr>
          <p:spPr bwMode="auto">
            <a:xfrm>
              <a:off x="6443663" y="4918075"/>
              <a:ext cx="269875" cy="285750"/>
            </a:xfrm>
            <a:custGeom>
              <a:avLst/>
              <a:gdLst>
                <a:gd name="T0" fmla="*/ 95 w 123"/>
                <a:gd name="T1" fmla="*/ 78 h 130"/>
                <a:gd name="T2" fmla="*/ 84 w 123"/>
                <a:gd name="T3" fmla="*/ 46 h 130"/>
                <a:gd name="T4" fmla="*/ 62 w 123"/>
                <a:gd name="T5" fmla="*/ 19 h 130"/>
                <a:gd name="T6" fmla="*/ 32 w 123"/>
                <a:gd name="T7" fmla="*/ 4 h 130"/>
                <a:gd name="T8" fmla="*/ 0 w 123"/>
                <a:gd name="T9" fmla="*/ 1 h 130"/>
                <a:gd name="T10" fmla="*/ 0 w 123"/>
                <a:gd name="T11" fmla="*/ 2 h 130"/>
                <a:gd name="T12" fmla="*/ 29 w 123"/>
                <a:gd name="T13" fmla="*/ 11 h 130"/>
                <a:gd name="T14" fmla="*/ 50 w 123"/>
                <a:gd name="T15" fmla="*/ 30 h 130"/>
                <a:gd name="T16" fmla="*/ 62 w 123"/>
                <a:gd name="T17" fmla="*/ 55 h 130"/>
                <a:gd name="T18" fmla="*/ 64 w 123"/>
                <a:gd name="T19" fmla="*/ 78 h 130"/>
                <a:gd name="T20" fmla="*/ 36 w 123"/>
                <a:gd name="T21" fmla="*/ 78 h 130"/>
                <a:gd name="T22" fmla="*/ 57 w 123"/>
                <a:gd name="T23" fmla="*/ 104 h 130"/>
                <a:gd name="T24" fmla="*/ 79 w 123"/>
                <a:gd name="T25" fmla="*/ 130 h 130"/>
                <a:gd name="T26" fmla="*/ 101 w 123"/>
                <a:gd name="T27" fmla="*/ 104 h 130"/>
                <a:gd name="T28" fmla="*/ 123 w 123"/>
                <a:gd name="T29" fmla="*/ 78 h 130"/>
                <a:gd name="T30" fmla="*/ 95 w 123"/>
                <a:gd name="T31" fmla="*/ 7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" h="130">
                  <a:moveTo>
                    <a:pt x="95" y="78"/>
                  </a:moveTo>
                  <a:cubicBezTo>
                    <a:pt x="93" y="67"/>
                    <a:pt x="90" y="56"/>
                    <a:pt x="84" y="46"/>
                  </a:cubicBezTo>
                  <a:cubicBezTo>
                    <a:pt x="78" y="35"/>
                    <a:pt x="71" y="26"/>
                    <a:pt x="62" y="19"/>
                  </a:cubicBezTo>
                  <a:cubicBezTo>
                    <a:pt x="53" y="12"/>
                    <a:pt x="42" y="7"/>
                    <a:pt x="32" y="4"/>
                  </a:cubicBezTo>
                  <a:cubicBezTo>
                    <a:pt x="21" y="1"/>
                    <a:pt x="1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3"/>
                    <a:pt x="20" y="6"/>
                    <a:pt x="29" y="11"/>
                  </a:cubicBezTo>
                  <a:cubicBezTo>
                    <a:pt x="37" y="16"/>
                    <a:pt x="45" y="23"/>
                    <a:pt x="50" y="30"/>
                  </a:cubicBezTo>
                  <a:cubicBezTo>
                    <a:pt x="56" y="38"/>
                    <a:pt x="60" y="46"/>
                    <a:pt x="62" y="55"/>
                  </a:cubicBezTo>
                  <a:cubicBezTo>
                    <a:pt x="64" y="63"/>
                    <a:pt x="65" y="71"/>
                    <a:pt x="64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101" y="104"/>
                    <a:pt x="101" y="104"/>
                    <a:pt x="101" y="104"/>
                  </a:cubicBezTo>
                  <a:cubicBezTo>
                    <a:pt x="123" y="78"/>
                    <a:pt x="123" y="78"/>
                    <a:pt x="123" y="78"/>
                  </a:cubicBezTo>
                  <a:lnTo>
                    <a:pt x="95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16"/>
            <p:cNvSpPr/>
            <p:nvPr/>
          </p:nvSpPr>
          <p:spPr bwMode="auto">
            <a:xfrm>
              <a:off x="6094412" y="5114925"/>
              <a:ext cx="268288" cy="285750"/>
            </a:xfrm>
            <a:custGeom>
              <a:avLst/>
              <a:gdLst>
                <a:gd name="T0" fmla="*/ 72 w 123"/>
                <a:gd name="T1" fmla="*/ 100 h 130"/>
                <a:gd name="T2" fmla="*/ 60 w 123"/>
                <a:gd name="T3" fmla="*/ 75 h 130"/>
                <a:gd name="T4" fmla="*/ 59 w 123"/>
                <a:gd name="T5" fmla="*/ 52 h 130"/>
                <a:gd name="T6" fmla="*/ 87 w 123"/>
                <a:gd name="T7" fmla="*/ 52 h 130"/>
                <a:gd name="T8" fmla="*/ 65 w 123"/>
                <a:gd name="T9" fmla="*/ 26 h 130"/>
                <a:gd name="T10" fmla="*/ 43 w 123"/>
                <a:gd name="T11" fmla="*/ 0 h 130"/>
                <a:gd name="T12" fmla="*/ 22 w 123"/>
                <a:gd name="T13" fmla="*/ 26 h 130"/>
                <a:gd name="T14" fmla="*/ 0 w 123"/>
                <a:gd name="T15" fmla="*/ 52 h 130"/>
                <a:gd name="T16" fmla="*/ 28 w 123"/>
                <a:gd name="T17" fmla="*/ 52 h 130"/>
                <a:gd name="T18" fmla="*/ 39 w 123"/>
                <a:gd name="T19" fmla="*/ 84 h 130"/>
                <a:gd name="T20" fmla="*/ 61 w 123"/>
                <a:gd name="T21" fmla="*/ 111 h 130"/>
                <a:gd name="T22" fmla="*/ 91 w 123"/>
                <a:gd name="T23" fmla="*/ 126 h 130"/>
                <a:gd name="T24" fmla="*/ 123 w 123"/>
                <a:gd name="T25" fmla="*/ 129 h 130"/>
                <a:gd name="T26" fmla="*/ 123 w 123"/>
                <a:gd name="T27" fmla="*/ 128 h 130"/>
                <a:gd name="T28" fmla="*/ 94 w 123"/>
                <a:gd name="T29" fmla="*/ 119 h 130"/>
                <a:gd name="T30" fmla="*/ 72 w 123"/>
                <a:gd name="T31" fmla="*/ 10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" h="130">
                  <a:moveTo>
                    <a:pt x="72" y="100"/>
                  </a:moveTo>
                  <a:cubicBezTo>
                    <a:pt x="67" y="92"/>
                    <a:pt x="63" y="84"/>
                    <a:pt x="60" y="75"/>
                  </a:cubicBezTo>
                  <a:cubicBezTo>
                    <a:pt x="58" y="67"/>
                    <a:pt x="58" y="59"/>
                    <a:pt x="59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30" y="63"/>
                    <a:pt x="33" y="74"/>
                    <a:pt x="39" y="84"/>
                  </a:cubicBezTo>
                  <a:cubicBezTo>
                    <a:pt x="44" y="94"/>
                    <a:pt x="52" y="104"/>
                    <a:pt x="61" y="111"/>
                  </a:cubicBezTo>
                  <a:cubicBezTo>
                    <a:pt x="70" y="118"/>
                    <a:pt x="80" y="123"/>
                    <a:pt x="91" y="126"/>
                  </a:cubicBezTo>
                  <a:cubicBezTo>
                    <a:pt x="102" y="129"/>
                    <a:pt x="113" y="130"/>
                    <a:pt x="123" y="129"/>
                  </a:cubicBezTo>
                  <a:cubicBezTo>
                    <a:pt x="123" y="128"/>
                    <a:pt x="123" y="128"/>
                    <a:pt x="123" y="128"/>
                  </a:cubicBezTo>
                  <a:cubicBezTo>
                    <a:pt x="113" y="127"/>
                    <a:pt x="103" y="124"/>
                    <a:pt x="94" y="119"/>
                  </a:cubicBezTo>
                  <a:cubicBezTo>
                    <a:pt x="85" y="114"/>
                    <a:pt x="78" y="107"/>
                    <a:pt x="7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17"/>
            <p:cNvSpPr/>
            <p:nvPr/>
          </p:nvSpPr>
          <p:spPr bwMode="auto">
            <a:xfrm>
              <a:off x="6305550" y="4970463"/>
              <a:ext cx="204788" cy="377825"/>
            </a:xfrm>
            <a:custGeom>
              <a:avLst/>
              <a:gdLst>
                <a:gd name="T0" fmla="*/ 59 w 93"/>
                <a:gd name="T1" fmla="*/ 71 h 171"/>
                <a:gd name="T2" fmla="*/ 33 w 93"/>
                <a:gd name="T3" fmla="*/ 54 h 171"/>
                <a:gd name="T4" fmla="*/ 51 w 93"/>
                <a:gd name="T5" fmla="*/ 42 h 171"/>
                <a:gd name="T6" fmla="*/ 81 w 93"/>
                <a:gd name="T7" fmla="*/ 49 h 171"/>
                <a:gd name="T8" fmla="*/ 88 w 93"/>
                <a:gd name="T9" fmla="*/ 25 h 171"/>
                <a:gd name="T10" fmla="*/ 57 w 93"/>
                <a:gd name="T11" fmla="*/ 18 h 171"/>
                <a:gd name="T12" fmla="*/ 57 w 93"/>
                <a:gd name="T13" fmla="*/ 0 h 171"/>
                <a:gd name="T14" fmla="*/ 37 w 93"/>
                <a:gd name="T15" fmla="*/ 0 h 171"/>
                <a:gd name="T16" fmla="*/ 37 w 93"/>
                <a:gd name="T17" fmla="*/ 20 h 171"/>
                <a:gd name="T18" fmla="*/ 1 w 93"/>
                <a:gd name="T19" fmla="*/ 57 h 171"/>
                <a:gd name="T20" fmla="*/ 39 w 93"/>
                <a:gd name="T21" fmla="*/ 96 h 171"/>
                <a:gd name="T22" fmla="*/ 61 w 93"/>
                <a:gd name="T23" fmla="*/ 114 h 171"/>
                <a:gd name="T24" fmla="*/ 41 w 93"/>
                <a:gd name="T25" fmla="*/ 127 h 171"/>
                <a:gd name="T26" fmla="*/ 6 w 93"/>
                <a:gd name="T27" fmla="*/ 118 h 171"/>
                <a:gd name="T28" fmla="*/ 0 w 93"/>
                <a:gd name="T29" fmla="*/ 142 h 171"/>
                <a:gd name="T30" fmla="*/ 35 w 93"/>
                <a:gd name="T31" fmla="*/ 151 h 171"/>
                <a:gd name="T32" fmla="*/ 35 w 93"/>
                <a:gd name="T33" fmla="*/ 171 h 171"/>
                <a:gd name="T34" fmla="*/ 56 w 93"/>
                <a:gd name="T35" fmla="*/ 171 h 171"/>
                <a:gd name="T36" fmla="*/ 56 w 93"/>
                <a:gd name="T37" fmla="*/ 149 h 171"/>
                <a:gd name="T38" fmla="*/ 93 w 93"/>
                <a:gd name="T39" fmla="*/ 111 h 171"/>
                <a:gd name="T40" fmla="*/ 59 w 93"/>
                <a:gd name="T41" fmla="*/ 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71">
                  <a:moveTo>
                    <a:pt x="59" y="71"/>
                  </a:moveTo>
                  <a:cubicBezTo>
                    <a:pt x="41" y="65"/>
                    <a:pt x="33" y="60"/>
                    <a:pt x="33" y="54"/>
                  </a:cubicBezTo>
                  <a:cubicBezTo>
                    <a:pt x="33" y="48"/>
                    <a:pt x="38" y="42"/>
                    <a:pt x="51" y="42"/>
                  </a:cubicBezTo>
                  <a:cubicBezTo>
                    <a:pt x="66" y="42"/>
                    <a:pt x="76" y="47"/>
                    <a:pt x="81" y="49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0" y="22"/>
                    <a:pt x="71" y="19"/>
                    <a:pt x="57" y="1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14" y="24"/>
                    <a:pt x="1" y="39"/>
                    <a:pt x="1" y="57"/>
                  </a:cubicBezTo>
                  <a:cubicBezTo>
                    <a:pt x="1" y="78"/>
                    <a:pt x="16" y="88"/>
                    <a:pt x="39" y="96"/>
                  </a:cubicBezTo>
                  <a:cubicBezTo>
                    <a:pt x="55" y="101"/>
                    <a:pt x="61" y="106"/>
                    <a:pt x="61" y="114"/>
                  </a:cubicBezTo>
                  <a:cubicBezTo>
                    <a:pt x="61" y="122"/>
                    <a:pt x="53" y="127"/>
                    <a:pt x="41" y="127"/>
                  </a:cubicBezTo>
                  <a:cubicBezTo>
                    <a:pt x="27" y="127"/>
                    <a:pt x="15" y="122"/>
                    <a:pt x="6" y="118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8" y="146"/>
                    <a:pt x="21" y="150"/>
                    <a:pt x="35" y="151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56" y="171"/>
                    <a:pt x="56" y="171"/>
                    <a:pt x="56" y="17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80" y="145"/>
                    <a:pt x="93" y="129"/>
                    <a:pt x="93" y="111"/>
                  </a:cubicBezTo>
                  <a:cubicBezTo>
                    <a:pt x="93" y="92"/>
                    <a:pt x="83" y="80"/>
                    <a:pt x="5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7" name="Group 28"/>
          <p:cNvGrpSpPr/>
          <p:nvPr/>
        </p:nvGrpSpPr>
        <p:grpSpPr>
          <a:xfrm>
            <a:off x="5219700" y="3645959"/>
            <a:ext cx="368300" cy="366542"/>
            <a:chOff x="7886700" y="4848225"/>
            <a:chExt cx="665163" cy="661988"/>
          </a:xfrm>
          <a:solidFill>
            <a:srgbClr val="F04077"/>
          </a:solidFill>
        </p:grpSpPr>
        <p:sp>
          <p:nvSpPr>
            <p:cNvPr id="31" name="Freeform 21"/>
            <p:cNvSpPr/>
            <p:nvPr/>
          </p:nvSpPr>
          <p:spPr bwMode="auto">
            <a:xfrm>
              <a:off x="7886700" y="5243513"/>
              <a:ext cx="266700" cy="266700"/>
            </a:xfrm>
            <a:custGeom>
              <a:avLst/>
              <a:gdLst>
                <a:gd name="T0" fmla="*/ 168 w 168"/>
                <a:gd name="T1" fmla="*/ 86 h 168"/>
                <a:gd name="T2" fmla="*/ 0 w 168"/>
                <a:gd name="T3" fmla="*/ 168 h 168"/>
                <a:gd name="T4" fmla="*/ 82 w 168"/>
                <a:gd name="T5" fmla="*/ 0 h 168"/>
                <a:gd name="T6" fmla="*/ 168 w 168"/>
                <a:gd name="T7" fmla="*/ 8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168">
                  <a:moveTo>
                    <a:pt x="168" y="86"/>
                  </a:moveTo>
                  <a:lnTo>
                    <a:pt x="0" y="168"/>
                  </a:lnTo>
                  <a:lnTo>
                    <a:pt x="82" y="0"/>
                  </a:lnTo>
                  <a:lnTo>
                    <a:pt x="16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22"/>
            <p:cNvSpPr/>
            <p:nvPr/>
          </p:nvSpPr>
          <p:spPr bwMode="auto">
            <a:xfrm>
              <a:off x="8355013" y="4848225"/>
              <a:ext cx="196850" cy="193675"/>
            </a:xfrm>
            <a:custGeom>
              <a:avLst/>
              <a:gdLst>
                <a:gd name="T0" fmla="*/ 43 w 62"/>
                <a:gd name="T1" fmla="*/ 61 h 61"/>
                <a:gd name="T2" fmla="*/ 0 w 62"/>
                <a:gd name="T3" fmla="*/ 18 h 61"/>
                <a:gd name="T4" fmla="*/ 14 w 62"/>
                <a:gd name="T5" fmla="*/ 5 h 61"/>
                <a:gd name="T6" fmla="*/ 33 w 62"/>
                <a:gd name="T7" fmla="*/ 5 h 61"/>
                <a:gd name="T8" fmla="*/ 56 w 62"/>
                <a:gd name="T9" fmla="*/ 28 h 61"/>
                <a:gd name="T10" fmla="*/ 56 w 62"/>
                <a:gd name="T11" fmla="*/ 48 h 61"/>
                <a:gd name="T12" fmla="*/ 43 w 6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1">
                  <a:moveTo>
                    <a:pt x="43" y="61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0"/>
                    <a:pt x="27" y="0"/>
                    <a:pt x="33" y="5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2" y="34"/>
                    <a:pt x="62" y="42"/>
                    <a:pt x="56" y="48"/>
                  </a:cubicBezTo>
                  <a:lnTo>
                    <a:pt x="4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8039100" y="4937125"/>
              <a:ext cx="420688" cy="423863"/>
            </a:xfrm>
            <a:custGeom>
              <a:avLst/>
              <a:gdLst>
                <a:gd name="T0" fmla="*/ 65 w 133"/>
                <a:gd name="T1" fmla="*/ 91 h 134"/>
                <a:gd name="T2" fmla="*/ 65 w 133"/>
                <a:gd name="T3" fmla="*/ 80 h 134"/>
                <a:gd name="T4" fmla="*/ 117 w 133"/>
                <a:gd name="T5" fmla="*/ 28 h 134"/>
                <a:gd name="T6" fmla="*/ 89 w 133"/>
                <a:gd name="T7" fmla="*/ 0 h 134"/>
                <a:gd name="T8" fmla="*/ 0 w 133"/>
                <a:gd name="T9" fmla="*/ 90 h 134"/>
                <a:gd name="T10" fmla="*/ 43 w 133"/>
                <a:gd name="T11" fmla="*/ 134 h 134"/>
                <a:gd name="T12" fmla="*/ 133 w 133"/>
                <a:gd name="T13" fmla="*/ 44 h 134"/>
                <a:gd name="T14" fmla="*/ 128 w 133"/>
                <a:gd name="T15" fmla="*/ 39 h 134"/>
                <a:gd name="T16" fmla="*/ 75 w 133"/>
                <a:gd name="T17" fmla="*/ 91 h 134"/>
                <a:gd name="T18" fmla="*/ 65 w 133"/>
                <a:gd name="T19" fmla="*/ 9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4">
                  <a:moveTo>
                    <a:pt x="65" y="91"/>
                  </a:moveTo>
                  <a:cubicBezTo>
                    <a:pt x="62" y="88"/>
                    <a:pt x="62" y="83"/>
                    <a:pt x="65" y="80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3" y="94"/>
                    <a:pt x="68" y="94"/>
                    <a:pt x="65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867410" y="2635885"/>
            <a:ext cx="2755900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l" eaLnBrk="1" hangingPunct="1"/>
            <a:r>
              <a:rPr 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对于承担角色：作为用户提出用户需求时，没有和开发人员进行很好的沟通，使得部分功能实施较为困难。</a:t>
            </a:r>
            <a:endParaRPr 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Rectangle 1"/>
          <p:cNvSpPr/>
          <p:nvPr/>
        </p:nvSpPr>
        <p:spPr>
          <a:xfrm>
            <a:off x="0" y="0"/>
            <a:ext cx="12192000" cy="3273425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9F9F9"/>
              </a:solidFill>
            </a:endParaRPr>
          </a:p>
        </p:txBody>
      </p:sp>
      <p:sp>
        <p:nvSpPr>
          <p:cNvPr id="8198" name="Freeform 13"/>
          <p:cNvSpPr>
            <a:spLocks noEditPoints="1"/>
          </p:cNvSpPr>
          <p:nvPr/>
        </p:nvSpPr>
        <p:spPr bwMode="auto">
          <a:xfrm flipH="1">
            <a:off x="1816100" y="1327150"/>
            <a:ext cx="7627938" cy="1946275"/>
          </a:xfrm>
          <a:custGeom>
            <a:avLst/>
            <a:gdLst>
              <a:gd name="T0" fmla="*/ 2147483647 w 895"/>
              <a:gd name="T1" fmla="*/ 2147483647 h 228"/>
              <a:gd name="T2" fmla="*/ 2147483647 w 895"/>
              <a:gd name="T3" fmla="*/ 2147483647 h 228"/>
              <a:gd name="T4" fmla="*/ 2147483647 w 895"/>
              <a:gd name="T5" fmla="*/ 2147483647 h 228"/>
              <a:gd name="T6" fmla="*/ 2147483647 w 895"/>
              <a:gd name="T7" fmla="*/ 2147483647 h 228"/>
              <a:gd name="T8" fmla="*/ 2147483647 w 895"/>
              <a:gd name="T9" fmla="*/ 2147483647 h 228"/>
              <a:gd name="T10" fmla="*/ 2147483647 w 895"/>
              <a:gd name="T11" fmla="*/ 2147483647 h 228"/>
              <a:gd name="T12" fmla="*/ 2147483647 w 895"/>
              <a:gd name="T13" fmla="*/ 2147483647 h 228"/>
              <a:gd name="T14" fmla="*/ 2147483647 w 895"/>
              <a:gd name="T15" fmla="*/ 2147483647 h 228"/>
              <a:gd name="T16" fmla="*/ 2147483647 w 895"/>
              <a:gd name="T17" fmla="*/ 2147483647 h 228"/>
              <a:gd name="T18" fmla="*/ 2147483647 w 895"/>
              <a:gd name="T19" fmla="*/ 2147483647 h 228"/>
              <a:gd name="T20" fmla="*/ 2147483647 w 895"/>
              <a:gd name="T21" fmla="*/ 2147483647 h 228"/>
              <a:gd name="T22" fmla="*/ 2147483647 w 895"/>
              <a:gd name="T23" fmla="*/ 2147483647 h 228"/>
              <a:gd name="T24" fmla="*/ 2147483647 w 895"/>
              <a:gd name="T25" fmla="*/ 2147483647 h 228"/>
              <a:gd name="T26" fmla="*/ 2147483647 w 895"/>
              <a:gd name="T27" fmla="*/ 2147483647 h 228"/>
              <a:gd name="T28" fmla="*/ 2147483647 w 895"/>
              <a:gd name="T29" fmla="*/ 2147483647 h 228"/>
              <a:gd name="T30" fmla="*/ 2147483647 w 895"/>
              <a:gd name="T31" fmla="*/ 2147483647 h 228"/>
              <a:gd name="T32" fmla="*/ 2147483647 w 895"/>
              <a:gd name="T33" fmla="*/ 2147483647 h 228"/>
              <a:gd name="T34" fmla="*/ 2147483647 w 895"/>
              <a:gd name="T35" fmla="*/ 2147483647 h 228"/>
              <a:gd name="T36" fmla="*/ 2147483647 w 895"/>
              <a:gd name="T37" fmla="*/ 2147483647 h 228"/>
              <a:gd name="T38" fmla="*/ 2147483647 w 895"/>
              <a:gd name="T39" fmla="*/ 2147483647 h 228"/>
              <a:gd name="T40" fmla="*/ 2147483647 w 895"/>
              <a:gd name="T41" fmla="*/ 2147483647 h 228"/>
              <a:gd name="T42" fmla="*/ 2147483647 w 895"/>
              <a:gd name="T43" fmla="*/ 2147483647 h 228"/>
              <a:gd name="T44" fmla="*/ 2147483647 w 895"/>
              <a:gd name="T45" fmla="*/ 2147483647 h 228"/>
              <a:gd name="T46" fmla="*/ 2147483647 w 895"/>
              <a:gd name="T47" fmla="*/ 2147483647 h 228"/>
              <a:gd name="T48" fmla="*/ 2147483647 w 895"/>
              <a:gd name="T49" fmla="*/ 2147483647 h 228"/>
              <a:gd name="T50" fmla="*/ 2147483647 w 895"/>
              <a:gd name="T51" fmla="*/ 2147483647 h 228"/>
              <a:gd name="T52" fmla="*/ 2147483647 w 895"/>
              <a:gd name="T53" fmla="*/ 2147483647 h 228"/>
              <a:gd name="T54" fmla="*/ 2147483647 w 895"/>
              <a:gd name="T55" fmla="*/ 2147483647 h 228"/>
              <a:gd name="T56" fmla="*/ 2147483647 w 895"/>
              <a:gd name="T57" fmla="*/ 2147483647 h 228"/>
              <a:gd name="T58" fmla="*/ 2147483647 w 895"/>
              <a:gd name="T59" fmla="*/ 2147483647 h 228"/>
              <a:gd name="T60" fmla="*/ 2147483647 w 895"/>
              <a:gd name="T61" fmla="*/ 2147483647 h 228"/>
              <a:gd name="T62" fmla="*/ 2147483647 w 895"/>
              <a:gd name="T63" fmla="*/ 2147483647 h 228"/>
              <a:gd name="T64" fmla="*/ 2147483647 w 895"/>
              <a:gd name="T65" fmla="*/ 2147483647 h 228"/>
              <a:gd name="T66" fmla="*/ 2147483647 w 895"/>
              <a:gd name="T67" fmla="*/ 2147483647 h 228"/>
              <a:gd name="T68" fmla="*/ 2147483647 w 895"/>
              <a:gd name="T69" fmla="*/ 2147483647 h 228"/>
              <a:gd name="T70" fmla="*/ 2147483647 w 895"/>
              <a:gd name="T71" fmla="*/ 2147483647 h 228"/>
              <a:gd name="T72" fmla="*/ 2147483647 w 895"/>
              <a:gd name="T73" fmla="*/ 2147483647 h 228"/>
              <a:gd name="T74" fmla="*/ 2147483647 w 895"/>
              <a:gd name="T75" fmla="*/ 2147483647 h 228"/>
              <a:gd name="T76" fmla="*/ 2147483647 w 895"/>
              <a:gd name="T77" fmla="*/ 2147483647 h 228"/>
              <a:gd name="T78" fmla="*/ 2147483647 w 895"/>
              <a:gd name="T79" fmla="*/ 2147483647 h 228"/>
              <a:gd name="T80" fmla="*/ 2147483647 w 895"/>
              <a:gd name="T81" fmla="*/ 2147483647 h 228"/>
              <a:gd name="T82" fmla="*/ 2147483647 w 895"/>
              <a:gd name="T83" fmla="*/ 2147483647 h 228"/>
              <a:gd name="T84" fmla="*/ 2147483647 w 895"/>
              <a:gd name="T85" fmla="*/ 2147483647 h 228"/>
              <a:gd name="T86" fmla="*/ 2147483647 w 895"/>
              <a:gd name="T87" fmla="*/ 2147483647 h 228"/>
              <a:gd name="T88" fmla="*/ 2147483647 w 895"/>
              <a:gd name="T89" fmla="*/ 2147483647 h 228"/>
              <a:gd name="T90" fmla="*/ 2147483647 w 895"/>
              <a:gd name="T91" fmla="*/ 2147483647 h 228"/>
              <a:gd name="T92" fmla="*/ 2147483647 w 895"/>
              <a:gd name="T93" fmla="*/ 2147483647 h 228"/>
              <a:gd name="T94" fmla="*/ 2147483647 w 895"/>
              <a:gd name="T95" fmla="*/ 2147483647 h 228"/>
              <a:gd name="T96" fmla="*/ 2147483647 w 895"/>
              <a:gd name="T97" fmla="*/ 2147483647 h 228"/>
              <a:gd name="T98" fmla="*/ 2147483647 w 895"/>
              <a:gd name="T99" fmla="*/ 2147483647 h 228"/>
              <a:gd name="T100" fmla="*/ 2147483647 w 895"/>
              <a:gd name="T101" fmla="*/ 2147483647 h 228"/>
              <a:gd name="T102" fmla="*/ 2147483647 w 895"/>
              <a:gd name="T103" fmla="*/ 2147483647 h 228"/>
              <a:gd name="T104" fmla="*/ 2147483647 w 895"/>
              <a:gd name="T105" fmla="*/ 2147483647 h 228"/>
              <a:gd name="T106" fmla="*/ 2147483647 w 895"/>
              <a:gd name="T107" fmla="*/ 2147483647 h 228"/>
              <a:gd name="T108" fmla="*/ 2147483647 w 895"/>
              <a:gd name="T109" fmla="*/ 2147483647 h 228"/>
              <a:gd name="T110" fmla="*/ 2147483647 w 895"/>
              <a:gd name="T111" fmla="*/ 2147483647 h 228"/>
              <a:gd name="T112" fmla="*/ 2147483647 w 895"/>
              <a:gd name="T113" fmla="*/ 2147483647 h 228"/>
              <a:gd name="T114" fmla="*/ 2147483647 w 895"/>
              <a:gd name="T115" fmla="*/ 2147483647 h 228"/>
              <a:gd name="T116" fmla="*/ 2147483647 w 895"/>
              <a:gd name="T117" fmla="*/ 2147483647 h 228"/>
              <a:gd name="T118" fmla="*/ 2147483647 w 895"/>
              <a:gd name="T119" fmla="*/ 2147483647 h 228"/>
              <a:gd name="T120" fmla="*/ 2147483647 w 895"/>
              <a:gd name="T121" fmla="*/ 2147483647 h 228"/>
              <a:gd name="T122" fmla="*/ 2147483647 w 895"/>
              <a:gd name="T123" fmla="*/ 2147483647 h 22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895" h="228">
                <a:moveTo>
                  <a:pt x="868" y="189"/>
                </a:moveTo>
                <a:cubicBezTo>
                  <a:pt x="868" y="187"/>
                  <a:pt x="868" y="187"/>
                  <a:pt x="868" y="187"/>
                </a:cubicBezTo>
                <a:cubicBezTo>
                  <a:pt x="872" y="187"/>
                  <a:pt x="872" y="187"/>
                  <a:pt x="872" y="187"/>
                </a:cubicBezTo>
                <a:cubicBezTo>
                  <a:pt x="872" y="186"/>
                  <a:pt x="872" y="186"/>
                  <a:pt x="872" y="186"/>
                </a:cubicBezTo>
                <a:cubicBezTo>
                  <a:pt x="868" y="185"/>
                  <a:pt x="868" y="185"/>
                  <a:pt x="868" y="185"/>
                </a:cubicBezTo>
                <a:cubicBezTo>
                  <a:pt x="868" y="185"/>
                  <a:pt x="868" y="185"/>
                  <a:pt x="868" y="185"/>
                </a:cubicBezTo>
                <a:cubicBezTo>
                  <a:pt x="868" y="183"/>
                  <a:pt x="868" y="183"/>
                  <a:pt x="868" y="183"/>
                </a:cubicBezTo>
                <a:cubicBezTo>
                  <a:pt x="873" y="181"/>
                  <a:pt x="873" y="181"/>
                  <a:pt x="873" y="181"/>
                </a:cubicBezTo>
                <a:cubicBezTo>
                  <a:pt x="872" y="180"/>
                  <a:pt x="872" y="180"/>
                  <a:pt x="872" y="180"/>
                </a:cubicBezTo>
                <a:cubicBezTo>
                  <a:pt x="872" y="180"/>
                  <a:pt x="872" y="180"/>
                  <a:pt x="872" y="180"/>
                </a:cubicBezTo>
                <a:cubicBezTo>
                  <a:pt x="872" y="180"/>
                  <a:pt x="872" y="180"/>
                  <a:pt x="872" y="180"/>
                </a:cubicBezTo>
                <a:cubicBezTo>
                  <a:pt x="872" y="180"/>
                  <a:pt x="872" y="180"/>
                  <a:pt x="872" y="180"/>
                </a:cubicBezTo>
                <a:cubicBezTo>
                  <a:pt x="872" y="180"/>
                  <a:pt x="872" y="180"/>
                  <a:pt x="872" y="180"/>
                </a:cubicBezTo>
                <a:cubicBezTo>
                  <a:pt x="872" y="178"/>
                  <a:pt x="872" y="178"/>
                  <a:pt x="872" y="178"/>
                </a:cubicBezTo>
                <a:cubicBezTo>
                  <a:pt x="873" y="178"/>
                  <a:pt x="873" y="178"/>
                  <a:pt x="873" y="178"/>
                </a:cubicBezTo>
                <a:cubicBezTo>
                  <a:pt x="875" y="178"/>
                  <a:pt x="875" y="178"/>
                  <a:pt x="875" y="178"/>
                </a:cubicBezTo>
                <a:cubicBezTo>
                  <a:pt x="875" y="176"/>
                  <a:pt x="875" y="176"/>
                  <a:pt x="875" y="176"/>
                </a:cubicBezTo>
                <a:cubicBezTo>
                  <a:pt x="875" y="176"/>
                  <a:pt x="875" y="176"/>
                  <a:pt x="875" y="176"/>
                </a:cubicBezTo>
                <a:cubicBezTo>
                  <a:pt x="875" y="176"/>
                  <a:pt x="875" y="176"/>
                  <a:pt x="875" y="176"/>
                </a:cubicBezTo>
                <a:cubicBezTo>
                  <a:pt x="874" y="176"/>
                  <a:pt x="874" y="176"/>
                  <a:pt x="874" y="176"/>
                </a:cubicBezTo>
                <a:cubicBezTo>
                  <a:pt x="874" y="176"/>
                  <a:pt x="874" y="176"/>
                  <a:pt x="874" y="176"/>
                </a:cubicBezTo>
                <a:cubicBezTo>
                  <a:pt x="874" y="176"/>
                  <a:pt x="874" y="176"/>
                  <a:pt x="874" y="176"/>
                </a:cubicBezTo>
                <a:cubicBezTo>
                  <a:pt x="874" y="176"/>
                  <a:pt x="874" y="176"/>
                  <a:pt x="874" y="176"/>
                </a:cubicBezTo>
                <a:cubicBezTo>
                  <a:pt x="874" y="176"/>
                  <a:pt x="874" y="176"/>
                  <a:pt x="874" y="176"/>
                </a:cubicBezTo>
                <a:cubicBezTo>
                  <a:pt x="874" y="176"/>
                  <a:pt x="874" y="176"/>
                  <a:pt x="874" y="176"/>
                </a:cubicBezTo>
                <a:cubicBezTo>
                  <a:pt x="874" y="175"/>
                  <a:pt x="874" y="175"/>
                  <a:pt x="874" y="175"/>
                </a:cubicBezTo>
                <a:cubicBezTo>
                  <a:pt x="873" y="175"/>
                  <a:pt x="873" y="175"/>
                  <a:pt x="873" y="175"/>
                </a:cubicBezTo>
                <a:cubicBezTo>
                  <a:pt x="873" y="175"/>
                  <a:pt x="873" y="175"/>
                  <a:pt x="873" y="175"/>
                </a:cubicBezTo>
                <a:cubicBezTo>
                  <a:pt x="873" y="174"/>
                  <a:pt x="873" y="174"/>
                  <a:pt x="873" y="174"/>
                </a:cubicBezTo>
                <a:cubicBezTo>
                  <a:pt x="872" y="174"/>
                  <a:pt x="872" y="174"/>
                  <a:pt x="872" y="174"/>
                </a:cubicBezTo>
                <a:cubicBezTo>
                  <a:pt x="872" y="173"/>
                  <a:pt x="872" y="173"/>
                  <a:pt x="872" y="173"/>
                </a:cubicBezTo>
                <a:cubicBezTo>
                  <a:pt x="872" y="172"/>
                  <a:pt x="872" y="172"/>
                  <a:pt x="872" y="172"/>
                </a:cubicBezTo>
                <a:cubicBezTo>
                  <a:pt x="870" y="172"/>
                  <a:pt x="870" y="172"/>
                  <a:pt x="870" y="172"/>
                </a:cubicBezTo>
                <a:cubicBezTo>
                  <a:pt x="870" y="172"/>
                  <a:pt x="870" y="172"/>
                  <a:pt x="870" y="172"/>
                </a:cubicBezTo>
                <a:cubicBezTo>
                  <a:pt x="870" y="171"/>
                  <a:pt x="870" y="171"/>
                  <a:pt x="870" y="171"/>
                </a:cubicBezTo>
                <a:cubicBezTo>
                  <a:pt x="869" y="171"/>
                  <a:pt x="869" y="171"/>
                  <a:pt x="869" y="171"/>
                </a:cubicBezTo>
                <a:cubicBezTo>
                  <a:pt x="867" y="172"/>
                  <a:pt x="867" y="172"/>
                  <a:pt x="867" y="172"/>
                </a:cubicBezTo>
                <a:cubicBezTo>
                  <a:pt x="864" y="172"/>
                  <a:pt x="864" y="172"/>
                  <a:pt x="864" y="172"/>
                </a:cubicBezTo>
                <a:cubicBezTo>
                  <a:pt x="863" y="172"/>
                  <a:pt x="863" y="172"/>
                  <a:pt x="863" y="172"/>
                </a:cubicBezTo>
                <a:cubicBezTo>
                  <a:pt x="859" y="171"/>
                  <a:pt x="859" y="171"/>
                  <a:pt x="859" y="171"/>
                </a:cubicBezTo>
                <a:cubicBezTo>
                  <a:pt x="857" y="171"/>
                  <a:pt x="857" y="171"/>
                  <a:pt x="857" y="171"/>
                </a:cubicBezTo>
                <a:cubicBezTo>
                  <a:pt x="856" y="171"/>
                  <a:pt x="856" y="171"/>
                  <a:pt x="856" y="171"/>
                </a:cubicBezTo>
                <a:cubicBezTo>
                  <a:pt x="852" y="170"/>
                  <a:pt x="852" y="170"/>
                  <a:pt x="852" y="170"/>
                </a:cubicBezTo>
                <a:cubicBezTo>
                  <a:pt x="850" y="170"/>
                  <a:pt x="850" y="170"/>
                  <a:pt x="850" y="170"/>
                </a:cubicBezTo>
                <a:cubicBezTo>
                  <a:pt x="849" y="170"/>
                  <a:pt x="849" y="170"/>
                  <a:pt x="849" y="170"/>
                </a:cubicBezTo>
                <a:cubicBezTo>
                  <a:pt x="846" y="169"/>
                  <a:pt x="846" y="169"/>
                  <a:pt x="846" y="169"/>
                </a:cubicBezTo>
                <a:cubicBezTo>
                  <a:pt x="845" y="168"/>
                  <a:pt x="845" y="168"/>
                  <a:pt x="845" y="168"/>
                </a:cubicBezTo>
                <a:cubicBezTo>
                  <a:pt x="844" y="168"/>
                  <a:pt x="844" y="168"/>
                  <a:pt x="844" y="168"/>
                </a:cubicBezTo>
                <a:cubicBezTo>
                  <a:pt x="842" y="167"/>
                  <a:pt x="842" y="167"/>
                  <a:pt x="842" y="167"/>
                </a:cubicBezTo>
                <a:cubicBezTo>
                  <a:pt x="842" y="167"/>
                  <a:pt x="842" y="167"/>
                  <a:pt x="842" y="167"/>
                </a:cubicBezTo>
                <a:cubicBezTo>
                  <a:pt x="841" y="166"/>
                  <a:pt x="841" y="166"/>
                  <a:pt x="841" y="166"/>
                </a:cubicBezTo>
                <a:cubicBezTo>
                  <a:pt x="838" y="165"/>
                  <a:pt x="838" y="165"/>
                  <a:pt x="838" y="165"/>
                </a:cubicBezTo>
                <a:cubicBezTo>
                  <a:pt x="838" y="165"/>
                  <a:pt x="838" y="165"/>
                  <a:pt x="838" y="165"/>
                </a:cubicBezTo>
                <a:cubicBezTo>
                  <a:pt x="838" y="163"/>
                  <a:pt x="838" y="163"/>
                  <a:pt x="838" y="163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1"/>
                  <a:pt x="837" y="161"/>
                  <a:pt x="837" y="161"/>
                </a:cubicBezTo>
                <a:cubicBezTo>
                  <a:pt x="837" y="161"/>
                  <a:pt x="837" y="161"/>
                  <a:pt x="837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2"/>
                  <a:pt x="834" y="162"/>
                  <a:pt x="834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2" y="163"/>
                  <a:pt x="832" y="163"/>
                  <a:pt x="832" y="163"/>
                </a:cubicBezTo>
                <a:cubicBezTo>
                  <a:pt x="833" y="165"/>
                  <a:pt x="833" y="165"/>
                  <a:pt x="833" y="165"/>
                </a:cubicBezTo>
                <a:cubicBezTo>
                  <a:pt x="831" y="166"/>
                  <a:pt x="831" y="166"/>
                  <a:pt x="831" y="166"/>
                </a:cubicBezTo>
                <a:cubicBezTo>
                  <a:pt x="830" y="166"/>
                  <a:pt x="830" y="166"/>
                  <a:pt x="830" y="166"/>
                </a:cubicBezTo>
                <a:cubicBezTo>
                  <a:pt x="828" y="167"/>
                  <a:pt x="828" y="167"/>
                  <a:pt x="828" y="167"/>
                </a:cubicBezTo>
                <a:cubicBezTo>
                  <a:pt x="826" y="168"/>
                  <a:pt x="826" y="168"/>
                  <a:pt x="826" y="168"/>
                </a:cubicBezTo>
                <a:cubicBezTo>
                  <a:pt x="825" y="169"/>
                  <a:pt x="825" y="169"/>
                  <a:pt x="825" y="169"/>
                </a:cubicBezTo>
                <a:cubicBezTo>
                  <a:pt x="823" y="169"/>
                  <a:pt x="823" y="169"/>
                  <a:pt x="823" y="169"/>
                </a:cubicBezTo>
                <a:cubicBezTo>
                  <a:pt x="820" y="170"/>
                  <a:pt x="820" y="170"/>
                  <a:pt x="820" y="170"/>
                </a:cubicBezTo>
                <a:cubicBezTo>
                  <a:pt x="819" y="170"/>
                  <a:pt x="819" y="170"/>
                  <a:pt x="819" y="170"/>
                </a:cubicBezTo>
                <a:cubicBezTo>
                  <a:pt x="817" y="171"/>
                  <a:pt x="817" y="171"/>
                  <a:pt x="817" y="171"/>
                </a:cubicBezTo>
                <a:cubicBezTo>
                  <a:pt x="814" y="172"/>
                  <a:pt x="814" y="172"/>
                  <a:pt x="814" y="172"/>
                </a:cubicBezTo>
                <a:cubicBezTo>
                  <a:pt x="813" y="172"/>
                  <a:pt x="813" y="172"/>
                  <a:pt x="813" y="172"/>
                </a:cubicBezTo>
                <a:cubicBezTo>
                  <a:pt x="810" y="172"/>
                  <a:pt x="810" y="172"/>
                  <a:pt x="810" y="172"/>
                </a:cubicBezTo>
                <a:cubicBezTo>
                  <a:pt x="806" y="172"/>
                  <a:pt x="806" y="172"/>
                  <a:pt x="806" y="172"/>
                </a:cubicBezTo>
                <a:cubicBezTo>
                  <a:pt x="805" y="172"/>
                  <a:pt x="805" y="172"/>
                  <a:pt x="805" y="172"/>
                </a:cubicBezTo>
                <a:cubicBezTo>
                  <a:pt x="802" y="172"/>
                  <a:pt x="802" y="172"/>
                  <a:pt x="802" y="172"/>
                </a:cubicBezTo>
                <a:cubicBezTo>
                  <a:pt x="800" y="172"/>
                  <a:pt x="800" y="172"/>
                  <a:pt x="800" y="172"/>
                </a:cubicBezTo>
                <a:cubicBezTo>
                  <a:pt x="799" y="172"/>
                  <a:pt x="799" y="172"/>
                  <a:pt x="799" y="172"/>
                </a:cubicBezTo>
                <a:cubicBezTo>
                  <a:pt x="799" y="173"/>
                  <a:pt x="799" y="173"/>
                  <a:pt x="799" y="173"/>
                </a:cubicBezTo>
                <a:cubicBezTo>
                  <a:pt x="799" y="173"/>
                  <a:pt x="799" y="173"/>
                  <a:pt x="799" y="173"/>
                </a:cubicBezTo>
                <a:cubicBezTo>
                  <a:pt x="798" y="173"/>
                  <a:pt x="798" y="173"/>
                  <a:pt x="798" y="173"/>
                </a:cubicBezTo>
                <a:cubicBezTo>
                  <a:pt x="798" y="174"/>
                  <a:pt x="798" y="174"/>
                  <a:pt x="798" y="174"/>
                </a:cubicBezTo>
                <a:cubicBezTo>
                  <a:pt x="798" y="175"/>
                  <a:pt x="798" y="175"/>
                  <a:pt x="798" y="175"/>
                </a:cubicBezTo>
                <a:cubicBezTo>
                  <a:pt x="798" y="175"/>
                  <a:pt x="798" y="175"/>
                  <a:pt x="798" y="175"/>
                </a:cubicBezTo>
                <a:cubicBezTo>
                  <a:pt x="798" y="175"/>
                  <a:pt x="798" y="175"/>
                  <a:pt x="798" y="175"/>
                </a:cubicBezTo>
                <a:cubicBezTo>
                  <a:pt x="798" y="176"/>
                  <a:pt x="798" y="176"/>
                  <a:pt x="798" y="176"/>
                </a:cubicBezTo>
                <a:cubicBezTo>
                  <a:pt x="798" y="176"/>
                  <a:pt x="798" y="176"/>
                  <a:pt x="798" y="176"/>
                </a:cubicBezTo>
                <a:cubicBezTo>
                  <a:pt x="798" y="176"/>
                  <a:pt x="798" y="176"/>
                  <a:pt x="798" y="176"/>
                </a:cubicBezTo>
                <a:cubicBezTo>
                  <a:pt x="798" y="177"/>
                  <a:pt x="798" y="177"/>
                  <a:pt x="798" y="177"/>
                </a:cubicBezTo>
                <a:cubicBezTo>
                  <a:pt x="798" y="177"/>
                  <a:pt x="798" y="177"/>
                  <a:pt x="798" y="177"/>
                </a:cubicBezTo>
                <a:cubicBezTo>
                  <a:pt x="798" y="177"/>
                  <a:pt x="798" y="177"/>
                  <a:pt x="798" y="177"/>
                </a:cubicBezTo>
                <a:cubicBezTo>
                  <a:pt x="798" y="177"/>
                  <a:pt x="798" y="177"/>
                  <a:pt x="798" y="177"/>
                </a:cubicBezTo>
                <a:cubicBezTo>
                  <a:pt x="798" y="177"/>
                  <a:pt x="798" y="177"/>
                  <a:pt x="798" y="177"/>
                </a:cubicBezTo>
                <a:cubicBezTo>
                  <a:pt x="798" y="179"/>
                  <a:pt x="798" y="179"/>
                  <a:pt x="798" y="179"/>
                </a:cubicBezTo>
                <a:cubicBezTo>
                  <a:pt x="800" y="179"/>
                  <a:pt x="800" y="179"/>
                  <a:pt x="800" y="179"/>
                </a:cubicBezTo>
                <a:cubicBezTo>
                  <a:pt x="800" y="179"/>
                  <a:pt x="800" y="179"/>
                  <a:pt x="800" y="179"/>
                </a:cubicBezTo>
                <a:cubicBezTo>
                  <a:pt x="800" y="179"/>
                  <a:pt x="800" y="179"/>
                  <a:pt x="800" y="179"/>
                </a:cubicBezTo>
                <a:cubicBezTo>
                  <a:pt x="800" y="179"/>
                  <a:pt x="800" y="179"/>
                  <a:pt x="800" y="179"/>
                </a:cubicBezTo>
                <a:cubicBezTo>
                  <a:pt x="800" y="180"/>
                  <a:pt x="800" y="180"/>
                  <a:pt x="800" y="180"/>
                </a:cubicBezTo>
                <a:cubicBezTo>
                  <a:pt x="800" y="180"/>
                  <a:pt x="800" y="180"/>
                  <a:pt x="800" y="180"/>
                </a:cubicBezTo>
                <a:cubicBezTo>
                  <a:pt x="800" y="180"/>
                  <a:pt x="800" y="180"/>
                  <a:pt x="800" y="180"/>
                </a:cubicBezTo>
                <a:cubicBezTo>
                  <a:pt x="800" y="180"/>
                  <a:pt x="800" y="180"/>
                  <a:pt x="800" y="180"/>
                </a:cubicBezTo>
                <a:cubicBezTo>
                  <a:pt x="800" y="180"/>
                  <a:pt x="800" y="180"/>
                  <a:pt x="800" y="180"/>
                </a:cubicBezTo>
                <a:cubicBezTo>
                  <a:pt x="800" y="180"/>
                  <a:pt x="800" y="180"/>
                  <a:pt x="800" y="180"/>
                </a:cubicBezTo>
                <a:cubicBezTo>
                  <a:pt x="800" y="181"/>
                  <a:pt x="800" y="181"/>
                  <a:pt x="800" y="181"/>
                </a:cubicBezTo>
                <a:cubicBezTo>
                  <a:pt x="800" y="181"/>
                  <a:pt x="800" y="181"/>
                  <a:pt x="800" y="181"/>
                </a:cubicBezTo>
                <a:cubicBezTo>
                  <a:pt x="800" y="181"/>
                  <a:pt x="800" y="181"/>
                  <a:pt x="800" y="181"/>
                </a:cubicBezTo>
                <a:cubicBezTo>
                  <a:pt x="799" y="181"/>
                  <a:pt x="799" y="181"/>
                  <a:pt x="799" y="181"/>
                </a:cubicBezTo>
                <a:cubicBezTo>
                  <a:pt x="804" y="184"/>
                  <a:pt x="804" y="184"/>
                  <a:pt x="804" y="184"/>
                </a:cubicBezTo>
                <a:cubicBezTo>
                  <a:pt x="804" y="185"/>
                  <a:pt x="804" y="185"/>
                  <a:pt x="804" y="185"/>
                </a:cubicBezTo>
                <a:cubicBezTo>
                  <a:pt x="804" y="185"/>
                  <a:pt x="804" y="185"/>
                  <a:pt x="804" y="185"/>
                </a:cubicBezTo>
                <a:cubicBezTo>
                  <a:pt x="801" y="185"/>
                  <a:pt x="801" y="185"/>
                  <a:pt x="801" y="185"/>
                </a:cubicBezTo>
                <a:cubicBezTo>
                  <a:pt x="801" y="186"/>
                  <a:pt x="801" y="186"/>
                  <a:pt x="801" y="186"/>
                </a:cubicBezTo>
                <a:cubicBezTo>
                  <a:pt x="796" y="188"/>
                  <a:pt x="796" y="188"/>
                  <a:pt x="796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4" y="188"/>
                  <a:pt x="794" y="188"/>
                  <a:pt x="794" y="188"/>
                </a:cubicBezTo>
                <a:cubicBezTo>
                  <a:pt x="794" y="188"/>
                  <a:pt x="794" y="188"/>
                  <a:pt x="794" y="188"/>
                </a:cubicBezTo>
                <a:cubicBezTo>
                  <a:pt x="791" y="189"/>
                  <a:pt x="791" y="189"/>
                  <a:pt x="791" y="189"/>
                </a:cubicBezTo>
                <a:cubicBezTo>
                  <a:pt x="783" y="189"/>
                  <a:pt x="783" y="189"/>
                  <a:pt x="783" y="189"/>
                </a:cubicBezTo>
                <a:cubicBezTo>
                  <a:pt x="783" y="189"/>
                  <a:pt x="783" y="189"/>
                  <a:pt x="783" y="189"/>
                </a:cubicBezTo>
                <a:cubicBezTo>
                  <a:pt x="783" y="177"/>
                  <a:pt x="783" y="177"/>
                  <a:pt x="783" y="177"/>
                </a:cubicBezTo>
                <a:cubicBezTo>
                  <a:pt x="780" y="173"/>
                  <a:pt x="780" y="173"/>
                  <a:pt x="780" y="173"/>
                </a:cubicBezTo>
                <a:cubicBezTo>
                  <a:pt x="780" y="161"/>
                  <a:pt x="780" y="161"/>
                  <a:pt x="780" y="161"/>
                </a:cubicBezTo>
                <a:cubicBezTo>
                  <a:pt x="777" y="158"/>
                  <a:pt x="777" y="158"/>
                  <a:pt x="777" y="158"/>
                </a:cubicBezTo>
                <a:cubicBezTo>
                  <a:pt x="777" y="149"/>
                  <a:pt x="777" y="149"/>
                  <a:pt x="777" y="149"/>
                </a:cubicBezTo>
                <a:cubicBezTo>
                  <a:pt x="772" y="145"/>
                  <a:pt x="772" y="145"/>
                  <a:pt x="772" y="145"/>
                </a:cubicBezTo>
                <a:cubicBezTo>
                  <a:pt x="772" y="145"/>
                  <a:pt x="772" y="145"/>
                  <a:pt x="772" y="145"/>
                </a:cubicBezTo>
                <a:cubicBezTo>
                  <a:pt x="772" y="145"/>
                  <a:pt x="772" y="145"/>
                  <a:pt x="772" y="145"/>
                </a:cubicBezTo>
                <a:cubicBezTo>
                  <a:pt x="772" y="143"/>
                  <a:pt x="772" y="143"/>
                  <a:pt x="772" y="143"/>
                </a:cubicBezTo>
                <a:cubicBezTo>
                  <a:pt x="765" y="150"/>
                  <a:pt x="765" y="150"/>
                  <a:pt x="765" y="150"/>
                </a:cubicBezTo>
                <a:cubicBezTo>
                  <a:pt x="765" y="152"/>
                  <a:pt x="765" y="152"/>
                  <a:pt x="765" y="152"/>
                </a:cubicBezTo>
                <a:cubicBezTo>
                  <a:pt x="765" y="154"/>
                  <a:pt x="765" y="154"/>
                  <a:pt x="765" y="154"/>
                </a:cubicBezTo>
                <a:cubicBezTo>
                  <a:pt x="765" y="154"/>
                  <a:pt x="765" y="154"/>
                  <a:pt x="765" y="154"/>
                </a:cubicBezTo>
                <a:cubicBezTo>
                  <a:pt x="765" y="155"/>
                  <a:pt x="765" y="155"/>
                  <a:pt x="765" y="155"/>
                </a:cubicBezTo>
                <a:cubicBezTo>
                  <a:pt x="765" y="158"/>
                  <a:pt x="765" y="158"/>
                  <a:pt x="765" y="158"/>
                </a:cubicBezTo>
                <a:cubicBezTo>
                  <a:pt x="765" y="158"/>
                  <a:pt x="765" y="158"/>
                  <a:pt x="765" y="158"/>
                </a:cubicBezTo>
                <a:cubicBezTo>
                  <a:pt x="765" y="154"/>
                  <a:pt x="765" y="154"/>
                  <a:pt x="765" y="154"/>
                </a:cubicBezTo>
                <a:cubicBezTo>
                  <a:pt x="765" y="155"/>
                  <a:pt x="765" y="155"/>
                  <a:pt x="765" y="155"/>
                </a:cubicBezTo>
                <a:cubicBezTo>
                  <a:pt x="765" y="158"/>
                  <a:pt x="765" y="158"/>
                  <a:pt x="765" y="158"/>
                </a:cubicBezTo>
                <a:cubicBezTo>
                  <a:pt x="765" y="158"/>
                  <a:pt x="765" y="158"/>
                  <a:pt x="765" y="158"/>
                </a:cubicBezTo>
                <a:cubicBezTo>
                  <a:pt x="760" y="163"/>
                  <a:pt x="760" y="163"/>
                  <a:pt x="760" y="163"/>
                </a:cubicBezTo>
                <a:cubicBezTo>
                  <a:pt x="760" y="171"/>
                  <a:pt x="760" y="171"/>
                  <a:pt x="760" y="171"/>
                </a:cubicBezTo>
                <a:cubicBezTo>
                  <a:pt x="756" y="175"/>
                  <a:pt x="756" y="175"/>
                  <a:pt x="756" y="175"/>
                </a:cubicBezTo>
                <a:cubicBezTo>
                  <a:pt x="756" y="132"/>
                  <a:pt x="756" y="132"/>
                  <a:pt x="756" y="132"/>
                </a:cubicBezTo>
                <a:cubicBezTo>
                  <a:pt x="748" y="132"/>
                  <a:pt x="748" y="132"/>
                  <a:pt x="748" y="132"/>
                </a:cubicBezTo>
                <a:cubicBezTo>
                  <a:pt x="748" y="132"/>
                  <a:pt x="748" y="132"/>
                  <a:pt x="748" y="132"/>
                </a:cubicBezTo>
                <a:cubicBezTo>
                  <a:pt x="741" y="132"/>
                  <a:pt x="741" y="132"/>
                  <a:pt x="741" y="132"/>
                </a:cubicBezTo>
                <a:cubicBezTo>
                  <a:pt x="741" y="133"/>
                  <a:pt x="741" y="133"/>
                  <a:pt x="741" y="133"/>
                </a:cubicBezTo>
                <a:cubicBezTo>
                  <a:pt x="735" y="133"/>
                  <a:pt x="735" y="133"/>
                  <a:pt x="735" y="133"/>
                </a:cubicBezTo>
                <a:cubicBezTo>
                  <a:pt x="734" y="137"/>
                  <a:pt x="734" y="137"/>
                  <a:pt x="734" y="137"/>
                </a:cubicBezTo>
                <a:cubicBezTo>
                  <a:pt x="734" y="137"/>
                  <a:pt x="734" y="137"/>
                  <a:pt x="734" y="137"/>
                </a:cubicBezTo>
                <a:cubicBezTo>
                  <a:pt x="734" y="137"/>
                  <a:pt x="734" y="137"/>
                  <a:pt x="734" y="137"/>
                </a:cubicBezTo>
                <a:cubicBezTo>
                  <a:pt x="734" y="189"/>
                  <a:pt x="734" y="189"/>
                  <a:pt x="734" y="189"/>
                </a:cubicBezTo>
                <a:cubicBezTo>
                  <a:pt x="715" y="189"/>
                  <a:pt x="715" y="189"/>
                  <a:pt x="715" y="189"/>
                </a:cubicBezTo>
                <a:cubicBezTo>
                  <a:pt x="715" y="136"/>
                  <a:pt x="715" y="136"/>
                  <a:pt x="715" y="136"/>
                </a:cubicBezTo>
                <a:cubicBezTo>
                  <a:pt x="714" y="131"/>
                  <a:pt x="714" y="131"/>
                  <a:pt x="714" y="131"/>
                </a:cubicBezTo>
                <a:cubicBezTo>
                  <a:pt x="714" y="130"/>
                  <a:pt x="714" y="130"/>
                  <a:pt x="714" y="130"/>
                </a:cubicBezTo>
                <a:cubicBezTo>
                  <a:pt x="714" y="130"/>
                  <a:pt x="714" y="130"/>
                  <a:pt x="714" y="130"/>
                </a:cubicBezTo>
                <a:cubicBezTo>
                  <a:pt x="714" y="129"/>
                  <a:pt x="714" y="129"/>
                  <a:pt x="714" y="129"/>
                </a:cubicBezTo>
                <a:cubicBezTo>
                  <a:pt x="713" y="129"/>
                  <a:pt x="713" y="129"/>
                  <a:pt x="713" y="129"/>
                </a:cubicBezTo>
                <a:cubicBezTo>
                  <a:pt x="712" y="129"/>
                  <a:pt x="712" y="129"/>
                  <a:pt x="712" y="129"/>
                </a:cubicBezTo>
                <a:cubicBezTo>
                  <a:pt x="711" y="130"/>
                  <a:pt x="711" y="130"/>
                  <a:pt x="711" y="130"/>
                </a:cubicBezTo>
                <a:cubicBezTo>
                  <a:pt x="708" y="130"/>
                  <a:pt x="708" y="130"/>
                  <a:pt x="708" y="130"/>
                </a:cubicBezTo>
                <a:cubicBezTo>
                  <a:pt x="708" y="130"/>
                  <a:pt x="708" y="130"/>
                  <a:pt x="708" y="130"/>
                </a:cubicBezTo>
                <a:cubicBezTo>
                  <a:pt x="699" y="130"/>
                  <a:pt x="699" y="130"/>
                  <a:pt x="699" y="130"/>
                </a:cubicBezTo>
                <a:cubicBezTo>
                  <a:pt x="699" y="130"/>
                  <a:pt x="699" y="130"/>
                  <a:pt x="699" y="130"/>
                </a:cubicBezTo>
                <a:cubicBezTo>
                  <a:pt x="692" y="130"/>
                  <a:pt x="692" y="130"/>
                  <a:pt x="692" y="130"/>
                </a:cubicBezTo>
                <a:cubicBezTo>
                  <a:pt x="691" y="186"/>
                  <a:pt x="691" y="186"/>
                  <a:pt x="691" y="186"/>
                </a:cubicBezTo>
                <a:cubicBezTo>
                  <a:pt x="691" y="186"/>
                  <a:pt x="691" y="186"/>
                  <a:pt x="691" y="186"/>
                </a:cubicBezTo>
                <a:cubicBezTo>
                  <a:pt x="690" y="186"/>
                  <a:pt x="690" y="186"/>
                  <a:pt x="690" y="186"/>
                </a:cubicBezTo>
                <a:cubicBezTo>
                  <a:pt x="688" y="186"/>
                  <a:pt x="688" y="186"/>
                  <a:pt x="688" y="186"/>
                </a:cubicBezTo>
                <a:cubicBezTo>
                  <a:pt x="688" y="179"/>
                  <a:pt x="688" y="179"/>
                  <a:pt x="688" y="179"/>
                </a:cubicBezTo>
                <a:cubicBezTo>
                  <a:pt x="688" y="158"/>
                  <a:pt x="688" y="158"/>
                  <a:pt x="688" y="158"/>
                </a:cubicBezTo>
                <a:cubicBezTo>
                  <a:pt x="688" y="156"/>
                  <a:pt x="688" y="156"/>
                  <a:pt x="688" y="156"/>
                </a:cubicBezTo>
                <a:cubicBezTo>
                  <a:pt x="667" y="156"/>
                  <a:pt x="667" y="156"/>
                  <a:pt x="667" y="156"/>
                </a:cubicBezTo>
                <a:cubicBezTo>
                  <a:pt x="666" y="157"/>
                  <a:pt x="666" y="157"/>
                  <a:pt x="666" y="157"/>
                </a:cubicBezTo>
                <a:cubicBezTo>
                  <a:pt x="666" y="158"/>
                  <a:pt x="666" y="158"/>
                  <a:pt x="666" y="158"/>
                </a:cubicBezTo>
                <a:cubicBezTo>
                  <a:pt x="661" y="158"/>
                  <a:pt x="661" y="158"/>
                  <a:pt x="661" y="158"/>
                </a:cubicBezTo>
                <a:cubicBezTo>
                  <a:pt x="661" y="157"/>
                  <a:pt x="661" y="157"/>
                  <a:pt x="661" y="157"/>
                </a:cubicBezTo>
                <a:cubicBezTo>
                  <a:pt x="659" y="157"/>
                  <a:pt x="659" y="157"/>
                  <a:pt x="659" y="157"/>
                </a:cubicBezTo>
                <a:cubicBezTo>
                  <a:pt x="659" y="158"/>
                  <a:pt x="659" y="158"/>
                  <a:pt x="659" y="158"/>
                </a:cubicBezTo>
                <a:cubicBezTo>
                  <a:pt x="659" y="158"/>
                  <a:pt x="659" y="158"/>
                  <a:pt x="659" y="158"/>
                </a:cubicBezTo>
                <a:cubicBezTo>
                  <a:pt x="658" y="158"/>
                  <a:pt x="658" y="158"/>
                  <a:pt x="658" y="158"/>
                </a:cubicBezTo>
                <a:cubicBezTo>
                  <a:pt x="658" y="156"/>
                  <a:pt x="658" y="156"/>
                  <a:pt x="658" y="156"/>
                </a:cubicBezTo>
                <a:cubicBezTo>
                  <a:pt x="658" y="156"/>
                  <a:pt x="658" y="156"/>
                  <a:pt x="658" y="156"/>
                </a:cubicBezTo>
                <a:cubicBezTo>
                  <a:pt x="658" y="155"/>
                  <a:pt x="658" y="155"/>
                  <a:pt x="658" y="155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56" y="156"/>
                  <a:pt x="656" y="156"/>
                  <a:pt x="656" y="156"/>
                </a:cubicBezTo>
                <a:cubicBezTo>
                  <a:pt x="656" y="156"/>
                  <a:pt x="656" y="156"/>
                  <a:pt x="656" y="156"/>
                </a:cubicBezTo>
                <a:cubicBezTo>
                  <a:pt x="656" y="156"/>
                  <a:pt x="656" y="156"/>
                  <a:pt x="656" y="156"/>
                </a:cubicBezTo>
                <a:cubicBezTo>
                  <a:pt x="656" y="158"/>
                  <a:pt x="656" y="158"/>
                  <a:pt x="656" y="158"/>
                </a:cubicBezTo>
                <a:cubicBezTo>
                  <a:pt x="652" y="158"/>
                  <a:pt x="652" y="158"/>
                  <a:pt x="652" y="158"/>
                </a:cubicBezTo>
                <a:cubicBezTo>
                  <a:pt x="650" y="158"/>
                  <a:pt x="650" y="158"/>
                  <a:pt x="650" y="158"/>
                </a:cubicBezTo>
                <a:cubicBezTo>
                  <a:pt x="649" y="158"/>
                  <a:pt x="649" y="158"/>
                  <a:pt x="649" y="158"/>
                </a:cubicBezTo>
                <a:cubicBezTo>
                  <a:pt x="649" y="157"/>
                  <a:pt x="649" y="157"/>
                  <a:pt x="649" y="157"/>
                </a:cubicBezTo>
                <a:cubicBezTo>
                  <a:pt x="649" y="157"/>
                  <a:pt x="649" y="157"/>
                  <a:pt x="649" y="157"/>
                </a:cubicBezTo>
                <a:cubicBezTo>
                  <a:pt x="648" y="156"/>
                  <a:pt x="648" y="156"/>
                  <a:pt x="648" y="156"/>
                </a:cubicBezTo>
                <a:cubicBezTo>
                  <a:pt x="648" y="155"/>
                  <a:pt x="648" y="155"/>
                  <a:pt x="648" y="155"/>
                </a:cubicBezTo>
                <a:cubicBezTo>
                  <a:pt x="647" y="154"/>
                  <a:pt x="647" y="154"/>
                  <a:pt x="647" y="154"/>
                </a:cubicBezTo>
                <a:cubicBezTo>
                  <a:pt x="646" y="154"/>
                  <a:pt x="646" y="154"/>
                  <a:pt x="646" y="154"/>
                </a:cubicBezTo>
                <a:cubicBezTo>
                  <a:pt x="645" y="154"/>
                  <a:pt x="645" y="154"/>
                  <a:pt x="645" y="154"/>
                </a:cubicBezTo>
                <a:cubicBezTo>
                  <a:pt x="645" y="154"/>
                  <a:pt x="645" y="154"/>
                  <a:pt x="645" y="154"/>
                </a:cubicBezTo>
                <a:cubicBezTo>
                  <a:pt x="645" y="154"/>
                  <a:pt x="645" y="154"/>
                  <a:pt x="645" y="154"/>
                </a:cubicBezTo>
                <a:cubicBezTo>
                  <a:pt x="645" y="154"/>
                  <a:pt x="645" y="154"/>
                  <a:pt x="645" y="154"/>
                </a:cubicBezTo>
                <a:cubicBezTo>
                  <a:pt x="644" y="154"/>
                  <a:pt x="644" y="154"/>
                  <a:pt x="644" y="154"/>
                </a:cubicBezTo>
                <a:cubicBezTo>
                  <a:pt x="643" y="154"/>
                  <a:pt x="643" y="154"/>
                  <a:pt x="643" y="154"/>
                </a:cubicBezTo>
                <a:cubicBezTo>
                  <a:pt x="643" y="154"/>
                  <a:pt x="643" y="154"/>
                  <a:pt x="643" y="154"/>
                </a:cubicBezTo>
                <a:cubicBezTo>
                  <a:pt x="643" y="154"/>
                  <a:pt x="643" y="154"/>
                  <a:pt x="643" y="154"/>
                </a:cubicBezTo>
                <a:cubicBezTo>
                  <a:pt x="643" y="154"/>
                  <a:pt x="643" y="154"/>
                  <a:pt x="643" y="154"/>
                </a:cubicBezTo>
                <a:cubicBezTo>
                  <a:pt x="642" y="154"/>
                  <a:pt x="642" y="154"/>
                  <a:pt x="642" y="154"/>
                </a:cubicBezTo>
                <a:cubicBezTo>
                  <a:pt x="641" y="155"/>
                  <a:pt x="641" y="155"/>
                  <a:pt x="641" y="155"/>
                </a:cubicBezTo>
                <a:cubicBezTo>
                  <a:pt x="640" y="156"/>
                  <a:pt x="640" y="156"/>
                  <a:pt x="640" y="156"/>
                </a:cubicBezTo>
                <a:cubicBezTo>
                  <a:pt x="640" y="156"/>
                  <a:pt x="640" y="156"/>
                  <a:pt x="640" y="156"/>
                </a:cubicBezTo>
                <a:cubicBezTo>
                  <a:pt x="640" y="157"/>
                  <a:pt x="640" y="157"/>
                  <a:pt x="640" y="157"/>
                </a:cubicBezTo>
                <a:cubicBezTo>
                  <a:pt x="639" y="157"/>
                  <a:pt x="639" y="157"/>
                  <a:pt x="639" y="157"/>
                </a:cubicBezTo>
                <a:cubicBezTo>
                  <a:pt x="639" y="158"/>
                  <a:pt x="639" y="158"/>
                  <a:pt x="639" y="158"/>
                </a:cubicBezTo>
                <a:cubicBezTo>
                  <a:pt x="635" y="158"/>
                  <a:pt x="635" y="158"/>
                  <a:pt x="635" y="158"/>
                </a:cubicBezTo>
                <a:cubicBezTo>
                  <a:pt x="635" y="155"/>
                  <a:pt x="635" y="155"/>
                  <a:pt x="635" y="155"/>
                </a:cubicBezTo>
                <a:cubicBezTo>
                  <a:pt x="634" y="152"/>
                  <a:pt x="634" y="152"/>
                  <a:pt x="634" y="152"/>
                </a:cubicBezTo>
                <a:cubicBezTo>
                  <a:pt x="620" y="152"/>
                  <a:pt x="620" y="152"/>
                  <a:pt x="620" y="152"/>
                </a:cubicBezTo>
                <a:cubicBezTo>
                  <a:pt x="620" y="157"/>
                  <a:pt x="620" y="157"/>
                  <a:pt x="620" y="157"/>
                </a:cubicBezTo>
                <a:cubicBezTo>
                  <a:pt x="620" y="158"/>
                  <a:pt x="620" y="158"/>
                  <a:pt x="620" y="158"/>
                </a:cubicBezTo>
                <a:cubicBezTo>
                  <a:pt x="619" y="158"/>
                  <a:pt x="619" y="158"/>
                  <a:pt x="619" y="158"/>
                </a:cubicBezTo>
                <a:cubicBezTo>
                  <a:pt x="619" y="186"/>
                  <a:pt x="619" y="186"/>
                  <a:pt x="619" y="186"/>
                </a:cubicBezTo>
                <a:cubicBezTo>
                  <a:pt x="617" y="187"/>
                  <a:pt x="617" y="187"/>
                  <a:pt x="617" y="187"/>
                </a:cubicBezTo>
                <a:cubicBezTo>
                  <a:pt x="617" y="183"/>
                  <a:pt x="617" y="183"/>
                  <a:pt x="617" y="183"/>
                </a:cubicBezTo>
                <a:cubicBezTo>
                  <a:pt x="613" y="183"/>
                  <a:pt x="613" y="183"/>
                  <a:pt x="613" y="183"/>
                </a:cubicBezTo>
                <a:cubicBezTo>
                  <a:pt x="612" y="183"/>
                  <a:pt x="612" y="183"/>
                  <a:pt x="612" y="183"/>
                </a:cubicBezTo>
                <a:cubicBezTo>
                  <a:pt x="612" y="186"/>
                  <a:pt x="612" y="186"/>
                  <a:pt x="612" y="186"/>
                </a:cubicBezTo>
                <a:cubicBezTo>
                  <a:pt x="606" y="186"/>
                  <a:pt x="606" y="186"/>
                  <a:pt x="606" y="186"/>
                </a:cubicBezTo>
                <a:cubicBezTo>
                  <a:pt x="606" y="186"/>
                  <a:pt x="606" y="186"/>
                  <a:pt x="606" y="186"/>
                </a:cubicBezTo>
                <a:cubicBezTo>
                  <a:pt x="606" y="189"/>
                  <a:pt x="606" y="189"/>
                  <a:pt x="606" y="189"/>
                </a:cubicBezTo>
                <a:cubicBezTo>
                  <a:pt x="605" y="189"/>
                  <a:pt x="605" y="189"/>
                  <a:pt x="605" y="189"/>
                </a:cubicBezTo>
                <a:cubicBezTo>
                  <a:pt x="605" y="175"/>
                  <a:pt x="605" y="175"/>
                  <a:pt x="605" y="175"/>
                </a:cubicBezTo>
                <a:cubicBezTo>
                  <a:pt x="604" y="175"/>
                  <a:pt x="604" y="175"/>
                  <a:pt x="604" y="175"/>
                </a:cubicBezTo>
                <a:cubicBezTo>
                  <a:pt x="619" y="158"/>
                  <a:pt x="619" y="158"/>
                  <a:pt x="619" y="158"/>
                </a:cubicBezTo>
                <a:cubicBezTo>
                  <a:pt x="615" y="158"/>
                  <a:pt x="615" y="158"/>
                  <a:pt x="615" y="158"/>
                </a:cubicBezTo>
                <a:cubicBezTo>
                  <a:pt x="615" y="156"/>
                  <a:pt x="615" y="156"/>
                  <a:pt x="615" y="156"/>
                </a:cubicBezTo>
                <a:cubicBezTo>
                  <a:pt x="613" y="157"/>
                  <a:pt x="613" y="157"/>
                  <a:pt x="613" y="157"/>
                </a:cubicBezTo>
                <a:cubicBezTo>
                  <a:pt x="611" y="156"/>
                  <a:pt x="611" y="156"/>
                  <a:pt x="611" y="156"/>
                </a:cubicBezTo>
                <a:cubicBezTo>
                  <a:pt x="611" y="158"/>
                  <a:pt x="611" y="158"/>
                  <a:pt x="611" y="158"/>
                </a:cubicBezTo>
                <a:cubicBezTo>
                  <a:pt x="611" y="158"/>
                  <a:pt x="611" y="158"/>
                  <a:pt x="611" y="158"/>
                </a:cubicBezTo>
                <a:cubicBezTo>
                  <a:pt x="606" y="158"/>
                  <a:pt x="606" y="158"/>
                  <a:pt x="606" y="158"/>
                </a:cubicBezTo>
                <a:cubicBezTo>
                  <a:pt x="606" y="158"/>
                  <a:pt x="606" y="158"/>
                  <a:pt x="606" y="158"/>
                </a:cubicBezTo>
                <a:cubicBezTo>
                  <a:pt x="603" y="158"/>
                  <a:pt x="603" y="158"/>
                  <a:pt x="603" y="158"/>
                </a:cubicBezTo>
                <a:cubicBezTo>
                  <a:pt x="603" y="151"/>
                  <a:pt x="603" y="151"/>
                  <a:pt x="603" y="151"/>
                </a:cubicBezTo>
                <a:cubicBezTo>
                  <a:pt x="597" y="151"/>
                  <a:pt x="597" y="151"/>
                  <a:pt x="597" y="151"/>
                </a:cubicBezTo>
                <a:cubicBezTo>
                  <a:pt x="597" y="153"/>
                  <a:pt x="597" y="153"/>
                  <a:pt x="597" y="153"/>
                </a:cubicBezTo>
                <a:cubicBezTo>
                  <a:pt x="597" y="155"/>
                  <a:pt x="597" y="155"/>
                  <a:pt x="597" y="155"/>
                </a:cubicBezTo>
                <a:cubicBezTo>
                  <a:pt x="586" y="155"/>
                  <a:pt x="586" y="155"/>
                  <a:pt x="586" y="155"/>
                </a:cubicBezTo>
                <a:cubicBezTo>
                  <a:pt x="586" y="155"/>
                  <a:pt x="586" y="155"/>
                  <a:pt x="586" y="155"/>
                </a:cubicBezTo>
                <a:cubicBezTo>
                  <a:pt x="586" y="155"/>
                  <a:pt x="586" y="155"/>
                  <a:pt x="586" y="155"/>
                </a:cubicBezTo>
                <a:cubicBezTo>
                  <a:pt x="575" y="155"/>
                  <a:pt x="575" y="155"/>
                  <a:pt x="575" y="155"/>
                </a:cubicBezTo>
                <a:cubicBezTo>
                  <a:pt x="575" y="153"/>
                  <a:pt x="575" y="153"/>
                  <a:pt x="575" y="153"/>
                </a:cubicBezTo>
                <a:cubicBezTo>
                  <a:pt x="574" y="151"/>
                  <a:pt x="574" y="151"/>
                  <a:pt x="574" y="151"/>
                </a:cubicBezTo>
                <a:cubicBezTo>
                  <a:pt x="568" y="151"/>
                  <a:pt x="568" y="151"/>
                  <a:pt x="568" y="151"/>
                </a:cubicBezTo>
                <a:cubicBezTo>
                  <a:pt x="568" y="157"/>
                  <a:pt x="568" y="157"/>
                  <a:pt x="568" y="157"/>
                </a:cubicBezTo>
                <a:cubicBezTo>
                  <a:pt x="565" y="157"/>
                  <a:pt x="565" y="157"/>
                  <a:pt x="565" y="157"/>
                </a:cubicBezTo>
                <a:cubicBezTo>
                  <a:pt x="565" y="158"/>
                  <a:pt x="565" y="158"/>
                  <a:pt x="565" y="158"/>
                </a:cubicBezTo>
                <a:cubicBezTo>
                  <a:pt x="561" y="158"/>
                  <a:pt x="561" y="158"/>
                  <a:pt x="561" y="158"/>
                </a:cubicBezTo>
                <a:cubicBezTo>
                  <a:pt x="561" y="158"/>
                  <a:pt x="561" y="158"/>
                  <a:pt x="561" y="158"/>
                </a:cubicBezTo>
                <a:cubicBezTo>
                  <a:pt x="560" y="156"/>
                  <a:pt x="560" y="156"/>
                  <a:pt x="560" y="156"/>
                </a:cubicBezTo>
                <a:cubicBezTo>
                  <a:pt x="559" y="157"/>
                  <a:pt x="559" y="157"/>
                  <a:pt x="559" y="157"/>
                </a:cubicBezTo>
                <a:cubicBezTo>
                  <a:pt x="557" y="156"/>
                  <a:pt x="557" y="156"/>
                  <a:pt x="557" y="156"/>
                </a:cubicBezTo>
                <a:cubicBezTo>
                  <a:pt x="557" y="158"/>
                  <a:pt x="557" y="158"/>
                  <a:pt x="557" y="158"/>
                </a:cubicBezTo>
                <a:cubicBezTo>
                  <a:pt x="553" y="158"/>
                  <a:pt x="553" y="158"/>
                  <a:pt x="553" y="158"/>
                </a:cubicBezTo>
                <a:cubicBezTo>
                  <a:pt x="559" y="166"/>
                  <a:pt x="559" y="166"/>
                  <a:pt x="559" y="166"/>
                </a:cubicBezTo>
                <a:cubicBezTo>
                  <a:pt x="559" y="169"/>
                  <a:pt x="559" y="169"/>
                  <a:pt x="559" y="169"/>
                </a:cubicBezTo>
                <a:cubicBezTo>
                  <a:pt x="552" y="173"/>
                  <a:pt x="552" y="173"/>
                  <a:pt x="552" y="173"/>
                </a:cubicBezTo>
                <a:cubicBezTo>
                  <a:pt x="552" y="173"/>
                  <a:pt x="552" y="173"/>
                  <a:pt x="552" y="173"/>
                </a:cubicBezTo>
                <a:cubicBezTo>
                  <a:pt x="549" y="173"/>
                  <a:pt x="549" y="173"/>
                  <a:pt x="549" y="173"/>
                </a:cubicBezTo>
                <a:cubicBezTo>
                  <a:pt x="549" y="173"/>
                  <a:pt x="549" y="173"/>
                  <a:pt x="549" y="173"/>
                </a:cubicBezTo>
                <a:cubicBezTo>
                  <a:pt x="548" y="171"/>
                  <a:pt x="548" y="171"/>
                  <a:pt x="548" y="171"/>
                </a:cubicBezTo>
                <a:cubicBezTo>
                  <a:pt x="539" y="171"/>
                  <a:pt x="539" y="171"/>
                  <a:pt x="539" y="171"/>
                </a:cubicBezTo>
                <a:cubicBezTo>
                  <a:pt x="539" y="162"/>
                  <a:pt x="539" y="162"/>
                  <a:pt x="539" y="162"/>
                </a:cubicBezTo>
                <a:cubicBezTo>
                  <a:pt x="538" y="106"/>
                  <a:pt x="538" y="106"/>
                  <a:pt x="538" y="106"/>
                </a:cubicBezTo>
                <a:cubicBezTo>
                  <a:pt x="538" y="106"/>
                  <a:pt x="538" y="106"/>
                  <a:pt x="538" y="106"/>
                </a:cubicBezTo>
                <a:cubicBezTo>
                  <a:pt x="538" y="84"/>
                  <a:pt x="538" y="84"/>
                  <a:pt x="538" y="84"/>
                </a:cubicBezTo>
                <a:cubicBezTo>
                  <a:pt x="537" y="84"/>
                  <a:pt x="537" y="84"/>
                  <a:pt x="537" y="84"/>
                </a:cubicBezTo>
                <a:cubicBezTo>
                  <a:pt x="537" y="55"/>
                  <a:pt x="537" y="55"/>
                  <a:pt x="537" y="55"/>
                </a:cubicBezTo>
                <a:cubicBezTo>
                  <a:pt x="528" y="52"/>
                  <a:pt x="528" y="52"/>
                  <a:pt x="528" y="52"/>
                </a:cubicBezTo>
                <a:cubicBezTo>
                  <a:pt x="526" y="53"/>
                  <a:pt x="526" y="53"/>
                  <a:pt x="526" y="53"/>
                </a:cubicBezTo>
                <a:cubicBezTo>
                  <a:pt x="525" y="52"/>
                  <a:pt x="525" y="52"/>
                  <a:pt x="525" y="52"/>
                </a:cubicBezTo>
                <a:cubicBezTo>
                  <a:pt x="514" y="55"/>
                  <a:pt x="514" y="55"/>
                  <a:pt x="514" y="55"/>
                </a:cubicBezTo>
                <a:cubicBezTo>
                  <a:pt x="514" y="56"/>
                  <a:pt x="514" y="56"/>
                  <a:pt x="514" y="56"/>
                </a:cubicBezTo>
                <a:cubicBezTo>
                  <a:pt x="514" y="56"/>
                  <a:pt x="514" y="56"/>
                  <a:pt x="514" y="56"/>
                </a:cubicBezTo>
                <a:cubicBezTo>
                  <a:pt x="514" y="86"/>
                  <a:pt x="514" y="86"/>
                  <a:pt x="514" y="86"/>
                </a:cubicBezTo>
                <a:cubicBezTo>
                  <a:pt x="514" y="86"/>
                  <a:pt x="514" y="86"/>
                  <a:pt x="514" y="86"/>
                </a:cubicBezTo>
                <a:cubicBezTo>
                  <a:pt x="514" y="105"/>
                  <a:pt x="514" y="105"/>
                  <a:pt x="514" y="105"/>
                </a:cubicBezTo>
                <a:cubicBezTo>
                  <a:pt x="501" y="105"/>
                  <a:pt x="501" y="105"/>
                  <a:pt x="501" y="105"/>
                </a:cubicBezTo>
                <a:cubicBezTo>
                  <a:pt x="500" y="84"/>
                  <a:pt x="500" y="84"/>
                  <a:pt x="500" y="84"/>
                </a:cubicBezTo>
                <a:cubicBezTo>
                  <a:pt x="500" y="84"/>
                  <a:pt x="500" y="84"/>
                  <a:pt x="500" y="84"/>
                </a:cubicBezTo>
                <a:cubicBezTo>
                  <a:pt x="500" y="55"/>
                  <a:pt x="500" y="55"/>
                  <a:pt x="500" y="55"/>
                </a:cubicBezTo>
                <a:cubicBezTo>
                  <a:pt x="491" y="53"/>
                  <a:pt x="491" y="53"/>
                  <a:pt x="491" y="53"/>
                </a:cubicBezTo>
                <a:cubicBezTo>
                  <a:pt x="489" y="53"/>
                  <a:pt x="489" y="53"/>
                  <a:pt x="489" y="53"/>
                </a:cubicBezTo>
                <a:cubicBezTo>
                  <a:pt x="487" y="53"/>
                  <a:pt x="487" y="53"/>
                  <a:pt x="487" y="53"/>
                </a:cubicBezTo>
                <a:cubicBezTo>
                  <a:pt x="478" y="55"/>
                  <a:pt x="478" y="55"/>
                  <a:pt x="478" y="55"/>
                </a:cubicBezTo>
                <a:cubicBezTo>
                  <a:pt x="478" y="56"/>
                  <a:pt x="478" y="56"/>
                  <a:pt x="478" y="56"/>
                </a:cubicBezTo>
                <a:cubicBezTo>
                  <a:pt x="478" y="56"/>
                  <a:pt x="478" y="56"/>
                  <a:pt x="478" y="56"/>
                </a:cubicBezTo>
                <a:cubicBezTo>
                  <a:pt x="478" y="86"/>
                  <a:pt x="478" y="86"/>
                  <a:pt x="478" y="86"/>
                </a:cubicBezTo>
                <a:cubicBezTo>
                  <a:pt x="478" y="86"/>
                  <a:pt x="478" y="86"/>
                  <a:pt x="478" y="86"/>
                </a:cubicBezTo>
                <a:cubicBezTo>
                  <a:pt x="478" y="108"/>
                  <a:pt x="478" y="108"/>
                  <a:pt x="478" y="108"/>
                </a:cubicBezTo>
                <a:cubicBezTo>
                  <a:pt x="478" y="108"/>
                  <a:pt x="478" y="108"/>
                  <a:pt x="478" y="108"/>
                </a:cubicBezTo>
                <a:cubicBezTo>
                  <a:pt x="478" y="163"/>
                  <a:pt x="478" y="163"/>
                  <a:pt x="478" y="163"/>
                </a:cubicBezTo>
                <a:cubicBezTo>
                  <a:pt x="478" y="173"/>
                  <a:pt x="478" y="173"/>
                  <a:pt x="478" y="173"/>
                </a:cubicBezTo>
                <a:cubicBezTo>
                  <a:pt x="476" y="173"/>
                  <a:pt x="476" y="173"/>
                  <a:pt x="476" y="173"/>
                </a:cubicBezTo>
                <a:cubicBezTo>
                  <a:pt x="476" y="173"/>
                  <a:pt x="476" y="173"/>
                  <a:pt x="476" y="173"/>
                </a:cubicBezTo>
                <a:cubicBezTo>
                  <a:pt x="476" y="174"/>
                  <a:pt x="476" y="174"/>
                  <a:pt x="476" y="174"/>
                </a:cubicBezTo>
                <a:cubicBezTo>
                  <a:pt x="471" y="174"/>
                  <a:pt x="471" y="174"/>
                  <a:pt x="471" y="174"/>
                </a:cubicBezTo>
                <a:cubicBezTo>
                  <a:pt x="471" y="175"/>
                  <a:pt x="471" y="175"/>
                  <a:pt x="471" y="175"/>
                </a:cubicBezTo>
                <a:cubicBezTo>
                  <a:pt x="471" y="175"/>
                  <a:pt x="471" y="175"/>
                  <a:pt x="471" y="175"/>
                </a:cubicBezTo>
                <a:cubicBezTo>
                  <a:pt x="471" y="177"/>
                  <a:pt x="471" y="177"/>
                  <a:pt x="471" y="177"/>
                </a:cubicBezTo>
                <a:cubicBezTo>
                  <a:pt x="438" y="177"/>
                  <a:pt x="438" y="177"/>
                  <a:pt x="438" y="177"/>
                </a:cubicBezTo>
                <a:cubicBezTo>
                  <a:pt x="439" y="173"/>
                  <a:pt x="439" y="173"/>
                  <a:pt x="439" y="173"/>
                </a:cubicBezTo>
                <a:cubicBezTo>
                  <a:pt x="439" y="148"/>
                  <a:pt x="439" y="148"/>
                  <a:pt x="439" y="148"/>
                </a:cubicBezTo>
                <a:cubicBezTo>
                  <a:pt x="439" y="148"/>
                  <a:pt x="439" y="148"/>
                  <a:pt x="439" y="148"/>
                </a:cubicBezTo>
                <a:cubicBezTo>
                  <a:pt x="439" y="135"/>
                  <a:pt x="439" y="135"/>
                  <a:pt x="439" y="135"/>
                </a:cubicBezTo>
                <a:cubicBezTo>
                  <a:pt x="438" y="135"/>
                  <a:pt x="438" y="135"/>
                  <a:pt x="438" y="135"/>
                </a:cubicBezTo>
                <a:cubicBezTo>
                  <a:pt x="439" y="124"/>
                  <a:pt x="439" y="124"/>
                  <a:pt x="439" y="124"/>
                </a:cubicBezTo>
                <a:cubicBezTo>
                  <a:pt x="438" y="124"/>
                  <a:pt x="438" y="124"/>
                  <a:pt x="438" y="124"/>
                </a:cubicBezTo>
                <a:cubicBezTo>
                  <a:pt x="438" y="123"/>
                  <a:pt x="438" y="123"/>
                  <a:pt x="438" y="123"/>
                </a:cubicBezTo>
                <a:cubicBezTo>
                  <a:pt x="426" y="122"/>
                  <a:pt x="426" y="122"/>
                  <a:pt x="426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24" y="122"/>
                  <a:pt x="424" y="122"/>
                  <a:pt x="424" y="122"/>
                </a:cubicBezTo>
                <a:cubicBezTo>
                  <a:pt x="424" y="112"/>
                  <a:pt x="424" y="112"/>
                  <a:pt x="424" y="112"/>
                </a:cubicBezTo>
                <a:cubicBezTo>
                  <a:pt x="424" y="112"/>
                  <a:pt x="424" y="112"/>
                  <a:pt x="424" y="112"/>
                </a:cubicBezTo>
                <a:cubicBezTo>
                  <a:pt x="424" y="112"/>
                  <a:pt x="424" y="112"/>
                  <a:pt x="424" y="112"/>
                </a:cubicBezTo>
                <a:cubicBezTo>
                  <a:pt x="412" y="110"/>
                  <a:pt x="412" y="110"/>
                  <a:pt x="412" y="110"/>
                </a:cubicBezTo>
                <a:cubicBezTo>
                  <a:pt x="410" y="110"/>
                  <a:pt x="410" y="110"/>
                  <a:pt x="410" y="110"/>
                </a:cubicBezTo>
                <a:cubicBezTo>
                  <a:pt x="410" y="110"/>
                  <a:pt x="410" y="110"/>
                  <a:pt x="410" y="110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09" y="101"/>
                  <a:pt x="409" y="101"/>
                  <a:pt x="409" y="101"/>
                </a:cubicBezTo>
                <a:cubicBezTo>
                  <a:pt x="409" y="100"/>
                  <a:pt x="409" y="100"/>
                  <a:pt x="409" y="100"/>
                </a:cubicBezTo>
                <a:cubicBezTo>
                  <a:pt x="397" y="98"/>
                  <a:pt x="397" y="98"/>
                  <a:pt x="397" y="98"/>
                </a:cubicBezTo>
                <a:cubicBezTo>
                  <a:pt x="396" y="98"/>
                  <a:pt x="396" y="98"/>
                  <a:pt x="396" y="98"/>
                </a:cubicBezTo>
                <a:cubicBezTo>
                  <a:pt x="394" y="98"/>
                  <a:pt x="394" y="98"/>
                  <a:pt x="394" y="98"/>
                </a:cubicBezTo>
                <a:cubicBezTo>
                  <a:pt x="384" y="100"/>
                  <a:pt x="384" y="100"/>
                  <a:pt x="384" y="100"/>
                </a:cubicBezTo>
                <a:cubicBezTo>
                  <a:pt x="384" y="112"/>
                  <a:pt x="384" y="112"/>
                  <a:pt x="384" y="112"/>
                </a:cubicBezTo>
                <a:cubicBezTo>
                  <a:pt x="384" y="112"/>
                  <a:pt x="384" y="112"/>
                  <a:pt x="384" y="112"/>
                </a:cubicBezTo>
                <a:cubicBezTo>
                  <a:pt x="384" y="124"/>
                  <a:pt x="384" y="124"/>
                  <a:pt x="384" y="124"/>
                </a:cubicBezTo>
                <a:cubicBezTo>
                  <a:pt x="383" y="124"/>
                  <a:pt x="383" y="124"/>
                  <a:pt x="383" y="124"/>
                </a:cubicBezTo>
                <a:cubicBezTo>
                  <a:pt x="383" y="173"/>
                  <a:pt x="383" y="173"/>
                  <a:pt x="383" y="173"/>
                </a:cubicBezTo>
                <a:cubicBezTo>
                  <a:pt x="382" y="189"/>
                  <a:pt x="382" y="189"/>
                  <a:pt x="382" y="189"/>
                </a:cubicBezTo>
                <a:cubicBezTo>
                  <a:pt x="378" y="189"/>
                  <a:pt x="378" y="189"/>
                  <a:pt x="378" y="189"/>
                </a:cubicBezTo>
                <a:cubicBezTo>
                  <a:pt x="378" y="189"/>
                  <a:pt x="378" y="189"/>
                  <a:pt x="378" y="189"/>
                </a:cubicBezTo>
                <a:cubicBezTo>
                  <a:pt x="378" y="184"/>
                  <a:pt x="378" y="184"/>
                  <a:pt x="378" y="184"/>
                </a:cubicBezTo>
                <a:cubicBezTo>
                  <a:pt x="378" y="183"/>
                  <a:pt x="378" y="183"/>
                  <a:pt x="378" y="183"/>
                </a:cubicBezTo>
                <a:cubicBezTo>
                  <a:pt x="375" y="183"/>
                  <a:pt x="375" y="183"/>
                  <a:pt x="375" y="183"/>
                </a:cubicBezTo>
                <a:cubicBezTo>
                  <a:pt x="369" y="169"/>
                  <a:pt x="369" y="169"/>
                  <a:pt x="369" y="169"/>
                </a:cubicBezTo>
                <a:cubicBezTo>
                  <a:pt x="366" y="161"/>
                  <a:pt x="366" y="161"/>
                  <a:pt x="366" y="161"/>
                </a:cubicBezTo>
                <a:cubicBezTo>
                  <a:pt x="364" y="154"/>
                  <a:pt x="364" y="154"/>
                  <a:pt x="364" y="154"/>
                </a:cubicBezTo>
                <a:cubicBezTo>
                  <a:pt x="363" y="148"/>
                  <a:pt x="363" y="148"/>
                  <a:pt x="363" y="148"/>
                </a:cubicBezTo>
                <a:cubicBezTo>
                  <a:pt x="361" y="137"/>
                  <a:pt x="361" y="137"/>
                  <a:pt x="361" y="137"/>
                </a:cubicBezTo>
                <a:cubicBezTo>
                  <a:pt x="361" y="129"/>
                  <a:pt x="361" y="129"/>
                  <a:pt x="361" y="129"/>
                </a:cubicBezTo>
                <a:cubicBezTo>
                  <a:pt x="361" y="125"/>
                  <a:pt x="361" y="125"/>
                  <a:pt x="361" y="125"/>
                </a:cubicBezTo>
                <a:cubicBezTo>
                  <a:pt x="362" y="125"/>
                  <a:pt x="362" y="125"/>
                  <a:pt x="362" y="125"/>
                </a:cubicBezTo>
                <a:cubicBezTo>
                  <a:pt x="364" y="125"/>
                  <a:pt x="364" y="125"/>
                  <a:pt x="364" y="125"/>
                </a:cubicBezTo>
                <a:cubicBezTo>
                  <a:pt x="364" y="120"/>
                  <a:pt x="364" y="120"/>
                  <a:pt x="364" y="120"/>
                </a:cubicBezTo>
                <a:cubicBezTo>
                  <a:pt x="364" y="118"/>
                  <a:pt x="364" y="118"/>
                  <a:pt x="364" y="118"/>
                </a:cubicBezTo>
                <a:cubicBezTo>
                  <a:pt x="362" y="118"/>
                  <a:pt x="362" y="118"/>
                  <a:pt x="362" y="118"/>
                </a:cubicBezTo>
                <a:cubicBezTo>
                  <a:pt x="360" y="118"/>
                  <a:pt x="360" y="118"/>
                  <a:pt x="360" y="118"/>
                </a:cubicBezTo>
                <a:cubicBezTo>
                  <a:pt x="360" y="103"/>
                  <a:pt x="360" y="103"/>
                  <a:pt x="360" y="103"/>
                </a:cubicBezTo>
                <a:cubicBezTo>
                  <a:pt x="359" y="88"/>
                  <a:pt x="359" y="88"/>
                  <a:pt x="359" y="88"/>
                </a:cubicBezTo>
                <a:cubicBezTo>
                  <a:pt x="359" y="71"/>
                  <a:pt x="359" y="71"/>
                  <a:pt x="359" y="71"/>
                </a:cubicBezTo>
                <a:cubicBezTo>
                  <a:pt x="359" y="71"/>
                  <a:pt x="359" y="71"/>
                  <a:pt x="359" y="71"/>
                </a:cubicBezTo>
                <a:cubicBezTo>
                  <a:pt x="359" y="71"/>
                  <a:pt x="359" y="71"/>
                  <a:pt x="359" y="71"/>
                </a:cubicBezTo>
                <a:cubicBezTo>
                  <a:pt x="360" y="70"/>
                  <a:pt x="360" y="70"/>
                  <a:pt x="360" y="70"/>
                </a:cubicBezTo>
                <a:cubicBezTo>
                  <a:pt x="360" y="70"/>
                  <a:pt x="360" y="70"/>
                  <a:pt x="360" y="70"/>
                </a:cubicBezTo>
                <a:cubicBezTo>
                  <a:pt x="361" y="70"/>
                  <a:pt x="361" y="70"/>
                  <a:pt x="361" y="70"/>
                </a:cubicBezTo>
                <a:cubicBezTo>
                  <a:pt x="361" y="69"/>
                  <a:pt x="361" y="69"/>
                  <a:pt x="361" y="69"/>
                </a:cubicBezTo>
                <a:cubicBezTo>
                  <a:pt x="360" y="69"/>
                  <a:pt x="360" y="69"/>
                  <a:pt x="360" y="69"/>
                </a:cubicBezTo>
                <a:cubicBezTo>
                  <a:pt x="360" y="69"/>
                  <a:pt x="360" y="69"/>
                  <a:pt x="360" y="69"/>
                </a:cubicBezTo>
                <a:cubicBezTo>
                  <a:pt x="360" y="69"/>
                  <a:pt x="360" y="69"/>
                  <a:pt x="360" y="69"/>
                </a:cubicBezTo>
                <a:cubicBezTo>
                  <a:pt x="359" y="68"/>
                  <a:pt x="359" y="68"/>
                  <a:pt x="359" y="68"/>
                </a:cubicBezTo>
                <a:cubicBezTo>
                  <a:pt x="359" y="65"/>
                  <a:pt x="359" y="65"/>
                  <a:pt x="359" y="65"/>
                </a:cubicBezTo>
                <a:cubicBezTo>
                  <a:pt x="359" y="64"/>
                  <a:pt x="359" y="64"/>
                  <a:pt x="359" y="64"/>
                </a:cubicBezTo>
                <a:cubicBezTo>
                  <a:pt x="359" y="64"/>
                  <a:pt x="359" y="64"/>
                  <a:pt x="359" y="64"/>
                </a:cubicBezTo>
                <a:cubicBezTo>
                  <a:pt x="359" y="64"/>
                  <a:pt x="359" y="64"/>
                  <a:pt x="359" y="64"/>
                </a:cubicBezTo>
                <a:cubicBezTo>
                  <a:pt x="360" y="64"/>
                  <a:pt x="360" y="64"/>
                  <a:pt x="360" y="64"/>
                </a:cubicBezTo>
                <a:cubicBezTo>
                  <a:pt x="360" y="63"/>
                  <a:pt x="360" y="63"/>
                  <a:pt x="360" y="63"/>
                </a:cubicBezTo>
                <a:cubicBezTo>
                  <a:pt x="360" y="62"/>
                  <a:pt x="360" y="62"/>
                  <a:pt x="360" y="62"/>
                </a:cubicBezTo>
                <a:cubicBezTo>
                  <a:pt x="360" y="62"/>
                  <a:pt x="360" y="62"/>
                  <a:pt x="360" y="62"/>
                </a:cubicBezTo>
                <a:cubicBezTo>
                  <a:pt x="360" y="62"/>
                  <a:pt x="360" y="62"/>
                  <a:pt x="360" y="62"/>
                </a:cubicBezTo>
                <a:cubicBezTo>
                  <a:pt x="361" y="61"/>
                  <a:pt x="361" y="61"/>
                  <a:pt x="361" y="61"/>
                </a:cubicBezTo>
                <a:cubicBezTo>
                  <a:pt x="361" y="56"/>
                  <a:pt x="361" y="56"/>
                  <a:pt x="361" y="56"/>
                </a:cubicBezTo>
                <a:cubicBezTo>
                  <a:pt x="361" y="56"/>
                  <a:pt x="361" y="56"/>
                  <a:pt x="361" y="56"/>
                </a:cubicBezTo>
                <a:cubicBezTo>
                  <a:pt x="360" y="56"/>
                  <a:pt x="360" y="56"/>
                  <a:pt x="360" y="56"/>
                </a:cubicBezTo>
                <a:cubicBezTo>
                  <a:pt x="360" y="55"/>
                  <a:pt x="360" y="55"/>
                  <a:pt x="360" y="55"/>
                </a:cubicBezTo>
                <a:cubicBezTo>
                  <a:pt x="359" y="55"/>
                  <a:pt x="359" y="55"/>
                  <a:pt x="359" y="55"/>
                </a:cubicBezTo>
                <a:cubicBezTo>
                  <a:pt x="358" y="55"/>
                  <a:pt x="358" y="55"/>
                  <a:pt x="358" y="55"/>
                </a:cubicBezTo>
                <a:cubicBezTo>
                  <a:pt x="358" y="55"/>
                  <a:pt x="358" y="55"/>
                  <a:pt x="358" y="55"/>
                </a:cubicBezTo>
                <a:cubicBezTo>
                  <a:pt x="358" y="37"/>
                  <a:pt x="358" y="37"/>
                  <a:pt x="358" y="37"/>
                </a:cubicBezTo>
                <a:cubicBezTo>
                  <a:pt x="358" y="28"/>
                  <a:pt x="358" y="28"/>
                  <a:pt x="358" y="28"/>
                </a:cubicBezTo>
                <a:cubicBezTo>
                  <a:pt x="358" y="27"/>
                  <a:pt x="358" y="27"/>
                  <a:pt x="358" y="27"/>
                </a:cubicBezTo>
                <a:cubicBezTo>
                  <a:pt x="357" y="27"/>
                  <a:pt x="357" y="27"/>
                  <a:pt x="357" y="27"/>
                </a:cubicBezTo>
                <a:cubicBezTo>
                  <a:pt x="357" y="18"/>
                  <a:pt x="357" y="18"/>
                  <a:pt x="357" y="18"/>
                </a:cubicBezTo>
                <a:cubicBezTo>
                  <a:pt x="357" y="18"/>
                  <a:pt x="357" y="18"/>
                  <a:pt x="357" y="18"/>
                </a:cubicBezTo>
                <a:cubicBezTo>
                  <a:pt x="357" y="18"/>
                  <a:pt x="357" y="18"/>
                  <a:pt x="357" y="18"/>
                </a:cubicBezTo>
                <a:cubicBezTo>
                  <a:pt x="357" y="27"/>
                  <a:pt x="357" y="27"/>
                  <a:pt x="357" y="27"/>
                </a:cubicBezTo>
                <a:cubicBezTo>
                  <a:pt x="356" y="27"/>
                  <a:pt x="356" y="27"/>
                  <a:pt x="356" y="27"/>
                </a:cubicBezTo>
                <a:cubicBezTo>
                  <a:pt x="356" y="37"/>
                  <a:pt x="356" y="37"/>
                  <a:pt x="356" y="37"/>
                </a:cubicBezTo>
                <a:cubicBezTo>
                  <a:pt x="356" y="55"/>
                  <a:pt x="356" y="55"/>
                  <a:pt x="356" y="55"/>
                </a:cubicBezTo>
                <a:cubicBezTo>
                  <a:pt x="356" y="55"/>
                  <a:pt x="356" y="55"/>
                  <a:pt x="356" y="55"/>
                </a:cubicBezTo>
                <a:cubicBezTo>
                  <a:pt x="355" y="55"/>
                  <a:pt x="355" y="55"/>
                  <a:pt x="355" y="55"/>
                </a:cubicBezTo>
                <a:cubicBezTo>
                  <a:pt x="354" y="55"/>
                  <a:pt x="354" y="55"/>
                  <a:pt x="354" y="55"/>
                </a:cubicBezTo>
                <a:cubicBezTo>
                  <a:pt x="353" y="56"/>
                  <a:pt x="353" y="56"/>
                  <a:pt x="353" y="56"/>
                </a:cubicBezTo>
                <a:cubicBezTo>
                  <a:pt x="353" y="56"/>
                  <a:pt x="353" y="56"/>
                  <a:pt x="353" y="56"/>
                </a:cubicBezTo>
                <a:cubicBezTo>
                  <a:pt x="353" y="56"/>
                  <a:pt x="353" y="56"/>
                  <a:pt x="353" y="56"/>
                </a:cubicBezTo>
                <a:cubicBezTo>
                  <a:pt x="353" y="61"/>
                  <a:pt x="353" y="61"/>
                  <a:pt x="353" y="61"/>
                </a:cubicBezTo>
                <a:cubicBezTo>
                  <a:pt x="353" y="62"/>
                  <a:pt x="353" y="62"/>
                  <a:pt x="353" y="62"/>
                </a:cubicBezTo>
                <a:cubicBezTo>
                  <a:pt x="353" y="62"/>
                  <a:pt x="353" y="62"/>
                  <a:pt x="353" y="62"/>
                </a:cubicBezTo>
                <a:cubicBezTo>
                  <a:pt x="353" y="62"/>
                  <a:pt x="353" y="62"/>
                  <a:pt x="353" y="62"/>
                </a:cubicBezTo>
                <a:cubicBezTo>
                  <a:pt x="353" y="63"/>
                  <a:pt x="353" y="63"/>
                  <a:pt x="353" y="63"/>
                </a:cubicBezTo>
                <a:cubicBezTo>
                  <a:pt x="354" y="63"/>
                  <a:pt x="354" y="63"/>
                  <a:pt x="354" y="63"/>
                </a:cubicBezTo>
                <a:cubicBezTo>
                  <a:pt x="354" y="64"/>
                  <a:pt x="354" y="64"/>
                  <a:pt x="354" y="64"/>
                </a:cubicBezTo>
                <a:cubicBezTo>
                  <a:pt x="354" y="64"/>
                  <a:pt x="354" y="64"/>
                  <a:pt x="354" y="64"/>
                </a:cubicBezTo>
                <a:cubicBezTo>
                  <a:pt x="355" y="64"/>
                  <a:pt x="355" y="64"/>
                  <a:pt x="355" y="64"/>
                </a:cubicBezTo>
                <a:cubicBezTo>
                  <a:pt x="355" y="68"/>
                  <a:pt x="355" y="68"/>
                  <a:pt x="355" y="68"/>
                </a:cubicBezTo>
                <a:cubicBezTo>
                  <a:pt x="354" y="68"/>
                  <a:pt x="354" y="68"/>
                  <a:pt x="354" y="68"/>
                </a:cubicBezTo>
                <a:cubicBezTo>
                  <a:pt x="353" y="69"/>
                  <a:pt x="353" y="69"/>
                  <a:pt x="353" y="69"/>
                </a:cubicBezTo>
                <a:cubicBezTo>
                  <a:pt x="353" y="69"/>
                  <a:pt x="353" y="69"/>
                  <a:pt x="353" y="69"/>
                </a:cubicBezTo>
                <a:cubicBezTo>
                  <a:pt x="353" y="69"/>
                  <a:pt x="353" y="69"/>
                  <a:pt x="353" y="69"/>
                </a:cubicBezTo>
                <a:cubicBezTo>
                  <a:pt x="353" y="70"/>
                  <a:pt x="353" y="70"/>
                  <a:pt x="353" y="70"/>
                </a:cubicBezTo>
                <a:cubicBezTo>
                  <a:pt x="353" y="70"/>
                  <a:pt x="353" y="70"/>
                  <a:pt x="353" y="70"/>
                </a:cubicBezTo>
                <a:cubicBezTo>
                  <a:pt x="353" y="70"/>
                  <a:pt x="353" y="70"/>
                  <a:pt x="353" y="70"/>
                </a:cubicBezTo>
                <a:cubicBezTo>
                  <a:pt x="354" y="71"/>
                  <a:pt x="354" y="71"/>
                  <a:pt x="354" y="71"/>
                </a:cubicBezTo>
                <a:cubicBezTo>
                  <a:pt x="355" y="71"/>
                  <a:pt x="355" y="71"/>
                  <a:pt x="355" y="71"/>
                </a:cubicBezTo>
                <a:cubicBezTo>
                  <a:pt x="354" y="87"/>
                  <a:pt x="354" y="87"/>
                  <a:pt x="354" y="87"/>
                </a:cubicBezTo>
                <a:cubicBezTo>
                  <a:pt x="353" y="102"/>
                  <a:pt x="353" y="102"/>
                  <a:pt x="353" y="102"/>
                </a:cubicBezTo>
                <a:cubicBezTo>
                  <a:pt x="352" y="118"/>
                  <a:pt x="352" y="118"/>
                  <a:pt x="352" y="118"/>
                </a:cubicBezTo>
                <a:cubicBezTo>
                  <a:pt x="350" y="118"/>
                  <a:pt x="350" y="118"/>
                  <a:pt x="350" y="118"/>
                </a:cubicBezTo>
                <a:cubicBezTo>
                  <a:pt x="348" y="118"/>
                  <a:pt x="348" y="118"/>
                  <a:pt x="348" y="118"/>
                </a:cubicBezTo>
                <a:cubicBezTo>
                  <a:pt x="349" y="124"/>
                  <a:pt x="349" y="124"/>
                  <a:pt x="349" y="124"/>
                </a:cubicBezTo>
                <a:cubicBezTo>
                  <a:pt x="349" y="125"/>
                  <a:pt x="349" y="125"/>
                  <a:pt x="349" y="125"/>
                </a:cubicBezTo>
                <a:cubicBezTo>
                  <a:pt x="351" y="125"/>
                  <a:pt x="351" y="125"/>
                  <a:pt x="351" y="125"/>
                </a:cubicBezTo>
                <a:cubicBezTo>
                  <a:pt x="351" y="125"/>
                  <a:pt x="351" y="125"/>
                  <a:pt x="351" y="125"/>
                </a:cubicBezTo>
                <a:cubicBezTo>
                  <a:pt x="351" y="128"/>
                  <a:pt x="351" y="128"/>
                  <a:pt x="351" y="128"/>
                </a:cubicBezTo>
                <a:cubicBezTo>
                  <a:pt x="351" y="137"/>
                  <a:pt x="351" y="137"/>
                  <a:pt x="351" y="137"/>
                </a:cubicBezTo>
                <a:cubicBezTo>
                  <a:pt x="349" y="148"/>
                  <a:pt x="349" y="148"/>
                  <a:pt x="349" y="148"/>
                </a:cubicBezTo>
                <a:cubicBezTo>
                  <a:pt x="348" y="154"/>
                  <a:pt x="348" y="154"/>
                  <a:pt x="348" y="154"/>
                </a:cubicBezTo>
                <a:cubicBezTo>
                  <a:pt x="346" y="161"/>
                  <a:pt x="346" y="161"/>
                  <a:pt x="346" y="161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36" y="183"/>
                  <a:pt x="336" y="183"/>
                  <a:pt x="336" y="183"/>
                </a:cubicBezTo>
                <a:cubicBezTo>
                  <a:pt x="335" y="183"/>
                  <a:pt x="335" y="183"/>
                  <a:pt x="335" y="183"/>
                </a:cubicBezTo>
                <a:cubicBezTo>
                  <a:pt x="334" y="183"/>
                  <a:pt x="334" y="183"/>
                  <a:pt x="334" y="183"/>
                </a:cubicBezTo>
                <a:cubicBezTo>
                  <a:pt x="332" y="183"/>
                  <a:pt x="332" y="183"/>
                  <a:pt x="332" y="183"/>
                </a:cubicBezTo>
                <a:cubicBezTo>
                  <a:pt x="332" y="183"/>
                  <a:pt x="332" y="183"/>
                  <a:pt x="332" y="183"/>
                </a:cubicBezTo>
                <a:cubicBezTo>
                  <a:pt x="331" y="183"/>
                  <a:pt x="331" y="183"/>
                  <a:pt x="331" y="183"/>
                </a:cubicBezTo>
                <a:cubicBezTo>
                  <a:pt x="329" y="183"/>
                  <a:pt x="329" y="183"/>
                  <a:pt x="329" y="183"/>
                </a:cubicBezTo>
                <a:cubicBezTo>
                  <a:pt x="329" y="183"/>
                  <a:pt x="329" y="183"/>
                  <a:pt x="329" y="183"/>
                </a:cubicBezTo>
                <a:cubicBezTo>
                  <a:pt x="326" y="183"/>
                  <a:pt x="326" y="183"/>
                  <a:pt x="326" y="183"/>
                </a:cubicBezTo>
                <a:cubicBezTo>
                  <a:pt x="326" y="183"/>
                  <a:pt x="326" y="183"/>
                  <a:pt x="326" y="183"/>
                </a:cubicBezTo>
                <a:cubicBezTo>
                  <a:pt x="325" y="183"/>
                  <a:pt x="325" y="183"/>
                  <a:pt x="325" y="183"/>
                </a:cubicBezTo>
                <a:cubicBezTo>
                  <a:pt x="326" y="183"/>
                  <a:pt x="326" y="183"/>
                  <a:pt x="326" y="183"/>
                </a:cubicBezTo>
                <a:cubicBezTo>
                  <a:pt x="326" y="183"/>
                  <a:pt x="326" y="183"/>
                  <a:pt x="326" y="183"/>
                </a:cubicBezTo>
                <a:cubicBezTo>
                  <a:pt x="323" y="183"/>
                  <a:pt x="323" y="183"/>
                  <a:pt x="323" y="183"/>
                </a:cubicBezTo>
                <a:cubicBezTo>
                  <a:pt x="323" y="182"/>
                  <a:pt x="323" y="182"/>
                  <a:pt x="323" y="182"/>
                </a:cubicBezTo>
                <a:cubicBezTo>
                  <a:pt x="325" y="182"/>
                  <a:pt x="325" y="182"/>
                  <a:pt x="325" y="182"/>
                </a:cubicBezTo>
                <a:cubicBezTo>
                  <a:pt x="325" y="182"/>
                  <a:pt x="325" y="182"/>
                  <a:pt x="325" y="182"/>
                </a:cubicBezTo>
                <a:cubicBezTo>
                  <a:pt x="325" y="182"/>
                  <a:pt x="325" y="182"/>
                  <a:pt x="325" y="182"/>
                </a:cubicBezTo>
                <a:cubicBezTo>
                  <a:pt x="325" y="182"/>
                  <a:pt x="325" y="182"/>
                  <a:pt x="325" y="182"/>
                </a:cubicBezTo>
                <a:cubicBezTo>
                  <a:pt x="325" y="182"/>
                  <a:pt x="325" y="182"/>
                  <a:pt x="325" y="182"/>
                </a:cubicBezTo>
                <a:cubicBezTo>
                  <a:pt x="323" y="182"/>
                  <a:pt x="323" y="182"/>
                  <a:pt x="323" y="182"/>
                </a:cubicBezTo>
                <a:cubicBezTo>
                  <a:pt x="323" y="179"/>
                  <a:pt x="323" y="179"/>
                  <a:pt x="323" y="179"/>
                </a:cubicBezTo>
                <a:cubicBezTo>
                  <a:pt x="321" y="179"/>
                  <a:pt x="321" y="179"/>
                  <a:pt x="321" y="179"/>
                </a:cubicBezTo>
                <a:cubicBezTo>
                  <a:pt x="320" y="167"/>
                  <a:pt x="320" y="167"/>
                  <a:pt x="320" y="167"/>
                </a:cubicBezTo>
                <a:cubicBezTo>
                  <a:pt x="320" y="167"/>
                  <a:pt x="320" y="167"/>
                  <a:pt x="320" y="167"/>
                </a:cubicBezTo>
                <a:cubicBezTo>
                  <a:pt x="320" y="163"/>
                  <a:pt x="320" y="163"/>
                  <a:pt x="320" y="163"/>
                </a:cubicBezTo>
                <a:cubicBezTo>
                  <a:pt x="320" y="112"/>
                  <a:pt x="320" y="112"/>
                  <a:pt x="320" y="112"/>
                </a:cubicBezTo>
                <a:cubicBezTo>
                  <a:pt x="320" y="112"/>
                  <a:pt x="320" y="112"/>
                  <a:pt x="320" y="112"/>
                </a:cubicBezTo>
                <a:cubicBezTo>
                  <a:pt x="320" y="110"/>
                  <a:pt x="320" y="110"/>
                  <a:pt x="320" y="110"/>
                </a:cubicBezTo>
                <a:cubicBezTo>
                  <a:pt x="320" y="110"/>
                  <a:pt x="320" y="110"/>
                  <a:pt x="320" y="110"/>
                </a:cubicBezTo>
                <a:cubicBezTo>
                  <a:pt x="319" y="110"/>
                  <a:pt x="319" y="110"/>
                  <a:pt x="319" y="110"/>
                </a:cubicBezTo>
                <a:cubicBezTo>
                  <a:pt x="318" y="110"/>
                  <a:pt x="318" y="110"/>
                  <a:pt x="318" y="110"/>
                </a:cubicBezTo>
                <a:cubicBezTo>
                  <a:pt x="318" y="110"/>
                  <a:pt x="318" y="110"/>
                  <a:pt x="318" y="110"/>
                </a:cubicBezTo>
                <a:cubicBezTo>
                  <a:pt x="314" y="110"/>
                  <a:pt x="314" y="110"/>
                  <a:pt x="314" y="110"/>
                </a:cubicBezTo>
                <a:cubicBezTo>
                  <a:pt x="314" y="110"/>
                  <a:pt x="314" y="110"/>
                  <a:pt x="314" y="110"/>
                </a:cubicBezTo>
                <a:cubicBezTo>
                  <a:pt x="314" y="110"/>
                  <a:pt x="314" y="110"/>
                  <a:pt x="314" y="110"/>
                </a:cubicBezTo>
                <a:cubicBezTo>
                  <a:pt x="310" y="109"/>
                  <a:pt x="310" y="109"/>
                  <a:pt x="310" y="109"/>
                </a:cubicBezTo>
                <a:cubicBezTo>
                  <a:pt x="310" y="109"/>
                  <a:pt x="310" y="109"/>
                  <a:pt x="310" y="109"/>
                </a:cubicBezTo>
                <a:cubicBezTo>
                  <a:pt x="313" y="110"/>
                  <a:pt x="313" y="110"/>
                  <a:pt x="313" y="110"/>
                </a:cubicBezTo>
                <a:cubicBezTo>
                  <a:pt x="310" y="110"/>
                  <a:pt x="310" y="110"/>
                  <a:pt x="310" y="110"/>
                </a:cubicBezTo>
                <a:cubicBezTo>
                  <a:pt x="310" y="110"/>
                  <a:pt x="310" y="110"/>
                  <a:pt x="310" y="110"/>
                </a:cubicBezTo>
                <a:cubicBezTo>
                  <a:pt x="307" y="110"/>
                  <a:pt x="307" y="110"/>
                  <a:pt x="307" y="110"/>
                </a:cubicBezTo>
                <a:cubicBezTo>
                  <a:pt x="306" y="110"/>
                  <a:pt x="306" y="110"/>
                  <a:pt x="306" y="110"/>
                </a:cubicBezTo>
                <a:cubicBezTo>
                  <a:pt x="301" y="110"/>
                  <a:pt x="301" y="110"/>
                  <a:pt x="301" y="110"/>
                </a:cubicBezTo>
                <a:cubicBezTo>
                  <a:pt x="300" y="110"/>
                  <a:pt x="300" y="110"/>
                  <a:pt x="300" y="110"/>
                </a:cubicBezTo>
                <a:cubicBezTo>
                  <a:pt x="298" y="110"/>
                  <a:pt x="298" y="110"/>
                  <a:pt x="298" y="110"/>
                </a:cubicBezTo>
                <a:cubicBezTo>
                  <a:pt x="298" y="110"/>
                  <a:pt x="298" y="110"/>
                  <a:pt x="298" y="110"/>
                </a:cubicBezTo>
                <a:cubicBezTo>
                  <a:pt x="295" y="110"/>
                  <a:pt x="295" y="110"/>
                  <a:pt x="295" y="110"/>
                </a:cubicBezTo>
                <a:cubicBezTo>
                  <a:pt x="298" y="109"/>
                  <a:pt x="298" y="109"/>
                  <a:pt x="298" y="109"/>
                </a:cubicBezTo>
                <a:cubicBezTo>
                  <a:pt x="298" y="109"/>
                  <a:pt x="298" y="109"/>
                  <a:pt x="298" y="109"/>
                </a:cubicBezTo>
                <a:cubicBezTo>
                  <a:pt x="294" y="109"/>
                  <a:pt x="294" y="109"/>
                  <a:pt x="294" y="109"/>
                </a:cubicBezTo>
                <a:cubicBezTo>
                  <a:pt x="294" y="110"/>
                  <a:pt x="294" y="110"/>
                  <a:pt x="294" y="110"/>
                </a:cubicBezTo>
                <a:cubicBezTo>
                  <a:pt x="294" y="110"/>
                  <a:pt x="294" y="110"/>
                  <a:pt x="294" y="110"/>
                </a:cubicBezTo>
                <a:cubicBezTo>
                  <a:pt x="293" y="110"/>
                  <a:pt x="293" y="110"/>
                  <a:pt x="293" y="110"/>
                </a:cubicBezTo>
                <a:cubicBezTo>
                  <a:pt x="293" y="110"/>
                  <a:pt x="293" y="110"/>
                  <a:pt x="293" y="110"/>
                </a:cubicBezTo>
                <a:cubicBezTo>
                  <a:pt x="293" y="110"/>
                  <a:pt x="293" y="110"/>
                  <a:pt x="293" y="110"/>
                </a:cubicBezTo>
                <a:cubicBezTo>
                  <a:pt x="293" y="110"/>
                  <a:pt x="293" y="110"/>
                  <a:pt x="293" y="110"/>
                </a:cubicBezTo>
                <a:cubicBezTo>
                  <a:pt x="292" y="110"/>
                  <a:pt x="292" y="110"/>
                  <a:pt x="292" y="110"/>
                </a:cubicBezTo>
                <a:cubicBezTo>
                  <a:pt x="289" y="110"/>
                  <a:pt x="289" y="110"/>
                  <a:pt x="289" y="110"/>
                </a:cubicBezTo>
                <a:cubicBezTo>
                  <a:pt x="287" y="109"/>
                  <a:pt x="287" y="109"/>
                  <a:pt x="287" y="109"/>
                </a:cubicBezTo>
                <a:cubicBezTo>
                  <a:pt x="287" y="109"/>
                  <a:pt x="287" y="109"/>
                  <a:pt x="287" y="109"/>
                </a:cubicBezTo>
                <a:cubicBezTo>
                  <a:pt x="287" y="111"/>
                  <a:pt x="287" y="111"/>
                  <a:pt x="287" y="111"/>
                </a:cubicBezTo>
                <a:cubicBezTo>
                  <a:pt x="287" y="111"/>
                  <a:pt x="287" y="111"/>
                  <a:pt x="287" y="111"/>
                </a:cubicBezTo>
                <a:cubicBezTo>
                  <a:pt x="287" y="174"/>
                  <a:pt x="287" y="174"/>
                  <a:pt x="287" y="174"/>
                </a:cubicBezTo>
                <a:cubicBezTo>
                  <a:pt x="287" y="176"/>
                  <a:pt x="287" y="176"/>
                  <a:pt x="287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66"/>
                  <a:pt x="283" y="166"/>
                  <a:pt x="283" y="166"/>
                </a:cubicBezTo>
                <a:cubicBezTo>
                  <a:pt x="276" y="165"/>
                  <a:pt x="276" y="165"/>
                  <a:pt x="276" y="165"/>
                </a:cubicBezTo>
                <a:cubicBezTo>
                  <a:pt x="275" y="92"/>
                  <a:pt x="275" y="92"/>
                  <a:pt x="275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77"/>
                  <a:pt x="276" y="77"/>
                  <a:pt x="276" y="77"/>
                </a:cubicBezTo>
                <a:cubicBezTo>
                  <a:pt x="272" y="77"/>
                  <a:pt x="272" y="77"/>
                  <a:pt x="272" y="77"/>
                </a:cubicBezTo>
                <a:cubicBezTo>
                  <a:pt x="272" y="59"/>
                  <a:pt x="272" y="59"/>
                  <a:pt x="272" y="59"/>
                </a:cubicBezTo>
                <a:cubicBezTo>
                  <a:pt x="272" y="59"/>
                  <a:pt x="272" y="59"/>
                  <a:pt x="272" y="59"/>
                </a:cubicBezTo>
                <a:cubicBezTo>
                  <a:pt x="272" y="59"/>
                  <a:pt x="272" y="59"/>
                  <a:pt x="272" y="59"/>
                </a:cubicBezTo>
                <a:cubicBezTo>
                  <a:pt x="272" y="58"/>
                  <a:pt x="272" y="58"/>
                  <a:pt x="272" y="58"/>
                </a:cubicBezTo>
                <a:cubicBezTo>
                  <a:pt x="271" y="57"/>
                  <a:pt x="271" y="57"/>
                  <a:pt x="271" y="57"/>
                </a:cubicBezTo>
                <a:cubicBezTo>
                  <a:pt x="270" y="58"/>
                  <a:pt x="270" y="58"/>
                  <a:pt x="270" y="58"/>
                </a:cubicBezTo>
                <a:cubicBezTo>
                  <a:pt x="270" y="59"/>
                  <a:pt x="270" y="59"/>
                  <a:pt x="270" y="59"/>
                </a:cubicBezTo>
                <a:cubicBezTo>
                  <a:pt x="270" y="48"/>
                  <a:pt x="270" y="48"/>
                  <a:pt x="270" y="48"/>
                </a:cubicBezTo>
                <a:cubicBezTo>
                  <a:pt x="270" y="47"/>
                  <a:pt x="270" y="47"/>
                  <a:pt x="270" y="47"/>
                </a:cubicBezTo>
                <a:cubicBezTo>
                  <a:pt x="270" y="47"/>
                  <a:pt x="270" y="47"/>
                  <a:pt x="270" y="47"/>
                </a:cubicBezTo>
                <a:cubicBezTo>
                  <a:pt x="270" y="47"/>
                  <a:pt x="270" y="47"/>
                  <a:pt x="270" y="47"/>
                </a:cubicBezTo>
                <a:cubicBezTo>
                  <a:pt x="269" y="46"/>
                  <a:pt x="269" y="46"/>
                  <a:pt x="269" y="46"/>
                </a:cubicBezTo>
                <a:cubicBezTo>
                  <a:pt x="268" y="46"/>
                  <a:pt x="268" y="46"/>
                  <a:pt x="268" y="46"/>
                </a:cubicBezTo>
                <a:cubicBezTo>
                  <a:pt x="268" y="46"/>
                  <a:pt x="268" y="46"/>
                  <a:pt x="268" y="46"/>
                </a:cubicBezTo>
                <a:cubicBezTo>
                  <a:pt x="268" y="47"/>
                  <a:pt x="268" y="47"/>
                  <a:pt x="268" y="47"/>
                </a:cubicBezTo>
                <a:cubicBezTo>
                  <a:pt x="268" y="47"/>
                  <a:pt x="268" y="47"/>
                  <a:pt x="268" y="47"/>
                </a:cubicBezTo>
                <a:cubicBezTo>
                  <a:pt x="268" y="47"/>
                  <a:pt x="268" y="47"/>
                  <a:pt x="268" y="47"/>
                </a:cubicBezTo>
                <a:cubicBezTo>
                  <a:pt x="268" y="39"/>
                  <a:pt x="268" y="39"/>
                  <a:pt x="268" y="39"/>
                </a:cubicBezTo>
                <a:cubicBezTo>
                  <a:pt x="268" y="38"/>
                  <a:pt x="268" y="38"/>
                  <a:pt x="268" y="38"/>
                </a:cubicBezTo>
                <a:cubicBezTo>
                  <a:pt x="265" y="38"/>
                  <a:pt x="265" y="38"/>
                  <a:pt x="265" y="38"/>
                </a:cubicBezTo>
                <a:cubicBezTo>
                  <a:pt x="265" y="23"/>
                  <a:pt x="265" y="23"/>
                  <a:pt x="265" y="23"/>
                </a:cubicBezTo>
                <a:cubicBezTo>
                  <a:pt x="265" y="23"/>
                  <a:pt x="265" y="23"/>
                  <a:pt x="265" y="23"/>
                </a:cubicBezTo>
                <a:cubicBezTo>
                  <a:pt x="264" y="23"/>
                  <a:pt x="264" y="23"/>
                  <a:pt x="264" y="23"/>
                </a:cubicBezTo>
                <a:cubicBezTo>
                  <a:pt x="264" y="20"/>
                  <a:pt x="264" y="20"/>
                  <a:pt x="264" y="20"/>
                </a:cubicBezTo>
                <a:cubicBezTo>
                  <a:pt x="264" y="20"/>
                  <a:pt x="264" y="20"/>
                  <a:pt x="264" y="20"/>
                </a:cubicBezTo>
                <a:cubicBezTo>
                  <a:pt x="265" y="19"/>
                  <a:pt x="265" y="19"/>
                  <a:pt x="265" y="19"/>
                </a:cubicBezTo>
                <a:cubicBezTo>
                  <a:pt x="264" y="19"/>
                  <a:pt x="264" y="19"/>
                  <a:pt x="264" y="19"/>
                </a:cubicBezTo>
                <a:cubicBezTo>
                  <a:pt x="264" y="18"/>
                  <a:pt x="264" y="18"/>
                  <a:pt x="264" y="18"/>
                </a:cubicBezTo>
                <a:cubicBezTo>
                  <a:pt x="264" y="17"/>
                  <a:pt x="264" y="17"/>
                  <a:pt x="264" y="17"/>
                </a:cubicBezTo>
                <a:cubicBezTo>
                  <a:pt x="264" y="17"/>
                  <a:pt x="264" y="17"/>
                  <a:pt x="264" y="17"/>
                </a:cubicBezTo>
                <a:cubicBezTo>
                  <a:pt x="264" y="17"/>
                  <a:pt x="264" y="17"/>
                  <a:pt x="264" y="17"/>
                </a:cubicBezTo>
                <a:cubicBezTo>
                  <a:pt x="264" y="17"/>
                  <a:pt x="264" y="17"/>
                  <a:pt x="264" y="17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63" y="15"/>
                  <a:pt x="263" y="15"/>
                  <a:pt x="263" y="15"/>
                </a:cubicBezTo>
                <a:cubicBezTo>
                  <a:pt x="263" y="12"/>
                  <a:pt x="263" y="12"/>
                  <a:pt x="263" y="12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3" y="7"/>
                  <a:pt x="263" y="7"/>
                  <a:pt x="263" y="7"/>
                </a:cubicBezTo>
                <a:cubicBezTo>
                  <a:pt x="263" y="5"/>
                  <a:pt x="263" y="5"/>
                  <a:pt x="263" y="5"/>
                </a:cubicBezTo>
                <a:cubicBezTo>
                  <a:pt x="263" y="2"/>
                  <a:pt x="263" y="2"/>
                  <a:pt x="263" y="2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2"/>
                  <a:pt x="263" y="2"/>
                  <a:pt x="263" y="2"/>
                </a:cubicBezTo>
                <a:cubicBezTo>
                  <a:pt x="263" y="5"/>
                  <a:pt x="263" y="5"/>
                  <a:pt x="263" y="5"/>
                </a:cubicBezTo>
                <a:cubicBezTo>
                  <a:pt x="263" y="7"/>
                  <a:pt x="263" y="7"/>
                  <a:pt x="263" y="7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3" y="12"/>
                  <a:pt x="263" y="12"/>
                  <a:pt x="263" y="12"/>
                </a:cubicBezTo>
                <a:cubicBezTo>
                  <a:pt x="263" y="14"/>
                  <a:pt x="263" y="14"/>
                  <a:pt x="263" y="14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62" y="17"/>
                  <a:pt x="262" y="17"/>
                  <a:pt x="262" y="17"/>
                </a:cubicBezTo>
                <a:cubicBezTo>
                  <a:pt x="262" y="17"/>
                  <a:pt x="262" y="17"/>
                  <a:pt x="262" y="17"/>
                </a:cubicBezTo>
                <a:cubicBezTo>
                  <a:pt x="262" y="17"/>
                  <a:pt x="262" y="17"/>
                  <a:pt x="262" y="17"/>
                </a:cubicBezTo>
                <a:cubicBezTo>
                  <a:pt x="261" y="18"/>
                  <a:pt x="261" y="18"/>
                  <a:pt x="261" y="18"/>
                </a:cubicBezTo>
                <a:cubicBezTo>
                  <a:pt x="262" y="19"/>
                  <a:pt x="262" y="19"/>
                  <a:pt x="262" y="19"/>
                </a:cubicBezTo>
                <a:cubicBezTo>
                  <a:pt x="262" y="19"/>
                  <a:pt x="262" y="19"/>
                  <a:pt x="262" y="19"/>
                </a:cubicBezTo>
                <a:cubicBezTo>
                  <a:pt x="262" y="20"/>
                  <a:pt x="262" y="20"/>
                  <a:pt x="262" y="20"/>
                </a:cubicBezTo>
                <a:cubicBezTo>
                  <a:pt x="262" y="20"/>
                  <a:pt x="262" y="20"/>
                  <a:pt x="262" y="20"/>
                </a:cubicBezTo>
                <a:cubicBezTo>
                  <a:pt x="262" y="23"/>
                  <a:pt x="262" y="23"/>
                  <a:pt x="262" y="23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1" y="38"/>
                  <a:pt x="261" y="38"/>
                  <a:pt x="261" y="38"/>
                </a:cubicBezTo>
                <a:cubicBezTo>
                  <a:pt x="258" y="38"/>
                  <a:pt x="258" y="38"/>
                  <a:pt x="258" y="38"/>
                </a:cubicBezTo>
                <a:cubicBezTo>
                  <a:pt x="258" y="47"/>
                  <a:pt x="258" y="47"/>
                  <a:pt x="258" y="47"/>
                </a:cubicBezTo>
                <a:cubicBezTo>
                  <a:pt x="257" y="47"/>
                  <a:pt x="257" y="47"/>
                  <a:pt x="257" y="47"/>
                </a:cubicBezTo>
                <a:cubicBezTo>
                  <a:pt x="258" y="47"/>
                  <a:pt x="258" y="47"/>
                  <a:pt x="258" y="47"/>
                </a:cubicBezTo>
                <a:cubicBezTo>
                  <a:pt x="258" y="46"/>
                  <a:pt x="258" y="46"/>
                  <a:pt x="258" y="46"/>
                </a:cubicBezTo>
                <a:cubicBezTo>
                  <a:pt x="258" y="45"/>
                  <a:pt x="258" y="45"/>
                  <a:pt x="258" y="45"/>
                </a:cubicBezTo>
                <a:cubicBezTo>
                  <a:pt x="258" y="45"/>
                  <a:pt x="258" y="45"/>
                  <a:pt x="258" y="45"/>
                </a:cubicBezTo>
                <a:cubicBezTo>
                  <a:pt x="257" y="45"/>
                  <a:pt x="257" y="45"/>
                  <a:pt x="257" y="45"/>
                </a:cubicBezTo>
                <a:cubicBezTo>
                  <a:pt x="256" y="46"/>
                  <a:pt x="256" y="46"/>
                  <a:pt x="256" y="46"/>
                </a:cubicBezTo>
                <a:cubicBezTo>
                  <a:pt x="256" y="47"/>
                  <a:pt x="256" y="47"/>
                  <a:pt x="256" y="47"/>
                </a:cubicBezTo>
                <a:cubicBezTo>
                  <a:pt x="257" y="47"/>
                  <a:pt x="257" y="47"/>
                  <a:pt x="257" y="47"/>
                </a:cubicBezTo>
                <a:cubicBezTo>
                  <a:pt x="256" y="47"/>
                  <a:pt x="256" y="47"/>
                  <a:pt x="256" y="47"/>
                </a:cubicBezTo>
                <a:cubicBezTo>
                  <a:pt x="256" y="59"/>
                  <a:pt x="256" y="59"/>
                  <a:pt x="256" y="59"/>
                </a:cubicBezTo>
                <a:cubicBezTo>
                  <a:pt x="255" y="59"/>
                  <a:pt x="255" y="59"/>
                  <a:pt x="255" y="59"/>
                </a:cubicBezTo>
                <a:cubicBezTo>
                  <a:pt x="255" y="58"/>
                  <a:pt x="255" y="58"/>
                  <a:pt x="255" y="58"/>
                </a:cubicBezTo>
                <a:cubicBezTo>
                  <a:pt x="256" y="57"/>
                  <a:pt x="256" y="57"/>
                  <a:pt x="256" y="57"/>
                </a:cubicBezTo>
                <a:cubicBezTo>
                  <a:pt x="256" y="56"/>
                  <a:pt x="256" y="56"/>
                  <a:pt x="256" y="56"/>
                </a:cubicBezTo>
                <a:cubicBezTo>
                  <a:pt x="255" y="56"/>
                  <a:pt x="255" y="56"/>
                  <a:pt x="255" y="56"/>
                </a:cubicBezTo>
                <a:cubicBezTo>
                  <a:pt x="254" y="56"/>
                  <a:pt x="254" y="56"/>
                  <a:pt x="254" y="56"/>
                </a:cubicBezTo>
                <a:cubicBezTo>
                  <a:pt x="254" y="57"/>
                  <a:pt x="254" y="57"/>
                  <a:pt x="254" y="57"/>
                </a:cubicBezTo>
                <a:cubicBezTo>
                  <a:pt x="254" y="58"/>
                  <a:pt x="254" y="58"/>
                  <a:pt x="254" y="58"/>
                </a:cubicBezTo>
                <a:cubicBezTo>
                  <a:pt x="254" y="59"/>
                  <a:pt x="254" y="59"/>
                  <a:pt x="254" y="59"/>
                </a:cubicBezTo>
                <a:cubicBezTo>
                  <a:pt x="253" y="59"/>
                  <a:pt x="253" y="59"/>
                  <a:pt x="253" y="5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0" y="77"/>
                  <a:pt x="250" y="77"/>
                  <a:pt x="250" y="77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182"/>
                  <a:pt x="250" y="182"/>
                  <a:pt x="250" y="182"/>
                </a:cubicBezTo>
                <a:cubicBezTo>
                  <a:pt x="250" y="185"/>
                  <a:pt x="250" y="185"/>
                  <a:pt x="250" y="185"/>
                </a:cubicBezTo>
                <a:cubicBezTo>
                  <a:pt x="250" y="189"/>
                  <a:pt x="250" y="189"/>
                  <a:pt x="250" y="189"/>
                </a:cubicBezTo>
                <a:cubicBezTo>
                  <a:pt x="243" y="189"/>
                  <a:pt x="243" y="189"/>
                  <a:pt x="243" y="189"/>
                </a:cubicBezTo>
                <a:cubicBezTo>
                  <a:pt x="243" y="95"/>
                  <a:pt x="243" y="95"/>
                  <a:pt x="243" y="95"/>
                </a:cubicBezTo>
                <a:cubicBezTo>
                  <a:pt x="237" y="92"/>
                  <a:pt x="237" y="92"/>
                  <a:pt x="237" y="92"/>
                </a:cubicBezTo>
                <a:cubicBezTo>
                  <a:pt x="207" y="93"/>
                  <a:pt x="207" y="93"/>
                  <a:pt x="207" y="93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189"/>
                  <a:pt x="204" y="189"/>
                  <a:pt x="204" y="189"/>
                </a:cubicBezTo>
                <a:cubicBezTo>
                  <a:pt x="197" y="189"/>
                  <a:pt x="197" y="189"/>
                  <a:pt x="197" y="189"/>
                </a:cubicBezTo>
                <a:cubicBezTo>
                  <a:pt x="197" y="189"/>
                  <a:pt x="197" y="189"/>
                  <a:pt x="197" y="189"/>
                </a:cubicBezTo>
                <a:cubicBezTo>
                  <a:pt x="198" y="189"/>
                  <a:pt x="198" y="189"/>
                  <a:pt x="198" y="189"/>
                </a:cubicBezTo>
                <a:cubicBezTo>
                  <a:pt x="198" y="189"/>
                  <a:pt x="198" y="189"/>
                  <a:pt x="198" y="189"/>
                </a:cubicBezTo>
                <a:cubicBezTo>
                  <a:pt x="198" y="188"/>
                  <a:pt x="198" y="188"/>
                  <a:pt x="198" y="188"/>
                </a:cubicBezTo>
                <a:cubicBezTo>
                  <a:pt x="198" y="188"/>
                  <a:pt x="198" y="188"/>
                  <a:pt x="198" y="188"/>
                </a:cubicBezTo>
                <a:cubicBezTo>
                  <a:pt x="197" y="188"/>
                  <a:pt x="197" y="188"/>
                  <a:pt x="197" y="188"/>
                </a:cubicBezTo>
                <a:cubicBezTo>
                  <a:pt x="197" y="188"/>
                  <a:pt x="197" y="188"/>
                  <a:pt x="197" y="188"/>
                </a:cubicBezTo>
                <a:cubicBezTo>
                  <a:pt x="196" y="118"/>
                  <a:pt x="196" y="118"/>
                  <a:pt x="196" y="118"/>
                </a:cubicBezTo>
                <a:cubicBezTo>
                  <a:pt x="196" y="112"/>
                  <a:pt x="196" y="112"/>
                  <a:pt x="196" y="112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193" y="95"/>
                  <a:pt x="193" y="95"/>
                  <a:pt x="193" y="95"/>
                </a:cubicBezTo>
                <a:cubicBezTo>
                  <a:pt x="189" y="94"/>
                  <a:pt x="189" y="94"/>
                  <a:pt x="189" y="94"/>
                </a:cubicBezTo>
                <a:cubicBezTo>
                  <a:pt x="189" y="94"/>
                  <a:pt x="189" y="94"/>
                  <a:pt x="189" y="94"/>
                </a:cubicBezTo>
                <a:cubicBezTo>
                  <a:pt x="180" y="94"/>
                  <a:pt x="180" y="94"/>
                  <a:pt x="180" y="94"/>
                </a:cubicBezTo>
                <a:cubicBezTo>
                  <a:pt x="179" y="94"/>
                  <a:pt x="179" y="94"/>
                  <a:pt x="179" y="94"/>
                </a:cubicBezTo>
                <a:cubicBezTo>
                  <a:pt x="175" y="95"/>
                  <a:pt x="175" y="95"/>
                  <a:pt x="175" y="95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3" y="100"/>
                  <a:pt x="173" y="100"/>
                  <a:pt x="173" y="100"/>
                </a:cubicBezTo>
                <a:cubicBezTo>
                  <a:pt x="173" y="106"/>
                  <a:pt x="173" y="106"/>
                  <a:pt x="173" y="106"/>
                </a:cubicBezTo>
                <a:cubicBezTo>
                  <a:pt x="172" y="112"/>
                  <a:pt x="172" y="112"/>
                  <a:pt x="172" y="112"/>
                </a:cubicBezTo>
                <a:cubicBezTo>
                  <a:pt x="172" y="118"/>
                  <a:pt x="172" y="118"/>
                  <a:pt x="172" y="118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69" y="183"/>
                  <a:pt x="169" y="183"/>
                  <a:pt x="169" y="183"/>
                </a:cubicBezTo>
                <a:cubicBezTo>
                  <a:pt x="169" y="182"/>
                  <a:pt x="169" y="182"/>
                  <a:pt x="169" y="182"/>
                </a:cubicBezTo>
                <a:cubicBezTo>
                  <a:pt x="169" y="182"/>
                  <a:pt x="169" y="182"/>
                  <a:pt x="169" y="182"/>
                </a:cubicBezTo>
                <a:cubicBezTo>
                  <a:pt x="168" y="182"/>
                  <a:pt x="168" y="182"/>
                  <a:pt x="168" y="182"/>
                </a:cubicBezTo>
                <a:cubicBezTo>
                  <a:pt x="168" y="183"/>
                  <a:pt x="168" y="183"/>
                  <a:pt x="168" y="183"/>
                </a:cubicBezTo>
                <a:cubicBezTo>
                  <a:pt x="165" y="183"/>
                  <a:pt x="165" y="183"/>
                  <a:pt x="165" y="183"/>
                </a:cubicBezTo>
                <a:cubicBezTo>
                  <a:pt x="165" y="182"/>
                  <a:pt x="165" y="182"/>
                  <a:pt x="165" y="182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4" y="179"/>
                  <a:pt x="164" y="179"/>
                  <a:pt x="164" y="179"/>
                </a:cubicBezTo>
                <a:cubicBezTo>
                  <a:pt x="163" y="179"/>
                  <a:pt x="163" y="179"/>
                  <a:pt x="163" y="179"/>
                </a:cubicBezTo>
                <a:cubicBezTo>
                  <a:pt x="163" y="179"/>
                  <a:pt x="163" y="179"/>
                  <a:pt x="163" y="179"/>
                </a:cubicBezTo>
                <a:cubicBezTo>
                  <a:pt x="163" y="179"/>
                  <a:pt x="163" y="179"/>
                  <a:pt x="163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9" y="179"/>
                  <a:pt x="159" y="179"/>
                  <a:pt x="159" y="179"/>
                </a:cubicBezTo>
                <a:cubicBezTo>
                  <a:pt x="159" y="179"/>
                  <a:pt x="159" y="179"/>
                  <a:pt x="159" y="179"/>
                </a:cubicBezTo>
                <a:cubicBezTo>
                  <a:pt x="158" y="178"/>
                  <a:pt x="158" y="178"/>
                  <a:pt x="158" y="178"/>
                </a:cubicBezTo>
                <a:cubicBezTo>
                  <a:pt x="158" y="178"/>
                  <a:pt x="158" y="178"/>
                  <a:pt x="158" y="178"/>
                </a:cubicBezTo>
                <a:cubicBezTo>
                  <a:pt x="158" y="177"/>
                  <a:pt x="158" y="177"/>
                  <a:pt x="158" y="177"/>
                </a:cubicBezTo>
                <a:cubicBezTo>
                  <a:pt x="158" y="177"/>
                  <a:pt x="158" y="177"/>
                  <a:pt x="158" y="177"/>
                </a:cubicBezTo>
                <a:cubicBezTo>
                  <a:pt x="158" y="177"/>
                  <a:pt x="158" y="177"/>
                  <a:pt x="158" y="17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43" y="175"/>
                  <a:pt x="143" y="175"/>
                  <a:pt x="143" y="175"/>
                </a:cubicBezTo>
                <a:cubicBezTo>
                  <a:pt x="143" y="175"/>
                  <a:pt x="143" y="175"/>
                  <a:pt x="143" y="175"/>
                </a:cubicBezTo>
                <a:cubicBezTo>
                  <a:pt x="138" y="175"/>
                  <a:pt x="138" y="175"/>
                  <a:pt x="138" y="175"/>
                </a:cubicBezTo>
                <a:cubicBezTo>
                  <a:pt x="138" y="179"/>
                  <a:pt x="138" y="179"/>
                  <a:pt x="138" y="179"/>
                </a:cubicBezTo>
                <a:cubicBezTo>
                  <a:pt x="135" y="179"/>
                  <a:pt x="135" y="179"/>
                  <a:pt x="135" y="179"/>
                </a:cubicBezTo>
                <a:cubicBezTo>
                  <a:pt x="134" y="179"/>
                  <a:pt x="134" y="179"/>
                  <a:pt x="134" y="179"/>
                </a:cubicBezTo>
                <a:cubicBezTo>
                  <a:pt x="134" y="179"/>
                  <a:pt x="134" y="179"/>
                  <a:pt x="134" y="179"/>
                </a:cubicBezTo>
                <a:cubicBezTo>
                  <a:pt x="129" y="104"/>
                  <a:pt x="129" y="104"/>
                  <a:pt x="129" y="104"/>
                </a:cubicBezTo>
                <a:cubicBezTo>
                  <a:pt x="129" y="104"/>
                  <a:pt x="129" y="104"/>
                  <a:pt x="129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32" y="93"/>
                  <a:pt x="132" y="93"/>
                  <a:pt x="132" y="93"/>
                </a:cubicBezTo>
                <a:cubicBezTo>
                  <a:pt x="132" y="93"/>
                  <a:pt x="132" y="93"/>
                  <a:pt x="132" y="93"/>
                </a:cubicBezTo>
                <a:cubicBezTo>
                  <a:pt x="132" y="93"/>
                  <a:pt x="132" y="93"/>
                  <a:pt x="132" y="93"/>
                </a:cubicBezTo>
                <a:cubicBezTo>
                  <a:pt x="131" y="93"/>
                  <a:pt x="131" y="93"/>
                  <a:pt x="131" y="93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0" y="90"/>
                  <a:pt x="130" y="90"/>
                  <a:pt x="130" y="90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8" y="89"/>
                  <a:pt x="128" y="89"/>
                  <a:pt x="128" y="89"/>
                </a:cubicBezTo>
                <a:cubicBezTo>
                  <a:pt x="128" y="73"/>
                  <a:pt x="128" y="73"/>
                  <a:pt x="128" y="73"/>
                </a:cubicBezTo>
                <a:cubicBezTo>
                  <a:pt x="128" y="73"/>
                  <a:pt x="128" y="73"/>
                  <a:pt x="128" y="73"/>
                </a:cubicBezTo>
                <a:cubicBezTo>
                  <a:pt x="129" y="73"/>
                  <a:pt x="129" y="73"/>
                  <a:pt x="129" y="73"/>
                </a:cubicBezTo>
                <a:cubicBezTo>
                  <a:pt x="129" y="73"/>
                  <a:pt x="129" y="73"/>
                  <a:pt x="129" y="73"/>
                </a:cubicBezTo>
                <a:cubicBezTo>
                  <a:pt x="129" y="73"/>
                  <a:pt x="129" y="73"/>
                  <a:pt x="129" y="73"/>
                </a:cubicBezTo>
                <a:cubicBezTo>
                  <a:pt x="129" y="72"/>
                  <a:pt x="129" y="72"/>
                  <a:pt x="129" y="72"/>
                </a:cubicBezTo>
                <a:cubicBezTo>
                  <a:pt x="130" y="71"/>
                  <a:pt x="130" y="71"/>
                  <a:pt x="130" y="71"/>
                </a:cubicBezTo>
                <a:cubicBezTo>
                  <a:pt x="130" y="71"/>
                  <a:pt x="130" y="71"/>
                  <a:pt x="130" y="71"/>
                </a:cubicBezTo>
                <a:cubicBezTo>
                  <a:pt x="130" y="71"/>
                  <a:pt x="130" y="71"/>
                  <a:pt x="130" y="71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129" y="69"/>
                  <a:pt x="129" y="69"/>
                  <a:pt x="129" y="69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29" y="68"/>
                  <a:pt x="129" y="68"/>
                  <a:pt x="129" y="68"/>
                </a:cubicBezTo>
                <a:cubicBezTo>
                  <a:pt x="129" y="68"/>
                  <a:pt x="129" y="68"/>
                  <a:pt x="129" y="68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4" y="19"/>
                  <a:pt x="124" y="19"/>
                  <a:pt x="124" y="19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22"/>
                  <a:pt x="124" y="22"/>
                  <a:pt x="124" y="22"/>
                </a:cubicBezTo>
                <a:cubicBezTo>
                  <a:pt x="124" y="22"/>
                  <a:pt x="124" y="22"/>
                  <a:pt x="124" y="22"/>
                </a:cubicBezTo>
                <a:cubicBezTo>
                  <a:pt x="124" y="22"/>
                  <a:pt x="124" y="22"/>
                  <a:pt x="124" y="22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4" y="26"/>
                  <a:pt x="124" y="26"/>
                  <a:pt x="124" y="26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23" y="57"/>
                  <a:pt x="123" y="57"/>
                  <a:pt x="123" y="57"/>
                </a:cubicBezTo>
                <a:cubicBezTo>
                  <a:pt x="123" y="57"/>
                  <a:pt x="123" y="57"/>
                  <a:pt x="123" y="57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67"/>
                  <a:pt x="122" y="67"/>
                  <a:pt x="122" y="67"/>
                </a:cubicBezTo>
                <a:cubicBezTo>
                  <a:pt x="122" y="67"/>
                  <a:pt x="122" y="67"/>
                  <a:pt x="122" y="67"/>
                </a:cubicBezTo>
                <a:cubicBezTo>
                  <a:pt x="122" y="67"/>
                  <a:pt x="122" y="67"/>
                  <a:pt x="122" y="67"/>
                </a:cubicBezTo>
                <a:cubicBezTo>
                  <a:pt x="122" y="67"/>
                  <a:pt x="122" y="67"/>
                  <a:pt x="122" y="67"/>
                </a:cubicBezTo>
                <a:cubicBezTo>
                  <a:pt x="122" y="67"/>
                  <a:pt x="122" y="67"/>
                  <a:pt x="122" y="67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70"/>
                  <a:pt x="120" y="70"/>
                  <a:pt x="120" y="70"/>
                </a:cubicBezTo>
                <a:cubicBezTo>
                  <a:pt x="120" y="70"/>
                  <a:pt x="120" y="70"/>
                  <a:pt x="120" y="70"/>
                </a:cubicBezTo>
                <a:cubicBezTo>
                  <a:pt x="120" y="71"/>
                  <a:pt x="120" y="71"/>
                  <a:pt x="120" y="71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21" y="73"/>
                  <a:pt x="121" y="73"/>
                  <a:pt x="121" y="73"/>
                </a:cubicBezTo>
                <a:cubicBezTo>
                  <a:pt x="121" y="73"/>
                  <a:pt x="121" y="73"/>
                  <a:pt x="121" y="73"/>
                </a:cubicBezTo>
                <a:cubicBezTo>
                  <a:pt x="122" y="73"/>
                  <a:pt x="122" y="73"/>
                  <a:pt x="122" y="73"/>
                </a:cubicBezTo>
                <a:cubicBezTo>
                  <a:pt x="122" y="73"/>
                  <a:pt x="122" y="73"/>
                  <a:pt x="122" y="73"/>
                </a:cubicBezTo>
                <a:cubicBezTo>
                  <a:pt x="122" y="89"/>
                  <a:pt x="122" y="89"/>
                  <a:pt x="122" y="89"/>
                </a:cubicBezTo>
                <a:cubicBezTo>
                  <a:pt x="122" y="89"/>
                  <a:pt x="122" y="89"/>
                  <a:pt x="122" y="89"/>
                </a:cubicBezTo>
                <a:cubicBezTo>
                  <a:pt x="121" y="89"/>
                  <a:pt x="121" y="89"/>
                  <a:pt x="121" y="89"/>
                </a:cubicBezTo>
                <a:cubicBezTo>
                  <a:pt x="121" y="89"/>
                  <a:pt x="121" y="89"/>
                  <a:pt x="121" y="89"/>
                </a:cubicBezTo>
                <a:cubicBezTo>
                  <a:pt x="121" y="89"/>
                  <a:pt x="121" y="89"/>
                  <a:pt x="121" y="89"/>
                </a:cubicBezTo>
                <a:cubicBezTo>
                  <a:pt x="121" y="90"/>
                  <a:pt x="121" y="90"/>
                  <a:pt x="121" y="90"/>
                </a:cubicBezTo>
                <a:cubicBezTo>
                  <a:pt x="120" y="90"/>
                  <a:pt x="120" y="90"/>
                  <a:pt x="120" y="90"/>
                </a:cubicBezTo>
                <a:cubicBezTo>
                  <a:pt x="121" y="92"/>
                  <a:pt x="121" y="92"/>
                  <a:pt x="121" y="92"/>
                </a:cubicBezTo>
                <a:cubicBezTo>
                  <a:pt x="120" y="93"/>
                  <a:pt x="120" y="93"/>
                  <a:pt x="120" y="93"/>
                </a:cubicBezTo>
                <a:cubicBezTo>
                  <a:pt x="119" y="93"/>
                  <a:pt x="119" y="93"/>
                  <a:pt x="119" y="93"/>
                </a:cubicBezTo>
                <a:cubicBezTo>
                  <a:pt x="119" y="93"/>
                  <a:pt x="119" y="93"/>
                  <a:pt x="119" y="93"/>
                </a:cubicBezTo>
                <a:cubicBezTo>
                  <a:pt x="118" y="93"/>
                  <a:pt x="118" y="93"/>
                  <a:pt x="118" y="93"/>
                </a:cubicBezTo>
                <a:cubicBezTo>
                  <a:pt x="118" y="93"/>
                  <a:pt x="118" y="93"/>
                  <a:pt x="118" y="93"/>
                </a:cubicBezTo>
                <a:cubicBezTo>
                  <a:pt x="118" y="93"/>
                  <a:pt x="118" y="93"/>
                  <a:pt x="118" y="93"/>
                </a:cubicBezTo>
                <a:cubicBezTo>
                  <a:pt x="118" y="94"/>
                  <a:pt x="118" y="94"/>
                  <a:pt x="118" y="94"/>
                </a:cubicBezTo>
                <a:cubicBezTo>
                  <a:pt x="118" y="95"/>
                  <a:pt x="118" y="95"/>
                  <a:pt x="118" y="95"/>
                </a:cubicBezTo>
                <a:cubicBezTo>
                  <a:pt x="118" y="95"/>
                  <a:pt x="118" y="95"/>
                  <a:pt x="118" y="95"/>
                </a:cubicBezTo>
                <a:cubicBezTo>
                  <a:pt x="118" y="95"/>
                  <a:pt x="118" y="95"/>
                  <a:pt x="118" y="95"/>
                </a:cubicBezTo>
                <a:cubicBezTo>
                  <a:pt x="118" y="96"/>
                  <a:pt x="118" y="96"/>
                  <a:pt x="118" y="96"/>
                </a:cubicBezTo>
                <a:cubicBezTo>
                  <a:pt x="118" y="96"/>
                  <a:pt x="118" y="96"/>
                  <a:pt x="118" y="96"/>
                </a:cubicBezTo>
                <a:cubicBezTo>
                  <a:pt x="120" y="104"/>
                  <a:pt x="120" y="104"/>
                  <a:pt x="120" y="104"/>
                </a:cubicBezTo>
                <a:cubicBezTo>
                  <a:pt x="120" y="104"/>
                  <a:pt x="120" y="104"/>
                  <a:pt x="120" y="104"/>
                </a:cubicBezTo>
                <a:cubicBezTo>
                  <a:pt x="120" y="104"/>
                  <a:pt x="120" y="104"/>
                  <a:pt x="120" y="104"/>
                </a:cubicBezTo>
                <a:cubicBezTo>
                  <a:pt x="121" y="104"/>
                  <a:pt x="121" y="104"/>
                  <a:pt x="121" y="104"/>
                </a:cubicBezTo>
                <a:cubicBezTo>
                  <a:pt x="121" y="104"/>
                  <a:pt x="121" y="104"/>
                  <a:pt x="121" y="104"/>
                </a:cubicBezTo>
                <a:cubicBezTo>
                  <a:pt x="121" y="104"/>
                  <a:pt x="121" y="104"/>
                  <a:pt x="121" y="104"/>
                </a:cubicBezTo>
                <a:cubicBezTo>
                  <a:pt x="121" y="107"/>
                  <a:pt x="121" y="107"/>
                  <a:pt x="121" y="107"/>
                </a:cubicBezTo>
                <a:cubicBezTo>
                  <a:pt x="117" y="181"/>
                  <a:pt x="117" y="181"/>
                  <a:pt x="117" y="181"/>
                </a:cubicBezTo>
                <a:cubicBezTo>
                  <a:pt x="117" y="181"/>
                  <a:pt x="117" y="181"/>
                  <a:pt x="117" y="181"/>
                </a:cubicBezTo>
                <a:cubicBezTo>
                  <a:pt x="115" y="182"/>
                  <a:pt x="115" y="182"/>
                  <a:pt x="115" y="182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78"/>
                  <a:pt x="100" y="178"/>
                  <a:pt x="100" y="178"/>
                </a:cubicBezTo>
                <a:cubicBezTo>
                  <a:pt x="99" y="178"/>
                  <a:pt x="99" y="178"/>
                  <a:pt x="99" y="178"/>
                </a:cubicBezTo>
                <a:cubicBezTo>
                  <a:pt x="99" y="177"/>
                  <a:pt x="99" y="177"/>
                  <a:pt x="99" y="177"/>
                </a:cubicBezTo>
                <a:cubicBezTo>
                  <a:pt x="99" y="177"/>
                  <a:pt x="99" y="177"/>
                  <a:pt x="99" y="177"/>
                </a:cubicBezTo>
                <a:cubicBezTo>
                  <a:pt x="99" y="176"/>
                  <a:pt x="99" y="176"/>
                  <a:pt x="99" y="176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100" y="164"/>
                  <a:pt x="100" y="164"/>
                  <a:pt x="100" y="16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2"/>
                  <a:pt x="101" y="162"/>
                  <a:pt x="101" y="162"/>
                </a:cubicBezTo>
                <a:cubicBezTo>
                  <a:pt x="101" y="162"/>
                  <a:pt x="101" y="162"/>
                  <a:pt x="101" y="162"/>
                </a:cubicBezTo>
                <a:cubicBezTo>
                  <a:pt x="101" y="161"/>
                  <a:pt x="101" y="161"/>
                  <a:pt x="101" y="161"/>
                </a:cubicBezTo>
                <a:cubicBezTo>
                  <a:pt x="101" y="161"/>
                  <a:pt x="101" y="161"/>
                  <a:pt x="101" y="161"/>
                </a:cubicBezTo>
                <a:cubicBezTo>
                  <a:pt x="101" y="161"/>
                  <a:pt x="101" y="161"/>
                  <a:pt x="101" y="161"/>
                </a:cubicBezTo>
                <a:cubicBezTo>
                  <a:pt x="101" y="161"/>
                  <a:pt x="101" y="161"/>
                  <a:pt x="101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8"/>
                  <a:pt x="89" y="158"/>
                  <a:pt x="89" y="158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78" y="162"/>
                  <a:pt x="78" y="162"/>
                  <a:pt x="78" y="162"/>
                </a:cubicBezTo>
                <a:cubicBezTo>
                  <a:pt x="78" y="162"/>
                  <a:pt x="78" y="162"/>
                  <a:pt x="78" y="162"/>
                </a:cubicBezTo>
                <a:cubicBezTo>
                  <a:pt x="78" y="163"/>
                  <a:pt x="78" y="163"/>
                  <a:pt x="78" y="163"/>
                </a:cubicBezTo>
                <a:cubicBezTo>
                  <a:pt x="78" y="163"/>
                  <a:pt x="78" y="163"/>
                  <a:pt x="78" y="163"/>
                </a:cubicBezTo>
                <a:cubicBezTo>
                  <a:pt x="78" y="163"/>
                  <a:pt x="78" y="163"/>
                  <a:pt x="78" y="163"/>
                </a:cubicBezTo>
                <a:cubicBezTo>
                  <a:pt x="79" y="163"/>
                  <a:pt x="79" y="163"/>
                  <a:pt x="79" y="163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80" y="164"/>
                  <a:pt x="80" y="164"/>
                  <a:pt x="80" y="164"/>
                </a:cubicBezTo>
                <a:cubicBezTo>
                  <a:pt x="80" y="175"/>
                  <a:pt x="80" y="175"/>
                  <a:pt x="80" y="175"/>
                </a:cubicBezTo>
                <a:cubicBezTo>
                  <a:pt x="76" y="173"/>
                  <a:pt x="76" y="173"/>
                  <a:pt x="76" y="173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69" y="148"/>
                  <a:pt x="69" y="148"/>
                  <a:pt x="69" y="148"/>
                </a:cubicBezTo>
                <a:cubicBezTo>
                  <a:pt x="69" y="148"/>
                  <a:pt x="69" y="148"/>
                  <a:pt x="69" y="148"/>
                </a:cubicBezTo>
                <a:cubicBezTo>
                  <a:pt x="68" y="148"/>
                  <a:pt x="68" y="148"/>
                  <a:pt x="68" y="148"/>
                </a:cubicBezTo>
                <a:cubicBezTo>
                  <a:pt x="68" y="148"/>
                  <a:pt x="68" y="148"/>
                  <a:pt x="68" y="148"/>
                </a:cubicBezTo>
                <a:cubicBezTo>
                  <a:pt x="67" y="148"/>
                  <a:pt x="67" y="148"/>
                  <a:pt x="67" y="148"/>
                </a:cubicBezTo>
                <a:cubicBezTo>
                  <a:pt x="67" y="148"/>
                  <a:pt x="67" y="148"/>
                  <a:pt x="67" y="148"/>
                </a:cubicBezTo>
                <a:cubicBezTo>
                  <a:pt x="66" y="148"/>
                  <a:pt x="66" y="148"/>
                  <a:pt x="66" y="148"/>
                </a:cubicBezTo>
                <a:cubicBezTo>
                  <a:pt x="66" y="148"/>
                  <a:pt x="66" y="148"/>
                  <a:pt x="66" y="148"/>
                </a:cubicBezTo>
                <a:cubicBezTo>
                  <a:pt x="66" y="148"/>
                  <a:pt x="66" y="148"/>
                  <a:pt x="66" y="148"/>
                </a:cubicBezTo>
                <a:cubicBezTo>
                  <a:pt x="65" y="148"/>
                  <a:pt x="65" y="148"/>
                  <a:pt x="65" y="148"/>
                </a:cubicBezTo>
                <a:cubicBezTo>
                  <a:pt x="65" y="148"/>
                  <a:pt x="65" y="148"/>
                  <a:pt x="65" y="148"/>
                </a:cubicBezTo>
                <a:cubicBezTo>
                  <a:pt x="65" y="148"/>
                  <a:pt x="65" y="148"/>
                  <a:pt x="65" y="148"/>
                </a:cubicBezTo>
                <a:cubicBezTo>
                  <a:pt x="65" y="148"/>
                  <a:pt x="65" y="148"/>
                  <a:pt x="65" y="148"/>
                </a:cubicBezTo>
                <a:cubicBezTo>
                  <a:pt x="65" y="148"/>
                  <a:pt x="65" y="148"/>
                  <a:pt x="65" y="148"/>
                </a:cubicBezTo>
                <a:cubicBezTo>
                  <a:pt x="64" y="148"/>
                  <a:pt x="64" y="148"/>
                  <a:pt x="64" y="148"/>
                </a:cubicBezTo>
                <a:cubicBezTo>
                  <a:pt x="64" y="148"/>
                  <a:pt x="64" y="148"/>
                  <a:pt x="64" y="148"/>
                </a:cubicBezTo>
                <a:cubicBezTo>
                  <a:pt x="64" y="148"/>
                  <a:pt x="64" y="148"/>
                  <a:pt x="64" y="148"/>
                </a:cubicBezTo>
                <a:cubicBezTo>
                  <a:pt x="64" y="148"/>
                  <a:pt x="64" y="148"/>
                  <a:pt x="64" y="148"/>
                </a:cubicBezTo>
                <a:cubicBezTo>
                  <a:pt x="64" y="148"/>
                  <a:pt x="64" y="148"/>
                  <a:pt x="64" y="148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41" y="160"/>
                  <a:pt x="41" y="160"/>
                  <a:pt x="41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16" y="164"/>
                  <a:pt x="16" y="164"/>
                  <a:pt x="16" y="164"/>
                </a:cubicBezTo>
                <a:cubicBezTo>
                  <a:pt x="16" y="164"/>
                  <a:pt x="16" y="164"/>
                  <a:pt x="16" y="164"/>
                </a:cubicBezTo>
                <a:cubicBezTo>
                  <a:pt x="17" y="164"/>
                  <a:pt x="17" y="164"/>
                  <a:pt x="17" y="164"/>
                </a:cubicBezTo>
                <a:cubicBezTo>
                  <a:pt x="17" y="164"/>
                  <a:pt x="17" y="164"/>
                  <a:pt x="17" y="164"/>
                </a:cubicBezTo>
                <a:cubicBezTo>
                  <a:pt x="17" y="166"/>
                  <a:pt x="17" y="166"/>
                  <a:pt x="17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19" y="166"/>
                  <a:pt x="19" y="166"/>
                  <a:pt x="19" y="166"/>
                </a:cubicBezTo>
                <a:cubicBezTo>
                  <a:pt x="19" y="166"/>
                  <a:pt x="19" y="166"/>
                  <a:pt x="19" y="166"/>
                </a:cubicBezTo>
                <a:cubicBezTo>
                  <a:pt x="19" y="166"/>
                  <a:pt x="19" y="166"/>
                  <a:pt x="19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18" y="167"/>
                  <a:pt x="18" y="167"/>
                  <a:pt x="18" y="167"/>
                </a:cubicBezTo>
                <a:cubicBezTo>
                  <a:pt x="18" y="167"/>
                  <a:pt x="18" y="167"/>
                  <a:pt x="18" y="167"/>
                </a:cubicBezTo>
                <a:cubicBezTo>
                  <a:pt x="18" y="167"/>
                  <a:pt x="18" y="167"/>
                  <a:pt x="18" y="167"/>
                </a:cubicBezTo>
                <a:cubicBezTo>
                  <a:pt x="18" y="167"/>
                  <a:pt x="18" y="167"/>
                  <a:pt x="18" y="167"/>
                </a:cubicBezTo>
                <a:cubicBezTo>
                  <a:pt x="18" y="167"/>
                  <a:pt x="18" y="167"/>
                  <a:pt x="18" y="167"/>
                </a:cubicBezTo>
                <a:cubicBezTo>
                  <a:pt x="1" y="175"/>
                  <a:pt x="1" y="175"/>
                  <a:pt x="1" y="175"/>
                </a:cubicBezTo>
                <a:cubicBezTo>
                  <a:pt x="0" y="178"/>
                  <a:pt x="0" y="178"/>
                  <a:pt x="0" y="178"/>
                </a:cubicBezTo>
                <a:cubicBezTo>
                  <a:pt x="3" y="179"/>
                  <a:pt x="3" y="179"/>
                  <a:pt x="3" y="179"/>
                </a:cubicBezTo>
                <a:cubicBezTo>
                  <a:pt x="3" y="181"/>
                  <a:pt x="3" y="181"/>
                  <a:pt x="3" y="181"/>
                </a:cubicBezTo>
                <a:cubicBezTo>
                  <a:pt x="5" y="181"/>
                  <a:pt x="5" y="181"/>
                  <a:pt x="5" y="181"/>
                </a:cubicBezTo>
                <a:cubicBezTo>
                  <a:pt x="5" y="183"/>
                  <a:pt x="5" y="183"/>
                  <a:pt x="5" y="183"/>
                </a:cubicBezTo>
                <a:cubicBezTo>
                  <a:pt x="8" y="184"/>
                  <a:pt x="8" y="184"/>
                  <a:pt x="8" y="184"/>
                </a:cubicBezTo>
                <a:cubicBezTo>
                  <a:pt x="10" y="184"/>
                  <a:pt x="10" y="184"/>
                  <a:pt x="10" y="184"/>
                </a:cubicBezTo>
                <a:cubicBezTo>
                  <a:pt x="18" y="184"/>
                  <a:pt x="18" y="184"/>
                  <a:pt x="18" y="184"/>
                </a:cubicBezTo>
                <a:cubicBezTo>
                  <a:pt x="18" y="189"/>
                  <a:pt x="18" y="189"/>
                  <a:pt x="18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228"/>
                  <a:pt x="0" y="228"/>
                  <a:pt x="0" y="228"/>
                </a:cubicBezTo>
                <a:cubicBezTo>
                  <a:pt x="895" y="228"/>
                  <a:pt x="895" y="228"/>
                  <a:pt x="895" y="228"/>
                </a:cubicBezTo>
                <a:cubicBezTo>
                  <a:pt x="895" y="189"/>
                  <a:pt x="895" y="189"/>
                  <a:pt x="895" y="189"/>
                </a:cubicBezTo>
                <a:lnTo>
                  <a:pt x="868" y="189"/>
                </a:lnTo>
                <a:close/>
                <a:moveTo>
                  <a:pt x="29" y="189"/>
                </a:moveTo>
                <a:cubicBezTo>
                  <a:pt x="29" y="184"/>
                  <a:pt x="29" y="184"/>
                  <a:pt x="29" y="184"/>
                </a:cubicBezTo>
                <a:cubicBezTo>
                  <a:pt x="34" y="184"/>
                  <a:pt x="34" y="184"/>
                  <a:pt x="34" y="184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5" y="184"/>
                  <a:pt x="45" y="184"/>
                  <a:pt x="45" y="184"/>
                </a:cubicBezTo>
                <a:cubicBezTo>
                  <a:pt x="51" y="184"/>
                  <a:pt x="51" y="184"/>
                  <a:pt x="51" y="184"/>
                </a:cubicBezTo>
                <a:cubicBezTo>
                  <a:pt x="51" y="189"/>
                  <a:pt x="51" y="189"/>
                  <a:pt x="51" y="189"/>
                </a:cubicBezTo>
                <a:lnTo>
                  <a:pt x="29" y="189"/>
                </a:lnTo>
                <a:close/>
                <a:moveTo>
                  <a:pt x="84" y="169"/>
                </a:moveTo>
                <a:cubicBezTo>
                  <a:pt x="84" y="169"/>
                  <a:pt x="84" y="169"/>
                  <a:pt x="84" y="169"/>
                </a:cubicBezTo>
                <a:cubicBezTo>
                  <a:pt x="84" y="169"/>
                  <a:pt x="84" y="169"/>
                  <a:pt x="84" y="169"/>
                </a:cubicBezTo>
                <a:cubicBezTo>
                  <a:pt x="84" y="169"/>
                  <a:pt x="84" y="169"/>
                  <a:pt x="84" y="169"/>
                </a:cubicBezTo>
                <a:cubicBezTo>
                  <a:pt x="84" y="169"/>
                  <a:pt x="84" y="169"/>
                  <a:pt x="84" y="169"/>
                </a:cubicBezTo>
                <a:cubicBezTo>
                  <a:pt x="84" y="171"/>
                  <a:pt x="84" y="171"/>
                  <a:pt x="84" y="171"/>
                </a:cubicBezTo>
                <a:cubicBezTo>
                  <a:pt x="84" y="171"/>
                  <a:pt x="84" y="171"/>
                  <a:pt x="84" y="171"/>
                </a:cubicBezTo>
                <a:cubicBezTo>
                  <a:pt x="84" y="169"/>
                  <a:pt x="84" y="169"/>
                  <a:pt x="84" y="169"/>
                </a:cubicBezTo>
                <a:cubicBezTo>
                  <a:pt x="84" y="169"/>
                  <a:pt x="84" y="169"/>
                  <a:pt x="84" y="169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lnTo>
                  <a:pt x="84" y="169"/>
                </a:lnTo>
                <a:close/>
                <a:moveTo>
                  <a:pt x="94" y="171"/>
                </a:moveTo>
                <a:cubicBezTo>
                  <a:pt x="85" y="171"/>
                  <a:pt x="85" y="171"/>
                  <a:pt x="85" y="171"/>
                </a:cubicBezTo>
                <a:cubicBezTo>
                  <a:pt x="85" y="169"/>
                  <a:pt x="85" y="169"/>
                  <a:pt x="85" y="169"/>
                </a:cubicBezTo>
                <a:cubicBezTo>
                  <a:pt x="85" y="169"/>
                  <a:pt x="85" y="169"/>
                  <a:pt x="85" y="169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7" y="166"/>
                  <a:pt x="87" y="166"/>
                  <a:pt x="87" y="166"/>
                </a:cubicBezTo>
                <a:cubicBezTo>
                  <a:pt x="87" y="166"/>
                  <a:pt x="87" y="166"/>
                  <a:pt x="87" y="166"/>
                </a:cubicBezTo>
                <a:cubicBezTo>
                  <a:pt x="87" y="166"/>
                  <a:pt x="87" y="166"/>
                  <a:pt x="87" y="166"/>
                </a:cubicBezTo>
                <a:cubicBezTo>
                  <a:pt x="87" y="166"/>
                  <a:pt x="87" y="166"/>
                  <a:pt x="87" y="166"/>
                </a:cubicBezTo>
                <a:cubicBezTo>
                  <a:pt x="87" y="166"/>
                  <a:pt x="87" y="166"/>
                  <a:pt x="87" y="166"/>
                </a:cubicBezTo>
                <a:cubicBezTo>
                  <a:pt x="87" y="166"/>
                  <a:pt x="87" y="166"/>
                  <a:pt x="87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5"/>
                  <a:pt x="88" y="165"/>
                  <a:pt x="88" y="165"/>
                </a:cubicBezTo>
                <a:cubicBezTo>
                  <a:pt x="88" y="165"/>
                  <a:pt x="88" y="165"/>
                  <a:pt x="88" y="165"/>
                </a:cubicBezTo>
                <a:cubicBezTo>
                  <a:pt x="88" y="165"/>
                  <a:pt x="88" y="165"/>
                  <a:pt x="88" y="165"/>
                </a:cubicBezTo>
                <a:cubicBezTo>
                  <a:pt x="88" y="165"/>
                  <a:pt x="88" y="165"/>
                  <a:pt x="88" y="165"/>
                </a:cubicBezTo>
                <a:cubicBezTo>
                  <a:pt x="88" y="165"/>
                  <a:pt x="88" y="165"/>
                  <a:pt x="88" y="165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91" y="165"/>
                  <a:pt x="91" y="165"/>
                  <a:pt x="91" y="165"/>
                </a:cubicBezTo>
                <a:cubicBezTo>
                  <a:pt x="91" y="165"/>
                  <a:pt x="91" y="165"/>
                  <a:pt x="91" y="165"/>
                </a:cubicBezTo>
                <a:cubicBezTo>
                  <a:pt x="91" y="165"/>
                  <a:pt x="91" y="165"/>
                  <a:pt x="91" y="165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2" y="166"/>
                  <a:pt x="92" y="166"/>
                  <a:pt x="92" y="166"/>
                </a:cubicBezTo>
                <a:cubicBezTo>
                  <a:pt x="92" y="166"/>
                  <a:pt x="92" y="166"/>
                  <a:pt x="92" y="166"/>
                </a:cubicBezTo>
                <a:cubicBezTo>
                  <a:pt x="92" y="166"/>
                  <a:pt x="92" y="166"/>
                  <a:pt x="92" y="166"/>
                </a:cubicBezTo>
                <a:cubicBezTo>
                  <a:pt x="92" y="166"/>
                  <a:pt x="92" y="166"/>
                  <a:pt x="92" y="166"/>
                </a:cubicBezTo>
                <a:cubicBezTo>
                  <a:pt x="92" y="166"/>
                  <a:pt x="92" y="166"/>
                  <a:pt x="92" y="166"/>
                </a:cubicBezTo>
                <a:cubicBezTo>
                  <a:pt x="92" y="165"/>
                  <a:pt x="92" y="165"/>
                  <a:pt x="92" y="165"/>
                </a:cubicBezTo>
                <a:cubicBezTo>
                  <a:pt x="92" y="165"/>
                  <a:pt x="92" y="165"/>
                  <a:pt x="92" y="165"/>
                </a:cubicBezTo>
                <a:cubicBezTo>
                  <a:pt x="92" y="165"/>
                  <a:pt x="92" y="165"/>
                  <a:pt x="92" y="165"/>
                </a:cubicBezTo>
                <a:cubicBezTo>
                  <a:pt x="92" y="165"/>
                  <a:pt x="92" y="165"/>
                  <a:pt x="92" y="165"/>
                </a:cubicBezTo>
                <a:cubicBezTo>
                  <a:pt x="92" y="165"/>
                  <a:pt x="92" y="165"/>
                  <a:pt x="92" y="165"/>
                </a:cubicBezTo>
                <a:cubicBezTo>
                  <a:pt x="93" y="164"/>
                  <a:pt x="93" y="164"/>
                  <a:pt x="93" y="164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94" y="165"/>
                  <a:pt x="94" y="165"/>
                  <a:pt x="94" y="165"/>
                </a:cubicBezTo>
                <a:cubicBezTo>
                  <a:pt x="94" y="165"/>
                  <a:pt x="94" y="165"/>
                  <a:pt x="94" y="165"/>
                </a:cubicBezTo>
                <a:cubicBezTo>
                  <a:pt x="94" y="165"/>
                  <a:pt x="94" y="165"/>
                  <a:pt x="94" y="165"/>
                </a:cubicBezTo>
                <a:cubicBezTo>
                  <a:pt x="94" y="165"/>
                  <a:pt x="94" y="165"/>
                  <a:pt x="94" y="165"/>
                </a:cubicBezTo>
                <a:cubicBezTo>
                  <a:pt x="94" y="165"/>
                  <a:pt x="94" y="165"/>
                  <a:pt x="94" y="165"/>
                </a:cubicBezTo>
                <a:cubicBezTo>
                  <a:pt x="94" y="165"/>
                  <a:pt x="94" y="165"/>
                  <a:pt x="94" y="165"/>
                </a:cubicBezTo>
                <a:cubicBezTo>
                  <a:pt x="94" y="165"/>
                  <a:pt x="94" y="165"/>
                  <a:pt x="94" y="165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4" y="169"/>
                  <a:pt x="94" y="169"/>
                  <a:pt x="94" y="169"/>
                </a:cubicBezTo>
                <a:cubicBezTo>
                  <a:pt x="94" y="169"/>
                  <a:pt x="94" y="169"/>
                  <a:pt x="94" y="169"/>
                </a:cubicBezTo>
                <a:cubicBezTo>
                  <a:pt x="94" y="171"/>
                  <a:pt x="94" y="171"/>
                  <a:pt x="94" y="171"/>
                </a:cubicBezTo>
                <a:close/>
                <a:moveTo>
                  <a:pt x="95" y="171"/>
                </a:moveTo>
                <a:cubicBezTo>
                  <a:pt x="95" y="169"/>
                  <a:pt x="95" y="169"/>
                  <a:pt x="95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71"/>
                  <a:pt x="95" y="171"/>
                  <a:pt x="95" y="171"/>
                </a:cubicBezTo>
                <a:close/>
                <a:moveTo>
                  <a:pt x="253" y="87"/>
                </a:moveTo>
                <a:cubicBezTo>
                  <a:pt x="253" y="87"/>
                  <a:pt x="253" y="87"/>
                  <a:pt x="253" y="87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3" y="82"/>
                  <a:pt x="253" y="82"/>
                  <a:pt x="253" y="82"/>
                </a:cubicBezTo>
                <a:lnTo>
                  <a:pt x="253" y="87"/>
                </a:lnTo>
                <a:close/>
                <a:moveTo>
                  <a:pt x="253" y="80"/>
                </a:moveTo>
                <a:cubicBezTo>
                  <a:pt x="252" y="80"/>
                  <a:pt x="252" y="80"/>
                  <a:pt x="252" y="80"/>
                </a:cubicBezTo>
                <a:cubicBezTo>
                  <a:pt x="252" y="79"/>
                  <a:pt x="252" y="79"/>
                  <a:pt x="252" y="79"/>
                </a:cubicBezTo>
                <a:cubicBezTo>
                  <a:pt x="253" y="79"/>
                  <a:pt x="253" y="79"/>
                  <a:pt x="253" y="79"/>
                </a:cubicBezTo>
                <a:lnTo>
                  <a:pt x="253" y="80"/>
                </a:lnTo>
                <a:close/>
                <a:moveTo>
                  <a:pt x="275" y="80"/>
                </a:moveTo>
                <a:cubicBezTo>
                  <a:pt x="272" y="80"/>
                  <a:pt x="272" y="80"/>
                  <a:pt x="272" y="80"/>
                </a:cubicBezTo>
                <a:cubicBezTo>
                  <a:pt x="272" y="79"/>
                  <a:pt x="272" y="79"/>
                  <a:pt x="272" y="79"/>
                </a:cubicBezTo>
                <a:cubicBezTo>
                  <a:pt x="275" y="79"/>
                  <a:pt x="275" y="79"/>
                  <a:pt x="275" y="79"/>
                </a:cubicBezTo>
                <a:lnTo>
                  <a:pt x="275" y="80"/>
                </a:lnTo>
                <a:close/>
                <a:moveTo>
                  <a:pt x="275" y="87"/>
                </a:moveTo>
                <a:cubicBezTo>
                  <a:pt x="274" y="87"/>
                  <a:pt x="274" y="87"/>
                  <a:pt x="274" y="87"/>
                </a:cubicBezTo>
                <a:cubicBezTo>
                  <a:pt x="272" y="87"/>
                  <a:pt x="272" y="87"/>
                  <a:pt x="272" y="87"/>
                </a:cubicBezTo>
                <a:cubicBezTo>
                  <a:pt x="272" y="87"/>
                  <a:pt x="272" y="87"/>
                  <a:pt x="272" y="87"/>
                </a:cubicBezTo>
                <a:cubicBezTo>
                  <a:pt x="272" y="87"/>
                  <a:pt x="272" y="87"/>
                  <a:pt x="272" y="87"/>
                </a:cubicBezTo>
                <a:cubicBezTo>
                  <a:pt x="272" y="82"/>
                  <a:pt x="272" y="82"/>
                  <a:pt x="272" y="82"/>
                </a:cubicBezTo>
                <a:cubicBezTo>
                  <a:pt x="275" y="82"/>
                  <a:pt x="275" y="82"/>
                  <a:pt x="275" y="82"/>
                </a:cubicBezTo>
                <a:lnTo>
                  <a:pt x="275" y="87"/>
                </a:lnTo>
                <a:close/>
                <a:moveTo>
                  <a:pt x="362" y="189"/>
                </a:moveTo>
                <a:cubicBezTo>
                  <a:pt x="362" y="186"/>
                  <a:pt x="362" y="186"/>
                  <a:pt x="362" y="186"/>
                </a:cubicBezTo>
                <a:cubicBezTo>
                  <a:pt x="349" y="186"/>
                  <a:pt x="349" y="186"/>
                  <a:pt x="349" y="186"/>
                </a:cubicBezTo>
                <a:cubicBezTo>
                  <a:pt x="347" y="185"/>
                  <a:pt x="347" y="185"/>
                  <a:pt x="347" y="185"/>
                </a:cubicBezTo>
                <a:cubicBezTo>
                  <a:pt x="346" y="185"/>
                  <a:pt x="346" y="185"/>
                  <a:pt x="346" y="185"/>
                </a:cubicBezTo>
                <a:cubicBezTo>
                  <a:pt x="346" y="181"/>
                  <a:pt x="346" y="181"/>
                  <a:pt x="346" y="181"/>
                </a:cubicBezTo>
                <a:cubicBezTo>
                  <a:pt x="346" y="181"/>
                  <a:pt x="346" y="181"/>
                  <a:pt x="346" y="181"/>
                </a:cubicBezTo>
                <a:cubicBezTo>
                  <a:pt x="348" y="181"/>
                  <a:pt x="348" y="181"/>
                  <a:pt x="348" y="181"/>
                </a:cubicBezTo>
                <a:cubicBezTo>
                  <a:pt x="348" y="181"/>
                  <a:pt x="348" y="181"/>
                  <a:pt x="348" y="181"/>
                </a:cubicBezTo>
                <a:cubicBezTo>
                  <a:pt x="346" y="181"/>
                  <a:pt x="346" y="181"/>
                  <a:pt x="346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47" y="177"/>
                  <a:pt x="351" y="175"/>
                  <a:pt x="355" y="175"/>
                </a:cubicBezTo>
                <a:cubicBezTo>
                  <a:pt x="363" y="175"/>
                  <a:pt x="370" y="183"/>
                  <a:pt x="372" y="189"/>
                </a:cubicBezTo>
                <a:lnTo>
                  <a:pt x="362" y="189"/>
                </a:lnTo>
                <a:close/>
                <a:moveTo>
                  <a:pt x="438" y="184"/>
                </a:moveTo>
                <a:cubicBezTo>
                  <a:pt x="471" y="184"/>
                  <a:pt x="471" y="184"/>
                  <a:pt x="471" y="184"/>
                </a:cubicBezTo>
                <a:cubicBezTo>
                  <a:pt x="471" y="189"/>
                  <a:pt x="471" y="189"/>
                  <a:pt x="471" y="189"/>
                </a:cubicBezTo>
                <a:cubicBezTo>
                  <a:pt x="438" y="189"/>
                  <a:pt x="438" y="189"/>
                  <a:pt x="438" y="189"/>
                </a:cubicBezTo>
                <a:lnTo>
                  <a:pt x="438" y="184"/>
                </a:lnTo>
                <a:close/>
                <a:moveTo>
                  <a:pt x="481" y="70"/>
                </a:moveTo>
                <a:cubicBezTo>
                  <a:pt x="481" y="60"/>
                  <a:pt x="481" y="60"/>
                  <a:pt x="481" y="60"/>
                </a:cubicBezTo>
                <a:cubicBezTo>
                  <a:pt x="481" y="58"/>
                  <a:pt x="481" y="58"/>
                  <a:pt x="481" y="58"/>
                </a:cubicBezTo>
                <a:cubicBezTo>
                  <a:pt x="484" y="57"/>
                  <a:pt x="484" y="57"/>
                  <a:pt x="484" y="57"/>
                </a:cubicBezTo>
                <a:cubicBezTo>
                  <a:pt x="484" y="70"/>
                  <a:pt x="484" y="70"/>
                  <a:pt x="484" y="70"/>
                </a:cubicBezTo>
                <a:lnTo>
                  <a:pt x="481" y="70"/>
                </a:lnTo>
                <a:close/>
                <a:moveTo>
                  <a:pt x="494" y="70"/>
                </a:moveTo>
                <a:cubicBezTo>
                  <a:pt x="494" y="57"/>
                  <a:pt x="494" y="57"/>
                  <a:pt x="494" y="57"/>
                </a:cubicBezTo>
                <a:cubicBezTo>
                  <a:pt x="496" y="58"/>
                  <a:pt x="496" y="58"/>
                  <a:pt x="496" y="58"/>
                </a:cubicBezTo>
                <a:cubicBezTo>
                  <a:pt x="496" y="60"/>
                  <a:pt x="496" y="60"/>
                  <a:pt x="496" y="60"/>
                </a:cubicBezTo>
                <a:cubicBezTo>
                  <a:pt x="496" y="70"/>
                  <a:pt x="496" y="70"/>
                  <a:pt x="496" y="70"/>
                </a:cubicBezTo>
                <a:lnTo>
                  <a:pt x="494" y="70"/>
                </a:lnTo>
                <a:close/>
                <a:moveTo>
                  <a:pt x="518" y="70"/>
                </a:moveTo>
                <a:cubicBezTo>
                  <a:pt x="518" y="60"/>
                  <a:pt x="518" y="60"/>
                  <a:pt x="518" y="60"/>
                </a:cubicBezTo>
                <a:cubicBezTo>
                  <a:pt x="518" y="58"/>
                  <a:pt x="518" y="58"/>
                  <a:pt x="518" y="58"/>
                </a:cubicBezTo>
                <a:cubicBezTo>
                  <a:pt x="521" y="57"/>
                  <a:pt x="521" y="57"/>
                  <a:pt x="521" y="57"/>
                </a:cubicBezTo>
                <a:cubicBezTo>
                  <a:pt x="521" y="70"/>
                  <a:pt x="521" y="70"/>
                  <a:pt x="521" y="70"/>
                </a:cubicBezTo>
                <a:lnTo>
                  <a:pt x="518" y="70"/>
                </a:lnTo>
                <a:close/>
                <a:moveTo>
                  <a:pt x="532" y="70"/>
                </a:moveTo>
                <a:cubicBezTo>
                  <a:pt x="531" y="57"/>
                  <a:pt x="531" y="57"/>
                  <a:pt x="531" y="57"/>
                </a:cubicBezTo>
                <a:cubicBezTo>
                  <a:pt x="533" y="58"/>
                  <a:pt x="533" y="58"/>
                  <a:pt x="533" y="58"/>
                </a:cubicBezTo>
                <a:cubicBezTo>
                  <a:pt x="533" y="59"/>
                  <a:pt x="533" y="59"/>
                  <a:pt x="533" y="59"/>
                </a:cubicBezTo>
                <a:cubicBezTo>
                  <a:pt x="533" y="70"/>
                  <a:pt x="533" y="70"/>
                  <a:pt x="533" y="70"/>
                </a:cubicBezTo>
                <a:lnTo>
                  <a:pt x="532" y="70"/>
                </a:lnTo>
                <a:close/>
                <a:moveTo>
                  <a:pt x="566" y="175"/>
                </a:moveTo>
                <a:cubicBezTo>
                  <a:pt x="566" y="189"/>
                  <a:pt x="566" y="189"/>
                  <a:pt x="566" y="189"/>
                </a:cubicBezTo>
                <a:cubicBezTo>
                  <a:pt x="561" y="189"/>
                  <a:pt x="561" y="189"/>
                  <a:pt x="561" y="189"/>
                </a:cubicBezTo>
                <a:cubicBezTo>
                  <a:pt x="561" y="174"/>
                  <a:pt x="561" y="174"/>
                  <a:pt x="561" y="174"/>
                </a:cubicBezTo>
                <a:cubicBezTo>
                  <a:pt x="559" y="174"/>
                  <a:pt x="559" y="174"/>
                  <a:pt x="559" y="174"/>
                </a:cubicBezTo>
                <a:cubicBezTo>
                  <a:pt x="560" y="173"/>
                  <a:pt x="560" y="173"/>
                  <a:pt x="560" y="173"/>
                </a:cubicBezTo>
                <a:cubicBezTo>
                  <a:pt x="560" y="174"/>
                  <a:pt x="560" y="174"/>
                  <a:pt x="560" y="174"/>
                </a:cubicBezTo>
                <a:cubicBezTo>
                  <a:pt x="566" y="174"/>
                  <a:pt x="566" y="174"/>
                  <a:pt x="566" y="174"/>
                </a:cubicBezTo>
                <a:cubicBezTo>
                  <a:pt x="567" y="175"/>
                  <a:pt x="567" y="175"/>
                  <a:pt x="567" y="175"/>
                </a:cubicBezTo>
                <a:lnTo>
                  <a:pt x="566" y="175"/>
                </a:lnTo>
                <a:close/>
                <a:moveTo>
                  <a:pt x="595" y="188"/>
                </a:moveTo>
                <a:cubicBezTo>
                  <a:pt x="595" y="188"/>
                  <a:pt x="595" y="188"/>
                  <a:pt x="595" y="188"/>
                </a:cubicBezTo>
                <a:cubicBezTo>
                  <a:pt x="588" y="188"/>
                  <a:pt x="588" y="188"/>
                  <a:pt x="588" y="188"/>
                </a:cubicBezTo>
                <a:cubicBezTo>
                  <a:pt x="588" y="188"/>
                  <a:pt x="588" y="188"/>
                  <a:pt x="588" y="188"/>
                </a:cubicBezTo>
                <a:cubicBezTo>
                  <a:pt x="588" y="188"/>
                  <a:pt x="588" y="188"/>
                  <a:pt x="588" y="188"/>
                </a:cubicBezTo>
                <a:cubicBezTo>
                  <a:pt x="588" y="188"/>
                  <a:pt x="588" y="188"/>
                  <a:pt x="588" y="188"/>
                </a:cubicBezTo>
                <a:cubicBezTo>
                  <a:pt x="588" y="188"/>
                  <a:pt x="588" y="188"/>
                  <a:pt x="588" y="188"/>
                </a:cubicBezTo>
                <a:cubicBezTo>
                  <a:pt x="589" y="189"/>
                  <a:pt x="589" y="189"/>
                  <a:pt x="589" y="189"/>
                </a:cubicBezTo>
                <a:cubicBezTo>
                  <a:pt x="583" y="189"/>
                  <a:pt x="583" y="189"/>
                  <a:pt x="583" y="189"/>
                </a:cubicBezTo>
                <a:cubicBezTo>
                  <a:pt x="584" y="188"/>
                  <a:pt x="584" y="188"/>
                  <a:pt x="584" y="188"/>
                </a:cubicBezTo>
                <a:cubicBezTo>
                  <a:pt x="584" y="188"/>
                  <a:pt x="584" y="188"/>
                  <a:pt x="584" y="188"/>
                </a:cubicBezTo>
                <a:cubicBezTo>
                  <a:pt x="577" y="188"/>
                  <a:pt x="577" y="188"/>
                  <a:pt x="577" y="188"/>
                </a:cubicBezTo>
                <a:cubicBezTo>
                  <a:pt x="577" y="188"/>
                  <a:pt x="577" y="188"/>
                  <a:pt x="577" y="188"/>
                </a:cubicBezTo>
                <a:cubicBezTo>
                  <a:pt x="577" y="178"/>
                  <a:pt x="577" y="178"/>
                  <a:pt x="577" y="178"/>
                </a:cubicBezTo>
                <a:cubicBezTo>
                  <a:pt x="576" y="177"/>
                  <a:pt x="576" y="177"/>
                  <a:pt x="576" y="177"/>
                </a:cubicBezTo>
                <a:cubicBezTo>
                  <a:pt x="579" y="175"/>
                  <a:pt x="579" y="175"/>
                  <a:pt x="579" y="175"/>
                </a:cubicBezTo>
                <a:cubicBezTo>
                  <a:pt x="586" y="175"/>
                  <a:pt x="586" y="175"/>
                  <a:pt x="586" y="175"/>
                </a:cubicBezTo>
                <a:cubicBezTo>
                  <a:pt x="592" y="175"/>
                  <a:pt x="592" y="175"/>
                  <a:pt x="592" y="175"/>
                </a:cubicBezTo>
                <a:cubicBezTo>
                  <a:pt x="595" y="177"/>
                  <a:pt x="595" y="177"/>
                  <a:pt x="595" y="177"/>
                </a:cubicBezTo>
                <a:cubicBezTo>
                  <a:pt x="595" y="178"/>
                  <a:pt x="595" y="178"/>
                  <a:pt x="595" y="178"/>
                </a:cubicBezTo>
                <a:lnTo>
                  <a:pt x="595" y="188"/>
                </a:lnTo>
                <a:close/>
                <a:moveTo>
                  <a:pt x="642" y="181"/>
                </a:move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39" y="181"/>
                  <a:pt x="639" y="181"/>
                  <a:pt x="639" y="181"/>
                </a:cubicBezTo>
                <a:cubicBezTo>
                  <a:pt x="639" y="181"/>
                  <a:pt x="639" y="181"/>
                  <a:pt x="639" y="181"/>
                </a:cubicBezTo>
                <a:cubicBezTo>
                  <a:pt x="639" y="181"/>
                  <a:pt x="639" y="181"/>
                  <a:pt x="639" y="181"/>
                </a:cubicBezTo>
                <a:cubicBezTo>
                  <a:pt x="639" y="181"/>
                  <a:pt x="639" y="181"/>
                  <a:pt x="639" y="181"/>
                </a:cubicBezTo>
                <a:cubicBezTo>
                  <a:pt x="639" y="181"/>
                  <a:pt x="639" y="181"/>
                  <a:pt x="639" y="181"/>
                </a:cubicBezTo>
                <a:cubicBezTo>
                  <a:pt x="639" y="181"/>
                  <a:pt x="639" y="181"/>
                  <a:pt x="639" y="181"/>
                </a:cubicBezTo>
                <a:cubicBezTo>
                  <a:pt x="639" y="181"/>
                  <a:pt x="639" y="181"/>
                  <a:pt x="639" y="181"/>
                </a:cubicBezTo>
                <a:cubicBezTo>
                  <a:pt x="638" y="181"/>
                  <a:pt x="638" y="181"/>
                  <a:pt x="638" y="181"/>
                </a:cubicBezTo>
                <a:cubicBezTo>
                  <a:pt x="638" y="181"/>
                  <a:pt x="638" y="181"/>
                  <a:pt x="638" y="181"/>
                </a:cubicBezTo>
                <a:cubicBezTo>
                  <a:pt x="638" y="181"/>
                  <a:pt x="638" y="181"/>
                  <a:pt x="638" y="181"/>
                </a:cubicBezTo>
                <a:cubicBezTo>
                  <a:pt x="638" y="181"/>
                  <a:pt x="638" y="181"/>
                  <a:pt x="638" y="181"/>
                </a:cubicBezTo>
                <a:cubicBezTo>
                  <a:pt x="638" y="179"/>
                  <a:pt x="638" y="179"/>
                  <a:pt x="638" y="179"/>
                </a:cubicBezTo>
                <a:cubicBezTo>
                  <a:pt x="638" y="179"/>
                  <a:pt x="638" y="179"/>
                  <a:pt x="638" y="179"/>
                </a:cubicBezTo>
                <a:cubicBezTo>
                  <a:pt x="638" y="179"/>
                  <a:pt x="638" y="179"/>
                  <a:pt x="638" y="179"/>
                </a:cubicBezTo>
                <a:cubicBezTo>
                  <a:pt x="637" y="179"/>
                  <a:pt x="637" y="179"/>
                  <a:pt x="637" y="179"/>
                </a:cubicBezTo>
                <a:cubicBezTo>
                  <a:pt x="637" y="179"/>
                  <a:pt x="637" y="179"/>
                  <a:pt x="637" y="179"/>
                </a:cubicBezTo>
                <a:cubicBezTo>
                  <a:pt x="637" y="179"/>
                  <a:pt x="637" y="179"/>
                  <a:pt x="637" y="179"/>
                </a:cubicBezTo>
                <a:cubicBezTo>
                  <a:pt x="636" y="179"/>
                  <a:pt x="636" y="179"/>
                  <a:pt x="636" y="179"/>
                </a:cubicBezTo>
                <a:cubicBezTo>
                  <a:pt x="635" y="179"/>
                  <a:pt x="635" y="179"/>
                  <a:pt x="635" y="179"/>
                </a:cubicBezTo>
                <a:cubicBezTo>
                  <a:pt x="635" y="176"/>
                  <a:pt x="635" y="176"/>
                  <a:pt x="635" y="176"/>
                </a:cubicBezTo>
                <a:cubicBezTo>
                  <a:pt x="640" y="176"/>
                  <a:pt x="640" y="176"/>
                  <a:pt x="640" y="176"/>
                </a:cubicBezTo>
                <a:cubicBezTo>
                  <a:pt x="640" y="176"/>
                  <a:pt x="640" y="176"/>
                  <a:pt x="640" y="176"/>
                </a:cubicBezTo>
                <a:cubicBezTo>
                  <a:pt x="642" y="176"/>
                  <a:pt x="642" y="176"/>
                  <a:pt x="642" y="176"/>
                </a:cubicBezTo>
                <a:lnTo>
                  <a:pt x="642" y="181"/>
                </a:lnTo>
                <a:close/>
                <a:moveTo>
                  <a:pt x="642" y="168"/>
                </a:moveTo>
                <a:cubicBezTo>
                  <a:pt x="642" y="174"/>
                  <a:pt x="642" y="174"/>
                  <a:pt x="642" y="174"/>
                </a:cubicBezTo>
                <a:cubicBezTo>
                  <a:pt x="640" y="174"/>
                  <a:pt x="640" y="174"/>
                  <a:pt x="640" y="174"/>
                </a:cubicBezTo>
                <a:cubicBezTo>
                  <a:pt x="635" y="174"/>
                  <a:pt x="635" y="174"/>
                  <a:pt x="635" y="174"/>
                </a:cubicBezTo>
                <a:cubicBezTo>
                  <a:pt x="635" y="168"/>
                  <a:pt x="635" y="168"/>
                  <a:pt x="635" y="168"/>
                </a:cubicBezTo>
                <a:cubicBezTo>
                  <a:pt x="640" y="168"/>
                  <a:pt x="640" y="168"/>
                  <a:pt x="640" y="168"/>
                </a:cubicBezTo>
                <a:cubicBezTo>
                  <a:pt x="640" y="168"/>
                  <a:pt x="640" y="168"/>
                  <a:pt x="640" y="168"/>
                </a:cubicBezTo>
                <a:cubicBezTo>
                  <a:pt x="642" y="168"/>
                  <a:pt x="642" y="168"/>
                  <a:pt x="642" y="168"/>
                </a:cubicBezTo>
                <a:close/>
                <a:moveTo>
                  <a:pt x="642" y="166"/>
                </a:moveTo>
                <a:cubicBezTo>
                  <a:pt x="640" y="166"/>
                  <a:pt x="640" y="166"/>
                  <a:pt x="640" y="166"/>
                </a:cubicBezTo>
                <a:cubicBezTo>
                  <a:pt x="635" y="166"/>
                  <a:pt x="635" y="166"/>
                  <a:pt x="635" y="166"/>
                </a:cubicBezTo>
                <a:cubicBezTo>
                  <a:pt x="635" y="161"/>
                  <a:pt x="635" y="161"/>
                  <a:pt x="635" y="161"/>
                </a:cubicBezTo>
                <a:cubicBezTo>
                  <a:pt x="640" y="161"/>
                  <a:pt x="640" y="161"/>
                  <a:pt x="640" y="161"/>
                </a:cubicBezTo>
                <a:cubicBezTo>
                  <a:pt x="640" y="161"/>
                  <a:pt x="640" y="161"/>
                  <a:pt x="640" y="161"/>
                </a:cubicBezTo>
                <a:cubicBezTo>
                  <a:pt x="640" y="161"/>
                  <a:pt x="640" y="161"/>
                  <a:pt x="640" y="161"/>
                </a:cubicBezTo>
                <a:cubicBezTo>
                  <a:pt x="641" y="162"/>
                  <a:pt x="641" y="162"/>
                  <a:pt x="641" y="162"/>
                </a:cubicBezTo>
                <a:cubicBezTo>
                  <a:pt x="642" y="163"/>
                  <a:pt x="642" y="163"/>
                  <a:pt x="642" y="163"/>
                </a:cubicBezTo>
                <a:lnTo>
                  <a:pt x="642" y="166"/>
                </a:lnTo>
                <a:close/>
                <a:moveTo>
                  <a:pt x="650" y="181"/>
                </a:moveTo>
                <a:cubicBezTo>
                  <a:pt x="650" y="181"/>
                  <a:pt x="650" y="181"/>
                  <a:pt x="650" y="181"/>
                </a:cubicBezTo>
                <a:cubicBezTo>
                  <a:pt x="650" y="181"/>
                  <a:pt x="650" y="181"/>
                  <a:pt x="650" y="181"/>
                </a:cubicBezTo>
                <a:cubicBezTo>
                  <a:pt x="650" y="181"/>
                  <a:pt x="650" y="181"/>
                  <a:pt x="650" y="181"/>
                </a:cubicBezTo>
                <a:cubicBezTo>
                  <a:pt x="650" y="181"/>
                  <a:pt x="650" y="181"/>
                  <a:pt x="650" y="181"/>
                </a:cubicBezTo>
                <a:cubicBezTo>
                  <a:pt x="650" y="181"/>
                  <a:pt x="650" y="181"/>
                  <a:pt x="650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8" y="181"/>
                  <a:pt x="648" y="181"/>
                  <a:pt x="648" y="181"/>
                </a:cubicBezTo>
                <a:cubicBezTo>
                  <a:pt x="648" y="181"/>
                  <a:pt x="648" y="181"/>
                  <a:pt x="648" y="181"/>
                </a:cubicBezTo>
                <a:cubicBezTo>
                  <a:pt x="648" y="181"/>
                  <a:pt x="648" y="181"/>
                  <a:pt x="648" y="181"/>
                </a:cubicBezTo>
                <a:cubicBezTo>
                  <a:pt x="648" y="181"/>
                  <a:pt x="648" y="181"/>
                  <a:pt x="648" y="181"/>
                </a:cubicBezTo>
                <a:cubicBezTo>
                  <a:pt x="648" y="181"/>
                  <a:pt x="648" y="181"/>
                  <a:pt x="648" y="181"/>
                </a:cubicBezTo>
                <a:cubicBezTo>
                  <a:pt x="648" y="181"/>
                  <a:pt x="648" y="181"/>
                  <a:pt x="648" y="181"/>
                </a:cubicBezTo>
                <a:cubicBezTo>
                  <a:pt x="647" y="181"/>
                  <a:pt x="647" y="181"/>
                  <a:pt x="647" y="181"/>
                </a:cubicBezTo>
                <a:cubicBezTo>
                  <a:pt x="647" y="181"/>
                  <a:pt x="647" y="181"/>
                  <a:pt x="647" y="181"/>
                </a:cubicBezTo>
                <a:cubicBezTo>
                  <a:pt x="647" y="181"/>
                  <a:pt x="647" y="181"/>
                  <a:pt x="647" y="181"/>
                </a:cubicBezTo>
                <a:cubicBezTo>
                  <a:pt x="647" y="181"/>
                  <a:pt x="647" y="181"/>
                  <a:pt x="647" y="181"/>
                </a:cubicBezTo>
                <a:cubicBezTo>
                  <a:pt x="647" y="181"/>
                  <a:pt x="647" y="181"/>
                  <a:pt x="647" y="181"/>
                </a:cubicBezTo>
                <a:cubicBezTo>
                  <a:pt x="647" y="181"/>
                  <a:pt x="647" y="181"/>
                  <a:pt x="647" y="181"/>
                </a:cubicBezTo>
                <a:cubicBezTo>
                  <a:pt x="647" y="181"/>
                  <a:pt x="647" y="181"/>
                  <a:pt x="647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5" y="181"/>
                  <a:pt x="645" y="181"/>
                  <a:pt x="645" y="181"/>
                </a:cubicBezTo>
                <a:cubicBezTo>
                  <a:pt x="645" y="181"/>
                  <a:pt x="645" y="181"/>
                  <a:pt x="645" y="181"/>
                </a:cubicBezTo>
                <a:cubicBezTo>
                  <a:pt x="645" y="181"/>
                  <a:pt x="645" y="181"/>
                  <a:pt x="645" y="181"/>
                </a:cubicBezTo>
                <a:cubicBezTo>
                  <a:pt x="645" y="181"/>
                  <a:pt x="645" y="181"/>
                  <a:pt x="645" y="181"/>
                </a:cubicBezTo>
                <a:cubicBezTo>
                  <a:pt x="645" y="181"/>
                  <a:pt x="645" y="181"/>
                  <a:pt x="645" y="181"/>
                </a:cubicBezTo>
                <a:cubicBezTo>
                  <a:pt x="645" y="181"/>
                  <a:pt x="645" y="181"/>
                  <a:pt x="645" y="181"/>
                </a:cubicBezTo>
                <a:cubicBezTo>
                  <a:pt x="645" y="181"/>
                  <a:pt x="645" y="181"/>
                  <a:pt x="645" y="181"/>
                </a:cubicBezTo>
                <a:cubicBezTo>
                  <a:pt x="645" y="181"/>
                  <a:pt x="645" y="181"/>
                  <a:pt x="645" y="181"/>
                </a:cubicBezTo>
                <a:cubicBezTo>
                  <a:pt x="645" y="176"/>
                  <a:pt x="645" y="176"/>
                  <a:pt x="645" y="176"/>
                </a:cubicBezTo>
                <a:cubicBezTo>
                  <a:pt x="650" y="176"/>
                  <a:pt x="650" y="176"/>
                  <a:pt x="650" y="176"/>
                </a:cubicBezTo>
                <a:lnTo>
                  <a:pt x="650" y="181"/>
                </a:lnTo>
                <a:close/>
                <a:moveTo>
                  <a:pt x="650" y="174"/>
                </a:moveTo>
                <a:cubicBezTo>
                  <a:pt x="645" y="174"/>
                  <a:pt x="645" y="174"/>
                  <a:pt x="645" y="174"/>
                </a:cubicBezTo>
                <a:cubicBezTo>
                  <a:pt x="645" y="168"/>
                  <a:pt x="645" y="168"/>
                  <a:pt x="645" y="168"/>
                </a:cubicBezTo>
                <a:cubicBezTo>
                  <a:pt x="650" y="168"/>
                  <a:pt x="650" y="168"/>
                  <a:pt x="650" y="168"/>
                </a:cubicBezTo>
                <a:lnTo>
                  <a:pt x="650" y="174"/>
                </a:lnTo>
                <a:close/>
                <a:moveTo>
                  <a:pt x="650" y="166"/>
                </a:moveTo>
                <a:cubicBezTo>
                  <a:pt x="645" y="166"/>
                  <a:pt x="645" y="166"/>
                  <a:pt x="645" y="166"/>
                </a:cubicBezTo>
                <a:cubicBezTo>
                  <a:pt x="645" y="163"/>
                  <a:pt x="645" y="163"/>
                  <a:pt x="645" y="163"/>
                </a:cubicBezTo>
                <a:cubicBezTo>
                  <a:pt x="645" y="163"/>
                  <a:pt x="645" y="163"/>
                  <a:pt x="645" y="163"/>
                </a:cubicBezTo>
                <a:cubicBezTo>
                  <a:pt x="645" y="163"/>
                  <a:pt x="645" y="163"/>
                  <a:pt x="645" y="163"/>
                </a:cubicBezTo>
                <a:cubicBezTo>
                  <a:pt x="646" y="163"/>
                  <a:pt x="646" y="163"/>
                  <a:pt x="646" y="163"/>
                </a:cubicBezTo>
                <a:cubicBezTo>
                  <a:pt x="647" y="163"/>
                  <a:pt x="647" y="163"/>
                  <a:pt x="647" y="163"/>
                </a:cubicBezTo>
                <a:cubicBezTo>
                  <a:pt x="648" y="162"/>
                  <a:pt x="648" y="162"/>
                  <a:pt x="648" y="162"/>
                </a:cubicBezTo>
                <a:cubicBezTo>
                  <a:pt x="648" y="161"/>
                  <a:pt x="648" y="161"/>
                  <a:pt x="648" y="161"/>
                </a:cubicBezTo>
                <a:cubicBezTo>
                  <a:pt x="648" y="161"/>
                  <a:pt x="648" y="161"/>
                  <a:pt x="648" y="161"/>
                </a:cubicBezTo>
                <a:cubicBezTo>
                  <a:pt x="650" y="161"/>
                  <a:pt x="650" y="161"/>
                  <a:pt x="650" y="161"/>
                </a:cubicBezTo>
                <a:lnTo>
                  <a:pt x="650" y="166"/>
                </a:lnTo>
                <a:close/>
                <a:moveTo>
                  <a:pt x="652" y="161"/>
                </a:moveTo>
                <a:cubicBezTo>
                  <a:pt x="656" y="161"/>
                  <a:pt x="656" y="161"/>
                  <a:pt x="656" y="161"/>
                </a:cubicBezTo>
                <a:cubicBezTo>
                  <a:pt x="656" y="166"/>
                  <a:pt x="656" y="166"/>
                  <a:pt x="656" y="166"/>
                </a:cubicBezTo>
                <a:cubicBezTo>
                  <a:pt x="652" y="166"/>
                  <a:pt x="652" y="166"/>
                  <a:pt x="652" y="166"/>
                </a:cubicBezTo>
                <a:lnTo>
                  <a:pt x="652" y="161"/>
                </a:lnTo>
                <a:close/>
                <a:moveTo>
                  <a:pt x="652" y="168"/>
                </a:moveTo>
                <a:cubicBezTo>
                  <a:pt x="656" y="168"/>
                  <a:pt x="656" y="168"/>
                  <a:pt x="656" y="168"/>
                </a:cubicBezTo>
                <a:cubicBezTo>
                  <a:pt x="656" y="174"/>
                  <a:pt x="656" y="174"/>
                  <a:pt x="656" y="174"/>
                </a:cubicBezTo>
                <a:cubicBezTo>
                  <a:pt x="652" y="174"/>
                  <a:pt x="652" y="174"/>
                  <a:pt x="652" y="174"/>
                </a:cubicBezTo>
                <a:lnTo>
                  <a:pt x="652" y="168"/>
                </a:lnTo>
                <a:close/>
                <a:moveTo>
                  <a:pt x="656" y="181"/>
                </a:moveTo>
                <a:cubicBezTo>
                  <a:pt x="656" y="181"/>
                  <a:pt x="656" y="181"/>
                  <a:pt x="656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3" y="181"/>
                  <a:pt x="653" y="181"/>
                  <a:pt x="653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76"/>
                  <a:pt x="652" y="176"/>
                  <a:pt x="652" y="176"/>
                </a:cubicBezTo>
                <a:cubicBezTo>
                  <a:pt x="656" y="176"/>
                  <a:pt x="656" y="176"/>
                  <a:pt x="656" y="176"/>
                </a:cubicBezTo>
                <a:cubicBezTo>
                  <a:pt x="656" y="181"/>
                  <a:pt x="656" y="181"/>
                  <a:pt x="656" y="181"/>
                </a:cubicBezTo>
                <a:cubicBezTo>
                  <a:pt x="656" y="181"/>
                  <a:pt x="656" y="181"/>
                  <a:pt x="656" y="181"/>
                </a:cubicBezTo>
                <a:close/>
                <a:moveTo>
                  <a:pt x="661" y="161"/>
                </a:moveTo>
                <a:cubicBezTo>
                  <a:pt x="666" y="161"/>
                  <a:pt x="666" y="161"/>
                  <a:pt x="666" y="161"/>
                </a:cubicBezTo>
                <a:cubicBezTo>
                  <a:pt x="666" y="166"/>
                  <a:pt x="666" y="166"/>
                  <a:pt x="666" y="166"/>
                </a:cubicBezTo>
                <a:cubicBezTo>
                  <a:pt x="661" y="166"/>
                  <a:pt x="661" y="166"/>
                  <a:pt x="661" y="166"/>
                </a:cubicBezTo>
                <a:lnTo>
                  <a:pt x="661" y="161"/>
                </a:lnTo>
                <a:close/>
                <a:moveTo>
                  <a:pt x="661" y="168"/>
                </a:moveTo>
                <a:cubicBezTo>
                  <a:pt x="666" y="168"/>
                  <a:pt x="666" y="168"/>
                  <a:pt x="666" y="168"/>
                </a:cubicBezTo>
                <a:cubicBezTo>
                  <a:pt x="666" y="174"/>
                  <a:pt x="666" y="174"/>
                  <a:pt x="666" y="174"/>
                </a:cubicBezTo>
                <a:cubicBezTo>
                  <a:pt x="661" y="174"/>
                  <a:pt x="661" y="174"/>
                  <a:pt x="661" y="174"/>
                </a:cubicBezTo>
                <a:lnTo>
                  <a:pt x="661" y="168"/>
                </a:lnTo>
                <a:close/>
                <a:moveTo>
                  <a:pt x="661" y="181"/>
                </a:moveTo>
                <a:cubicBezTo>
                  <a:pt x="661" y="176"/>
                  <a:pt x="661" y="176"/>
                  <a:pt x="661" y="176"/>
                </a:cubicBezTo>
                <a:cubicBezTo>
                  <a:pt x="666" y="176"/>
                  <a:pt x="666" y="176"/>
                  <a:pt x="666" y="176"/>
                </a:cubicBezTo>
                <a:cubicBezTo>
                  <a:pt x="666" y="181"/>
                  <a:pt x="666" y="181"/>
                  <a:pt x="666" y="181"/>
                </a:cubicBezTo>
                <a:lnTo>
                  <a:pt x="661" y="181"/>
                </a:lnTo>
                <a:close/>
                <a:moveTo>
                  <a:pt x="691" y="189"/>
                </a:moveTo>
                <a:cubicBezTo>
                  <a:pt x="689" y="189"/>
                  <a:pt x="689" y="189"/>
                  <a:pt x="689" y="189"/>
                </a:cubicBezTo>
                <a:cubicBezTo>
                  <a:pt x="689" y="187"/>
                  <a:pt x="689" y="187"/>
                  <a:pt x="689" y="187"/>
                </a:cubicBezTo>
                <a:cubicBezTo>
                  <a:pt x="691" y="187"/>
                  <a:pt x="691" y="187"/>
                  <a:pt x="691" y="187"/>
                </a:cubicBezTo>
                <a:lnTo>
                  <a:pt x="691" y="189"/>
                </a:lnTo>
                <a:close/>
                <a:moveTo>
                  <a:pt x="796" y="189"/>
                </a:moveTo>
                <a:cubicBezTo>
                  <a:pt x="801" y="187"/>
                  <a:pt x="801" y="187"/>
                  <a:pt x="801" y="187"/>
                </a:cubicBezTo>
                <a:cubicBezTo>
                  <a:pt x="804" y="187"/>
                  <a:pt x="804" y="187"/>
                  <a:pt x="804" y="187"/>
                </a:cubicBezTo>
                <a:cubicBezTo>
                  <a:pt x="804" y="189"/>
                  <a:pt x="804" y="189"/>
                  <a:pt x="804" y="189"/>
                </a:cubicBezTo>
                <a:lnTo>
                  <a:pt x="796" y="1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8200" name="TextBox 13"/>
          <p:cNvSpPr txBox="1">
            <a:spLocks noChangeArrowheads="1"/>
          </p:cNvSpPr>
          <p:nvPr/>
        </p:nvSpPr>
        <p:spPr bwMode="auto">
          <a:xfrm>
            <a:off x="2701290" y="3926205"/>
            <a:ext cx="678942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谢谢观看！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8924925" y="0"/>
            <a:ext cx="3267075" cy="6858000"/>
          </a:xfrm>
          <a:prstGeom prst="triangle">
            <a:avLst>
              <a:gd name="adj" fmla="val 100000"/>
            </a:avLst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99" name="矩形 11"/>
          <p:cNvSpPr>
            <a:spLocks noChangeArrowheads="1"/>
          </p:cNvSpPr>
          <p:nvPr/>
        </p:nvSpPr>
        <p:spPr bwMode="auto">
          <a:xfrm>
            <a:off x="3308350" y="3184525"/>
            <a:ext cx="2484438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black">
          <a:xfrm>
            <a:off x="3945255" y="3222625"/>
            <a:ext cx="120777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团队角色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3875" y="3184525"/>
            <a:ext cx="1328738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02" name="文本框 10"/>
          <p:cNvSpPr txBox="1">
            <a:spLocks noChangeArrowheads="1"/>
          </p:cNvSpPr>
          <p:nvPr/>
        </p:nvSpPr>
        <p:spPr bwMode="auto">
          <a:xfrm>
            <a:off x="1970088" y="3221038"/>
            <a:ext cx="963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矩形 18"/>
          <p:cNvSpPr>
            <a:spLocks noChangeArrowheads="1"/>
          </p:cNvSpPr>
          <p:nvPr/>
        </p:nvSpPr>
        <p:spPr bwMode="auto">
          <a:xfrm>
            <a:off x="3308350" y="3844925"/>
            <a:ext cx="2484438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black">
          <a:xfrm>
            <a:off x="3676650" y="3890963"/>
            <a:ext cx="27717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工作成果清单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93875" y="3844925"/>
            <a:ext cx="1328738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06" name="文本框 17"/>
          <p:cNvSpPr txBox="1">
            <a:spLocks noChangeArrowheads="1"/>
          </p:cNvSpPr>
          <p:nvPr/>
        </p:nvSpPr>
        <p:spPr bwMode="auto">
          <a:xfrm>
            <a:off x="1970088" y="3881438"/>
            <a:ext cx="963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25"/>
          <p:cNvSpPr>
            <a:spLocks noChangeArrowheads="1"/>
          </p:cNvSpPr>
          <p:nvPr/>
        </p:nvSpPr>
        <p:spPr bwMode="auto">
          <a:xfrm>
            <a:off x="3305175" y="4505325"/>
            <a:ext cx="2487613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8" name="Rectangle 6"/>
          <p:cNvSpPr>
            <a:spLocks noChangeArrowheads="1"/>
          </p:cNvSpPr>
          <p:nvPr/>
        </p:nvSpPr>
        <p:spPr bwMode="black">
          <a:xfrm>
            <a:off x="3811270" y="4550410"/>
            <a:ext cx="147955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心得与收获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2288" y="4505325"/>
            <a:ext cx="1328737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10" name="文本框 24"/>
          <p:cNvSpPr txBox="1">
            <a:spLocks noChangeArrowheads="1"/>
          </p:cNvSpPr>
          <p:nvPr/>
        </p:nvSpPr>
        <p:spPr bwMode="auto">
          <a:xfrm>
            <a:off x="1968500" y="4541838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1" name="矩形 32"/>
          <p:cNvSpPr>
            <a:spLocks noChangeArrowheads="1"/>
          </p:cNvSpPr>
          <p:nvPr/>
        </p:nvSpPr>
        <p:spPr bwMode="auto">
          <a:xfrm>
            <a:off x="3305175" y="5165725"/>
            <a:ext cx="2487613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12" name="Rectangle 6"/>
          <p:cNvSpPr>
            <a:spLocks noChangeArrowheads="1"/>
          </p:cNvSpPr>
          <p:nvPr/>
        </p:nvSpPr>
        <p:spPr bwMode="black">
          <a:xfrm>
            <a:off x="3945255" y="5202555"/>
            <a:ext cx="130111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92288" y="5165725"/>
            <a:ext cx="1328737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14" name="文本框 31"/>
          <p:cNvSpPr txBox="1">
            <a:spLocks noChangeArrowheads="1"/>
          </p:cNvSpPr>
          <p:nvPr/>
        </p:nvSpPr>
        <p:spPr bwMode="auto">
          <a:xfrm>
            <a:off x="1968500" y="5202238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15" name="组合 34"/>
          <p:cNvGrpSpPr/>
          <p:nvPr/>
        </p:nvGrpSpPr>
        <p:grpSpPr bwMode="auto">
          <a:xfrm>
            <a:off x="1639888" y="1727200"/>
            <a:ext cx="2701925" cy="898525"/>
            <a:chOff x="467913" y="1102550"/>
            <a:chExt cx="2702007" cy="899374"/>
          </a:xfrm>
        </p:grpSpPr>
        <p:grpSp>
          <p:nvGrpSpPr>
            <p:cNvPr id="4131" name="组合 35"/>
            <p:cNvGrpSpPr/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4133" name="文本框 37"/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  <a:endParaRPr lang="zh-CN" altLang="en-US" sz="36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32" name="文本框 36"/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等腰三角形 4"/>
          <p:cNvSpPr/>
          <p:nvPr/>
        </p:nvSpPr>
        <p:spPr>
          <a:xfrm rot="11374545">
            <a:off x="8839200" y="1468438"/>
            <a:ext cx="501650" cy="5270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等腰三角形 4"/>
          <p:cNvSpPr/>
          <p:nvPr/>
        </p:nvSpPr>
        <p:spPr>
          <a:xfrm rot="20476330">
            <a:off x="10464800" y="766763"/>
            <a:ext cx="1674813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4"/>
          <p:cNvSpPr/>
          <p:nvPr/>
        </p:nvSpPr>
        <p:spPr>
          <a:xfrm>
            <a:off x="10202863" y="1533525"/>
            <a:ext cx="1282700" cy="134620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4"/>
          <p:cNvSpPr/>
          <p:nvPr/>
        </p:nvSpPr>
        <p:spPr>
          <a:xfrm rot="3834254">
            <a:off x="9466263" y="5322888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等腰三角形 4"/>
          <p:cNvSpPr/>
          <p:nvPr/>
        </p:nvSpPr>
        <p:spPr>
          <a:xfrm rot="3834254">
            <a:off x="9100344" y="6187282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" name="等腰三角形 4"/>
          <p:cNvSpPr/>
          <p:nvPr/>
        </p:nvSpPr>
        <p:spPr>
          <a:xfrm rot="4726618">
            <a:off x="9940925" y="3300413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等腰三角形 4"/>
          <p:cNvSpPr/>
          <p:nvPr/>
        </p:nvSpPr>
        <p:spPr>
          <a:xfrm rot="12600000">
            <a:off x="8034338" y="2139950"/>
            <a:ext cx="1187450" cy="1247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5" name="等腰三角形 4"/>
          <p:cNvSpPr/>
          <p:nvPr/>
        </p:nvSpPr>
        <p:spPr>
          <a:xfrm rot="21025852">
            <a:off x="11661775" y="754063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等腰三角形 4"/>
          <p:cNvSpPr/>
          <p:nvPr/>
        </p:nvSpPr>
        <p:spPr>
          <a:xfrm rot="3834254">
            <a:off x="8044656" y="329407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等腰三角形 4"/>
          <p:cNvSpPr/>
          <p:nvPr/>
        </p:nvSpPr>
        <p:spPr>
          <a:xfrm rot="18038681">
            <a:off x="9340056" y="-207169"/>
            <a:ext cx="344488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等腰三角形 4"/>
          <p:cNvSpPr/>
          <p:nvPr/>
        </p:nvSpPr>
        <p:spPr>
          <a:xfrm rot="19679131">
            <a:off x="7400925" y="1608138"/>
            <a:ext cx="661988" cy="6953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等腰三角形 4"/>
          <p:cNvSpPr/>
          <p:nvPr/>
        </p:nvSpPr>
        <p:spPr>
          <a:xfrm rot="15049811">
            <a:off x="8596313" y="4405313"/>
            <a:ext cx="501650" cy="5270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等腰三角形 4"/>
          <p:cNvSpPr/>
          <p:nvPr/>
        </p:nvSpPr>
        <p:spPr>
          <a:xfrm rot="11374545">
            <a:off x="10853738" y="5605463"/>
            <a:ext cx="501650" cy="525462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9152214" y="832757"/>
            <a:ext cx="3080989" cy="5591028"/>
            <a:chOff x="9152214" y="832757"/>
            <a:chExt cx="3080989" cy="5591028"/>
          </a:xfrm>
          <a:solidFill>
            <a:srgbClr val="FFFFFF"/>
          </a:solidFill>
        </p:grpSpPr>
        <p:sp>
          <p:nvSpPr>
            <p:cNvPr id="51" name="任意多边形 50"/>
            <p:cNvSpPr/>
            <p:nvPr/>
          </p:nvSpPr>
          <p:spPr>
            <a:xfrm rot="20476330">
              <a:off x="10748648" y="1409739"/>
              <a:ext cx="1484555" cy="991655"/>
            </a:xfrm>
            <a:custGeom>
              <a:avLst/>
              <a:gdLst>
                <a:gd name="connsiteX0" fmla="*/ 964253 w 1484555"/>
                <a:gd name="connsiteY0" fmla="*/ 0 h 991655"/>
                <a:gd name="connsiteX1" fmla="*/ 1484555 w 1484555"/>
                <a:gd name="connsiteY1" fmla="*/ 377030 h 991655"/>
                <a:gd name="connsiteX2" fmla="*/ 0 w 1484555"/>
                <a:gd name="connsiteY2" fmla="*/ 991655 h 99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555" h="991655">
                  <a:moveTo>
                    <a:pt x="964253" y="0"/>
                  </a:moveTo>
                  <a:lnTo>
                    <a:pt x="1484555" y="377030"/>
                  </a:lnTo>
                  <a:lnTo>
                    <a:pt x="0" y="9916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10971638" y="2127252"/>
              <a:ext cx="513649" cy="434792"/>
            </a:xfrm>
            <a:custGeom>
              <a:avLst/>
              <a:gdLst>
                <a:gd name="connsiteX0" fmla="*/ 207102 w 513649"/>
                <a:gd name="connsiteY0" fmla="*/ 0 h 434792"/>
                <a:gd name="connsiteX1" fmla="*/ 513649 w 513649"/>
                <a:gd name="connsiteY1" fmla="*/ 222135 h 434792"/>
                <a:gd name="connsiteX2" fmla="*/ 0 w 513649"/>
                <a:gd name="connsiteY2" fmla="*/ 434792 h 43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3649" h="434792">
                  <a:moveTo>
                    <a:pt x="207102" y="0"/>
                  </a:moveTo>
                  <a:lnTo>
                    <a:pt x="513649" y="222135"/>
                  </a:lnTo>
                  <a:lnTo>
                    <a:pt x="0" y="4347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 rot="3834254">
              <a:off x="9520560" y="5357206"/>
              <a:ext cx="314048" cy="287533"/>
            </a:xfrm>
            <a:custGeom>
              <a:avLst/>
              <a:gdLst>
                <a:gd name="connsiteX0" fmla="*/ 11468 w 314048"/>
                <a:gd name="connsiteY0" fmla="*/ 0 h 287533"/>
                <a:gd name="connsiteX1" fmla="*/ 314048 w 314048"/>
                <a:gd name="connsiteY1" fmla="*/ 219261 h 287533"/>
                <a:gd name="connsiteX2" fmla="*/ 149143 w 314048"/>
                <a:gd name="connsiteY2" fmla="*/ 287533 h 287533"/>
                <a:gd name="connsiteX3" fmla="*/ 0 w 314048"/>
                <a:gd name="connsiteY3" fmla="*/ 99595 h 28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048" h="287533">
                  <a:moveTo>
                    <a:pt x="11468" y="0"/>
                  </a:moveTo>
                  <a:lnTo>
                    <a:pt x="314048" y="219261"/>
                  </a:lnTo>
                  <a:lnTo>
                    <a:pt x="149143" y="287533"/>
                  </a:lnTo>
                  <a:lnTo>
                    <a:pt x="0" y="995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任意多边形 66"/>
            <p:cNvSpPr/>
            <p:nvPr/>
          </p:nvSpPr>
          <p:spPr>
            <a:xfrm rot="3834254">
              <a:off x="9141845" y="6212916"/>
              <a:ext cx="221238" cy="200499"/>
            </a:xfrm>
            <a:custGeom>
              <a:avLst/>
              <a:gdLst>
                <a:gd name="connsiteX0" fmla="*/ 6794 w 221238"/>
                <a:gd name="connsiteY0" fmla="*/ 0 h 200499"/>
                <a:gd name="connsiteX1" fmla="*/ 221238 w 221238"/>
                <a:gd name="connsiteY1" fmla="*/ 155395 h 200499"/>
                <a:gd name="connsiteX2" fmla="*/ 112294 w 221238"/>
                <a:gd name="connsiteY2" fmla="*/ 200499 h 200499"/>
                <a:gd name="connsiteX3" fmla="*/ 0 w 221238"/>
                <a:gd name="connsiteY3" fmla="*/ 58996 h 20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238" h="200499">
                  <a:moveTo>
                    <a:pt x="6794" y="0"/>
                  </a:moveTo>
                  <a:lnTo>
                    <a:pt x="221238" y="155395"/>
                  </a:lnTo>
                  <a:lnTo>
                    <a:pt x="112294" y="200499"/>
                  </a:lnTo>
                  <a:lnTo>
                    <a:pt x="0" y="58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任意多边形 68"/>
            <p:cNvSpPr/>
            <p:nvPr/>
          </p:nvSpPr>
          <p:spPr>
            <a:xfrm rot="4726618">
              <a:off x="10137641" y="3462627"/>
              <a:ext cx="1090268" cy="942332"/>
            </a:xfrm>
            <a:custGeom>
              <a:avLst/>
              <a:gdLst>
                <a:gd name="connsiteX0" fmla="*/ 54741 w 1090268"/>
                <a:gd name="connsiteY0" fmla="*/ 0 h 942332"/>
                <a:gd name="connsiteX1" fmla="*/ 1090268 w 1090268"/>
                <a:gd name="connsiteY1" fmla="*/ 750382 h 942332"/>
                <a:gd name="connsiteX2" fmla="*/ 626636 w 1090268"/>
                <a:gd name="connsiteY2" fmla="*/ 942332 h 942332"/>
                <a:gd name="connsiteX3" fmla="*/ 0 w 1090268"/>
                <a:gd name="connsiteY3" fmla="*/ 475377 h 94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268" h="942332">
                  <a:moveTo>
                    <a:pt x="54741" y="0"/>
                  </a:moveTo>
                  <a:lnTo>
                    <a:pt x="1090268" y="750382"/>
                  </a:lnTo>
                  <a:lnTo>
                    <a:pt x="626636" y="942332"/>
                  </a:lnTo>
                  <a:lnTo>
                    <a:pt x="0" y="4753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任意多边形 69"/>
            <p:cNvSpPr/>
            <p:nvPr/>
          </p:nvSpPr>
          <p:spPr>
            <a:xfrm rot="21025852">
              <a:off x="11693675" y="832757"/>
              <a:ext cx="217959" cy="164561"/>
            </a:xfrm>
            <a:custGeom>
              <a:avLst/>
              <a:gdLst>
                <a:gd name="connsiteX0" fmla="*/ 115393 w 217959"/>
                <a:gd name="connsiteY0" fmla="*/ 0 h 164561"/>
                <a:gd name="connsiteX1" fmla="*/ 217959 w 217959"/>
                <a:gd name="connsiteY1" fmla="*/ 74324 h 164561"/>
                <a:gd name="connsiteX2" fmla="*/ 0 w 217959"/>
                <a:gd name="connsiteY2" fmla="*/ 164561 h 16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59" h="164561">
                  <a:moveTo>
                    <a:pt x="115393" y="0"/>
                  </a:moveTo>
                  <a:lnTo>
                    <a:pt x="217959" y="74324"/>
                  </a:lnTo>
                  <a:lnTo>
                    <a:pt x="0" y="16456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2" name="等腰三角形 4"/>
          <p:cNvSpPr/>
          <p:nvPr/>
        </p:nvSpPr>
        <p:spPr>
          <a:xfrm rot="1555719">
            <a:off x="6561138" y="669925"/>
            <a:ext cx="242887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136" name="组合 17"/>
          <p:cNvGrpSpPr/>
          <p:nvPr/>
        </p:nvGrpSpPr>
        <p:grpSpPr bwMode="auto">
          <a:xfrm rot="0">
            <a:off x="5226685" y="2244725"/>
            <a:ext cx="6233795" cy="1771990"/>
            <a:chOff x="271020" y="2420002"/>
            <a:chExt cx="6234569" cy="1771499"/>
          </a:xfrm>
        </p:grpSpPr>
        <p:sp>
          <p:nvSpPr>
            <p:cNvPr id="5138" name="文本框 18"/>
            <p:cNvSpPr txBox="1">
              <a:spLocks noChangeArrowheads="1"/>
            </p:cNvSpPr>
            <p:nvPr/>
          </p:nvSpPr>
          <p:spPr bwMode="auto">
            <a:xfrm>
              <a:off x="297950" y="2420002"/>
              <a:ext cx="411595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 01</a:t>
              </a:r>
              <a:endParaRPr lang="zh-CN" altLang="en-US" sz="6000" b="1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9" name="文本框 19"/>
            <p:cNvSpPr txBox="1">
              <a:spLocks noChangeArrowheads="1"/>
            </p:cNvSpPr>
            <p:nvPr/>
          </p:nvSpPr>
          <p:spPr bwMode="auto">
            <a:xfrm>
              <a:off x="271020" y="3269736"/>
              <a:ext cx="6234569" cy="921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54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团队角色</a:t>
              </a:r>
              <a:endParaRPr lang="zh-CN" altLang="en-US" sz="54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团队角色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39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Arc 682"/>
          <p:cNvSpPr/>
          <p:nvPr/>
        </p:nvSpPr>
        <p:spPr bwMode="auto">
          <a:xfrm rot="18746405">
            <a:off x="3194844" y="1574007"/>
            <a:ext cx="774700" cy="766762"/>
          </a:xfrm>
          <a:custGeom>
            <a:avLst/>
            <a:gdLst>
              <a:gd name="T0" fmla="*/ 2147483647 w 21600"/>
              <a:gd name="T1" fmla="*/ 0 h 21356"/>
              <a:gd name="T2" fmla="*/ 2147483647 w 21600"/>
              <a:gd name="T3" fmla="*/ 2147483647 h 21356"/>
              <a:gd name="T4" fmla="*/ 0 w 21600"/>
              <a:gd name="T5" fmla="*/ 2147483647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38100">
            <a:solidFill>
              <a:srgbClr val="BF55DB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endParaRPr kumimoji="1" lang="zh-CN" altLang="en-US" kern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Freeform 673"/>
          <p:cNvSpPr>
            <a:spLocks noEditPoints="1"/>
          </p:cNvSpPr>
          <p:nvPr/>
        </p:nvSpPr>
        <p:spPr bwMode="auto">
          <a:xfrm rot="21275257">
            <a:off x="3690938" y="1925638"/>
            <a:ext cx="2008187" cy="2009775"/>
          </a:xfrm>
          <a:custGeom>
            <a:avLst/>
            <a:gdLst>
              <a:gd name="T0" fmla="*/ 2147483647 w 1816"/>
              <a:gd name="T1" fmla="*/ 2147483647 h 1816"/>
              <a:gd name="T2" fmla="*/ 2147483647 w 1816"/>
              <a:gd name="T3" fmla="*/ 2147483647 h 1816"/>
              <a:gd name="T4" fmla="*/ 2147483647 w 1816"/>
              <a:gd name="T5" fmla="*/ 2147483647 h 1816"/>
              <a:gd name="T6" fmla="*/ 2147483647 w 1816"/>
              <a:gd name="T7" fmla="*/ 2147483647 h 1816"/>
              <a:gd name="T8" fmla="*/ 2147483647 w 1816"/>
              <a:gd name="T9" fmla="*/ 2147483647 h 1816"/>
              <a:gd name="T10" fmla="*/ 2147483647 w 1816"/>
              <a:gd name="T11" fmla="*/ 2147483647 h 1816"/>
              <a:gd name="T12" fmla="*/ 2147483647 w 1816"/>
              <a:gd name="T13" fmla="*/ 2147483647 h 1816"/>
              <a:gd name="T14" fmla="*/ 2147483647 w 1816"/>
              <a:gd name="T15" fmla="*/ 2147483647 h 1816"/>
              <a:gd name="T16" fmla="*/ 2147483647 w 1816"/>
              <a:gd name="T17" fmla="*/ 2147483647 h 1816"/>
              <a:gd name="T18" fmla="*/ 2147483647 w 1816"/>
              <a:gd name="T19" fmla="*/ 2147483647 h 1816"/>
              <a:gd name="T20" fmla="*/ 2147483647 w 1816"/>
              <a:gd name="T21" fmla="*/ 2147483647 h 1816"/>
              <a:gd name="T22" fmla="*/ 2147483647 w 1816"/>
              <a:gd name="T23" fmla="*/ 2147483647 h 1816"/>
              <a:gd name="T24" fmla="*/ 0 w 1816"/>
              <a:gd name="T25" fmla="*/ 2147483647 h 1816"/>
              <a:gd name="T26" fmla="*/ 2147483647 w 1816"/>
              <a:gd name="T27" fmla="*/ 2147483647 h 1816"/>
              <a:gd name="T28" fmla="*/ 2147483647 w 1816"/>
              <a:gd name="T29" fmla="*/ 2147483647 h 1816"/>
              <a:gd name="T30" fmla="*/ 2147483647 w 1816"/>
              <a:gd name="T31" fmla="*/ 2147483647 h 1816"/>
              <a:gd name="T32" fmla="*/ 2147483647 w 1816"/>
              <a:gd name="T33" fmla="*/ 2147483647 h 1816"/>
              <a:gd name="T34" fmla="*/ 2147483647 w 1816"/>
              <a:gd name="T35" fmla="*/ 2147483647 h 1816"/>
              <a:gd name="T36" fmla="*/ 2147483647 w 1816"/>
              <a:gd name="T37" fmla="*/ 2147483647 h 1816"/>
              <a:gd name="T38" fmla="*/ 2147483647 w 1816"/>
              <a:gd name="T39" fmla="*/ 2147483647 h 1816"/>
              <a:gd name="T40" fmla="*/ 2147483647 w 1816"/>
              <a:gd name="T41" fmla="*/ 2147483647 h 1816"/>
              <a:gd name="T42" fmla="*/ 2147483647 w 1816"/>
              <a:gd name="T43" fmla="*/ 2147483647 h 1816"/>
              <a:gd name="T44" fmla="*/ 2147483647 w 1816"/>
              <a:gd name="T45" fmla="*/ 2147483647 h 1816"/>
              <a:gd name="T46" fmla="*/ 2147483647 w 1816"/>
              <a:gd name="T47" fmla="*/ 2147483647 h 1816"/>
              <a:gd name="T48" fmla="*/ 2147483647 w 1816"/>
              <a:gd name="T49" fmla="*/ 2147483647 h 1816"/>
              <a:gd name="T50" fmla="*/ 2147483647 w 1816"/>
              <a:gd name="T51" fmla="*/ 2147483647 h 1816"/>
              <a:gd name="T52" fmla="*/ 2147483647 w 1816"/>
              <a:gd name="T53" fmla="*/ 2147483647 h 1816"/>
              <a:gd name="T54" fmla="*/ 2147483647 w 1816"/>
              <a:gd name="T55" fmla="*/ 2147483647 h 1816"/>
              <a:gd name="T56" fmla="*/ 2147483647 w 1816"/>
              <a:gd name="T57" fmla="*/ 2147483647 h 1816"/>
              <a:gd name="T58" fmla="*/ 2147483647 w 1816"/>
              <a:gd name="T59" fmla="*/ 2147483647 h 1816"/>
              <a:gd name="T60" fmla="*/ 2147483647 w 1816"/>
              <a:gd name="T61" fmla="*/ 2147483647 h 1816"/>
              <a:gd name="T62" fmla="*/ 2147483647 w 1816"/>
              <a:gd name="T63" fmla="*/ 2147483647 h 1816"/>
              <a:gd name="T64" fmla="*/ 2147483647 w 1816"/>
              <a:gd name="T65" fmla="*/ 2147483647 h 1816"/>
              <a:gd name="T66" fmla="*/ 2147483647 w 1816"/>
              <a:gd name="T67" fmla="*/ 2147483647 h 1816"/>
              <a:gd name="T68" fmla="*/ 2147483647 w 1816"/>
              <a:gd name="T69" fmla="*/ 2147483647 h 1816"/>
              <a:gd name="T70" fmla="*/ 2147483647 w 1816"/>
              <a:gd name="T71" fmla="*/ 2147483647 h 1816"/>
              <a:gd name="T72" fmla="*/ 2147483647 w 1816"/>
              <a:gd name="T73" fmla="*/ 2147483647 h 1816"/>
              <a:gd name="T74" fmla="*/ 2147483647 w 1816"/>
              <a:gd name="T75" fmla="*/ 2147483647 h 1816"/>
              <a:gd name="T76" fmla="*/ 2147483647 w 1816"/>
              <a:gd name="T77" fmla="*/ 2147483647 h 1816"/>
              <a:gd name="T78" fmla="*/ 2147483647 w 1816"/>
              <a:gd name="T79" fmla="*/ 2147483647 h 1816"/>
              <a:gd name="T80" fmla="*/ 2147483647 w 1816"/>
              <a:gd name="T81" fmla="*/ 2147483647 h 1816"/>
              <a:gd name="T82" fmla="*/ 2147483647 w 1816"/>
              <a:gd name="T83" fmla="*/ 2147483647 h 1816"/>
              <a:gd name="T84" fmla="*/ 2147483647 w 1816"/>
              <a:gd name="T85" fmla="*/ 2147483647 h 1816"/>
              <a:gd name="T86" fmla="*/ 2147483647 w 1816"/>
              <a:gd name="T87" fmla="*/ 2147483647 h 1816"/>
              <a:gd name="T88" fmla="*/ 2147483647 w 1816"/>
              <a:gd name="T89" fmla="*/ 2147483647 h 1816"/>
              <a:gd name="T90" fmla="*/ 2147483647 w 1816"/>
              <a:gd name="T91" fmla="*/ 2147483647 h 1816"/>
              <a:gd name="T92" fmla="*/ 2147483647 w 1816"/>
              <a:gd name="T93" fmla="*/ 2147483647 h 1816"/>
              <a:gd name="T94" fmla="*/ 2147483647 w 1816"/>
              <a:gd name="T95" fmla="*/ 2147483647 h 1816"/>
              <a:gd name="T96" fmla="*/ 2147483647 w 1816"/>
              <a:gd name="T97" fmla="*/ 2147483647 h 1816"/>
              <a:gd name="T98" fmla="*/ 2147483647 w 1816"/>
              <a:gd name="T99" fmla="*/ 2147483647 h 1816"/>
              <a:gd name="T100" fmla="*/ 2147483647 w 1816"/>
              <a:gd name="T101" fmla="*/ 2147483647 h 1816"/>
              <a:gd name="T102" fmla="*/ 2147483647 w 1816"/>
              <a:gd name="T103" fmla="*/ 2147483647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F7725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Freeform 675"/>
          <p:cNvSpPr>
            <a:spLocks noEditPoints="1"/>
          </p:cNvSpPr>
          <p:nvPr/>
        </p:nvSpPr>
        <p:spPr bwMode="auto">
          <a:xfrm rot="21275257">
            <a:off x="1198563" y="1978025"/>
            <a:ext cx="2619375" cy="2619375"/>
          </a:xfrm>
          <a:custGeom>
            <a:avLst/>
            <a:gdLst>
              <a:gd name="T0" fmla="*/ 2147483647 w 2622"/>
              <a:gd name="T1" fmla="*/ 2147483647 h 2622"/>
              <a:gd name="T2" fmla="*/ 2147483647 w 2622"/>
              <a:gd name="T3" fmla="*/ 2147483647 h 2622"/>
              <a:gd name="T4" fmla="*/ 2147483647 w 2622"/>
              <a:gd name="T5" fmla="*/ 2147483647 h 2622"/>
              <a:gd name="T6" fmla="*/ 2147483647 w 2622"/>
              <a:gd name="T7" fmla="*/ 2147483647 h 2622"/>
              <a:gd name="T8" fmla="*/ 2147483647 w 2622"/>
              <a:gd name="T9" fmla="*/ 2147483647 h 2622"/>
              <a:gd name="T10" fmla="*/ 2147483647 w 2622"/>
              <a:gd name="T11" fmla="*/ 2147483647 h 2622"/>
              <a:gd name="T12" fmla="*/ 2147483647 w 2622"/>
              <a:gd name="T13" fmla="*/ 2147483647 h 2622"/>
              <a:gd name="T14" fmla="*/ 2147483647 w 2622"/>
              <a:gd name="T15" fmla="*/ 2147483647 h 2622"/>
              <a:gd name="T16" fmla="*/ 2147483647 w 2622"/>
              <a:gd name="T17" fmla="*/ 2147483647 h 2622"/>
              <a:gd name="T18" fmla="*/ 2147483647 w 2622"/>
              <a:gd name="T19" fmla="*/ 2147483647 h 2622"/>
              <a:gd name="T20" fmla="*/ 2147483647 w 2622"/>
              <a:gd name="T21" fmla="*/ 2147483647 h 2622"/>
              <a:gd name="T22" fmla="*/ 2147483647 w 2622"/>
              <a:gd name="T23" fmla="*/ 2147483647 h 2622"/>
              <a:gd name="T24" fmla="*/ 2147483647 w 2622"/>
              <a:gd name="T25" fmla="*/ 2147483647 h 2622"/>
              <a:gd name="T26" fmla="*/ 2147483647 w 2622"/>
              <a:gd name="T27" fmla="*/ 2147483647 h 2622"/>
              <a:gd name="T28" fmla="*/ 2147483647 w 2622"/>
              <a:gd name="T29" fmla="*/ 2147483647 h 2622"/>
              <a:gd name="T30" fmla="*/ 2147483647 w 2622"/>
              <a:gd name="T31" fmla="*/ 2147483647 h 2622"/>
              <a:gd name="T32" fmla="*/ 2147483647 w 2622"/>
              <a:gd name="T33" fmla="*/ 2147483647 h 2622"/>
              <a:gd name="T34" fmla="*/ 2147483647 w 2622"/>
              <a:gd name="T35" fmla="*/ 2147483647 h 2622"/>
              <a:gd name="T36" fmla="*/ 2147483647 w 2622"/>
              <a:gd name="T37" fmla="*/ 2147483647 h 2622"/>
              <a:gd name="T38" fmla="*/ 2147483647 w 2622"/>
              <a:gd name="T39" fmla="*/ 2147483647 h 2622"/>
              <a:gd name="T40" fmla="*/ 2147483647 w 2622"/>
              <a:gd name="T41" fmla="*/ 2147483647 h 2622"/>
              <a:gd name="T42" fmla="*/ 2147483647 w 2622"/>
              <a:gd name="T43" fmla="*/ 2147483647 h 2622"/>
              <a:gd name="T44" fmla="*/ 2147483647 w 2622"/>
              <a:gd name="T45" fmla="*/ 2147483647 h 2622"/>
              <a:gd name="T46" fmla="*/ 2147483647 w 2622"/>
              <a:gd name="T47" fmla="*/ 2147483647 h 2622"/>
              <a:gd name="T48" fmla="*/ 2147483647 w 2622"/>
              <a:gd name="T49" fmla="*/ 2147483647 h 2622"/>
              <a:gd name="T50" fmla="*/ 2147483647 w 2622"/>
              <a:gd name="T51" fmla="*/ 2147483647 h 2622"/>
              <a:gd name="T52" fmla="*/ 2147483647 w 2622"/>
              <a:gd name="T53" fmla="*/ 2147483647 h 2622"/>
              <a:gd name="T54" fmla="*/ 2147483647 w 2622"/>
              <a:gd name="T55" fmla="*/ 2147483647 h 2622"/>
              <a:gd name="T56" fmla="*/ 2147483647 w 2622"/>
              <a:gd name="T57" fmla="*/ 2147483647 h 2622"/>
              <a:gd name="T58" fmla="*/ 2147483647 w 2622"/>
              <a:gd name="T59" fmla="*/ 2147483647 h 2622"/>
              <a:gd name="T60" fmla="*/ 2147483647 w 2622"/>
              <a:gd name="T61" fmla="*/ 2147483647 h 2622"/>
              <a:gd name="T62" fmla="*/ 2147483647 w 2622"/>
              <a:gd name="T63" fmla="*/ 2147483647 h 2622"/>
              <a:gd name="T64" fmla="*/ 2147483647 w 2622"/>
              <a:gd name="T65" fmla="*/ 2147483647 h 2622"/>
              <a:gd name="T66" fmla="*/ 2147483647 w 2622"/>
              <a:gd name="T67" fmla="*/ 2147483647 h 2622"/>
              <a:gd name="T68" fmla="*/ 2147483647 w 2622"/>
              <a:gd name="T69" fmla="*/ 2147483647 h 2622"/>
              <a:gd name="T70" fmla="*/ 2147483647 w 2622"/>
              <a:gd name="T71" fmla="*/ 2147483647 h 2622"/>
              <a:gd name="T72" fmla="*/ 2147483647 w 2622"/>
              <a:gd name="T73" fmla="*/ 2147483647 h 2622"/>
              <a:gd name="T74" fmla="*/ 2147483647 w 2622"/>
              <a:gd name="T75" fmla="*/ 2147483647 h 2622"/>
              <a:gd name="T76" fmla="*/ 2147483647 w 2622"/>
              <a:gd name="T77" fmla="*/ 2147483647 h 2622"/>
              <a:gd name="T78" fmla="*/ 2147483647 w 2622"/>
              <a:gd name="T79" fmla="*/ 2147483647 h 2622"/>
              <a:gd name="T80" fmla="*/ 2147483647 w 2622"/>
              <a:gd name="T81" fmla="*/ 2147483647 h 2622"/>
              <a:gd name="T82" fmla="*/ 2147483647 w 2622"/>
              <a:gd name="T83" fmla="*/ 2147483647 h 2622"/>
              <a:gd name="T84" fmla="*/ 2147483647 w 2622"/>
              <a:gd name="T85" fmla="*/ 2147483647 h 2622"/>
              <a:gd name="T86" fmla="*/ 2147483647 w 2622"/>
              <a:gd name="T87" fmla="*/ 2147483647 h 2622"/>
              <a:gd name="T88" fmla="*/ 2147483647 w 2622"/>
              <a:gd name="T89" fmla="*/ 2147483647 h 2622"/>
              <a:gd name="T90" fmla="*/ 2147483647 w 2622"/>
              <a:gd name="T91" fmla="*/ 2147483647 h 2622"/>
              <a:gd name="T92" fmla="*/ 2147483647 w 2622"/>
              <a:gd name="T93" fmla="*/ 2147483647 h 2622"/>
              <a:gd name="T94" fmla="*/ 2147483647 w 2622"/>
              <a:gd name="T95" fmla="*/ 2147483647 h 2622"/>
              <a:gd name="T96" fmla="*/ 2147483647 w 2622"/>
              <a:gd name="T97" fmla="*/ 2147483647 h 2622"/>
              <a:gd name="T98" fmla="*/ 2147483647 w 2622"/>
              <a:gd name="T99" fmla="*/ 2147483647 h 2622"/>
              <a:gd name="T100" fmla="*/ 2147483647 w 2622"/>
              <a:gd name="T101" fmla="*/ 2147483647 h 2622"/>
              <a:gd name="T102" fmla="*/ 2147483647 w 2622"/>
              <a:gd name="T103" fmla="*/ 2147483647 h 2622"/>
              <a:gd name="T104" fmla="*/ 2147483647 w 2622"/>
              <a:gd name="T105" fmla="*/ 2147483647 h 2622"/>
              <a:gd name="T106" fmla="*/ 2147483647 w 2622"/>
              <a:gd name="T107" fmla="*/ 2147483647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F04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Oval 676"/>
          <p:cNvSpPr>
            <a:spLocks noChangeArrowheads="1"/>
          </p:cNvSpPr>
          <p:nvPr/>
        </p:nvSpPr>
        <p:spPr bwMode="auto">
          <a:xfrm rot="21275257">
            <a:off x="1477963" y="2259013"/>
            <a:ext cx="2058987" cy="2057400"/>
          </a:xfrm>
          <a:prstGeom prst="ellipse">
            <a:avLst/>
          </a:prstGeom>
          <a:solidFill>
            <a:srgbClr val="F04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Oval 677"/>
          <p:cNvSpPr>
            <a:spLocks noChangeArrowheads="1"/>
          </p:cNvSpPr>
          <p:nvPr/>
        </p:nvSpPr>
        <p:spPr bwMode="auto">
          <a:xfrm rot="21275257">
            <a:off x="4006850" y="2241550"/>
            <a:ext cx="1376363" cy="1376363"/>
          </a:xfrm>
          <a:prstGeom prst="ellipse">
            <a:avLst/>
          </a:prstGeom>
          <a:solidFill>
            <a:srgbClr val="F7725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Freeform 679"/>
          <p:cNvSpPr>
            <a:spLocks noEditPoints="1"/>
          </p:cNvSpPr>
          <p:nvPr/>
        </p:nvSpPr>
        <p:spPr bwMode="auto">
          <a:xfrm rot="21275257">
            <a:off x="4829175" y="3527425"/>
            <a:ext cx="1758950" cy="1760538"/>
          </a:xfrm>
          <a:custGeom>
            <a:avLst/>
            <a:gdLst>
              <a:gd name="T0" fmla="*/ 2147483647 w 1816"/>
              <a:gd name="T1" fmla="*/ 2147483647 h 1816"/>
              <a:gd name="T2" fmla="*/ 2147483647 w 1816"/>
              <a:gd name="T3" fmla="*/ 2147483647 h 1816"/>
              <a:gd name="T4" fmla="*/ 2147483647 w 1816"/>
              <a:gd name="T5" fmla="*/ 2147483647 h 1816"/>
              <a:gd name="T6" fmla="*/ 2147483647 w 1816"/>
              <a:gd name="T7" fmla="*/ 2147483647 h 1816"/>
              <a:gd name="T8" fmla="*/ 2147483647 w 1816"/>
              <a:gd name="T9" fmla="*/ 2147483647 h 1816"/>
              <a:gd name="T10" fmla="*/ 2147483647 w 1816"/>
              <a:gd name="T11" fmla="*/ 2147483647 h 1816"/>
              <a:gd name="T12" fmla="*/ 2147483647 w 1816"/>
              <a:gd name="T13" fmla="*/ 2147483647 h 1816"/>
              <a:gd name="T14" fmla="*/ 2147483647 w 1816"/>
              <a:gd name="T15" fmla="*/ 2147483647 h 1816"/>
              <a:gd name="T16" fmla="*/ 2147483647 w 1816"/>
              <a:gd name="T17" fmla="*/ 2147483647 h 1816"/>
              <a:gd name="T18" fmla="*/ 2147483647 w 1816"/>
              <a:gd name="T19" fmla="*/ 2147483647 h 1816"/>
              <a:gd name="T20" fmla="*/ 2147483647 w 1816"/>
              <a:gd name="T21" fmla="*/ 2147483647 h 1816"/>
              <a:gd name="T22" fmla="*/ 2147483647 w 1816"/>
              <a:gd name="T23" fmla="*/ 2147483647 h 1816"/>
              <a:gd name="T24" fmla="*/ 0 w 1816"/>
              <a:gd name="T25" fmla="*/ 2147483647 h 1816"/>
              <a:gd name="T26" fmla="*/ 2147483647 w 1816"/>
              <a:gd name="T27" fmla="*/ 2147483647 h 1816"/>
              <a:gd name="T28" fmla="*/ 2147483647 w 1816"/>
              <a:gd name="T29" fmla="*/ 2147483647 h 1816"/>
              <a:gd name="T30" fmla="*/ 2147483647 w 1816"/>
              <a:gd name="T31" fmla="*/ 2147483647 h 1816"/>
              <a:gd name="T32" fmla="*/ 2147483647 w 1816"/>
              <a:gd name="T33" fmla="*/ 2147483647 h 1816"/>
              <a:gd name="T34" fmla="*/ 2147483647 w 1816"/>
              <a:gd name="T35" fmla="*/ 2147483647 h 1816"/>
              <a:gd name="T36" fmla="*/ 2147483647 w 1816"/>
              <a:gd name="T37" fmla="*/ 2147483647 h 1816"/>
              <a:gd name="T38" fmla="*/ 2147483647 w 1816"/>
              <a:gd name="T39" fmla="*/ 2147483647 h 1816"/>
              <a:gd name="T40" fmla="*/ 2147483647 w 1816"/>
              <a:gd name="T41" fmla="*/ 2147483647 h 1816"/>
              <a:gd name="T42" fmla="*/ 2147483647 w 1816"/>
              <a:gd name="T43" fmla="*/ 2147483647 h 1816"/>
              <a:gd name="T44" fmla="*/ 2147483647 w 1816"/>
              <a:gd name="T45" fmla="*/ 2147483647 h 1816"/>
              <a:gd name="T46" fmla="*/ 2147483647 w 1816"/>
              <a:gd name="T47" fmla="*/ 2147483647 h 1816"/>
              <a:gd name="T48" fmla="*/ 2147483647 w 1816"/>
              <a:gd name="T49" fmla="*/ 2147483647 h 1816"/>
              <a:gd name="T50" fmla="*/ 2147483647 w 1816"/>
              <a:gd name="T51" fmla="*/ 2147483647 h 1816"/>
              <a:gd name="T52" fmla="*/ 2147483647 w 1816"/>
              <a:gd name="T53" fmla="*/ 2147483647 h 1816"/>
              <a:gd name="T54" fmla="*/ 2147483647 w 1816"/>
              <a:gd name="T55" fmla="*/ 2147483647 h 1816"/>
              <a:gd name="T56" fmla="*/ 2147483647 w 1816"/>
              <a:gd name="T57" fmla="*/ 2147483647 h 1816"/>
              <a:gd name="T58" fmla="*/ 2147483647 w 1816"/>
              <a:gd name="T59" fmla="*/ 2147483647 h 1816"/>
              <a:gd name="T60" fmla="*/ 2147483647 w 1816"/>
              <a:gd name="T61" fmla="*/ 2147483647 h 1816"/>
              <a:gd name="T62" fmla="*/ 2147483647 w 1816"/>
              <a:gd name="T63" fmla="*/ 2147483647 h 1816"/>
              <a:gd name="T64" fmla="*/ 2147483647 w 1816"/>
              <a:gd name="T65" fmla="*/ 2147483647 h 1816"/>
              <a:gd name="T66" fmla="*/ 2147483647 w 1816"/>
              <a:gd name="T67" fmla="*/ 2147483647 h 1816"/>
              <a:gd name="T68" fmla="*/ 2147483647 w 1816"/>
              <a:gd name="T69" fmla="*/ 2147483647 h 1816"/>
              <a:gd name="T70" fmla="*/ 2147483647 w 1816"/>
              <a:gd name="T71" fmla="*/ 2147483647 h 1816"/>
              <a:gd name="T72" fmla="*/ 2147483647 w 1816"/>
              <a:gd name="T73" fmla="*/ 2147483647 h 1816"/>
              <a:gd name="T74" fmla="*/ 2147483647 w 1816"/>
              <a:gd name="T75" fmla="*/ 2147483647 h 1816"/>
              <a:gd name="T76" fmla="*/ 2147483647 w 1816"/>
              <a:gd name="T77" fmla="*/ 2147483647 h 1816"/>
              <a:gd name="T78" fmla="*/ 2147483647 w 1816"/>
              <a:gd name="T79" fmla="*/ 2147483647 h 1816"/>
              <a:gd name="T80" fmla="*/ 2147483647 w 1816"/>
              <a:gd name="T81" fmla="*/ 2147483647 h 1816"/>
              <a:gd name="T82" fmla="*/ 2147483647 w 1816"/>
              <a:gd name="T83" fmla="*/ 2147483647 h 1816"/>
              <a:gd name="T84" fmla="*/ 2147483647 w 1816"/>
              <a:gd name="T85" fmla="*/ 2147483647 h 1816"/>
              <a:gd name="T86" fmla="*/ 2147483647 w 1816"/>
              <a:gd name="T87" fmla="*/ 2147483647 h 1816"/>
              <a:gd name="T88" fmla="*/ 2147483647 w 1816"/>
              <a:gd name="T89" fmla="*/ 2147483647 h 1816"/>
              <a:gd name="T90" fmla="*/ 2147483647 w 1816"/>
              <a:gd name="T91" fmla="*/ 2147483647 h 1816"/>
              <a:gd name="T92" fmla="*/ 2147483647 w 1816"/>
              <a:gd name="T93" fmla="*/ 2147483647 h 1816"/>
              <a:gd name="T94" fmla="*/ 2147483647 w 1816"/>
              <a:gd name="T95" fmla="*/ 2147483647 h 1816"/>
              <a:gd name="T96" fmla="*/ 2147483647 w 1816"/>
              <a:gd name="T97" fmla="*/ 2147483647 h 1816"/>
              <a:gd name="T98" fmla="*/ 2147483647 w 1816"/>
              <a:gd name="T99" fmla="*/ 2147483647 h 1816"/>
              <a:gd name="T100" fmla="*/ 2147483647 w 1816"/>
              <a:gd name="T101" fmla="*/ 2147483647 h 1816"/>
              <a:gd name="T102" fmla="*/ 2147483647 w 1816"/>
              <a:gd name="T103" fmla="*/ 2147483647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F8D8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Oval 680"/>
          <p:cNvSpPr>
            <a:spLocks noChangeArrowheads="1"/>
          </p:cNvSpPr>
          <p:nvPr/>
        </p:nvSpPr>
        <p:spPr bwMode="auto">
          <a:xfrm rot="21275257">
            <a:off x="5105400" y="3805238"/>
            <a:ext cx="1204913" cy="1204912"/>
          </a:xfrm>
          <a:prstGeom prst="ellipse">
            <a:avLst/>
          </a:prstGeom>
          <a:solidFill>
            <a:srgbClr val="F8D8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Arc 681"/>
          <p:cNvSpPr/>
          <p:nvPr/>
        </p:nvSpPr>
        <p:spPr bwMode="auto">
          <a:xfrm rot="7501686">
            <a:off x="3642519" y="3475832"/>
            <a:ext cx="1457325" cy="1182687"/>
          </a:xfrm>
          <a:custGeom>
            <a:avLst/>
            <a:gdLst>
              <a:gd name="T0" fmla="*/ 2147483647 w 21600"/>
              <a:gd name="T1" fmla="*/ 0 h 15695"/>
              <a:gd name="T2" fmla="*/ 2147483647 w 21600"/>
              <a:gd name="T3" fmla="*/ 2147483647 h 15695"/>
              <a:gd name="T4" fmla="*/ 0 w 21600"/>
              <a:gd name="T5" fmla="*/ 2147483647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38100">
            <a:solidFill>
              <a:srgbClr val="BF55DB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endParaRPr kumimoji="1" lang="zh-CN" altLang="en-US" kern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4" name="Arc 683"/>
          <p:cNvSpPr/>
          <p:nvPr/>
        </p:nvSpPr>
        <p:spPr bwMode="auto">
          <a:xfrm rot="256945">
            <a:off x="5840413" y="2814638"/>
            <a:ext cx="474662" cy="687387"/>
          </a:xfrm>
          <a:custGeom>
            <a:avLst/>
            <a:gdLst>
              <a:gd name="T0" fmla="*/ 2147483647 w 21600"/>
              <a:gd name="T1" fmla="*/ 0 h 31203"/>
              <a:gd name="T2" fmla="*/ 2147483647 w 21600"/>
              <a:gd name="T3" fmla="*/ 2147483647 h 31203"/>
              <a:gd name="T4" fmla="*/ 0 w 21600"/>
              <a:gd name="T5" fmla="*/ 2147483647 h 31203"/>
              <a:gd name="T6" fmla="*/ 0 60000 65536"/>
              <a:gd name="T7" fmla="*/ 0 60000 65536"/>
              <a:gd name="T8" fmla="*/ 0 60000 65536"/>
              <a:gd name="T9" fmla="*/ 0 w 21600"/>
              <a:gd name="T10" fmla="*/ 0 h 31203"/>
              <a:gd name="T11" fmla="*/ 21600 w 21600"/>
              <a:gd name="T12" fmla="*/ 31203 h 31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203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</a:path>
              <a:path w="21600" h="31203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38100">
            <a:solidFill>
              <a:srgbClr val="BF55DB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endParaRPr kumimoji="1" lang="zh-CN" altLang="en-US" kern="0"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18" name="Group 48"/>
          <p:cNvGrpSpPr/>
          <p:nvPr/>
        </p:nvGrpSpPr>
        <p:grpSpPr>
          <a:xfrm>
            <a:off x="5507192" y="4207080"/>
            <a:ext cx="401025" cy="401024"/>
            <a:chOff x="5607375" y="3562825"/>
            <a:chExt cx="587140" cy="587140"/>
          </a:xfrm>
          <a:noFill/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Calibri" panose="020F0502020204030204"/>
                <a:ea typeface="+mn-ea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5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21" name="Group 51"/>
          <p:cNvGrpSpPr/>
          <p:nvPr/>
        </p:nvGrpSpPr>
        <p:grpSpPr>
          <a:xfrm>
            <a:off x="2205201" y="2999728"/>
            <a:ext cx="576000" cy="576000"/>
            <a:chOff x="6665323" y="3562825"/>
            <a:chExt cx="587140" cy="587140"/>
          </a:xfrm>
          <a:noFill/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Calibri" panose="020F0502020204030204"/>
                <a:ea typeface="+mn-ea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Calibri" panose="020F0502020204030204"/>
                <a:ea typeface="+mn-ea"/>
              </a:endParaRPr>
            </a:p>
          </p:txBody>
        </p:sp>
      </p:grpSp>
      <p:grpSp>
        <p:nvGrpSpPr>
          <p:cNvPr id="25" name="Group 54"/>
          <p:cNvGrpSpPr/>
          <p:nvPr/>
        </p:nvGrpSpPr>
        <p:grpSpPr>
          <a:xfrm>
            <a:off x="4473457" y="2729596"/>
            <a:ext cx="401025" cy="401025"/>
            <a:chOff x="7740352" y="3562825"/>
            <a:chExt cx="587140" cy="587140"/>
          </a:xfrm>
          <a:noFill/>
        </p:grpSpPr>
        <p:sp>
          <p:nvSpPr>
            <p:cNvPr id="26" name="Freeform 55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Calibri" panose="020F0502020204030204"/>
                <a:ea typeface="+mn-ea"/>
              </a:endParaRPr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Calibri" panose="020F0502020204030204"/>
                <a:ea typeface="+mn-ea"/>
              </a:endParaRPr>
            </a:p>
          </p:txBody>
        </p:sp>
      </p:grpSp>
      <p:sp>
        <p:nvSpPr>
          <p:cNvPr id="14355" name="矩形 30"/>
          <p:cNvSpPr>
            <a:spLocks noChangeArrowheads="1"/>
          </p:cNvSpPr>
          <p:nvPr/>
        </p:nvSpPr>
        <p:spPr bwMode="auto">
          <a:xfrm>
            <a:off x="7070725" y="2132013"/>
            <a:ext cx="3922713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提出项目构想，给出相应的用户需求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6" name="文本框 31"/>
          <p:cNvSpPr txBox="1">
            <a:spLocks noChangeArrowheads="1"/>
          </p:cNvSpPr>
          <p:nvPr/>
        </p:nvSpPr>
        <p:spPr bwMode="auto">
          <a:xfrm>
            <a:off x="7070725" y="1730375"/>
            <a:ext cx="27971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</a:t>
            </a:r>
            <a:endParaRPr lang="zh-CN" altLang="en-US" sz="28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7" name="矩形 32"/>
          <p:cNvSpPr>
            <a:spLocks noChangeArrowheads="1"/>
          </p:cNvSpPr>
          <p:nvPr/>
        </p:nvSpPr>
        <p:spPr bwMode="auto">
          <a:xfrm>
            <a:off x="7070725" y="3918585"/>
            <a:ext cx="392271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对报告进行评审，并写出相应的评审报告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8" name="文本框 33"/>
          <p:cNvSpPr txBox="1">
            <a:spLocks noChangeArrowheads="1"/>
          </p:cNvSpPr>
          <p:nvPr/>
        </p:nvSpPr>
        <p:spPr bwMode="auto">
          <a:xfrm>
            <a:off x="7070725" y="3518535"/>
            <a:ext cx="27971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评审人员</a:t>
            </a:r>
            <a:endParaRPr lang="zh-CN" altLang="en-US" sz="28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33"/>
          <p:cNvSpPr txBox="1">
            <a:spLocks noChangeArrowheads="1"/>
          </p:cNvSpPr>
          <p:nvPr/>
        </p:nvSpPr>
        <p:spPr bwMode="auto">
          <a:xfrm>
            <a:off x="7070725" y="5231765"/>
            <a:ext cx="27971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项目经理助理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×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3328" name="组合 17"/>
          <p:cNvGrpSpPr/>
          <p:nvPr/>
        </p:nvGrpSpPr>
        <p:grpSpPr bwMode="auto">
          <a:xfrm rot="0">
            <a:off x="5226685" y="2244725"/>
            <a:ext cx="6233795" cy="1774190"/>
            <a:chOff x="271020" y="2420002"/>
            <a:chExt cx="6234569" cy="1773210"/>
          </a:xfrm>
        </p:grpSpPr>
        <p:sp>
          <p:nvSpPr>
            <p:cNvPr id="13330" name="文本框 18"/>
            <p:cNvSpPr txBox="1">
              <a:spLocks noChangeArrowheads="1"/>
            </p:cNvSpPr>
            <p:nvPr/>
          </p:nvSpPr>
          <p:spPr bwMode="auto">
            <a:xfrm>
              <a:off x="297950" y="2420002"/>
              <a:ext cx="411595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 02</a:t>
              </a:r>
              <a:endParaRPr lang="zh-CN" altLang="en-US" sz="6000" b="1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1" name="文本框 19"/>
            <p:cNvSpPr txBox="1">
              <a:spLocks noChangeArrowheads="1"/>
            </p:cNvSpPr>
            <p:nvPr/>
          </p:nvSpPr>
          <p:spPr bwMode="auto">
            <a:xfrm>
              <a:off x="271020" y="3269736"/>
              <a:ext cx="6234569" cy="923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54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工作成果清单</a:t>
              </a:r>
              <a:endParaRPr lang="zh-CN" altLang="en-US" sz="54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7368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工作成果清单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7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177" name="矩形 10"/>
          <p:cNvSpPr>
            <a:spLocks noChangeArrowheads="1"/>
          </p:cNvSpPr>
          <p:nvPr/>
        </p:nvSpPr>
        <p:spPr bwMode="auto">
          <a:xfrm>
            <a:off x="6049010" y="1262063"/>
            <a:ext cx="5053013" cy="468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已完成：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用户需求说明书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1.0 1.1 2.0 3.0   50%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招标书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1.0 2.0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质量保证计划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1.0 2.0   50%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投标书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软件开发合同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软件设计规格说明书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评审报告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3.0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集成测试计划评审报告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1.0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集成测试用例评审报告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1.0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用户手册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评审报告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50%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38678" b="9235"/>
          <a:stretch>
            <a:fillRect/>
          </a:stretch>
        </p:blipFill>
        <p:spPr>
          <a:xfrm>
            <a:off x="739775" y="1682115"/>
            <a:ext cx="4006850" cy="38442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3328" name="组合 17"/>
          <p:cNvGrpSpPr/>
          <p:nvPr/>
        </p:nvGrpSpPr>
        <p:grpSpPr bwMode="auto">
          <a:xfrm rot="0">
            <a:off x="5226685" y="2244725"/>
            <a:ext cx="6233795" cy="1772224"/>
            <a:chOff x="271020" y="2420002"/>
            <a:chExt cx="6234569" cy="1771245"/>
          </a:xfrm>
        </p:grpSpPr>
        <p:sp>
          <p:nvSpPr>
            <p:cNvPr id="13330" name="文本框 18"/>
            <p:cNvSpPr txBox="1">
              <a:spLocks noChangeArrowheads="1"/>
            </p:cNvSpPr>
            <p:nvPr/>
          </p:nvSpPr>
          <p:spPr bwMode="auto">
            <a:xfrm>
              <a:off x="297950" y="2420002"/>
              <a:ext cx="4115955" cy="1014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 03</a:t>
              </a:r>
              <a:endParaRPr lang="zh-CN" altLang="en-US" sz="6000" b="1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1" name="文本框 19"/>
            <p:cNvSpPr txBox="1">
              <a:spLocks noChangeArrowheads="1"/>
            </p:cNvSpPr>
            <p:nvPr/>
          </p:nvSpPr>
          <p:spPr bwMode="auto">
            <a:xfrm>
              <a:off x="271020" y="3269736"/>
              <a:ext cx="6234569" cy="92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54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心得与收获</a:t>
              </a:r>
              <a:endParaRPr lang="zh-CN" altLang="en-US" sz="54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心得与体会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3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5364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" y="2199323"/>
            <a:ext cx="4127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8" name="矩形 22"/>
          <p:cNvSpPr>
            <a:spLocks noChangeArrowheads="1"/>
          </p:cNvSpPr>
          <p:nvPr/>
        </p:nvSpPr>
        <p:spPr bwMode="auto">
          <a:xfrm>
            <a:off x="7000875" y="2199640"/>
            <a:ext cx="3818255" cy="103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团队内部的沟通与交流能更好地促进合作。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rcRect t="6378" b="7731"/>
          <a:stretch>
            <a:fillRect/>
          </a:stretch>
        </p:blipFill>
        <p:spPr>
          <a:xfrm>
            <a:off x="1230630" y="2338756"/>
            <a:ext cx="3835399" cy="2181302"/>
          </a:xfrm>
          <a:custGeom>
            <a:avLst/>
            <a:gdLst>
              <a:gd name="connsiteX0" fmla="*/ 0 w 3835399"/>
              <a:gd name="connsiteY0" fmla="*/ 0 h 2181302"/>
              <a:gd name="connsiteX1" fmla="*/ 3835399 w 3835399"/>
              <a:gd name="connsiteY1" fmla="*/ 0 h 2181302"/>
              <a:gd name="connsiteX2" fmla="*/ 3835399 w 3835399"/>
              <a:gd name="connsiteY2" fmla="*/ 2181302 h 2181302"/>
              <a:gd name="connsiteX3" fmla="*/ 0 w 3835399"/>
              <a:gd name="connsiteY3" fmla="*/ 2181302 h 218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5399" h="2181302">
                <a:moveTo>
                  <a:pt x="0" y="0"/>
                </a:moveTo>
                <a:lnTo>
                  <a:pt x="3835399" y="0"/>
                </a:lnTo>
                <a:lnTo>
                  <a:pt x="3835399" y="2181302"/>
                </a:lnTo>
                <a:lnTo>
                  <a:pt x="0" y="2181302"/>
                </a:lnTo>
                <a:close/>
              </a:path>
            </a:pathLst>
          </a:custGeom>
        </p:spPr>
      </p:pic>
      <p:sp>
        <p:nvSpPr>
          <p:cNvPr id="16" name="Oval 3"/>
          <p:cNvSpPr/>
          <p:nvPr/>
        </p:nvSpPr>
        <p:spPr>
          <a:xfrm>
            <a:off x="5979795" y="1635760"/>
            <a:ext cx="563563" cy="563563"/>
          </a:xfrm>
          <a:prstGeom prst="ellipse">
            <a:avLst/>
          </a:prstGeom>
          <a:solidFill>
            <a:srgbClr val="F04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22"/>
          <p:cNvSpPr>
            <a:spLocks noChangeArrowheads="1"/>
          </p:cNvSpPr>
          <p:nvPr/>
        </p:nvSpPr>
        <p:spPr bwMode="auto">
          <a:xfrm>
            <a:off x="7000875" y="4601845"/>
            <a:ext cx="3818255" cy="103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合理的团队分工能提高团队工作效率。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Oval 3"/>
          <p:cNvSpPr/>
          <p:nvPr/>
        </p:nvSpPr>
        <p:spPr>
          <a:xfrm>
            <a:off x="5979795" y="4037965"/>
            <a:ext cx="563563" cy="563563"/>
          </a:xfrm>
          <a:prstGeom prst="ellipse">
            <a:avLst/>
          </a:prstGeom>
          <a:solidFill>
            <a:srgbClr val="F04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8" grpId="0"/>
      <p:bldP spid="16" grpId="0" animBg="1"/>
      <p:bldP spid="2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3328" name="组合 17"/>
          <p:cNvGrpSpPr/>
          <p:nvPr/>
        </p:nvGrpSpPr>
        <p:grpSpPr bwMode="auto">
          <a:xfrm rot="0">
            <a:off x="5226685" y="2244725"/>
            <a:ext cx="6233795" cy="1772224"/>
            <a:chOff x="271020" y="2420002"/>
            <a:chExt cx="6234569" cy="1771245"/>
          </a:xfrm>
        </p:grpSpPr>
        <p:sp>
          <p:nvSpPr>
            <p:cNvPr id="13330" name="文本框 18"/>
            <p:cNvSpPr txBox="1">
              <a:spLocks noChangeArrowheads="1"/>
            </p:cNvSpPr>
            <p:nvPr/>
          </p:nvSpPr>
          <p:spPr bwMode="auto">
            <a:xfrm>
              <a:off x="297950" y="2420002"/>
              <a:ext cx="4115955" cy="1014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 04</a:t>
              </a:r>
              <a:endParaRPr lang="zh-CN" altLang="en-US" sz="6000" b="1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1" name="文本框 19"/>
            <p:cNvSpPr txBox="1">
              <a:spLocks noChangeArrowheads="1"/>
            </p:cNvSpPr>
            <p:nvPr/>
          </p:nvSpPr>
          <p:spPr bwMode="auto">
            <a:xfrm>
              <a:off x="271020" y="3269736"/>
              <a:ext cx="6234569" cy="92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54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自我评价</a:t>
              </a:r>
              <a:endParaRPr lang="zh-CN" altLang="en-US" sz="54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清风素材 https://12sc.taobao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WPS 演示</Application>
  <PresentationFormat>自定义</PresentationFormat>
  <Paragraphs>89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Calibri</vt:lpstr>
      <vt:lpstr>Calibri Light</vt:lpstr>
      <vt:lpstr>等线</vt:lpstr>
      <vt:lpstr>微软雅黑</vt:lpstr>
      <vt:lpstr>Lato</vt:lpstr>
      <vt:lpstr>Arial Unicode MS</vt:lpstr>
      <vt:lpstr>Gulim</vt:lpstr>
      <vt:lpstr>Roboto</vt:lpstr>
      <vt:lpstr>Segoe Print</vt:lpstr>
      <vt:lpstr>FontAwesome</vt:lpstr>
      <vt:lpstr>Open Sans Light</vt:lpstr>
      <vt:lpstr>Gill Sans</vt:lpstr>
      <vt:lpstr>FontAwesome</vt:lpstr>
      <vt:lpstr>Open Sans</vt:lpstr>
      <vt:lpstr>Malgun Gothic</vt:lpstr>
      <vt:lpstr>Gill Sans MT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清风素材;12sc.taobao.com</dc:creator>
  <cp:keywords>12sc.taobao.com</cp:keywords>
  <dc:description>12sc.taobao.com</dc:description>
  <dc:subject>12sc.taobao.com</dc:subject>
  <cp:category>12sc.taobao.com</cp:category>
  <cp:lastModifiedBy>刘思逸</cp:lastModifiedBy>
  <cp:revision>24</cp:revision>
  <dcterms:created xsi:type="dcterms:W3CDTF">2015-09-12T09:18:00Z</dcterms:created>
  <dcterms:modified xsi:type="dcterms:W3CDTF">2019-11-18T15:48:14Z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2052-11.1.0.8806</vt:lpwstr>
  </property>
</Properties>
</file>