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94166-5538-450E-9D4E-D9EF9FF54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领航小组</a:t>
            </a:r>
            <a:r>
              <a:rPr lang="en-US" altLang="zh-CN" dirty="0"/>
              <a:t>——Tally</a:t>
            </a:r>
            <a:r>
              <a:rPr lang="zh-CN" altLang="en-US" dirty="0"/>
              <a:t>项目</a:t>
            </a:r>
            <a:br>
              <a:rPr lang="en-US" altLang="zh-CN" dirty="0"/>
            </a:br>
            <a:r>
              <a:rPr lang="zh-CN" altLang="en-US" dirty="0"/>
              <a:t>个人总结汇报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87E4D5-2DDE-437E-8820-3AFA320B1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805478"/>
            <a:ext cx="8915399" cy="1126283"/>
          </a:xfrm>
        </p:spPr>
        <p:txBody>
          <a:bodyPr/>
          <a:lstStyle/>
          <a:p>
            <a:r>
              <a:rPr lang="zh-CN" altLang="en-US" dirty="0"/>
              <a:t>软工</a:t>
            </a:r>
            <a:r>
              <a:rPr lang="en-US" altLang="zh-CN" dirty="0"/>
              <a:t>1603 </a:t>
            </a:r>
            <a:r>
              <a:rPr lang="zh-CN" altLang="en-US" dirty="0"/>
              <a:t>高金晖</a:t>
            </a:r>
            <a:endParaRPr lang="en-US" altLang="zh-CN" dirty="0"/>
          </a:p>
          <a:p>
            <a:r>
              <a:rPr lang="en-US" altLang="zh-CN" dirty="0"/>
              <a:t>2016011361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642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0A2EA-92CF-4B3F-B74C-D7213C9F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566502"/>
            <a:ext cx="8911687" cy="1280890"/>
          </a:xfrm>
        </p:spPr>
        <p:txBody>
          <a:bodyPr/>
          <a:lstStyle/>
          <a:p>
            <a:r>
              <a:rPr lang="zh-CN" altLang="en-US" dirty="0"/>
              <a:t>角色：开发组成员</a:t>
            </a:r>
          </a:p>
        </p:txBody>
      </p:sp>
    </p:spTree>
    <p:extLst>
      <p:ext uri="{BB962C8B-B14F-4D97-AF65-F5344CB8AC3E}">
        <p14:creationId xmlns:p14="http://schemas.microsoft.com/office/powerpoint/2010/main" val="11274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DBB7A-879F-433C-BB67-B09CE500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完成工作清单：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1DC28-4666-47D7-86E1-51CF1EAC2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单元测试报告</a:t>
            </a:r>
            <a:r>
              <a:rPr lang="en-US" altLang="zh-CN" dirty="0"/>
              <a:t>》V2.0		100%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单元测试报告</a:t>
            </a:r>
            <a:r>
              <a:rPr lang="en-US" altLang="zh-CN" dirty="0"/>
              <a:t>》V3.0		100%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功能测试用例报告评审报告</a:t>
            </a:r>
            <a:r>
              <a:rPr lang="en-US" altLang="zh-CN" dirty="0"/>
              <a:t>》V1.0	100%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功能测试用例报告评审报告</a:t>
            </a:r>
            <a:r>
              <a:rPr lang="en-US" altLang="zh-CN" dirty="0"/>
              <a:t>》V2.0	100%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功能测试用例报告评审报告</a:t>
            </a:r>
            <a:r>
              <a:rPr lang="en-US" altLang="zh-CN" dirty="0"/>
              <a:t>》V3.0	100%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02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16C29-8A66-429F-BA78-B6E90EE5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305" y="808056"/>
            <a:ext cx="928834" cy="5801291"/>
          </a:xfrm>
        </p:spPr>
        <p:txBody>
          <a:bodyPr vert="eaVert"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单元测试报告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3.0》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A281D7-FD70-455C-8DDD-2854B3490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780" y="548391"/>
            <a:ext cx="5558910" cy="547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7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16C29-8A66-429F-BA78-B6E90EE5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305" y="808056"/>
            <a:ext cx="928834" cy="5801291"/>
          </a:xfrm>
        </p:spPr>
        <p:txBody>
          <a:bodyPr vert="eaVert">
            <a:normAutofit fontScale="90000"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功能测试报告评审报告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2.0》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EF38B1-5B3F-4D9C-876C-3AB258D66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982" y="892881"/>
            <a:ext cx="6248942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9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AF93A-9487-45B5-AC6E-95CCA0FF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2319E-9F1E-4FE8-9230-F34241D96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作为开发组成员，个人能力及其不够，具体表现在，如对编码的不熟悉，身为开发组成员却并无代码的实际编写。</a:t>
            </a:r>
            <a:endParaRPr lang="en-US" altLang="zh-CN" dirty="0"/>
          </a:p>
          <a:p>
            <a:r>
              <a:rPr lang="zh-CN" altLang="en-US" dirty="0"/>
              <a:t>同时工作态度也有欠缺，经常是到最后一刻才完成工作。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88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AF93A-9487-45B5-AC6E-95CCA0FF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个人收获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2319E-9F1E-4FE8-9230-F34241D96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在观看同组的成员编写的代码时收益良多，他们对待程序的态度，他们的能力与积极的交流与沟通等等，都是我所欠缺，我应该向他们学习的地方。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355088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125</Words>
  <Application>Microsoft Office PowerPoint</Application>
  <PresentationFormat>宽屏</PresentationFormat>
  <Paragraphs>17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Century Gothic</vt:lpstr>
      <vt:lpstr>Wingdings 3</vt:lpstr>
      <vt:lpstr>丝状</vt:lpstr>
      <vt:lpstr>领航小组——Tally项目 个人总结汇报</vt:lpstr>
      <vt:lpstr>角色：开发组成员</vt:lpstr>
      <vt:lpstr>完成工作清单：</vt:lpstr>
      <vt:lpstr>《单元测试报告3.0》</vt:lpstr>
      <vt:lpstr>《功能测试报告评审报告2.0》</vt:lpstr>
      <vt:lpstr>个人总结</vt:lpstr>
      <vt:lpstr>个人收获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领航小组——Tally项目 个人总结汇报</dc:title>
  <dc:creator>Haiying Jin</dc:creator>
  <cp:lastModifiedBy>Haiying Jin</cp:lastModifiedBy>
  <cp:revision>5</cp:revision>
  <dcterms:created xsi:type="dcterms:W3CDTF">2019-11-18T23:58:22Z</dcterms:created>
  <dcterms:modified xsi:type="dcterms:W3CDTF">2019-11-19T00:35:11Z</dcterms:modified>
</cp:coreProperties>
</file>