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350" r:id="rId6"/>
    <p:sldId id="449" r:id="rId7"/>
    <p:sldId id="346" r:id="rId8"/>
    <p:sldId id="480" r:id="rId9"/>
    <p:sldId id="347" r:id="rId10"/>
    <p:sldId id="481" r:id="rId11"/>
    <p:sldId id="348" r:id="rId12"/>
    <p:sldId id="482" r:id="rId13"/>
    <p:sldId id="276" r:id="rId1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04077"/>
    <a:srgbClr val="BF55DB"/>
    <a:srgbClr val="F8D845"/>
    <a:srgbClr val="F77258"/>
    <a:srgbClr val="FEFEFE"/>
    <a:srgbClr val="C6C6C6"/>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0" autoAdjust="0"/>
    <p:restoredTop sz="94660"/>
  </p:normalViewPr>
  <p:slideViewPr>
    <p:cSldViewPr snapToGrid="0">
      <p:cViewPr varScale="1">
        <p:scale>
          <a:sx n="99" d="100"/>
          <a:sy n="99" d="100"/>
        </p:scale>
        <p:origin x="-1128" y="-96"/>
      </p:cViewPr>
      <p:guideLst>
        <p:guide orient="horz" pos="2068"/>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6B99B0B7-584C-40D5-9D7F-95FC98879DC3}"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anose="02010600030101010101" pitchFamily="2" charset="-122"/>
                <a:ea typeface="等线" panose="02010600030101010101" pitchFamily="2" charset="-122"/>
              </a:defRPr>
            </a:lvl1pPr>
          </a:lstStyle>
          <a:p>
            <a:pPr>
              <a:defRPr/>
            </a:pPr>
            <a:fld id="{9125B56A-3DBC-45E4-9F8C-8EB14D10B9D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7F7A2D0-6E26-42CB-A1FC-1BE3E6861CD8}" type="slidenum">
              <a:rPr lang="zh-CN" altLang="en-US" smtClean="0">
                <a:latin typeface="等线" panose="02010600030101010101" pitchFamily="2" charset="-122"/>
                <a:ea typeface="等线" panose="02010600030101010101" pitchFamily="2" charset="-122"/>
              </a:rPr>
            </a:fld>
            <a:endParaRPr lang="zh-CN" altLang="en-US" smtClean="0">
              <a:latin typeface="等线" panose="02010600030101010101" pitchFamily="2" charset="-122"/>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ADC0D994-80B8-4FC9-A3A8-D6716D8402D7}"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7ED633B5-7627-4AB2-BA1D-D13942A7C722}"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D357AC0-5D77-4230-88F1-A9A6667A77F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5D5E5-7B37-4A74-BF88-69448A0A7E69}"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9EDAB08-1CF6-4C43-A920-2179BF26F68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15A8C7-95FD-44BF-9544-E75299FC2E0D}"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531D351-7A7B-42CD-9539-EAF7EFD9343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15DE58-A9F7-47F8-B1A5-3482AB88A86D}"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AE928CAF-8369-4795-AF33-3A4767222B9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EFD819-AC47-454A-BD59-4214FC721B4D}"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7095DD4-4F3B-4808-A30D-7D90FE15619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756093-4A46-499A-9884-1C2D0032A2BD}"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F38ECF9-734B-498A-AED7-22FBE7C54B7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6CD987-8BDA-4450-AC09-E25E4FCA7BD8}"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40078CA-1F4D-47CD-9154-F02C31F7FB8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E03EF7-31BD-4E45-ACFC-2AD2C196B30B}"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8C98D2-7900-47B0-8797-F2A465A4E0B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14287A-F440-4F72-A425-03D3EEDCF104}"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B3C912FA-D875-4380-840D-80FF85EE745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76A3F9-A94C-4408-9B16-290FB94441D5}"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F27E70ED-B919-4EE0-AAE4-DDCC899DA98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96033-7AC3-43DA-ABC7-DC3B472055B9}"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51113AF7-8E6F-4278-AF14-1BCE30728F88}"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CF0A8334-D66D-4FC8-ABFE-8D7C9EA2E675}"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087" name="组合 17"/>
          <p:cNvGrpSpPr/>
          <p:nvPr/>
        </p:nvGrpSpPr>
        <p:grpSpPr bwMode="auto">
          <a:xfrm>
            <a:off x="5125085" y="1795463"/>
            <a:ext cx="6234113" cy="2024771"/>
            <a:chOff x="271020" y="2397147"/>
            <a:chExt cx="6234569" cy="2024322"/>
          </a:xfrm>
        </p:grpSpPr>
        <p:sp>
          <p:nvSpPr>
            <p:cNvPr id="3089" name="文本框 18"/>
            <p:cNvSpPr txBox="1">
              <a:spLocks noChangeArrowheads="1"/>
            </p:cNvSpPr>
            <p:nvPr/>
          </p:nvSpPr>
          <p:spPr bwMode="auto">
            <a:xfrm>
              <a:off x="271278" y="2397147"/>
              <a:ext cx="4115955" cy="10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Tally</a:t>
              </a:r>
              <a:endParaRPr lang="en-US" altLang="zh-CN" sz="6000" b="1">
                <a:solidFill>
                  <a:srgbClr val="2DCCDF"/>
                </a:solidFill>
                <a:latin typeface="微软雅黑" panose="020B0503020204020204" pitchFamily="34" charset="-122"/>
                <a:ea typeface="微软雅黑" panose="020B0503020204020204" pitchFamily="34" charset="-122"/>
              </a:endParaRPr>
            </a:p>
          </p:txBody>
        </p:sp>
        <p:sp>
          <p:nvSpPr>
            <p:cNvPr id="3090" name="文本框 19"/>
            <p:cNvSpPr txBox="1">
              <a:spLocks noChangeArrowheads="1"/>
            </p:cNvSpPr>
            <p:nvPr/>
          </p:nvSpPr>
          <p:spPr bwMode="auto">
            <a:xfrm>
              <a:off x="271020" y="3499653"/>
              <a:ext cx="6234569" cy="92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5400" b="1">
                  <a:solidFill>
                    <a:srgbClr val="353A3E"/>
                  </a:solidFill>
                  <a:latin typeface="微软雅黑" panose="020B0503020204020204" pitchFamily="34" charset="-122"/>
                  <a:ea typeface="微软雅黑" panose="020B0503020204020204" pitchFamily="34" charset="-122"/>
                </a:rPr>
                <a:t>个人总结汇报</a:t>
              </a:r>
              <a:endParaRPr lang="zh-CN" altLang="en-US" sz="5400" b="1">
                <a:solidFill>
                  <a:srgbClr val="353A3E"/>
                </a:solidFill>
                <a:latin typeface="微软雅黑" panose="020B0503020204020204" pitchFamily="34" charset="-122"/>
                <a:ea typeface="微软雅黑" panose="020B0503020204020204" pitchFamily="34" charset="-122"/>
              </a:endParaRPr>
            </a:p>
          </p:txBody>
        </p:sp>
      </p:grpSp>
      <p:sp>
        <p:nvSpPr>
          <p:cNvPr id="28689" name="文本框 20"/>
          <p:cNvSpPr txBox="1">
            <a:spLocks noChangeArrowheads="1"/>
          </p:cNvSpPr>
          <p:nvPr/>
        </p:nvSpPr>
        <p:spPr bwMode="auto">
          <a:xfrm>
            <a:off x="5217795" y="4023451"/>
            <a:ext cx="604959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endParaRPr lang="zh-CN" sz="1600">
              <a:solidFill>
                <a:srgbClr val="353A3E"/>
              </a:solidFill>
              <a:latin typeface="微软雅黑" panose="020B0503020204020204" pitchFamily="34" charset="-122"/>
              <a:ea typeface="微软雅黑" panose="020B0503020204020204" pitchFamily="34" charset="-122"/>
            </a:endParaRPr>
          </a:p>
          <a:p>
            <a:pPr algn="r" eaLnBrk="1" hangingPunct="1"/>
            <a:r>
              <a:rPr lang="en-US" altLang="zh-CN" sz="1600">
                <a:solidFill>
                  <a:srgbClr val="353A3E"/>
                </a:solidFill>
                <a:latin typeface="微软雅黑" panose="020B0503020204020204" pitchFamily="34" charset="-122"/>
                <a:ea typeface="微软雅黑" panose="020B0503020204020204" pitchFamily="34" charset="-122"/>
              </a:rPr>
              <a:t>ppt</a:t>
            </a:r>
            <a:r>
              <a:rPr lang="zh-CN" altLang="en-US" sz="1600">
                <a:solidFill>
                  <a:srgbClr val="353A3E"/>
                </a:solidFill>
                <a:latin typeface="微软雅黑" panose="020B0503020204020204" pitchFamily="34" charset="-122"/>
                <a:ea typeface="微软雅黑" panose="020B0503020204020204" pitchFamily="34" charset="-122"/>
              </a:rPr>
              <a:t>制作：巩方祎</a:t>
            </a:r>
            <a:endParaRPr lang="zh-CN" altLang="en-US" sz="1600">
              <a:solidFill>
                <a:srgbClr val="353A3E"/>
              </a:solidFill>
              <a:latin typeface="微软雅黑" panose="020B0503020204020204" pitchFamily="34" charset="-122"/>
              <a:ea typeface="微软雅黑" panose="020B0503020204020204" pitchFamily="34" charset="-122"/>
            </a:endParaRPr>
          </a:p>
          <a:p>
            <a:pPr algn="r" eaLnBrk="1" hangingPunct="1"/>
            <a:r>
              <a:rPr lang="zh-CN" altLang="en-US" sz="1600">
                <a:solidFill>
                  <a:srgbClr val="353A3E"/>
                </a:solidFill>
                <a:latin typeface="微软雅黑" panose="020B0503020204020204" pitchFamily="34" charset="-122"/>
                <a:ea typeface="微软雅黑" panose="020B0503020204020204" pitchFamily="34" charset="-122"/>
              </a:rPr>
              <a:t>演讲人：巩方祎</a:t>
            </a:r>
            <a:endParaRPr lang="zh-CN" altLang="en-US" sz="1600">
              <a:solidFill>
                <a:srgbClr val="353A3E"/>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23"/>
          <p:cNvSpPr txBox="1">
            <a:spLocks noChangeArrowheads="1"/>
          </p:cNvSpPr>
          <p:nvPr/>
        </p:nvSpPr>
        <p:spPr bwMode="auto">
          <a:xfrm>
            <a:off x="739775" y="298450"/>
            <a:ext cx="20335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困难和问题</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2253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22536" name="Picture 51" descr="shadow.png"/>
          <p:cNvPicPr>
            <a:picLocks noChangeAspect="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4548188" y="5678488"/>
            <a:ext cx="30956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Placeholder 3"/>
          <p:cNvSpPr txBox="1"/>
          <p:nvPr/>
        </p:nvSpPr>
        <p:spPr bwMode="auto">
          <a:xfrm>
            <a:off x="1704975" y="1144905"/>
            <a:ext cx="878205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374775">
              <a:defRPr>
                <a:solidFill>
                  <a:schemeClr val="tx1"/>
                </a:solidFill>
                <a:latin typeface="Calibri" panose="020F0502020204030204" pitchFamily="34" charset="0"/>
                <a:ea typeface="宋体" panose="02010600030101010101" pitchFamily="2" charset="-122"/>
              </a:defRPr>
            </a:lvl1pPr>
            <a:lvl2pPr marL="742950" indent="-285750" defTabSz="1374775">
              <a:defRPr>
                <a:solidFill>
                  <a:schemeClr val="tx1"/>
                </a:solidFill>
                <a:latin typeface="Calibri" panose="020F0502020204030204" pitchFamily="34" charset="0"/>
                <a:ea typeface="宋体" panose="02010600030101010101" pitchFamily="2" charset="-122"/>
              </a:defRPr>
            </a:lvl2pPr>
            <a:lvl3pPr marL="1143000" indent="-228600" defTabSz="1374775">
              <a:defRPr>
                <a:solidFill>
                  <a:schemeClr val="tx1"/>
                </a:solidFill>
                <a:latin typeface="Calibri" panose="020F0502020204030204" pitchFamily="34" charset="0"/>
                <a:ea typeface="宋体" panose="02010600030101010101" pitchFamily="2" charset="-122"/>
              </a:defRPr>
            </a:lvl3pPr>
            <a:lvl4pPr marL="1600200" indent="-228600" defTabSz="1374775">
              <a:defRPr>
                <a:solidFill>
                  <a:schemeClr val="tx1"/>
                </a:solidFill>
                <a:latin typeface="Calibri" panose="020F0502020204030204" pitchFamily="34" charset="0"/>
                <a:ea typeface="宋体" panose="02010600030101010101" pitchFamily="2" charset="-122"/>
              </a:defRPr>
            </a:lvl4pPr>
            <a:lvl5pPr marL="2057400" indent="-228600" defTabSz="1374775">
              <a:defRPr>
                <a:solidFill>
                  <a:schemeClr val="tx1"/>
                </a:solidFill>
                <a:latin typeface="Calibri" panose="020F0502020204030204" pitchFamily="34" charset="0"/>
                <a:ea typeface="宋体" panose="02010600030101010101" pitchFamily="2" charset="-122"/>
              </a:defRPr>
            </a:lvl5pPr>
            <a:lvl6pPr marL="25146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sz="3200" dirty="0">
                <a:solidFill>
                  <a:srgbClr val="000000"/>
                </a:solidFill>
                <a:latin typeface="宋体" panose="02010600030101010101" pitchFamily="2" charset="-122"/>
                <a:cs typeface="微软雅黑" panose="020B0503020204020204" pitchFamily="34" charset="-122"/>
                <a:sym typeface="Gill Sans"/>
              </a:rPr>
              <a:t>第一个大问题就是文档的排版和格式</a:t>
            </a:r>
            <a:endParaRPr lang="zh-CN" sz="3200" dirty="0">
              <a:solidFill>
                <a:srgbClr val="000000"/>
              </a:solidFill>
              <a:latin typeface="宋体" panose="02010600030101010101" pitchFamily="2" charset="-122"/>
              <a:cs typeface="微软雅黑" panose="020B0503020204020204" pitchFamily="34" charset="-122"/>
              <a:sym typeface="Gill Sans"/>
            </a:endParaRPr>
          </a:p>
          <a:p>
            <a:pPr eaLnBrk="1" hangingPunct="1"/>
            <a:r>
              <a:rPr lang="zh-CN" sz="3200" dirty="0">
                <a:solidFill>
                  <a:srgbClr val="000000"/>
                </a:solidFill>
                <a:latin typeface="宋体" panose="02010600030101010101" pitchFamily="2" charset="-122"/>
                <a:cs typeface="微软雅黑" panose="020B0503020204020204" pitchFamily="34" charset="-122"/>
                <a:sym typeface="Gill Sans"/>
              </a:rPr>
              <a:t>排版上在书写表格时，容易出现重叠的问题，为了表格能够供人阅读也为了表格的基本美观需要进行一些时间来排版。</a:t>
            </a:r>
            <a:endParaRPr lang="zh-CN" sz="3200" dirty="0">
              <a:solidFill>
                <a:srgbClr val="000000"/>
              </a:solidFill>
              <a:latin typeface="宋体" panose="02010600030101010101" pitchFamily="2" charset="-122"/>
              <a:cs typeface="微软雅黑" panose="020B0503020204020204" pitchFamily="34" charset="-122"/>
              <a:sym typeface="Gill Sans"/>
            </a:endParaRPr>
          </a:p>
          <a:p>
            <a:pPr eaLnBrk="1" hangingPunct="1"/>
            <a:r>
              <a:rPr lang="zh-CN" sz="3200" dirty="0">
                <a:solidFill>
                  <a:srgbClr val="000000"/>
                </a:solidFill>
                <a:latin typeface="宋体" panose="02010600030101010101" pitchFamily="2" charset="-122"/>
                <a:cs typeface="微软雅黑" panose="020B0503020204020204" pitchFamily="34" charset="-122"/>
                <a:sym typeface="Gill Sans"/>
              </a:rPr>
              <a:t>为了保证项目的文档统一，必须保证格式，这导致假如没有按照模板来书写文档可能导致要重新排版</a:t>
            </a:r>
            <a:endParaRPr lang="zh-CN" sz="3200" dirty="0">
              <a:solidFill>
                <a:srgbClr val="000000"/>
              </a:solidFill>
              <a:latin typeface="宋体" panose="02010600030101010101" pitchFamily="2" charset="-122"/>
              <a:cs typeface="微软雅黑" panose="020B0503020204020204" pitchFamily="34" charset="-122"/>
              <a:sym typeface="Gill Sans"/>
            </a:endParaRPr>
          </a:p>
          <a:p>
            <a:pPr eaLnBrk="1" hangingPunct="1"/>
            <a:r>
              <a:rPr lang="zh-CN" sz="3200" dirty="0">
                <a:solidFill>
                  <a:srgbClr val="000000"/>
                </a:solidFill>
                <a:latin typeface="宋体" panose="02010600030101010101" pitchFamily="2" charset="-122"/>
                <a:cs typeface="微软雅黑" panose="020B0503020204020204" pitchFamily="34" charset="-122"/>
                <a:sym typeface="Gill Sans"/>
              </a:rPr>
              <a:t>第二个问题是文档的书写，一定要先深刻理解并且和相关组员确定后再开始书写文档，如果有问题及时修改。</a:t>
            </a:r>
            <a:endParaRPr lang="zh-CN" sz="3200" dirty="0">
              <a:solidFill>
                <a:srgbClr val="000000"/>
              </a:solidFill>
              <a:latin typeface="宋体" panose="02010600030101010101" pitchFamily="2" charset="-122"/>
              <a:cs typeface="微软雅黑" panose="020B0503020204020204" pitchFamily="34" charset="-122"/>
              <a:sym typeface="Gill San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点此添加标题</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819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Rectangle 1"/>
          <p:cNvSpPr/>
          <p:nvPr/>
        </p:nvSpPr>
        <p:spPr>
          <a:xfrm>
            <a:off x="0" y="0"/>
            <a:ext cx="12192000" cy="3273425"/>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9F9F9"/>
              </a:solidFill>
            </a:endParaRPr>
          </a:p>
        </p:txBody>
      </p:sp>
      <p:sp>
        <p:nvSpPr>
          <p:cNvPr id="8198" name="Freeform 13"/>
          <p:cNvSpPr>
            <a:spLocks noEditPoints="1"/>
          </p:cNvSpPr>
          <p:nvPr/>
        </p:nvSpPr>
        <p:spPr bwMode="auto">
          <a:xfrm flipH="1">
            <a:off x="1816100" y="1327150"/>
            <a:ext cx="7627938" cy="1946275"/>
          </a:xfrm>
          <a:custGeom>
            <a:avLst/>
            <a:gdLst>
              <a:gd name="T0" fmla="*/ 2147483647 w 895"/>
              <a:gd name="T1" fmla="*/ 2147483647 h 228"/>
              <a:gd name="T2" fmla="*/ 2147483647 w 895"/>
              <a:gd name="T3" fmla="*/ 2147483647 h 228"/>
              <a:gd name="T4" fmla="*/ 2147483647 w 895"/>
              <a:gd name="T5" fmla="*/ 2147483647 h 228"/>
              <a:gd name="T6" fmla="*/ 2147483647 w 895"/>
              <a:gd name="T7" fmla="*/ 2147483647 h 228"/>
              <a:gd name="T8" fmla="*/ 2147483647 w 895"/>
              <a:gd name="T9" fmla="*/ 2147483647 h 228"/>
              <a:gd name="T10" fmla="*/ 2147483647 w 895"/>
              <a:gd name="T11" fmla="*/ 2147483647 h 228"/>
              <a:gd name="T12" fmla="*/ 2147483647 w 895"/>
              <a:gd name="T13" fmla="*/ 2147483647 h 228"/>
              <a:gd name="T14" fmla="*/ 2147483647 w 895"/>
              <a:gd name="T15" fmla="*/ 2147483647 h 228"/>
              <a:gd name="T16" fmla="*/ 2147483647 w 895"/>
              <a:gd name="T17" fmla="*/ 2147483647 h 228"/>
              <a:gd name="T18" fmla="*/ 2147483647 w 895"/>
              <a:gd name="T19" fmla="*/ 2147483647 h 228"/>
              <a:gd name="T20" fmla="*/ 2147483647 w 895"/>
              <a:gd name="T21" fmla="*/ 2147483647 h 228"/>
              <a:gd name="T22" fmla="*/ 2147483647 w 895"/>
              <a:gd name="T23" fmla="*/ 2147483647 h 228"/>
              <a:gd name="T24" fmla="*/ 2147483647 w 895"/>
              <a:gd name="T25" fmla="*/ 2147483647 h 228"/>
              <a:gd name="T26" fmla="*/ 2147483647 w 895"/>
              <a:gd name="T27" fmla="*/ 2147483647 h 228"/>
              <a:gd name="T28" fmla="*/ 2147483647 w 895"/>
              <a:gd name="T29" fmla="*/ 2147483647 h 228"/>
              <a:gd name="T30" fmla="*/ 2147483647 w 895"/>
              <a:gd name="T31" fmla="*/ 2147483647 h 228"/>
              <a:gd name="T32" fmla="*/ 2147483647 w 895"/>
              <a:gd name="T33" fmla="*/ 2147483647 h 228"/>
              <a:gd name="T34" fmla="*/ 2147483647 w 895"/>
              <a:gd name="T35" fmla="*/ 2147483647 h 228"/>
              <a:gd name="T36" fmla="*/ 2147483647 w 895"/>
              <a:gd name="T37" fmla="*/ 2147483647 h 228"/>
              <a:gd name="T38" fmla="*/ 2147483647 w 895"/>
              <a:gd name="T39" fmla="*/ 2147483647 h 228"/>
              <a:gd name="T40" fmla="*/ 2147483647 w 895"/>
              <a:gd name="T41" fmla="*/ 2147483647 h 228"/>
              <a:gd name="T42" fmla="*/ 2147483647 w 895"/>
              <a:gd name="T43" fmla="*/ 2147483647 h 228"/>
              <a:gd name="T44" fmla="*/ 2147483647 w 895"/>
              <a:gd name="T45" fmla="*/ 2147483647 h 228"/>
              <a:gd name="T46" fmla="*/ 2147483647 w 895"/>
              <a:gd name="T47" fmla="*/ 2147483647 h 228"/>
              <a:gd name="T48" fmla="*/ 2147483647 w 895"/>
              <a:gd name="T49" fmla="*/ 2147483647 h 228"/>
              <a:gd name="T50" fmla="*/ 2147483647 w 895"/>
              <a:gd name="T51" fmla="*/ 2147483647 h 228"/>
              <a:gd name="T52" fmla="*/ 2147483647 w 895"/>
              <a:gd name="T53" fmla="*/ 2147483647 h 228"/>
              <a:gd name="T54" fmla="*/ 2147483647 w 895"/>
              <a:gd name="T55" fmla="*/ 2147483647 h 228"/>
              <a:gd name="T56" fmla="*/ 2147483647 w 895"/>
              <a:gd name="T57" fmla="*/ 2147483647 h 228"/>
              <a:gd name="T58" fmla="*/ 2147483647 w 895"/>
              <a:gd name="T59" fmla="*/ 2147483647 h 228"/>
              <a:gd name="T60" fmla="*/ 2147483647 w 895"/>
              <a:gd name="T61" fmla="*/ 2147483647 h 228"/>
              <a:gd name="T62" fmla="*/ 2147483647 w 895"/>
              <a:gd name="T63" fmla="*/ 2147483647 h 228"/>
              <a:gd name="T64" fmla="*/ 2147483647 w 895"/>
              <a:gd name="T65" fmla="*/ 2147483647 h 228"/>
              <a:gd name="T66" fmla="*/ 2147483647 w 895"/>
              <a:gd name="T67" fmla="*/ 2147483647 h 228"/>
              <a:gd name="T68" fmla="*/ 2147483647 w 895"/>
              <a:gd name="T69" fmla="*/ 2147483647 h 228"/>
              <a:gd name="T70" fmla="*/ 2147483647 w 895"/>
              <a:gd name="T71" fmla="*/ 2147483647 h 228"/>
              <a:gd name="T72" fmla="*/ 2147483647 w 895"/>
              <a:gd name="T73" fmla="*/ 2147483647 h 228"/>
              <a:gd name="T74" fmla="*/ 2147483647 w 895"/>
              <a:gd name="T75" fmla="*/ 2147483647 h 228"/>
              <a:gd name="T76" fmla="*/ 2147483647 w 895"/>
              <a:gd name="T77" fmla="*/ 2147483647 h 228"/>
              <a:gd name="T78" fmla="*/ 2147483647 w 895"/>
              <a:gd name="T79" fmla="*/ 2147483647 h 228"/>
              <a:gd name="T80" fmla="*/ 2147483647 w 895"/>
              <a:gd name="T81" fmla="*/ 2147483647 h 228"/>
              <a:gd name="T82" fmla="*/ 2147483647 w 895"/>
              <a:gd name="T83" fmla="*/ 2147483647 h 228"/>
              <a:gd name="T84" fmla="*/ 2147483647 w 895"/>
              <a:gd name="T85" fmla="*/ 2147483647 h 228"/>
              <a:gd name="T86" fmla="*/ 2147483647 w 895"/>
              <a:gd name="T87" fmla="*/ 2147483647 h 228"/>
              <a:gd name="T88" fmla="*/ 2147483647 w 895"/>
              <a:gd name="T89" fmla="*/ 2147483647 h 228"/>
              <a:gd name="T90" fmla="*/ 2147483647 w 895"/>
              <a:gd name="T91" fmla="*/ 2147483647 h 228"/>
              <a:gd name="T92" fmla="*/ 2147483647 w 895"/>
              <a:gd name="T93" fmla="*/ 2147483647 h 228"/>
              <a:gd name="T94" fmla="*/ 2147483647 w 895"/>
              <a:gd name="T95" fmla="*/ 2147483647 h 228"/>
              <a:gd name="T96" fmla="*/ 2147483647 w 895"/>
              <a:gd name="T97" fmla="*/ 2147483647 h 228"/>
              <a:gd name="T98" fmla="*/ 2147483647 w 895"/>
              <a:gd name="T99" fmla="*/ 2147483647 h 228"/>
              <a:gd name="T100" fmla="*/ 2147483647 w 895"/>
              <a:gd name="T101" fmla="*/ 2147483647 h 228"/>
              <a:gd name="T102" fmla="*/ 2147483647 w 895"/>
              <a:gd name="T103" fmla="*/ 2147483647 h 228"/>
              <a:gd name="T104" fmla="*/ 2147483647 w 895"/>
              <a:gd name="T105" fmla="*/ 2147483647 h 228"/>
              <a:gd name="T106" fmla="*/ 2147483647 w 895"/>
              <a:gd name="T107" fmla="*/ 2147483647 h 228"/>
              <a:gd name="T108" fmla="*/ 2147483647 w 895"/>
              <a:gd name="T109" fmla="*/ 2147483647 h 228"/>
              <a:gd name="T110" fmla="*/ 2147483647 w 895"/>
              <a:gd name="T111" fmla="*/ 2147483647 h 228"/>
              <a:gd name="T112" fmla="*/ 2147483647 w 895"/>
              <a:gd name="T113" fmla="*/ 2147483647 h 228"/>
              <a:gd name="T114" fmla="*/ 2147483647 w 895"/>
              <a:gd name="T115" fmla="*/ 2147483647 h 228"/>
              <a:gd name="T116" fmla="*/ 2147483647 w 895"/>
              <a:gd name="T117" fmla="*/ 2147483647 h 228"/>
              <a:gd name="T118" fmla="*/ 2147483647 w 895"/>
              <a:gd name="T119" fmla="*/ 2147483647 h 228"/>
              <a:gd name="T120" fmla="*/ 2147483647 w 895"/>
              <a:gd name="T121" fmla="*/ 2147483647 h 228"/>
              <a:gd name="T122" fmla="*/ 2147483647 w 895"/>
              <a:gd name="T123" fmla="*/ 2147483647 h 2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95" h="228">
                <a:moveTo>
                  <a:pt x="868" y="189"/>
                </a:moveTo>
                <a:cubicBezTo>
                  <a:pt x="868" y="187"/>
                  <a:pt x="868" y="187"/>
                  <a:pt x="868" y="187"/>
                </a:cubicBezTo>
                <a:cubicBezTo>
                  <a:pt x="872" y="187"/>
                  <a:pt x="872" y="187"/>
                  <a:pt x="872" y="187"/>
                </a:cubicBezTo>
                <a:cubicBezTo>
                  <a:pt x="872" y="186"/>
                  <a:pt x="872" y="186"/>
                  <a:pt x="872" y="186"/>
                </a:cubicBezTo>
                <a:cubicBezTo>
                  <a:pt x="868" y="185"/>
                  <a:pt x="868" y="185"/>
                  <a:pt x="868" y="185"/>
                </a:cubicBezTo>
                <a:cubicBezTo>
                  <a:pt x="868" y="185"/>
                  <a:pt x="868" y="185"/>
                  <a:pt x="868" y="185"/>
                </a:cubicBezTo>
                <a:cubicBezTo>
                  <a:pt x="868" y="183"/>
                  <a:pt x="868" y="183"/>
                  <a:pt x="868" y="183"/>
                </a:cubicBezTo>
                <a:cubicBezTo>
                  <a:pt x="873" y="181"/>
                  <a:pt x="873" y="181"/>
                  <a:pt x="873" y="181"/>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78"/>
                  <a:pt x="872" y="178"/>
                  <a:pt x="872" y="178"/>
                </a:cubicBezTo>
                <a:cubicBezTo>
                  <a:pt x="873" y="178"/>
                  <a:pt x="873" y="178"/>
                  <a:pt x="873" y="178"/>
                </a:cubicBezTo>
                <a:cubicBezTo>
                  <a:pt x="875" y="178"/>
                  <a:pt x="875" y="178"/>
                  <a:pt x="875" y="178"/>
                </a:cubicBezTo>
                <a:cubicBezTo>
                  <a:pt x="875" y="176"/>
                  <a:pt x="875" y="176"/>
                  <a:pt x="875" y="176"/>
                </a:cubicBezTo>
                <a:cubicBezTo>
                  <a:pt x="875" y="176"/>
                  <a:pt x="875" y="176"/>
                  <a:pt x="875" y="176"/>
                </a:cubicBezTo>
                <a:cubicBezTo>
                  <a:pt x="875" y="176"/>
                  <a:pt x="875" y="176"/>
                  <a:pt x="875"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5"/>
                  <a:pt x="874" y="175"/>
                  <a:pt x="874" y="175"/>
                </a:cubicBezTo>
                <a:cubicBezTo>
                  <a:pt x="873" y="175"/>
                  <a:pt x="873" y="175"/>
                  <a:pt x="873" y="175"/>
                </a:cubicBezTo>
                <a:cubicBezTo>
                  <a:pt x="873" y="175"/>
                  <a:pt x="873" y="175"/>
                  <a:pt x="873" y="175"/>
                </a:cubicBezTo>
                <a:cubicBezTo>
                  <a:pt x="873" y="174"/>
                  <a:pt x="873" y="174"/>
                  <a:pt x="873" y="174"/>
                </a:cubicBezTo>
                <a:cubicBezTo>
                  <a:pt x="872" y="174"/>
                  <a:pt x="872" y="174"/>
                  <a:pt x="872" y="174"/>
                </a:cubicBezTo>
                <a:cubicBezTo>
                  <a:pt x="872" y="173"/>
                  <a:pt x="872" y="173"/>
                  <a:pt x="872" y="173"/>
                </a:cubicBezTo>
                <a:cubicBezTo>
                  <a:pt x="872" y="172"/>
                  <a:pt x="872" y="172"/>
                  <a:pt x="872" y="172"/>
                </a:cubicBezTo>
                <a:cubicBezTo>
                  <a:pt x="870" y="172"/>
                  <a:pt x="870" y="172"/>
                  <a:pt x="870" y="172"/>
                </a:cubicBezTo>
                <a:cubicBezTo>
                  <a:pt x="870" y="172"/>
                  <a:pt x="870" y="172"/>
                  <a:pt x="870" y="172"/>
                </a:cubicBezTo>
                <a:cubicBezTo>
                  <a:pt x="870" y="171"/>
                  <a:pt x="870" y="171"/>
                  <a:pt x="870" y="171"/>
                </a:cubicBezTo>
                <a:cubicBezTo>
                  <a:pt x="869" y="171"/>
                  <a:pt x="869" y="171"/>
                  <a:pt x="869" y="171"/>
                </a:cubicBezTo>
                <a:cubicBezTo>
                  <a:pt x="867" y="172"/>
                  <a:pt x="867" y="172"/>
                  <a:pt x="867" y="172"/>
                </a:cubicBezTo>
                <a:cubicBezTo>
                  <a:pt x="864" y="172"/>
                  <a:pt x="864" y="172"/>
                  <a:pt x="864" y="172"/>
                </a:cubicBezTo>
                <a:cubicBezTo>
                  <a:pt x="863" y="172"/>
                  <a:pt x="863" y="172"/>
                  <a:pt x="863" y="172"/>
                </a:cubicBezTo>
                <a:cubicBezTo>
                  <a:pt x="859" y="171"/>
                  <a:pt x="859" y="171"/>
                  <a:pt x="859" y="171"/>
                </a:cubicBezTo>
                <a:cubicBezTo>
                  <a:pt x="857" y="171"/>
                  <a:pt x="857" y="171"/>
                  <a:pt x="857" y="171"/>
                </a:cubicBezTo>
                <a:cubicBezTo>
                  <a:pt x="856" y="171"/>
                  <a:pt x="856" y="171"/>
                  <a:pt x="856" y="171"/>
                </a:cubicBezTo>
                <a:cubicBezTo>
                  <a:pt x="852" y="170"/>
                  <a:pt x="852" y="170"/>
                  <a:pt x="852" y="170"/>
                </a:cubicBezTo>
                <a:cubicBezTo>
                  <a:pt x="850" y="170"/>
                  <a:pt x="850" y="170"/>
                  <a:pt x="850" y="170"/>
                </a:cubicBezTo>
                <a:cubicBezTo>
                  <a:pt x="849" y="170"/>
                  <a:pt x="849" y="170"/>
                  <a:pt x="849" y="170"/>
                </a:cubicBezTo>
                <a:cubicBezTo>
                  <a:pt x="846" y="169"/>
                  <a:pt x="846" y="169"/>
                  <a:pt x="846" y="169"/>
                </a:cubicBezTo>
                <a:cubicBezTo>
                  <a:pt x="845" y="168"/>
                  <a:pt x="845" y="168"/>
                  <a:pt x="845" y="168"/>
                </a:cubicBezTo>
                <a:cubicBezTo>
                  <a:pt x="844" y="168"/>
                  <a:pt x="844" y="168"/>
                  <a:pt x="844" y="168"/>
                </a:cubicBezTo>
                <a:cubicBezTo>
                  <a:pt x="842" y="167"/>
                  <a:pt x="842" y="167"/>
                  <a:pt x="842" y="167"/>
                </a:cubicBezTo>
                <a:cubicBezTo>
                  <a:pt x="842" y="167"/>
                  <a:pt x="842" y="167"/>
                  <a:pt x="842" y="167"/>
                </a:cubicBezTo>
                <a:cubicBezTo>
                  <a:pt x="841" y="166"/>
                  <a:pt x="841" y="166"/>
                  <a:pt x="841" y="166"/>
                </a:cubicBezTo>
                <a:cubicBezTo>
                  <a:pt x="838" y="165"/>
                  <a:pt x="838" y="165"/>
                  <a:pt x="838" y="165"/>
                </a:cubicBezTo>
                <a:cubicBezTo>
                  <a:pt x="838" y="165"/>
                  <a:pt x="838" y="165"/>
                  <a:pt x="838" y="165"/>
                </a:cubicBezTo>
                <a:cubicBezTo>
                  <a:pt x="838" y="163"/>
                  <a:pt x="838" y="163"/>
                  <a:pt x="838" y="163"/>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1"/>
                  <a:pt x="837" y="161"/>
                  <a:pt x="837" y="161"/>
                </a:cubicBezTo>
                <a:cubicBezTo>
                  <a:pt x="837" y="161"/>
                  <a:pt x="837" y="161"/>
                  <a:pt x="837"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2"/>
                  <a:pt x="834" y="162"/>
                  <a:pt x="834"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2" y="163"/>
                  <a:pt x="832" y="163"/>
                  <a:pt x="832" y="163"/>
                </a:cubicBezTo>
                <a:cubicBezTo>
                  <a:pt x="833" y="165"/>
                  <a:pt x="833" y="165"/>
                  <a:pt x="833" y="165"/>
                </a:cubicBezTo>
                <a:cubicBezTo>
                  <a:pt x="831" y="166"/>
                  <a:pt x="831" y="166"/>
                  <a:pt x="831" y="166"/>
                </a:cubicBezTo>
                <a:cubicBezTo>
                  <a:pt x="830" y="166"/>
                  <a:pt x="830" y="166"/>
                  <a:pt x="830" y="166"/>
                </a:cubicBezTo>
                <a:cubicBezTo>
                  <a:pt x="828" y="167"/>
                  <a:pt x="828" y="167"/>
                  <a:pt x="828" y="167"/>
                </a:cubicBezTo>
                <a:cubicBezTo>
                  <a:pt x="826" y="168"/>
                  <a:pt x="826" y="168"/>
                  <a:pt x="826" y="168"/>
                </a:cubicBezTo>
                <a:cubicBezTo>
                  <a:pt x="825" y="169"/>
                  <a:pt x="825" y="169"/>
                  <a:pt x="825" y="169"/>
                </a:cubicBezTo>
                <a:cubicBezTo>
                  <a:pt x="823" y="169"/>
                  <a:pt x="823" y="169"/>
                  <a:pt x="823" y="169"/>
                </a:cubicBezTo>
                <a:cubicBezTo>
                  <a:pt x="820" y="170"/>
                  <a:pt x="820" y="170"/>
                  <a:pt x="820" y="170"/>
                </a:cubicBezTo>
                <a:cubicBezTo>
                  <a:pt x="819" y="170"/>
                  <a:pt x="819" y="170"/>
                  <a:pt x="819" y="170"/>
                </a:cubicBezTo>
                <a:cubicBezTo>
                  <a:pt x="817" y="171"/>
                  <a:pt x="817" y="171"/>
                  <a:pt x="817" y="171"/>
                </a:cubicBezTo>
                <a:cubicBezTo>
                  <a:pt x="814" y="172"/>
                  <a:pt x="814" y="172"/>
                  <a:pt x="814" y="172"/>
                </a:cubicBezTo>
                <a:cubicBezTo>
                  <a:pt x="813" y="172"/>
                  <a:pt x="813" y="172"/>
                  <a:pt x="813" y="172"/>
                </a:cubicBezTo>
                <a:cubicBezTo>
                  <a:pt x="810" y="172"/>
                  <a:pt x="810" y="172"/>
                  <a:pt x="810" y="172"/>
                </a:cubicBezTo>
                <a:cubicBezTo>
                  <a:pt x="806" y="172"/>
                  <a:pt x="806" y="172"/>
                  <a:pt x="806" y="172"/>
                </a:cubicBezTo>
                <a:cubicBezTo>
                  <a:pt x="805" y="172"/>
                  <a:pt x="805" y="172"/>
                  <a:pt x="805" y="172"/>
                </a:cubicBezTo>
                <a:cubicBezTo>
                  <a:pt x="802" y="172"/>
                  <a:pt x="802" y="172"/>
                  <a:pt x="802" y="172"/>
                </a:cubicBezTo>
                <a:cubicBezTo>
                  <a:pt x="800" y="172"/>
                  <a:pt x="800" y="172"/>
                  <a:pt x="800" y="172"/>
                </a:cubicBezTo>
                <a:cubicBezTo>
                  <a:pt x="799" y="172"/>
                  <a:pt x="799" y="172"/>
                  <a:pt x="799" y="172"/>
                </a:cubicBezTo>
                <a:cubicBezTo>
                  <a:pt x="799" y="173"/>
                  <a:pt x="799" y="173"/>
                  <a:pt x="799" y="173"/>
                </a:cubicBezTo>
                <a:cubicBezTo>
                  <a:pt x="799" y="173"/>
                  <a:pt x="799" y="173"/>
                  <a:pt x="799" y="173"/>
                </a:cubicBezTo>
                <a:cubicBezTo>
                  <a:pt x="798" y="173"/>
                  <a:pt x="798" y="173"/>
                  <a:pt x="798" y="173"/>
                </a:cubicBezTo>
                <a:cubicBezTo>
                  <a:pt x="798" y="174"/>
                  <a:pt x="798" y="174"/>
                  <a:pt x="798" y="174"/>
                </a:cubicBezTo>
                <a:cubicBezTo>
                  <a:pt x="798" y="175"/>
                  <a:pt x="798" y="175"/>
                  <a:pt x="798" y="175"/>
                </a:cubicBezTo>
                <a:cubicBezTo>
                  <a:pt x="798" y="175"/>
                  <a:pt x="798" y="175"/>
                  <a:pt x="798" y="175"/>
                </a:cubicBezTo>
                <a:cubicBezTo>
                  <a:pt x="798" y="175"/>
                  <a:pt x="798" y="175"/>
                  <a:pt x="798" y="175"/>
                </a:cubicBezTo>
                <a:cubicBezTo>
                  <a:pt x="798" y="176"/>
                  <a:pt x="798" y="176"/>
                  <a:pt x="798" y="176"/>
                </a:cubicBezTo>
                <a:cubicBezTo>
                  <a:pt x="798" y="176"/>
                  <a:pt x="798" y="176"/>
                  <a:pt x="798" y="176"/>
                </a:cubicBezTo>
                <a:cubicBezTo>
                  <a:pt x="798" y="176"/>
                  <a:pt x="798" y="176"/>
                  <a:pt x="798" y="176"/>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9"/>
                  <a:pt x="798" y="179"/>
                  <a:pt x="798" y="179"/>
                </a:cubicBezTo>
                <a:cubicBezTo>
                  <a:pt x="800" y="179"/>
                  <a:pt x="800" y="179"/>
                  <a:pt x="800" y="179"/>
                </a:cubicBezTo>
                <a:cubicBezTo>
                  <a:pt x="800" y="179"/>
                  <a:pt x="800" y="179"/>
                  <a:pt x="800" y="179"/>
                </a:cubicBezTo>
                <a:cubicBezTo>
                  <a:pt x="800" y="179"/>
                  <a:pt x="800" y="179"/>
                  <a:pt x="800" y="179"/>
                </a:cubicBezTo>
                <a:cubicBezTo>
                  <a:pt x="800" y="179"/>
                  <a:pt x="800" y="179"/>
                  <a:pt x="800" y="179"/>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1"/>
                  <a:pt x="800" y="181"/>
                  <a:pt x="800" y="181"/>
                </a:cubicBezTo>
                <a:cubicBezTo>
                  <a:pt x="800" y="181"/>
                  <a:pt x="800" y="181"/>
                  <a:pt x="800" y="181"/>
                </a:cubicBezTo>
                <a:cubicBezTo>
                  <a:pt x="800" y="181"/>
                  <a:pt x="800" y="181"/>
                  <a:pt x="800" y="181"/>
                </a:cubicBezTo>
                <a:cubicBezTo>
                  <a:pt x="799" y="181"/>
                  <a:pt x="799" y="181"/>
                  <a:pt x="799" y="181"/>
                </a:cubicBezTo>
                <a:cubicBezTo>
                  <a:pt x="804" y="184"/>
                  <a:pt x="804" y="184"/>
                  <a:pt x="804" y="184"/>
                </a:cubicBezTo>
                <a:cubicBezTo>
                  <a:pt x="804" y="185"/>
                  <a:pt x="804" y="185"/>
                  <a:pt x="804" y="185"/>
                </a:cubicBezTo>
                <a:cubicBezTo>
                  <a:pt x="804" y="185"/>
                  <a:pt x="804" y="185"/>
                  <a:pt x="804" y="185"/>
                </a:cubicBezTo>
                <a:cubicBezTo>
                  <a:pt x="801" y="185"/>
                  <a:pt x="801" y="185"/>
                  <a:pt x="801" y="185"/>
                </a:cubicBezTo>
                <a:cubicBezTo>
                  <a:pt x="801" y="186"/>
                  <a:pt x="801" y="186"/>
                  <a:pt x="801" y="186"/>
                </a:cubicBezTo>
                <a:cubicBezTo>
                  <a:pt x="796" y="188"/>
                  <a:pt x="796" y="188"/>
                  <a:pt x="796" y="188"/>
                </a:cubicBezTo>
                <a:cubicBezTo>
                  <a:pt x="795" y="188"/>
                  <a:pt x="795" y="188"/>
                  <a:pt x="795" y="188"/>
                </a:cubicBezTo>
                <a:cubicBezTo>
                  <a:pt x="795" y="188"/>
                  <a:pt x="795" y="188"/>
                  <a:pt x="795" y="188"/>
                </a:cubicBezTo>
                <a:cubicBezTo>
                  <a:pt x="795" y="188"/>
                  <a:pt x="795" y="188"/>
                  <a:pt x="795" y="188"/>
                </a:cubicBezTo>
                <a:cubicBezTo>
                  <a:pt x="794" y="188"/>
                  <a:pt x="794" y="188"/>
                  <a:pt x="794" y="188"/>
                </a:cubicBezTo>
                <a:cubicBezTo>
                  <a:pt x="794" y="188"/>
                  <a:pt x="794" y="188"/>
                  <a:pt x="794" y="188"/>
                </a:cubicBezTo>
                <a:cubicBezTo>
                  <a:pt x="791" y="189"/>
                  <a:pt x="791" y="189"/>
                  <a:pt x="791" y="189"/>
                </a:cubicBezTo>
                <a:cubicBezTo>
                  <a:pt x="783" y="189"/>
                  <a:pt x="783" y="189"/>
                  <a:pt x="783" y="189"/>
                </a:cubicBezTo>
                <a:cubicBezTo>
                  <a:pt x="783" y="189"/>
                  <a:pt x="783" y="189"/>
                  <a:pt x="783" y="189"/>
                </a:cubicBezTo>
                <a:cubicBezTo>
                  <a:pt x="783" y="177"/>
                  <a:pt x="783" y="177"/>
                  <a:pt x="783" y="177"/>
                </a:cubicBezTo>
                <a:cubicBezTo>
                  <a:pt x="780" y="173"/>
                  <a:pt x="780" y="173"/>
                  <a:pt x="780" y="173"/>
                </a:cubicBezTo>
                <a:cubicBezTo>
                  <a:pt x="780" y="161"/>
                  <a:pt x="780" y="161"/>
                  <a:pt x="780" y="161"/>
                </a:cubicBezTo>
                <a:cubicBezTo>
                  <a:pt x="777" y="158"/>
                  <a:pt x="777" y="158"/>
                  <a:pt x="777" y="158"/>
                </a:cubicBezTo>
                <a:cubicBezTo>
                  <a:pt x="777" y="149"/>
                  <a:pt x="777" y="149"/>
                  <a:pt x="777" y="149"/>
                </a:cubicBezTo>
                <a:cubicBezTo>
                  <a:pt x="772" y="145"/>
                  <a:pt x="772" y="145"/>
                  <a:pt x="772" y="145"/>
                </a:cubicBezTo>
                <a:cubicBezTo>
                  <a:pt x="772" y="145"/>
                  <a:pt x="772" y="145"/>
                  <a:pt x="772" y="145"/>
                </a:cubicBezTo>
                <a:cubicBezTo>
                  <a:pt x="772" y="145"/>
                  <a:pt x="772" y="145"/>
                  <a:pt x="772" y="145"/>
                </a:cubicBezTo>
                <a:cubicBezTo>
                  <a:pt x="772" y="143"/>
                  <a:pt x="772" y="143"/>
                  <a:pt x="772" y="143"/>
                </a:cubicBezTo>
                <a:cubicBezTo>
                  <a:pt x="765" y="150"/>
                  <a:pt x="765" y="150"/>
                  <a:pt x="765" y="150"/>
                </a:cubicBezTo>
                <a:cubicBezTo>
                  <a:pt x="765" y="152"/>
                  <a:pt x="765" y="152"/>
                  <a:pt x="765" y="152"/>
                </a:cubicBezTo>
                <a:cubicBezTo>
                  <a:pt x="765" y="154"/>
                  <a:pt x="765" y="154"/>
                  <a:pt x="765" y="154"/>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0" y="163"/>
                  <a:pt x="760" y="163"/>
                  <a:pt x="760" y="163"/>
                </a:cubicBezTo>
                <a:cubicBezTo>
                  <a:pt x="760" y="171"/>
                  <a:pt x="760" y="171"/>
                  <a:pt x="760" y="171"/>
                </a:cubicBezTo>
                <a:cubicBezTo>
                  <a:pt x="756" y="175"/>
                  <a:pt x="756" y="175"/>
                  <a:pt x="756" y="175"/>
                </a:cubicBezTo>
                <a:cubicBezTo>
                  <a:pt x="756" y="132"/>
                  <a:pt x="756" y="132"/>
                  <a:pt x="756" y="132"/>
                </a:cubicBezTo>
                <a:cubicBezTo>
                  <a:pt x="748" y="132"/>
                  <a:pt x="748" y="132"/>
                  <a:pt x="748" y="132"/>
                </a:cubicBezTo>
                <a:cubicBezTo>
                  <a:pt x="748" y="132"/>
                  <a:pt x="748" y="132"/>
                  <a:pt x="748" y="132"/>
                </a:cubicBezTo>
                <a:cubicBezTo>
                  <a:pt x="741" y="132"/>
                  <a:pt x="741" y="132"/>
                  <a:pt x="741" y="132"/>
                </a:cubicBezTo>
                <a:cubicBezTo>
                  <a:pt x="741" y="133"/>
                  <a:pt x="741" y="133"/>
                  <a:pt x="741" y="133"/>
                </a:cubicBezTo>
                <a:cubicBezTo>
                  <a:pt x="735" y="133"/>
                  <a:pt x="735" y="133"/>
                  <a:pt x="735" y="133"/>
                </a:cubicBezTo>
                <a:cubicBezTo>
                  <a:pt x="734" y="137"/>
                  <a:pt x="734" y="137"/>
                  <a:pt x="734" y="137"/>
                </a:cubicBezTo>
                <a:cubicBezTo>
                  <a:pt x="734" y="137"/>
                  <a:pt x="734" y="137"/>
                  <a:pt x="734" y="137"/>
                </a:cubicBezTo>
                <a:cubicBezTo>
                  <a:pt x="734" y="137"/>
                  <a:pt x="734" y="137"/>
                  <a:pt x="734" y="137"/>
                </a:cubicBezTo>
                <a:cubicBezTo>
                  <a:pt x="734" y="189"/>
                  <a:pt x="734" y="189"/>
                  <a:pt x="734" y="189"/>
                </a:cubicBezTo>
                <a:cubicBezTo>
                  <a:pt x="715" y="189"/>
                  <a:pt x="715" y="189"/>
                  <a:pt x="715" y="189"/>
                </a:cubicBezTo>
                <a:cubicBezTo>
                  <a:pt x="715" y="136"/>
                  <a:pt x="715" y="136"/>
                  <a:pt x="715" y="136"/>
                </a:cubicBezTo>
                <a:cubicBezTo>
                  <a:pt x="714" y="131"/>
                  <a:pt x="714" y="131"/>
                  <a:pt x="714" y="131"/>
                </a:cubicBezTo>
                <a:cubicBezTo>
                  <a:pt x="714" y="130"/>
                  <a:pt x="714" y="130"/>
                  <a:pt x="714" y="130"/>
                </a:cubicBezTo>
                <a:cubicBezTo>
                  <a:pt x="714" y="130"/>
                  <a:pt x="714" y="130"/>
                  <a:pt x="714" y="130"/>
                </a:cubicBezTo>
                <a:cubicBezTo>
                  <a:pt x="714" y="129"/>
                  <a:pt x="714" y="129"/>
                  <a:pt x="714" y="129"/>
                </a:cubicBezTo>
                <a:cubicBezTo>
                  <a:pt x="713" y="129"/>
                  <a:pt x="713" y="129"/>
                  <a:pt x="713" y="129"/>
                </a:cubicBezTo>
                <a:cubicBezTo>
                  <a:pt x="712" y="129"/>
                  <a:pt x="712" y="129"/>
                  <a:pt x="712" y="129"/>
                </a:cubicBezTo>
                <a:cubicBezTo>
                  <a:pt x="711" y="130"/>
                  <a:pt x="711" y="130"/>
                  <a:pt x="711" y="130"/>
                </a:cubicBezTo>
                <a:cubicBezTo>
                  <a:pt x="708" y="130"/>
                  <a:pt x="708" y="130"/>
                  <a:pt x="708" y="130"/>
                </a:cubicBezTo>
                <a:cubicBezTo>
                  <a:pt x="708" y="130"/>
                  <a:pt x="708" y="130"/>
                  <a:pt x="708" y="130"/>
                </a:cubicBezTo>
                <a:cubicBezTo>
                  <a:pt x="699" y="130"/>
                  <a:pt x="699" y="130"/>
                  <a:pt x="699" y="130"/>
                </a:cubicBezTo>
                <a:cubicBezTo>
                  <a:pt x="699" y="130"/>
                  <a:pt x="699" y="130"/>
                  <a:pt x="699" y="130"/>
                </a:cubicBezTo>
                <a:cubicBezTo>
                  <a:pt x="692" y="130"/>
                  <a:pt x="692" y="130"/>
                  <a:pt x="692" y="130"/>
                </a:cubicBezTo>
                <a:cubicBezTo>
                  <a:pt x="691" y="186"/>
                  <a:pt x="691" y="186"/>
                  <a:pt x="691" y="186"/>
                </a:cubicBezTo>
                <a:cubicBezTo>
                  <a:pt x="691" y="186"/>
                  <a:pt x="691" y="186"/>
                  <a:pt x="691" y="186"/>
                </a:cubicBezTo>
                <a:cubicBezTo>
                  <a:pt x="690" y="186"/>
                  <a:pt x="690" y="186"/>
                  <a:pt x="690" y="186"/>
                </a:cubicBezTo>
                <a:cubicBezTo>
                  <a:pt x="688" y="186"/>
                  <a:pt x="688" y="186"/>
                  <a:pt x="688" y="186"/>
                </a:cubicBezTo>
                <a:cubicBezTo>
                  <a:pt x="688" y="179"/>
                  <a:pt x="688" y="179"/>
                  <a:pt x="688" y="179"/>
                </a:cubicBezTo>
                <a:cubicBezTo>
                  <a:pt x="688" y="158"/>
                  <a:pt x="688" y="158"/>
                  <a:pt x="688" y="158"/>
                </a:cubicBezTo>
                <a:cubicBezTo>
                  <a:pt x="688" y="156"/>
                  <a:pt x="688" y="156"/>
                  <a:pt x="688" y="156"/>
                </a:cubicBezTo>
                <a:cubicBezTo>
                  <a:pt x="667" y="156"/>
                  <a:pt x="667" y="156"/>
                  <a:pt x="667" y="156"/>
                </a:cubicBezTo>
                <a:cubicBezTo>
                  <a:pt x="666" y="157"/>
                  <a:pt x="666" y="157"/>
                  <a:pt x="666" y="157"/>
                </a:cubicBezTo>
                <a:cubicBezTo>
                  <a:pt x="666" y="158"/>
                  <a:pt x="666" y="158"/>
                  <a:pt x="666" y="158"/>
                </a:cubicBezTo>
                <a:cubicBezTo>
                  <a:pt x="661" y="158"/>
                  <a:pt x="661" y="158"/>
                  <a:pt x="661" y="158"/>
                </a:cubicBezTo>
                <a:cubicBezTo>
                  <a:pt x="661" y="157"/>
                  <a:pt x="661" y="157"/>
                  <a:pt x="661" y="157"/>
                </a:cubicBezTo>
                <a:cubicBezTo>
                  <a:pt x="659" y="157"/>
                  <a:pt x="659" y="157"/>
                  <a:pt x="659" y="157"/>
                </a:cubicBezTo>
                <a:cubicBezTo>
                  <a:pt x="659" y="158"/>
                  <a:pt x="659" y="158"/>
                  <a:pt x="659" y="158"/>
                </a:cubicBezTo>
                <a:cubicBezTo>
                  <a:pt x="659" y="158"/>
                  <a:pt x="659" y="158"/>
                  <a:pt x="659" y="158"/>
                </a:cubicBezTo>
                <a:cubicBezTo>
                  <a:pt x="658" y="158"/>
                  <a:pt x="658" y="158"/>
                  <a:pt x="658" y="158"/>
                </a:cubicBezTo>
                <a:cubicBezTo>
                  <a:pt x="658" y="156"/>
                  <a:pt x="658" y="156"/>
                  <a:pt x="658" y="156"/>
                </a:cubicBezTo>
                <a:cubicBezTo>
                  <a:pt x="658" y="156"/>
                  <a:pt x="658" y="156"/>
                  <a:pt x="658" y="156"/>
                </a:cubicBezTo>
                <a:cubicBezTo>
                  <a:pt x="658" y="155"/>
                  <a:pt x="658" y="155"/>
                  <a:pt x="658" y="155"/>
                </a:cubicBezTo>
                <a:cubicBezTo>
                  <a:pt x="656" y="155"/>
                  <a:pt x="656" y="155"/>
                  <a:pt x="656" y="155"/>
                </a:cubicBezTo>
                <a:cubicBezTo>
                  <a:pt x="656" y="155"/>
                  <a:pt x="656" y="155"/>
                  <a:pt x="656" y="155"/>
                </a:cubicBezTo>
                <a:cubicBezTo>
                  <a:pt x="656" y="156"/>
                  <a:pt x="656" y="156"/>
                  <a:pt x="656" y="156"/>
                </a:cubicBezTo>
                <a:cubicBezTo>
                  <a:pt x="656" y="156"/>
                  <a:pt x="656" y="156"/>
                  <a:pt x="656" y="156"/>
                </a:cubicBezTo>
                <a:cubicBezTo>
                  <a:pt x="656" y="156"/>
                  <a:pt x="656" y="156"/>
                  <a:pt x="656" y="156"/>
                </a:cubicBezTo>
                <a:cubicBezTo>
                  <a:pt x="656" y="158"/>
                  <a:pt x="656" y="158"/>
                  <a:pt x="656" y="158"/>
                </a:cubicBezTo>
                <a:cubicBezTo>
                  <a:pt x="652" y="158"/>
                  <a:pt x="652" y="158"/>
                  <a:pt x="652" y="158"/>
                </a:cubicBezTo>
                <a:cubicBezTo>
                  <a:pt x="650" y="158"/>
                  <a:pt x="650" y="158"/>
                  <a:pt x="650" y="158"/>
                </a:cubicBezTo>
                <a:cubicBezTo>
                  <a:pt x="649" y="158"/>
                  <a:pt x="649" y="158"/>
                  <a:pt x="649" y="158"/>
                </a:cubicBezTo>
                <a:cubicBezTo>
                  <a:pt x="649" y="157"/>
                  <a:pt x="649" y="157"/>
                  <a:pt x="649" y="157"/>
                </a:cubicBezTo>
                <a:cubicBezTo>
                  <a:pt x="649" y="157"/>
                  <a:pt x="649" y="157"/>
                  <a:pt x="649" y="157"/>
                </a:cubicBezTo>
                <a:cubicBezTo>
                  <a:pt x="648" y="156"/>
                  <a:pt x="648" y="156"/>
                  <a:pt x="648" y="156"/>
                </a:cubicBezTo>
                <a:cubicBezTo>
                  <a:pt x="648" y="155"/>
                  <a:pt x="648" y="155"/>
                  <a:pt x="648" y="155"/>
                </a:cubicBezTo>
                <a:cubicBezTo>
                  <a:pt x="647" y="154"/>
                  <a:pt x="647" y="154"/>
                  <a:pt x="647" y="154"/>
                </a:cubicBezTo>
                <a:cubicBezTo>
                  <a:pt x="646" y="154"/>
                  <a:pt x="646" y="154"/>
                  <a:pt x="646" y="154"/>
                </a:cubicBezTo>
                <a:cubicBezTo>
                  <a:pt x="645" y="154"/>
                  <a:pt x="645" y="154"/>
                  <a:pt x="645" y="154"/>
                </a:cubicBezTo>
                <a:cubicBezTo>
                  <a:pt x="645" y="154"/>
                  <a:pt x="645" y="154"/>
                  <a:pt x="645" y="154"/>
                </a:cubicBezTo>
                <a:cubicBezTo>
                  <a:pt x="645" y="154"/>
                  <a:pt x="645" y="154"/>
                  <a:pt x="645" y="154"/>
                </a:cubicBezTo>
                <a:cubicBezTo>
                  <a:pt x="645" y="154"/>
                  <a:pt x="645" y="154"/>
                  <a:pt x="645" y="154"/>
                </a:cubicBezTo>
                <a:cubicBezTo>
                  <a:pt x="644" y="154"/>
                  <a:pt x="644" y="154"/>
                  <a:pt x="644" y="154"/>
                </a:cubicBezTo>
                <a:cubicBezTo>
                  <a:pt x="643" y="154"/>
                  <a:pt x="643" y="154"/>
                  <a:pt x="643" y="154"/>
                </a:cubicBezTo>
                <a:cubicBezTo>
                  <a:pt x="643" y="154"/>
                  <a:pt x="643" y="154"/>
                  <a:pt x="643" y="154"/>
                </a:cubicBezTo>
                <a:cubicBezTo>
                  <a:pt x="643" y="154"/>
                  <a:pt x="643" y="154"/>
                  <a:pt x="643" y="154"/>
                </a:cubicBezTo>
                <a:cubicBezTo>
                  <a:pt x="643" y="154"/>
                  <a:pt x="643" y="154"/>
                  <a:pt x="643" y="154"/>
                </a:cubicBezTo>
                <a:cubicBezTo>
                  <a:pt x="642" y="154"/>
                  <a:pt x="642" y="154"/>
                  <a:pt x="642" y="154"/>
                </a:cubicBezTo>
                <a:cubicBezTo>
                  <a:pt x="641" y="155"/>
                  <a:pt x="641" y="155"/>
                  <a:pt x="641" y="155"/>
                </a:cubicBezTo>
                <a:cubicBezTo>
                  <a:pt x="640" y="156"/>
                  <a:pt x="640" y="156"/>
                  <a:pt x="640" y="156"/>
                </a:cubicBezTo>
                <a:cubicBezTo>
                  <a:pt x="640" y="156"/>
                  <a:pt x="640" y="156"/>
                  <a:pt x="640" y="156"/>
                </a:cubicBezTo>
                <a:cubicBezTo>
                  <a:pt x="640" y="157"/>
                  <a:pt x="640" y="157"/>
                  <a:pt x="640" y="157"/>
                </a:cubicBezTo>
                <a:cubicBezTo>
                  <a:pt x="639" y="157"/>
                  <a:pt x="639" y="157"/>
                  <a:pt x="639" y="157"/>
                </a:cubicBezTo>
                <a:cubicBezTo>
                  <a:pt x="639" y="158"/>
                  <a:pt x="639" y="158"/>
                  <a:pt x="639" y="158"/>
                </a:cubicBezTo>
                <a:cubicBezTo>
                  <a:pt x="635" y="158"/>
                  <a:pt x="635" y="158"/>
                  <a:pt x="635" y="158"/>
                </a:cubicBezTo>
                <a:cubicBezTo>
                  <a:pt x="635" y="155"/>
                  <a:pt x="635" y="155"/>
                  <a:pt x="635" y="155"/>
                </a:cubicBezTo>
                <a:cubicBezTo>
                  <a:pt x="634" y="152"/>
                  <a:pt x="634" y="152"/>
                  <a:pt x="634" y="152"/>
                </a:cubicBezTo>
                <a:cubicBezTo>
                  <a:pt x="620" y="152"/>
                  <a:pt x="620" y="152"/>
                  <a:pt x="620" y="152"/>
                </a:cubicBezTo>
                <a:cubicBezTo>
                  <a:pt x="620" y="157"/>
                  <a:pt x="620" y="157"/>
                  <a:pt x="620" y="157"/>
                </a:cubicBezTo>
                <a:cubicBezTo>
                  <a:pt x="620" y="158"/>
                  <a:pt x="620" y="158"/>
                  <a:pt x="620" y="158"/>
                </a:cubicBezTo>
                <a:cubicBezTo>
                  <a:pt x="619" y="158"/>
                  <a:pt x="619" y="158"/>
                  <a:pt x="619" y="158"/>
                </a:cubicBezTo>
                <a:cubicBezTo>
                  <a:pt x="619" y="186"/>
                  <a:pt x="619" y="186"/>
                  <a:pt x="619" y="186"/>
                </a:cubicBezTo>
                <a:cubicBezTo>
                  <a:pt x="617" y="187"/>
                  <a:pt x="617" y="187"/>
                  <a:pt x="617" y="187"/>
                </a:cubicBezTo>
                <a:cubicBezTo>
                  <a:pt x="617" y="183"/>
                  <a:pt x="617" y="183"/>
                  <a:pt x="617" y="183"/>
                </a:cubicBezTo>
                <a:cubicBezTo>
                  <a:pt x="613" y="183"/>
                  <a:pt x="613" y="183"/>
                  <a:pt x="613" y="183"/>
                </a:cubicBezTo>
                <a:cubicBezTo>
                  <a:pt x="612" y="183"/>
                  <a:pt x="612" y="183"/>
                  <a:pt x="612" y="183"/>
                </a:cubicBezTo>
                <a:cubicBezTo>
                  <a:pt x="612" y="186"/>
                  <a:pt x="612" y="186"/>
                  <a:pt x="612" y="186"/>
                </a:cubicBezTo>
                <a:cubicBezTo>
                  <a:pt x="606" y="186"/>
                  <a:pt x="606" y="186"/>
                  <a:pt x="606" y="186"/>
                </a:cubicBezTo>
                <a:cubicBezTo>
                  <a:pt x="606" y="186"/>
                  <a:pt x="606" y="186"/>
                  <a:pt x="606" y="186"/>
                </a:cubicBezTo>
                <a:cubicBezTo>
                  <a:pt x="606" y="189"/>
                  <a:pt x="606" y="189"/>
                  <a:pt x="606" y="189"/>
                </a:cubicBezTo>
                <a:cubicBezTo>
                  <a:pt x="605" y="189"/>
                  <a:pt x="605" y="189"/>
                  <a:pt x="605" y="189"/>
                </a:cubicBezTo>
                <a:cubicBezTo>
                  <a:pt x="605" y="175"/>
                  <a:pt x="605" y="175"/>
                  <a:pt x="605" y="175"/>
                </a:cubicBezTo>
                <a:cubicBezTo>
                  <a:pt x="604" y="175"/>
                  <a:pt x="604" y="175"/>
                  <a:pt x="604" y="175"/>
                </a:cubicBezTo>
                <a:cubicBezTo>
                  <a:pt x="619" y="158"/>
                  <a:pt x="619" y="158"/>
                  <a:pt x="619" y="158"/>
                </a:cubicBezTo>
                <a:cubicBezTo>
                  <a:pt x="615" y="158"/>
                  <a:pt x="615" y="158"/>
                  <a:pt x="615" y="158"/>
                </a:cubicBezTo>
                <a:cubicBezTo>
                  <a:pt x="615" y="156"/>
                  <a:pt x="615" y="156"/>
                  <a:pt x="615" y="156"/>
                </a:cubicBezTo>
                <a:cubicBezTo>
                  <a:pt x="613" y="157"/>
                  <a:pt x="613" y="157"/>
                  <a:pt x="613" y="157"/>
                </a:cubicBezTo>
                <a:cubicBezTo>
                  <a:pt x="611" y="156"/>
                  <a:pt x="611" y="156"/>
                  <a:pt x="611" y="156"/>
                </a:cubicBezTo>
                <a:cubicBezTo>
                  <a:pt x="611" y="158"/>
                  <a:pt x="611" y="158"/>
                  <a:pt x="611" y="158"/>
                </a:cubicBezTo>
                <a:cubicBezTo>
                  <a:pt x="611" y="158"/>
                  <a:pt x="611" y="158"/>
                  <a:pt x="611" y="158"/>
                </a:cubicBezTo>
                <a:cubicBezTo>
                  <a:pt x="606" y="158"/>
                  <a:pt x="606" y="158"/>
                  <a:pt x="606" y="158"/>
                </a:cubicBezTo>
                <a:cubicBezTo>
                  <a:pt x="606" y="158"/>
                  <a:pt x="606" y="158"/>
                  <a:pt x="606" y="158"/>
                </a:cubicBezTo>
                <a:cubicBezTo>
                  <a:pt x="603" y="158"/>
                  <a:pt x="603" y="158"/>
                  <a:pt x="603" y="158"/>
                </a:cubicBezTo>
                <a:cubicBezTo>
                  <a:pt x="603" y="151"/>
                  <a:pt x="603" y="151"/>
                  <a:pt x="603" y="151"/>
                </a:cubicBezTo>
                <a:cubicBezTo>
                  <a:pt x="597" y="151"/>
                  <a:pt x="597" y="151"/>
                  <a:pt x="597" y="151"/>
                </a:cubicBezTo>
                <a:cubicBezTo>
                  <a:pt x="597" y="153"/>
                  <a:pt x="597" y="153"/>
                  <a:pt x="597" y="153"/>
                </a:cubicBezTo>
                <a:cubicBezTo>
                  <a:pt x="597" y="155"/>
                  <a:pt x="597" y="155"/>
                  <a:pt x="597" y="155"/>
                </a:cubicBezTo>
                <a:cubicBezTo>
                  <a:pt x="586" y="155"/>
                  <a:pt x="586" y="155"/>
                  <a:pt x="586" y="155"/>
                </a:cubicBezTo>
                <a:cubicBezTo>
                  <a:pt x="586" y="155"/>
                  <a:pt x="586" y="155"/>
                  <a:pt x="586" y="155"/>
                </a:cubicBezTo>
                <a:cubicBezTo>
                  <a:pt x="586" y="155"/>
                  <a:pt x="586" y="155"/>
                  <a:pt x="586" y="155"/>
                </a:cubicBezTo>
                <a:cubicBezTo>
                  <a:pt x="575" y="155"/>
                  <a:pt x="575" y="155"/>
                  <a:pt x="575" y="155"/>
                </a:cubicBezTo>
                <a:cubicBezTo>
                  <a:pt x="575" y="153"/>
                  <a:pt x="575" y="153"/>
                  <a:pt x="575" y="153"/>
                </a:cubicBezTo>
                <a:cubicBezTo>
                  <a:pt x="574" y="151"/>
                  <a:pt x="574" y="151"/>
                  <a:pt x="574" y="151"/>
                </a:cubicBezTo>
                <a:cubicBezTo>
                  <a:pt x="568" y="151"/>
                  <a:pt x="568" y="151"/>
                  <a:pt x="568" y="151"/>
                </a:cubicBezTo>
                <a:cubicBezTo>
                  <a:pt x="568" y="157"/>
                  <a:pt x="568" y="157"/>
                  <a:pt x="568" y="157"/>
                </a:cubicBezTo>
                <a:cubicBezTo>
                  <a:pt x="565" y="157"/>
                  <a:pt x="565" y="157"/>
                  <a:pt x="565" y="157"/>
                </a:cubicBezTo>
                <a:cubicBezTo>
                  <a:pt x="565" y="158"/>
                  <a:pt x="565" y="158"/>
                  <a:pt x="565" y="158"/>
                </a:cubicBezTo>
                <a:cubicBezTo>
                  <a:pt x="561" y="158"/>
                  <a:pt x="561" y="158"/>
                  <a:pt x="561" y="158"/>
                </a:cubicBezTo>
                <a:cubicBezTo>
                  <a:pt x="561" y="158"/>
                  <a:pt x="561" y="158"/>
                  <a:pt x="561" y="158"/>
                </a:cubicBezTo>
                <a:cubicBezTo>
                  <a:pt x="560" y="156"/>
                  <a:pt x="560" y="156"/>
                  <a:pt x="560" y="156"/>
                </a:cubicBezTo>
                <a:cubicBezTo>
                  <a:pt x="559" y="157"/>
                  <a:pt x="559" y="157"/>
                  <a:pt x="559" y="157"/>
                </a:cubicBezTo>
                <a:cubicBezTo>
                  <a:pt x="557" y="156"/>
                  <a:pt x="557" y="156"/>
                  <a:pt x="557" y="156"/>
                </a:cubicBezTo>
                <a:cubicBezTo>
                  <a:pt x="557" y="158"/>
                  <a:pt x="557" y="158"/>
                  <a:pt x="557" y="158"/>
                </a:cubicBezTo>
                <a:cubicBezTo>
                  <a:pt x="553" y="158"/>
                  <a:pt x="553" y="158"/>
                  <a:pt x="553" y="158"/>
                </a:cubicBezTo>
                <a:cubicBezTo>
                  <a:pt x="559" y="166"/>
                  <a:pt x="559" y="166"/>
                  <a:pt x="559" y="166"/>
                </a:cubicBezTo>
                <a:cubicBezTo>
                  <a:pt x="559" y="169"/>
                  <a:pt x="559" y="169"/>
                  <a:pt x="559" y="169"/>
                </a:cubicBezTo>
                <a:cubicBezTo>
                  <a:pt x="552" y="173"/>
                  <a:pt x="552" y="173"/>
                  <a:pt x="552" y="173"/>
                </a:cubicBezTo>
                <a:cubicBezTo>
                  <a:pt x="552" y="173"/>
                  <a:pt x="552" y="173"/>
                  <a:pt x="552" y="173"/>
                </a:cubicBezTo>
                <a:cubicBezTo>
                  <a:pt x="549" y="173"/>
                  <a:pt x="549" y="173"/>
                  <a:pt x="549" y="173"/>
                </a:cubicBezTo>
                <a:cubicBezTo>
                  <a:pt x="549" y="173"/>
                  <a:pt x="549" y="173"/>
                  <a:pt x="549" y="173"/>
                </a:cubicBezTo>
                <a:cubicBezTo>
                  <a:pt x="548" y="171"/>
                  <a:pt x="548" y="171"/>
                  <a:pt x="548" y="171"/>
                </a:cubicBezTo>
                <a:cubicBezTo>
                  <a:pt x="539" y="171"/>
                  <a:pt x="539" y="171"/>
                  <a:pt x="539" y="171"/>
                </a:cubicBezTo>
                <a:cubicBezTo>
                  <a:pt x="539" y="162"/>
                  <a:pt x="539" y="162"/>
                  <a:pt x="539" y="162"/>
                </a:cubicBezTo>
                <a:cubicBezTo>
                  <a:pt x="538" y="106"/>
                  <a:pt x="538" y="106"/>
                  <a:pt x="538" y="106"/>
                </a:cubicBezTo>
                <a:cubicBezTo>
                  <a:pt x="538" y="106"/>
                  <a:pt x="538" y="106"/>
                  <a:pt x="538" y="106"/>
                </a:cubicBezTo>
                <a:cubicBezTo>
                  <a:pt x="538" y="84"/>
                  <a:pt x="538" y="84"/>
                  <a:pt x="538" y="84"/>
                </a:cubicBezTo>
                <a:cubicBezTo>
                  <a:pt x="537" y="84"/>
                  <a:pt x="537" y="84"/>
                  <a:pt x="537" y="84"/>
                </a:cubicBezTo>
                <a:cubicBezTo>
                  <a:pt x="537" y="55"/>
                  <a:pt x="537" y="55"/>
                  <a:pt x="537" y="55"/>
                </a:cubicBezTo>
                <a:cubicBezTo>
                  <a:pt x="528" y="52"/>
                  <a:pt x="528" y="52"/>
                  <a:pt x="528" y="52"/>
                </a:cubicBezTo>
                <a:cubicBezTo>
                  <a:pt x="526" y="53"/>
                  <a:pt x="526" y="53"/>
                  <a:pt x="526" y="53"/>
                </a:cubicBezTo>
                <a:cubicBezTo>
                  <a:pt x="525" y="52"/>
                  <a:pt x="525" y="52"/>
                  <a:pt x="525" y="52"/>
                </a:cubicBezTo>
                <a:cubicBezTo>
                  <a:pt x="514" y="55"/>
                  <a:pt x="514" y="55"/>
                  <a:pt x="514" y="55"/>
                </a:cubicBezTo>
                <a:cubicBezTo>
                  <a:pt x="514" y="56"/>
                  <a:pt x="514" y="56"/>
                  <a:pt x="514" y="56"/>
                </a:cubicBezTo>
                <a:cubicBezTo>
                  <a:pt x="514" y="56"/>
                  <a:pt x="514" y="56"/>
                  <a:pt x="514" y="56"/>
                </a:cubicBezTo>
                <a:cubicBezTo>
                  <a:pt x="514" y="86"/>
                  <a:pt x="514" y="86"/>
                  <a:pt x="514" y="86"/>
                </a:cubicBezTo>
                <a:cubicBezTo>
                  <a:pt x="514" y="86"/>
                  <a:pt x="514" y="86"/>
                  <a:pt x="514" y="86"/>
                </a:cubicBezTo>
                <a:cubicBezTo>
                  <a:pt x="514" y="105"/>
                  <a:pt x="514" y="105"/>
                  <a:pt x="514" y="105"/>
                </a:cubicBezTo>
                <a:cubicBezTo>
                  <a:pt x="501" y="105"/>
                  <a:pt x="501" y="105"/>
                  <a:pt x="501" y="105"/>
                </a:cubicBezTo>
                <a:cubicBezTo>
                  <a:pt x="500" y="84"/>
                  <a:pt x="500" y="84"/>
                  <a:pt x="500" y="84"/>
                </a:cubicBezTo>
                <a:cubicBezTo>
                  <a:pt x="500" y="84"/>
                  <a:pt x="500" y="84"/>
                  <a:pt x="500" y="84"/>
                </a:cubicBezTo>
                <a:cubicBezTo>
                  <a:pt x="500" y="55"/>
                  <a:pt x="500" y="55"/>
                  <a:pt x="500" y="55"/>
                </a:cubicBezTo>
                <a:cubicBezTo>
                  <a:pt x="491" y="53"/>
                  <a:pt x="491" y="53"/>
                  <a:pt x="491" y="53"/>
                </a:cubicBezTo>
                <a:cubicBezTo>
                  <a:pt x="489" y="53"/>
                  <a:pt x="489" y="53"/>
                  <a:pt x="489" y="53"/>
                </a:cubicBezTo>
                <a:cubicBezTo>
                  <a:pt x="487" y="53"/>
                  <a:pt x="487" y="53"/>
                  <a:pt x="487" y="53"/>
                </a:cubicBezTo>
                <a:cubicBezTo>
                  <a:pt x="478" y="55"/>
                  <a:pt x="478" y="55"/>
                  <a:pt x="478" y="55"/>
                </a:cubicBezTo>
                <a:cubicBezTo>
                  <a:pt x="478" y="56"/>
                  <a:pt x="478" y="56"/>
                  <a:pt x="478" y="56"/>
                </a:cubicBezTo>
                <a:cubicBezTo>
                  <a:pt x="478" y="56"/>
                  <a:pt x="478" y="56"/>
                  <a:pt x="478" y="56"/>
                </a:cubicBezTo>
                <a:cubicBezTo>
                  <a:pt x="478" y="86"/>
                  <a:pt x="478" y="86"/>
                  <a:pt x="478" y="86"/>
                </a:cubicBezTo>
                <a:cubicBezTo>
                  <a:pt x="478" y="86"/>
                  <a:pt x="478" y="86"/>
                  <a:pt x="478" y="86"/>
                </a:cubicBezTo>
                <a:cubicBezTo>
                  <a:pt x="478" y="108"/>
                  <a:pt x="478" y="108"/>
                  <a:pt x="478" y="108"/>
                </a:cubicBezTo>
                <a:cubicBezTo>
                  <a:pt x="478" y="108"/>
                  <a:pt x="478" y="108"/>
                  <a:pt x="478" y="108"/>
                </a:cubicBezTo>
                <a:cubicBezTo>
                  <a:pt x="478" y="163"/>
                  <a:pt x="478" y="163"/>
                  <a:pt x="478" y="163"/>
                </a:cubicBezTo>
                <a:cubicBezTo>
                  <a:pt x="478" y="173"/>
                  <a:pt x="478" y="173"/>
                  <a:pt x="478" y="173"/>
                </a:cubicBezTo>
                <a:cubicBezTo>
                  <a:pt x="476" y="173"/>
                  <a:pt x="476" y="173"/>
                  <a:pt x="476" y="173"/>
                </a:cubicBezTo>
                <a:cubicBezTo>
                  <a:pt x="476" y="173"/>
                  <a:pt x="476" y="173"/>
                  <a:pt x="476" y="173"/>
                </a:cubicBezTo>
                <a:cubicBezTo>
                  <a:pt x="476" y="174"/>
                  <a:pt x="476" y="174"/>
                  <a:pt x="476" y="174"/>
                </a:cubicBezTo>
                <a:cubicBezTo>
                  <a:pt x="471" y="174"/>
                  <a:pt x="471" y="174"/>
                  <a:pt x="471" y="174"/>
                </a:cubicBezTo>
                <a:cubicBezTo>
                  <a:pt x="471" y="175"/>
                  <a:pt x="471" y="175"/>
                  <a:pt x="471" y="175"/>
                </a:cubicBezTo>
                <a:cubicBezTo>
                  <a:pt x="471" y="175"/>
                  <a:pt x="471" y="175"/>
                  <a:pt x="471" y="175"/>
                </a:cubicBezTo>
                <a:cubicBezTo>
                  <a:pt x="471" y="177"/>
                  <a:pt x="471" y="177"/>
                  <a:pt x="471" y="177"/>
                </a:cubicBezTo>
                <a:cubicBezTo>
                  <a:pt x="438" y="177"/>
                  <a:pt x="438" y="177"/>
                  <a:pt x="438" y="177"/>
                </a:cubicBezTo>
                <a:cubicBezTo>
                  <a:pt x="439" y="173"/>
                  <a:pt x="439" y="173"/>
                  <a:pt x="439" y="173"/>
                </a:cubicBezTo>
                <a:cubicBezTo>
                  <a:pt x="439" y="148"/>
                  <a:pt x="439" y="148"/>
                  <a:pt x="439" y="148"/>
                </a:cubicBezTo>
                <a:cubicBezTo>
                  <a:pt x="439" y="148"/>
                  <a:pt x="439" y="148"/>
                  <a:pt x="439" y="148"/>
                </a:cubicBezTo>
                <a:cubicBezTo>
                  <a:pt x="439" y="135"/>
                  <a:pt x="439" y="135"/>
                  <a:pt x="439" y="135"/>
                </a:cubicBezTo>
                <a:cubicBezTo>
                  <a:pt x="438" y="135"/>
                  <a:pt x="438" y="135"/>
                  <a:pt x="438" y="135"/>
                </a:cubicBezTo>
                <a:cubicBezTo>
                  <a:pt x="439" y="124"/>
                  <a:pt x="439" y="124"/>
                  <a:pt x="439" y="124"/>
                </a:cubicBezTo>
                <a:cubicBezTo>
                  <a:pt x="438" y="124"/>
                  <a:pt x="438" y="124"/>
                  <a:pt x="438" y="124"/>
                </a:cubicBezTo>
                <a:cubicBezTo>
                  <a:pt x="438" y="123"/>
                  <a:pt x="438" y="123"/>
                  <a:pt x="438" y="123"/>
                </a:cubicBezTo>
                <a:cubicBezTo>
                  <a:pt x="426" y="122"/>
                  <a:pt x="426" y="122"/>
                  <a:pt x="426" y="122"/>
                </a:cubicBezTo>
                <a:cubicBezTo>
                  <a:pt x="425" y="122"/>
                  <a:pt x="425" y="122"/>
                  <a:pt x="425" y="122"/>
                </a:cubicBezTo>
                <a:cubicBezTo>
                  <a:pt x="424" y="122"/>
                  <a:pt x="424" y="122"/>
                  <a:pt x="424" y="122"/>
                </a:cubicBezTo>
                <a:cubicBezTo>
                  <a:pt x="424" y="112"/>
                  <a:pt x="424" y="112"/>
                  <a:pt x="424" y="112"/>
                </a:cubicBezTo>
                <a:cubicBezTo>
                  <a:pt x="424" y="112"/>
                  <a:pt x="424" y="112"/>
                  <a:pt x="424" y="112"/>
                </a:cubicBezTo>
                <a:cubicBezTo>
                  <a:pt x="424" y="112"/>
                  <a:pt x="424" y="112"/>
                  <a:pt x="424" y="112"/>
                </a:cubicBezTo>
                <a:cubicBezTo>
                  <a:pt x="412" y="110"/>
                  <a:pt x="412" y="110"/>
                  <a:pt x="412" y="110"/>
                </a:cubicBezTo>
                <a:cubicBezTo>
                  <a:pt x="410" y="110"/>
                  <a:pt x="410" y="110"/>
                  <a:pt x="410" y="110"/>
                </a:cubicBezTo>
                <a:cubicBezTo>
                  <a:pt x="410" y="110"/>
                  <a:pt x="410" y="110"/>
                  <a:pt x="410" y="110"/>
                </a:cubicBezTo>
                <a:cubicBezTo>
                  <a:pt x="410" y="101"/>
                  <a:pt x="410" y="101"/>
                  <a:pt x="410" y="101"/>
                </a:cubicBezTo>
                <a:cubicBezTo>
                  <a:pt x="409" y="101"/>
                  <a:pt x="409" y="101"/>
                  <a:pt x="409" y="101"/>
                </a:cubicBezTo>
                <a:cubicBezTo>
                  <a:pt x="409" y="100"/>
                  <a:pt x="409" y="100"/>
                  <a:pt x="409" y="100"/>
                </a:cubicBezTo>
                <a:cubicBezTo>
                  <a:pt x="397" y="98"/>
                  <a:pt x="397" y="98"/>
                  <a:pt x="397" y="98"/>
                </a:cubicBezTo>
                <a:cubicBezTo>
                  <a:pt x="396" y="98"/>
                  <a:pt x="396" y="98"/>
                  <a:pt x="396" y="98"/>
                </a:cubicBezTo>
                <a:cubicBezTo>
                  <a:pt x="394" y="98"/>
                  <a:pt x="394" y="98"/>
                  <a:pt x="394" y="98"/>
                </a:cubicBezTo>
                <a:cubicBezTo>
                  <a:pt x="384" y="100"/>
                  <a:pt x="384" y="100"/>
                  <a:pt x="384" y="100"/>
                </a:cubicBezTo>
                <a:cubicBezTo>
                  <a:pt x="384" y="112"/>
                  <a:pt x="384" y="112"/>
                  <a:pt x="384" y="112"/>
                </a:cubicBezTo>
                <a:cubicBezTo>
                  <a:pt x="384" y="112"/>
                  <a:pt x="384" y="112"/>
                  <a:pt x="384" y="112"/>
                </a:cubicBezTo>
                <a:cubicBezTo>
                  <a:pt x="384" y="124"/>
                  <a:pt x="384" y="124"/>
                  <a:pt x="384" y="124"/>
                </a:cubicBezTo>
                <a:cubicBezTo>
                  <a:pt x="383" y="124"/>
                  <a:pt x="383" y="124"/>
                  <a:pt x="383" y="124"/>
                </a:cubicBezTo>
                <a:cubicBezTo>
                  <a:pt x="383" y="173"/>
                  <a:pt x="383" y="173"/>
                  <a:pt x="383" y="173"/>
                </a:cubicBezTo>
                <a:cubicBezTo>
                  <a:pt x="382" y="189"/>
                  <a:pt x="382" y="189"/>
                  <a:pt x="382" y="189"/>
                </a:cubicBezTo>
                <a:cubicBezTo>
                  <a:pt x="378" y="189"/>
                  <a:pt x="378" y="189"/>
                  <a:pt x="378" y="189"/>
                </a:cubicBezTo>
                <a:cubicBezTo>
                  <a:pt x="378" y="189"/>
                  <a:pt x="378" y="189"/>
                  <a:pt x="378" y="189"/>
                </a:cubicBezTo>
                <a:cubicBezTo>
                  <a:pt x="378" y="184"/>
                  <a:pt x="378" y="184"/>
                  <a:pt x="378" y="184"/>
                </a:cubicBezTo>
                <a:cubicBezTo>
                  <a:pt x="378" y="183"/>
                  <a:pt x="378" y="183"/>
                  <a:pt x="378" y="183"/>
                </a:cubicBezTo>
                <a:cubicBezTo>
                  <a:pt x="375" y="183"/>
                  <a:pt x="375" y="183"/>
                  <a:pt x="375" y="183"/>
                </a:cubicBezTo>
                <a:cubicBezTo>
                  <a:pt x="369" y="169"/>
                  <a:pt x="369" y="169"/>
                  <a:pt x="369" y="169"/>
                </a:cubicBezTo>
                <a:cubicBezTo>
                  <a:pt x="366" y="161"/>
                  <a:pt x="366" y="161"/>
                  <a:pt x="366" y="161"/>
                </a:cubicBezTo>
                <a:cubicBezTo>
                  <a:pt x="364" y="154"/>
                  <a:pt x="364" y="154"/>
                  <a:pt x="364" y="154"/>
                </a:cubicBezTo>
                <a:cubicBezTo>
                  <a:pt x="363" y="148"/>
                  <a:pt x="363" y="148"/>
                  <a:pt x="363" y="148"/>
                </a:cubicBezTo>
                <a:cubicBezTo>
                  <a:pt x="361" y="137"/>
                  <a:pt x="361" y="137"/>
                  <a:pt x="361" y="137"/>
                </a:cubicBezTo>
                <a:cubicBezTo>
                  <a:pt x="361" y="129"/>
                  <a:pt x="361" y="129"/>
                  <a:pt x="361" y="129"/>
                </a:cubicBezTo>
                <a:cubicBezTo>
                  <a:pt x="361" y="125"/>
                  <a:pt x="361" y="125"/>
                  <a:pt x="361" y="125"/>
                </a:cubicBezTo>
                <a:cubicBezTo>
                  <a:pt x="362" y="125"/>
                  <a:pt x="362" y="125"/>
                  <a:pt x="362" y="125"/>
                </a:cubicBezTo>
                <a:cubicBezTo>
                  <a:pt x="364" y="125"/>
                  <a:pt x="364" y="125"/>
                  <a:pt x="364" y="125"/>
                </a:cubicBezTo>
                <a:cubicBezTo>
                  <a:pt x="364" y="120"/>
                  <a:pt x="364" y="120"/>
                  <a:pt x="364" y="120"/>
                </a:cubicBezTo>
                <a:cubicBezTo>
                  <a:pt x="364" y="118"/>
                  <a:pt x="364" y="118"/>
                  <a:pt x="364" y="118"/>
                </a:cubicBezTo>
                <a:cubicBezTo>
                  <a:pt x="362" y="118"/>
                  <a:pt x="362" y="118"/>
                  <a:pt x="362" y="118"/>
                </a:cubicBezTo>
                <a:cubicBezTo>
                  <a:pt x="360" y="118"/>
                  <a:pt x="360" y="118"/>
                  <a:pt x="360" y="118"/>
                </a:cubicBezTo>
                <a:cubicBezTo>
                  <a:pt x="360" y="103"/>
                  <a:pt x="360" y="103"/>
                  <a:pt x="360" y="103"/>
                </a:cubicBezTo>
                <a:cubicBezTo>
                  <a:pt x="359" y="88"/>
                  <a:pt x="359" y="88"/>
                  <a:pt x="359" y="88"/>
                </a:cubicBezTo>
                <a:cubicBezTo>
                  <a:pt x="359" y="71"/>
                  <a:pt x="359" y="71"/>
                  <a:pt x="359" y="71"/>
                </a:cubicBezTo>
                <a:cubicBezTo>
                  <a:pt x="359" y="71"/>
                  <a:pt x="359" y="71"/>
                  <a:pt x="359" y="71"/>
                </a:cubicBezTo>
                <a:cubicBezTo>
                  <a:pt x="359" y="71"/>
                  <a:pt x="359" y="71"/>
                  <a:pt x="359" y="71"/>
                </a:cubicBezTo>
                <a:cubicBezTo>
                  <a:pt x="360" y="70"/>
                  <a:pt x="360" y="70"/>
                  <a:pt x="360" y="70"/>
                </a:cubicBezTo>
                <a:cubicBezTo>
                  <a:pt x="360" y="70"/>
                  <a:pt x="360" y="70"/>
                  <a:pt x="360" y="70"/>
                </a:cubicBezTo>
                <a:cubicBezTo>
                  <a:pt x="361" y="70"/>
                  <a:pt x="361" y="70"/>
                  <a:pt x="361" y="70"/>
                </a:cubicBezTo>
                <a:cubicBezTo>
                  <a:pt x="361" y="69"/>
                  <a:pt x="361" y="69"/>
                  <a:pt x="361" y="69"/>
                </a:cubicBezTo>
                <a:cubicBezTo>
                  <a:pt x="360" y="69"/>
                  <a:pt x="360" y="69"/>
                  <a:pt x="360" y="69"/>
                </a:cubicBezTo>
                <a:cubicBezTo>
                  <a:pt x="360" y="69"/>
                  <a:pt x="360" y="69"/>
                  <a:pt x="360" y="69"/>
                </a:cubicBezTo>
                <a:cubicBezTo>
                  <a:pt x="360" y="69"/>
                  <a:pt x="360" y="69"/>
                  <a:pt x="360" y="69"/>
                </a:cubicBezTo>
                <a:cubicBezTo>
                  <a:pt x="359" y="68"/>
                  <a:pt x="359" y="68"/>
                  <a:pt x="359" y="68"/>
                </a:cubicBezTo>
                <a:cubicBezTo>
                  <a:pt x="359" y="65"/>
                  <a:pt x="359" y="65"/>
                  <a:pt x="359" y="65"/>
                </a:cubicBezTo>
                <a:cubicBezTo>
                  <a:pt x="359" y="64"/>
                  <a:pt x="359" y="64"/>
                  <a:pt x="359" y="64"/>
                </a:cubicBezTo>
                <a:cubicBezTo>
                  <a:pt x="359" y="64"/>
                  <a:pt x="359" y="64"/>
                  <a:pt x="359" y="64"/>
                </a:cubicBezTo>
                <a:cubicBezTo>
                  <a:pt x="359" y="64"/>
                  <a:pt x="359" y="64"/>
                  <a:pt x="359" y="64"/>
                </a:cubicBezTo>
                <a:cubicBezTo>
                  <a:pt x="360" y="64"/>
                  <a:pt x="360" y="64"/>
                  <a:pt x="360" y="64"/>
                </a:cubicBezTo>
                <a:cubicBezTo>
                  <a:pt x="360" y="63"/>
                  <a:pt x="360" y="63"/>
                  <a:pt x="360" y="63"/>
                </a:cubicBezTo>
                <a:cubicBezTo>
                  <a:pt x="360" y="62"/>
                  <a:pt x="360" y="62"/>
                  <a:pt x="360" y="62"/>
                </a:cubicBezTo>
                <a:cubicBezTo>
                  <a:pt x="360" y="62"/>
                  <a:pt x="360" y="62"/>
                  <a:pt x="360" y="62"/>
                </a:cubicBezTo>
                <a:cubicBezTo>
                  <a:pt x="360" y="62"/>
                  <a:pt x="360" y="62"/>
                  <a:pt x="360" y="62"/>
                </a:cubicBezTo>
                <a:cubicBezTo>
                  <a:pt x="361" y="61"/>
                  <a:pt x="361" y="61"/>
                  <a:pt x="361" y="61"/>
                </a:cubicBezTo>
                <a:cubicBezTo>
                  <a:pt x="361" y="56"/>
                  <a:pt x="361" y="56"/>
                  <a:pt x="361" y="56"/>
                </a:cubicBezTo>
                <a:cubicBezTo>
                  <a:pt x="361" y="56"/>
                  <a:pt x="361" y="56"/>
                  <a:pt x="361" y="56"/>
                </a:cubicBezTo>
                <a:cubicBezTo>
                  <a:pt x="360" y="56"/>
                  <a:pt x="360" y="56"/>
                  <a:pt x="360" y="56"/>
                </a:cubicBezTo>
                <a:cubicBezTo>
                  <a:pt x="360" y="55"/>
                  <a:pt x="360" y="55"/>
                  <a:pt x="360" y="55"/>
                </a:cubicBezTo>
                <a:cubicBezTo>
                  <a:pt x="359" y="55"/>
                  <a:pt x="359" y="55"/>
                  <a:pt x="359" y="55"/>
                </a:cubicBezTo>
                <a:cubicBezTo>
                  <a:pt x="358" y="55"/>
                  <a:pt x="358" y="55"/>
                  <a:pt x="358" y="55"/>
                </a:cubicBezTo>
                <a:cubicBezTo>
                  <a:pt x="358" y="55"/>
                  <a:pt x="358" y="55"/>
                  <a:pt x="358" y="55"/>
                </a:cubicBezTo>
                <a:cubicBezTo>
                  <a:pt x="358" y="37"/>
                  <a:pt x="358" y="37"/>
                  <a:pt x="358" y="37"/>
                </a:cubicBezTo>
                <a:cubicBezTo>
                  <a:pt x="358" y="28"/>
                  <a:pt x="358" y="28"/>
                  <a:pt x="358" y="28"/>
                </a:cubicBezTo>
                <a:cubicBezTo>
                  <a:pt x="358" y="27"/>
                  <a:pt x="358" y="27"/>
                  <a:pt x="358" y="27"/>
                </a:cubicBezTo>
                <a:cubicBezTo>
                  <a:pt x="357" y="27"/>
                  <a:pt x="357" y="27"/>
                  <a:pt x="357" y="27"/>
                </a:cubicBezTo>
                <a:cubicBezTo>
                  <a:pt x="357" y="18"/>
                  <a:pt x="357" y="18"/>
                  <a:pt x="357" y="18"/>
                </a:cubicBezTo>
                <a:cubicBezTo>
                  <a:pt x="357" y="18"/>
                  <a:pt x="357" y="18"/>
                  <a:pt x="357" y="18"/>
                </a:cubicBezTo>
                <a:cubicBezTo>
                  <a:pt x="357" y="18"/>
                  <a:pt x="357" y="18"/>
                  <a:pt x="357" y="18"/>
                </a:cubicBezTo>
                <a:cubicBezTo>
                  <a:pt x="357" y="27"/>
                  <a:pt x="357" y="27"/>
                  <a:pt x="357" y="27"/>
                </a:cubicBezTo>
                <a:cubicBezTo>
                  <a:pt x="356" y="27"/>
                  <a:pt x="356" y="27"/>
                  <a:pt x="356" y="27"/>
                </a:cubicBezTo>
                <a:cubicBezTo>
                  <a:pt x="356" y="37"/>
                  <a:pt x="356" y="37"/>
                  <a:pt x="356" y="37"/>
                </a:cubicBezTo>
                <a:cubicBezTo>
                  <a:pt x="356" y="55"/>
                  <a:pt x="356" y="55"/>
                  <a:pt x="356" y="55"/>
                </a:cubicBezTo>
                <a:cubicBezTo>
                  <a:pt x="356" y="55"/>
                  <a:pt x="356" y="55"/>
                  <a:pt x="356" y="55"/>
                </a:cubicBezTo>
                <a:cubicBezTo>
                  <a:pt x="355" y="55"/>
                  <a:pt x="355" y="55"/>
                  <a:pt x="355" y="55"/>
                </a:cubicBezTo>
                <a:cubicBezTo>
                  <a:pt x="354" y="55"/>
                  <a:pt x="354" y="55"/>
                  <a:pt x="354" y="55"/>
                </a:cubicBezTo>
                <a:cubicBezTo>
                  <a:pt x="353" y="56"/>
                  <a:pt x="353" y="56"/>
                  <a:pt x="353" y="56"/>
                </a:cubicBezTo>
                <a:cubicBezTo>
                  <a:pt x="353" y="56"/>
                  <a:pt x="353" y="56"/>
                  <a:pt x="353" y="56"/>
                </a:cubicBezTo>
                <a:cubicBezTo>
                  <a:pt x="353" y="56"/>
                  <a:pt x="353" y="56"/>
                  <a:pt x="353" y="56"/>
                </a:cubicBezTo>
                <a:cubicBezTo>
                  <a:pt x="353" y="61"/>
                  <a:pt x="353" y="61"/>
                  <a:pt x="353" y="61"/>
                </a:cubicBezTo>
                <a:cubicBezTo>
                  <a:pt x="353" y="62"/>
                  <a:pt x="353" y="62"/>
                  <a:pt x="353" y="62"/>
                </a:cubicBezTo>
                <a:cubicBezTo>
                  <a:pt x="353" y="62"/>
                  <a:pt x="353" y="62"/>
                  <a:pt x="353" y="62"/>
                </a:cubicBezTo>
                <a:cubicBezTo>
                  <a:pt x="353" y="62"/>
                  <a:pt x="353" y="62"/>
                  <a:pt x="353" y="62"/>
                </a:cubicBezTo>
                <a:cubicBezTo>
                  <a:pt x="353" y="63"/>
                  <a:pt x="353" y="63"/>
                  <a:pt x="353" y="63"/>
                </a:cubicBezTo>
                <a:cubicBezTo>
                  <a:pt x="354" y="63"/>
                  <a:pt x="354" y="63"/>
                  <a:pt x="354" y="63"/>
                </a:cubicBezTo>
                <a:cubicBezTo>
                  <a:pt x="354" y="64"/>
                  <a:pt x="354" y="64"/>
                  <a:pt x="354" y="64"/>
                </a:cubicBezTo>
                <a:cubicBezTo>
                  <a:pt x="354" y="64"/>
                  <a:pt x="354" y="64"/>
                  <a:pt x="354" y="64"/>
                </a:cubicBezTo>
                <a:cubicBezTo>
                  <a:pt x="355" y="64"/>
                  <a:pt x="355" y="64"/>
                  <a:pt x="355" y="64"/>
                </a:cubicBezTo>
                <a:cubicBezTo>
                  <a:pt x="355" y="68"/>
                  <a:pt x="355" y="68"/>
                  <a:pt x="355" y="68"/>
                </a:cubicBezTo>
                <a:cubicBezTo>
                  <a:pt x="354" y="68"/>
                  <a:pt x="354" y="68"/>
                  <a:pt x="354" y="68"/>
                </a:cubicBezTo>
                <a:cubicBezTo>
                  <a:pt x="353" y="69"/>
                  <a:pt x="353" y="69"/>
                  <a:pt x="353" y="69"/>
                </a:cubicBezTo>
                <a:cubicBezTo>
                  <a:pt x="353" y="69"/>
                  <a:pt x="353" y="69"/>
                  <a:pt x="353" y="69"/>
                </a:cubicBezTo>
                <a:cubicBezTo>
                  <a:pt x="353" y="69"/>
                  <a:pt x="353" y="69"/>
                  <a:pt x="353" y="69"/>
                </a:cubicBezTo>
                <a:cubicBezTo>
                  <a:pt x="353" y="70"/>
                  <a:pt x="353" y="70"/>
                  <a:pt x="353" y="70"/>
                </a:cubicBezTo>
                <a:cubicBezTo>
                  <a:pt x="353" y="70"/>
                  <a:pt x="353" y="70"/>
                  <a:pt x="353" y="70"/>
                </a:cubicBezTo>
                <a:cubicBezTo>
                  <a:pt x="353" y="70"/>
                  <a:pt x="353" y="70"/>
                  <a:pt x="353" y="70"/>
                </a:cubicBezTo>
                <a:cubicBezTo>
                  <a:pt x="354" y="71"/>
                  <a:pt x="354" y="71"/>
                  <a:pt x="354" y="71"/>
                </a:cubicBezTo>
                <a:cubicBezTo>
                  <a:pt x="355" y="71"/>
                  <a:pt x="355" y="71"/>
                  <a:pt x="355" y="71"/>
                </a:cubicBezTo>
                <a:cubicBezTo>
                  <a:pt x="354" y="87"/>
                  <a:pt x="354" y="87"/>
                  <a:pt x="354" y="87"/>
                </a:cubicBezTo>
                <a:cubicBezTo>
                  <a:pt x="353" y="102"/>
                  <a:pt x="353" y="102"/>
                  <a:pt x="353" y="102"/>
                </a:cubicBezTo>
                <a:cubicBezTo>
                  <a:pt x="352" y="118"/>
                  <a:pt x="352" y="118"/>
                  <a:pt x="352" y="118"/>
                </a:cubicBezTo>
                <a:cubicBezTo>
                  <a:pt x="350" y="118"/>
                  <a:pt x="350" y="118"/>
                  <a:pt x="350" y="118"/>
                </a:cubicBezTo>
                <a:cubicBezTo>
                  <a:pt x="348" y="118"/>
                  <a:pt x="348" y="118"/>
                  <a:pt x="348" y="118"/>
                </a:cubicBezTo>
                <a:cubicBezTo>
                  <a:pt x="349" y="124"/>
                  <a:pt x="349" y="124"/>
                  <a:pt x="349" y="124"/>
                </a:cubicBezTo>
                <a:cubicBezTo>
                  <a:pt x="349" y="125"/>
                  <a:pt x="349" y="125"/>
                  <a:pt x="349" y="125"/>
                </a:cubicBezTo>
                <a:cubicBezTo>
                  <a:pt x="351" y="125"/>
                  <a:pt x="351" y="125"/>
                  <a:pt x="351" y="125"/>
                </a:cubicBezTo>
                <a:cubicBezTo>
                  <a:pt x="351" y="125"/>
                  <a:pt x="351" y="125"/>
                  <a:pt x="351" y="125"/>
                </a:cubicBezTo>
                <a:cubicBezTo>
                  <a:pt x="351" y="128"/>
                  <a:pt x="351" y="128"/>
                  <a:pt x="351" y="128"/>
                </a:cubicBezTo>
                <a:cubicBezTo>
                  <a:pt x="351" y="137"/>
                  <a:pt x="351" y="137"/>
                  <a:pt x="351" y="137"/>
                </a:cubicBezTo>
                <a:cubicBezTo>
                  <a:pt x="349" y="148"/>
                  <a:pt x="349" y="148"/>
                  <a:pt x="349" y="148"/>
                </a:cubicBezTo>
                <a:cubicBezTo>
                  <a:pt x="348" y="154"/>
                  <a:pt x="348" y="154"/>
                  <a:pt x="348" y="154"/>
                </a:cubicBezTo>
                <a:cubicBezTo>
                  <a:pt x="346" y="161"/>
                  <a:pt x="346" y="161"/>
                  <a:pt x="346" y="161"/>
                </a:cubicBezTo>
                <a:cubicBezTo>
                  <a:pt x="343" y="169"/>
                  <a:pt x="343" y="169"/>
                  <a:pt x="343" y="169"/>
                </a:cubicBezTo>
                <a:cubicBezTo>
                  <a:pt x="336" y="183"/>
                  <a:pt x="336" y="183"/>
                  <a:pt x="336" y="183"/>
                </a:cubicBezTo>
                <a:cubicBezTo>
                  <a:pt x="335" y="183"/>
                  <a:pt x="335" y="183"/>
                  <a:pt x="335" y="183"/>
                </a:cubicBezTo>
                <a:cubicBezTo>
                  <a:pt x="334" y="183"/>
                  <a:pt x="334" y="183"/>
                  <a:pt x="334" y="183"/>
                </a:cubicBezTo>
                <a:cubicBezTo>
                  <a:pt x="332" y="183"/>
                  <a:pt x="332" y="183"/>
                  <a:pt x="332" y="183"/>
                </a:cubicBezTo>
                <a:cubicBezTo>
                  <a:pt x="332" y="183"/>
                  <a:pt x="332" y="183"/>
                  <a:pt x="332" y="183"/>
                </a:cubicBezTo>
                <a:cubicBezTo>
                  <a:pt x="331" y="183"/>
                  <a:pt x="331" y="183"/>
                  <a:pt x="331" y="183"/>
                </a:cubicBezTo>
                <a:cubicBezTo>
                  <a:pt x="329" y="183"/>
                  <a:pt x="329" y="183"/>
                  <a:pt x="329" y="183"/>
                </a:cubicBezTo>
                <a:cubicBezTo>
                  <a:pt x="329" y="183"/>
                  <a:pt x="329" y="183"/>
                  <a:pt x="329" y="183"/>
                </a:cubicBezTo>
                <a:cubicBezTo>
                  <a:pt x="326" y="183"/>
                  <a:pt x="326" y="183"/>
                  <a:pt x="326" y="183"/>
                </a:cubicBezTo>
                <a:cubicBezTo>
                  <a:pt x="326" y="183"/>
                  <a:pt x="326" y="183"/>
                  <a:pt x="326" y="183"/>
                </a:cubicBezTo>
                <a:cubicBezTo>
                  <a:pt x="325" y="183"/>
                  <a:pt x="325" y="183"/>
                  <a:pt x="325" y="183"/>
                </a:cubicBezTo>
                <a:cubicBezTo>
                  <a:pt x="326" y="183"/>
                  <a:pt x="326" y="183"/>
                  <a:pt x="326" y="183"/>
                </a:cubicBezTo>
                <a:cubicBezTo>
                  <a:pt x="326" y="183"/>
                  <a:pt x="326" y="183"/>
                  <a:pt x="326" y="183"/>
                </a:cubicBezTo>
                <a:cubicBezTo>
                  <a:pt x="323" y="183"/>
                  <a:pt x="323" y="183"/>
                  <a:pt x="323" y="183"/>
                </a:cubicBezTo>
                <a:cubicBezTo>
                  <a:pt x="323" y="182"/>
                  <a:pt x="323" y="182"/>
                  <a:pt x="323"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3" y="182"/>
                  <a:pt x="323" y="182"/>
                  <a:pt x="323" y="182"/>
                </a:cubicBezTo>
                <a:cubicBezTo>
                  <a:pt x="323" y="179"/>
                  <a:pt x="323" y="179"/>
                  <a:pt x="323" y="179"/>
                </a:cubicBezTo>
                <a:cubicBezTo>
                  <a:pt x="321" y="179"/>
                  <a:pt x="321" y="179"/>
                  <a:pt x="321" y="179"/>
                </a:cubicBezTo>
                <a:cubicBezTo>
                  <a:pt x="320" y="167"/>
                  <a:pt x="320" y="167"/>
                  <a:pt x="320" y="167"/>
                </a:cubicBezTo>
                <a:cubicBezTo>
                  <a:pt x="320" y="167"/>
                  <a:pt x="320" y="167"/>
                  <a:pt x="320" y="167"/>
                </a:cubicBezTo>
                <a:cubicBezTo>
                  <a:pt x="320" y="163"/>
                  <a:pt x="320" y="163"/>
                  <a:pt x="320" y="163"/>
                </a:cubicBezTo>
                <a:cubicBezTo>
                  <a:pt x="320" y="112"/>
                  <a:pt x="320" y="112"/>
                  <a:pt x="320" y="112"/>
                </a:cubicBezTo>
                <a:cubicBezTo>
                  <a:pt x="320" y="112"/>
                  <a:pt x="320" y="112"/>
                  <a:pt x="320" y="112"/>
                </a:cubicBezTo>
                <a:cubicBezTo>
                  <a:pt x="320" y="110"/>
                  <a:pt x="320" y="110"/>
                  <a:pt x="320" y="110"/>
                </a:cubicBezTo>
                <a:cubicBezTo>
                  <a:pt x="320" y="110"/>
                  <a:pt x="320" y="110"/>
                  <a:pt x="320" y="110"/>
                </a:cubicBezTo>
                <a:cubicBezTo>
                  <a:pt x="319" y="110"/>
                  <a:pt x="319" y="110"/>
                  <a:pt x="319" y="110"/>
                </a:cubicBezTo>
                <a:cubicBezTo>
                  <a:pt x="318" y="110"/>
                  <a:pt x="318" y="110"/>
                  <a:pt x="318" y="110"/>
                </a:cubicBezTo>
                <a:cubicBezTo>
                  <a:pt x="318" y="110"/>
                  <a:pt x="318" y="110"/>
                  <a:pt x="318" y="110"/>
                </a:cubicBezTo>
                <a:cubicBezTo>
                  <a:pt x="314" y="110"/>
                  <a:pt x="314" y="110"/>
                  <a:pt x="314" y="110"/>
                </a:cubicBezTo>
                <a:cubicBezTo>
                  <a:pt x="314" y="110"/>
                  <a:pt x="314" y="110"/>
                  <a:pt x="314" y="110"/>
                </a:cubicBezTo>
                <a:cubicBezTo>
                  <a:pt x="314" y="110"/>
                  <a:pt x="314" y="110"/>
                  <a:pt x="314" y="110"/>
                </a:cubicBezTo>
                <a:cubicBezTo>
                  <a:pt x="310" y="109"/>
                  <a:pt x="310" y="109"/>
                  <a:pt x="310" y="109"/>
                </a:cubicBezTo>
                <a:cubicBezTo>
                  <a:pt x="310" y="109"/>
                  <a:pt x="310" y="109"/>
                  <a:pt x="310" y="109"/>
                </a:cubicBezTo>
                <a:cubicBezTo>
                  <a:pt x="313" y="110"/>
                  <a:pt x="313" y="110"/>
                  <a:pt x="313" y="110"/>
                </a:cubicBezTo>
                <a:cubicBezTo>
                  <a:pt x="310" y="110"/>
                  <a:pt x="310" y="110"/>
                  <a:pt x="310" y="110"/>
                </a:cubicBezTo>
                <a:cubicBezTo>
                  <a:pt x="310" y="110"/>
                  <a:pt x="310" y="110"/>
                  <a:pt x="310" y="110"/>
                </a:cubicBezTo>
                <a:cubicBezTo>
                  <a:pt x="307" y="110"/>
                  <a:pt x="307" y="110"/>
                  <a:pt x="307" y="110"/>
                </a:cubicBezTo>
                <a:cubicBezTo>
                  <a:pt x="306" y="110"/>
                  <a:pt x="306" y="110"/>
                  <a:pt x="306" y="110"/>
                </a:cubicBezTo>
                <a:cubicBezTo>
                  <a:pt x="301" y="110"/>
                  <a:pt x="301" y="110"/>
                  <a:pt x="301" y="110"/>
                </a:cubicBezTo>
                <a:cubicBezTo>
                  <a:pt x="300" y="110"/>
                  <a:pt x="300" y="110"/>
                  <a:pt x="300" y="110"/>
                </a:cubicBezTo>
                <a:cubicBezTo>
                  <a:pt x="298" y="110"/>
                  <a:pt x="298" y="110"/>
                  <a:pt x="298" y="110"/>
                </a:cubicBezTo>
                <a:cubicBezTo>
                  <a:pt x="298" y="110"/>
                  <a:pt x="298" y="110"/>
                  <a:pt x="298" y="110"/>
                </a:cubicBezTo>
                <a:cubicBezTo>
                  <a:pt x="295" y="110"/>
                  <a:pt x="295" y="110"/>
                  <a:pt x="295" y="110"/>
                </a:cubicBezTo>
                <a:cubicBezTo>
                  <a:pt x="298" y="109"/>
                  <a:pt x="298" y="109"/>
                  <a:pt x="298" y="109"/>
                </a:cubicBezTo>
                <a:cubicBezTo>
                  <a:pt x="298" y="109"/>
                  <a:pt x="298" y="109"/>
                  <a:pt x="298" y="109"/>
                </a:cubicBezTo>
                <a:cubicBezTo>
                  <a:pt x="294" y="109"/>
                  <a:pt x="294" y="109"/>
                  <a:pt x="294" y="109"/>
                </a:cubicBezTo>
                <a:cubicBezTo>
                  <a:pt x="294" y="110"/>
                  <a:pt x="294" y="110"/>
                  <a:pt x="294" y="110"/>
                </a:cubicBezTo>
                <a:cubicBezTo>
                  <a:pt x="294" y="110"/>
                  <a:pt x="294" y="110"/>
                  <a:pt x="294" y="110"/>
                </a:cubicBezTo>
                <a:cubicBezTo>
                  <a:pt x="293" y="110"/>
                  <a:pt x="293" y="110"/>
                  <a:pt x="293" y="110"/>
                </a:cubicBezTo>
                <a:cubicBezTo>
                  <a:pt x="293" y="110"/>
                  <a:pt x="293" y="110"/>
                  <a:pt x="293" y="110"/>
                </a:cubicBezTo>
                <a:cubicBezTo>
                  <a:pt x="293" y="110"/>
                  <a:pt x="293" y="110"/>
                  <a:pt x="293" y="110"/>
                </a:cubicBezTo>
                <a:cubicBezTo>
                  <a:pt x="293" y="110"/>
                  <a:pt x="293" y="110"/>
                  <a:pt x="293" y="110"/>
                </a:cubicBezTo>
                <a:cubicBezTo>
                  <a:pt x="292" y="110"/>
                  <a:pt x="292" y="110"/>
                  <a:pt x="292" y="110"/>
                </a:cubicBezTo>
                <a:cubicBezTo>
                  <a:pt x="289" y="110"/>
                  <a:pt x="289" y="110"/>
                  <a:pt x="289" y="110"/>
                </a:cubicBezTo>
                <a:cubicBezTo>
                  <a:pt x="287" y="109"/>
                  <a:pt x="287" y="109"/>
                  <a:pt x="287" y="109"/>
                </a:cubicBezTo>
                <a:cubicBezTo>
                  <a:pt x="287" y="109"/>
                  <a:pt x="287" y="109"/>
                  <a:pt x="287" y="109"/>
                </a:cubicBezTo>
                <a:cubicBezTo>
                  <a:pt x="287" y="111"/>
                  <a:pt x="287" y="111"/>
                  <a:pt x="287" y="111"/>
                </a:cubicBezTo>
                <a:cubicBezTo>
                  <a:pt x="287" y="111"/>
                  <a:pt x="287" y="111"/>
                  <a:pt x="287" y="111"/>
                </a:cubicBezTo>
                <a:cubicBezTo>
                  <a:pt x="287" y="174"/>
                  <a:pt x="287" y="174"/>
                  <a:pt x="287" y="174"/>
                </a:cubicBezTo>
                <a:cubicBezTo>
                  <a:pt x="287" y="176"/>
                  <a:pt x="287" y="176"/>
                  <a:pt x="287" y="176"/>
                </a:cubicBezTo>
                <a:cubicBezTo>
                  <a:pt x="283" y="176"/>
                  <a:pt x="283" y="176"/>
                  <a:pt x="283" y="176"/>
                </a:cubicBezTo>
                <a:cubicBezTo>
                  <a:pt x="283" y="166"/>
                  <a:pt x="283" y="166"/>
                  <a:pt x="283" y="166"/>
                </a:cubicBezTo>
                <a:cubicBezTo>
                  <a:pt x="276" y="165"/>
                  <a:pt x="276" y="165"/>
                  <a:pt x="276" y="165"/>
                </a:cubicBezTo>
                <a:cubicBezTo>
                  <a:pt x="275" y="92"/>
                  <a:pt x="275" y="92"/>
                  <a:pt x="275"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77"/>
                  <a:pt x="276" y="77"/>
                  <a:pt x="276" y="77"/>
                </a:cubicBezTo>
                <a:cubicBezTo>
                  <a:pt x="272" y="77"/>
                  <a:pt x="272" y="77"/>
                  <a:pt x="272" y="77"/>
                </a:cubicBezTo>
                <a:cubicBezTo>
                  <a:pt x="272" y="59"/>
                  <a:pt x="272" y="59"/>
                  <a:pt x="272" y="59"/>
                </a:cubicBezTo>
                <a:cubicBezTo>
                  <a:pt x="272" y="59"/>
                  <a:pt x="272" y="59"/>
                  <a:pt x="272" y="59"/>
                </a:cubicBezTo>
                <a:cubicBezTo>
                  <a:pt x="272" y="59"/>
                  <a:pt x="272" y="59"/>
                  <a:pt x="272" y="59"/>
                </a:cubicBezTo>
                <a:cubicBezTo>
                  <a:pt x="272" y="58"/>
                  <a:pt x="272" y="58"/>
                  <a:pt x="272" y="58"/>
                </a:cubicBezTo>
                <a:cubicBezTo>
                  <a:pt x="271" y="57"/>
                  <a:pt x="271" y="57"/>
                  <a:pt x="271" y="57"/>
                </a:cubicBezTo>
                <a:cubicBezTo>
                  <a:pt x="270" y="58"/>
                  <a:pt x="270" y="58"/>
                  <a:pt x="270" y="58"/>
                </a:cubicBezTo>
                <a:cubicBezTo>
                  <a:pt x="270" y="59"/>
                  <a:pt x="270" y="59"/>
                  <a:pt x="270" y="59"/>
                </a:cubicBezTo>
                <a:cubicBezTo>
                  <a:pt x="270" y="48"/>
                  <a:pt x="270" y="48"/>
                  <a:pt x="270" y="48"/>
                </a:cubicBezTo>
                <a:cubicBezTo>
                  <a:pt x="270" y="47"/>
                  <a:pt x="270" y="47"/>
                  <a:pt x="270" y="47"/>
                </a:cubicBezTo>
                <a:cubicBezTo>
                  <a:pt x="270" y="47"/>
                  <a:pt x="270" y="47"/>
                  <a:pt x="270" y="47"/>
                </a:cubicBezTo>
                <a:cubicBezTo>
                  <a:pt x="270" y="47"/>
                  <a:pt x="270" y="47"/>
                  <a:pt x="270" y="47"/>
                </a:cubicBezTo>
                <a:cubicBezTo>
                  <a:pt x="269" y="46"/>
                  <a:pt x="269" y="46"/>
                  <a:pt x="269" y="46"/>
                </a:cubicBezTo>
                <a:cubicBezTo>
                  <a:pt x="268" y="46"/>
                  <a:pt x="268" y="46"/>
                  <a:pt x="268" y="46"/>
                </a:cubicBezTo>
                <a:cubicBezTo>
                  <a:pt x="268" y="46"/>
                  <a:pt x="268" y="46"/>
                  <a:pt x="268" y="46"/>
                </a:cubicBezTo>
                <a:cubicBezTo>
                  <a:pt x="268" y="47"/>
                  <a:pt x="268" y="47"/>
                  <a:pt x="268" y="47"/>
                </a:cubicBezTo>
                <a:cubicBezTo>
                  <a:pt x="268" y="47"/>
                  <a:pt x="268" y="47"/>
                  <a:pt x="268" y="47"/>
                </a:cubicBezTo>
                <a:cubicBezTo>
                  <a:pt x="268" y="47"/>
                  <a:pt x="268" y="47"/>
                  <a:pt x="268" y="47"/>
                </a:cubicBezTo>
                <a:cubicBezTo>
                  <a:pt x="268" y="39"/>
                  <a:pt x="268" y="39"/>
                  <a:pt x="268" y="39"/>
                </a:cubicBezTo>
                <a:cubicBezTo>
                  <a:pt x="268" y="38"/>
                  <a:pt x="268" y="38"/>
                  <a:pt x="268" y="38"/>
                </a:cubicBezTo>
                <a:cubicBezTo>
                  <a:pt x="265" y="38"/>
                  <a:pt x="265" y="38"/>
                  <a:pt x="265" y="38"/>
                </a:cubicBezTo>
                <a:cubicBezTo>
                  <a:pt x="265" y="23"/>
                  <a:pt x="265" y="23"/>
                  <a:pt x="265" y="23"/>
                </a:cubicBezTo>
                <a:cubicBezTo>
                  <a:pt x="265" y="23"/>
                  <a:pt x="265" y="23"/>
                  <a:pt x="265" y="23"/>
                </a:cubicBezTo>
                <a:cubicBezTo>
                  <a:pt x="264" y="23"/>
                  <a:pt x="264" y="23"/>
                  <a:pt x="264" y="23"/>
                </a:cubicBezTo>
                <a:cubicBezTo>
                  <a:pt x="264" y="20"/>
                  <a:pt x="264" y="20"/>
                  <a:pt x="264" y="20"/>
                </a:cubicBezTo>
                <a:cubicBezTo>
                  <a:pt x="264" y="20"/>
                  <a:pt x="264" y="20"/>
                  <a:pt x="264" y="20"/>
                </a:cubicBezTo>
                <a:cubicBezTo>
                  <a:pt x="265" y="19"/>
                  <a:pt x="265" y="19"/>
                  <a:pt x="265" y="19"/>
                </a:cubicBezTo>
                <a:cubicBezTo>
                  <a:pt x="264" y="19"/>
                  <a:pt x="264" y="19"/>
                  <a:pt x="264" y="19"/>
                </a:cubicBezTo>
                <a:cubicBezTo>
                  <a:pt x="264" y="18"/>
                  <a:pt x="264" y="18"/>
                  <a:pt x="264" y="18"/>
                </a:cubicBezTo>
                <a:cubicBezTo>
                  <a:pt x="264" y="17"/>
                  <a:pt x="264" y="17"/>
                  <a:pt x="264" y="17"/>
                </a:cubicBezTo>
                <a:cubicBezTo>
                  <a:pt x="264" y="17"/>
                  <a:pt x="264" y="17"/>
                  <a:pt x="264" y="17"/>
                </a:cubicBezTo>
                <a:cubicBezTo>
                  <a:pt x="264" y="17"/>
                  <a:pt x="264" y="17"/>
                  <a:pt x="264" y="17"/>
                </a:cubicBezTo>
                <a:cubicBezTo>
                  <a:pt x="264" y="17"/>
                  <a:pt x="264" y="17"/>
                  <a:pt x="264" y="17"/>
                </a:cubicBezTo>
                <a:cubicBezTo>
                  <a:pt x="263" y="17"/>
                  <a:pt x="263" y="17"/>
                  <a:pt x="263" y="17"/>
                </a:cubicBezTo>
                <a:cubicBezTo>
                  <a:pt x="263" y="15"/>
                  <a:pt x="263" y="15"/>
                  <a:pt x="263" y="15"/>
                </a:cubicBezTo>
                <a:cubicBezTo>
                  <a:pt x="263" y="12"/>
                  <a:pt x="263" y="12"/>
                  <a:pt x="263" y="12"/>
                </a:cubicBezTo>
                <a:cubicBezTo>
                  <a:pt x="263" y="10"/>
                  <a:pt x="263" y="10"/>
                  <a:pt x="263" y="10"/>
                </a:cubicBezTo>
                <a:cubicBezTo>
                  <a:pt x="263" y="7"/>
                  <a:pt x="263" y="7"/>
                  <a:pt x="263" y="7"/>
                </a:cubicBezTo>
                <a:cubicBezTo>
                  <a:pt x="263" y="5"/>
                  <a:pt x="263" y="5"/>
                  <a:pt x="263" y="5"/>
                </a:cubicBezTo>
                <a:cubicBezTo>
                  <a:pt x="263" y="2"/>
                  <a:pt x="263" y="2"/>
                  <a:pt x="263" y="2"/>
                </a:cubicBezTo>
                <a:cubicBezTo>
                  <a:pt x="263" y="0"/>
                  <a:pt x="263" y="0"/>
                  <a:pt x="263" y="0"/>
                </a:cubicBezTo>
                <a:cubicBezTo>
                  <a:pt x="263" y="0"/>
                  <a:pt x="263" y="0"/>
                  <a:pt x="263" y="0"/>
                </a:cubicBezTo>
                <a:cubicBezTo>
                  <a:pt x="263" y="0"/>
                  <a:pt x="263" y="0"/>
                  <a:pt x="263" y="0"/>
                </a:cubicBezTo>
                <a:cubicBezTo>
                  <a:pt x="263" y="2"/>
                  <a:pt x="263" y="2"/>
                  <a:pt x="263" y="2"/>
                </a:cubicBezTo>
                <a:cubicBezTo>
                  <a:pt x="263" y="5"/>
                  <a:pt x="263" y="5"/>
                  <a:pt x="263" y="5"/>
                </a:cubicBezTo>
                <a:cubicBezTo>
                  <a:pt x="263" y="7"/>
                  <a:pt x="263" y="7"/>
                  <a:pt x="263" y="7"/>
                </a:cubicBezTo>
                <a:cubicBezTo>
                  <a:pt x="263" y="10"/>
                  <a:pt x="263" y="10"/>
                  <a:pt x="263" y="10"/>
                </a:cubicBezTo>
                <a:cubicBezTo>
                  <a:pt x="263" y="12"/>
                  <a:pt x="263" y="12"/>
                  <a:pt x="263" y="12"/>
                </a:cubicBezTo>
                <a:cubicBezTo>
                  <a:pt x="263" y="14"/>
                  <a:pt x="263" y="14"/>
                  <a:pt x="263" y="14"/>
                </a:cubicBezTo>
                <a:cubicBezTo>
                  <a:pt x="263" y="17"/>
                  <a:pt x="263" y="17"/>
                  <a:pt x="263" y="17"/>
                </a:cubicBezTo>
                <a:cubicBezTo>
                  <a:pt x="262" y="17"/>
                  <a:pt x="262" y="17"/>
                  <a:pt x="262" y="17"/>
                </a:cubicBezTo>
                <a:cubicBezTo>
                  <a:pt x="262" y="17"/>
                  <a:pt x="262" y="17"/>
                  <a:pt x="262" y="17"/>
                </a:cubicBezTo>
                <a:cubicBezTo>
                  <a:pt x="262" y="17"/>
                  <a:pt x="262" y="17"/>
                  <a:pt x="262" y="17"/>
                </a:cubicBezTo>
                <a:cubicBezTo>
                  <a:pt x="261" y="18"/>
                  <a:pt x="261" y="18"/>
                  <a:pt x="261" y="18"/>
                </a:cubicBezTo>
                <a:cubicBezTo>
                  <a:pt x="262" y="19"/>
                  <a:pt x="262" y="19"/>
                  <a:pt x="262" y="19"/>
                </a:cubicBezTo>
                <a:cubicBezTo>
                  <a:pt x="262" y="19"/>
                  <a:pt x="262" y="19"/>
                  <a:pt x="262" y="19"/>
                </a:cubicBezTo>
                <a:cubicBezTo>
                  <a:pt x="262" y="20"/>
                  <a:pt x="262" y="20"/>
                  <a:pt x="262" y="20"/>
                </a:cubicBezTo>
                <a:cubicBezTo>
                  <a:pt x="262" y="20"/>
                  <a:pt x="262" y="20"/>
                  <a:pt x="262" y="20"/>
                </a:cubicBezTo>
                <a:cubicBezTo>
                  <a:pt x="262" y="23"/>
                  <a:pt x="262" y="23"/>
                  <a:pt x="262" y="23"/>
                </a:cubicBezTo>
                <a:cubicBezTo>
                  <a:pt x="261" y="23"/>
                  <a:pt x="261" y="23"/>
                  <a:pt x="261" y="23"/>
                </a:cubicBezTo>
                <a:cubicBezTo>
                  <a:pt x="261" y="38"/>
                  <a:pt x="261" y="38"/>
                  <a:pt x="261" y="38"/>
                </a:cubicBezTo>
                <a:cubicBezTo>
                  <a:pt x="258" y="38"/>
                  <a:pt x="258" y="38"/>
                  <a:pt x="258" y="38"/>
                </a:cubicBezTo>
                <a:cubicBezTo>
                  <a:pt x="258" y="47"/>
                  <a:pt x="258" y="47"/>
                  <a:pt x="258" y="47"/>
                </a:cubicBezTo>
                <a:cubicBezTo>
                  <a:pt x="257" y="47"/>
                  <a:pt x="257" y="47"/>
                  <a:pt x="257" y="47"/>
                </a:cubicBezTo>
                <a:cubicBezTo>
                  <a:pt x="258" y="47"/>
                  <a:pt x="258" y="47"/>
                  <a:pt x="258" y="47"/>
                </a:cubicBezTo>
                <a:cubicBezTo>
                  <a:pt x="258" y="46"/>
                  <a:pt x="258" y="46"/>
                  <a:pt x="258" y="46"/>
                </a:cubicBezTo>
                <a:cubicBezTo>
                  <a:pt x="258" y="45"/>
                  <a:pt x="258" y="45"/>
                  <a:pt x="258" y="45"/>
                </a:cubicBezTo>
                <a:cubicBezTo>
                  <a:pt x="258" y="45"/>
                  <a:pt x="258" y="45"/>
                  <a:pt x="258" y="45"/>
                </a:cubicBezTo>
                <a:cubicBezTo>
                  <a:pt x="257" y="45"/>
                  <a:pt x="257" y="45"/>
                  <a:pt x="257" y="45"/>
                </a:cubicBezTo>
                <a:cubicBezTo>
                  <a:pt x="256" y="46"/>
                  <a:pt x="256" y="46"/>
                  <a:pt x="256" y="46"/>
                </a:cubicBezTo>
                <a:cubicBezTo>
                  <a:pt x="256" y="47"/>
                  <a:pt x="256" y="47"/>
                  <a:pt x="256" y="47"/>
                </a:cubicBezTo>
                <a:cubicBezTo>
                  <a:pt x="257" y="47"/>
                  <a:pt x="257" y="47"/>
                  <a:pt x="257" y="47"/>
                </a:cubicBezTo>
                <a:cubicBezTo>
                  <a:pt x="256" y="47"/>
                  <a:pt x="256" y="47"/>
                  <a:pt x="256" y="47"/>
                </a:cubicBezTo>
                <a:cubicBezTo>
                  <a:pt x="256" y="59"/>
                  <a:pt x="256" y="59"/>
                  <a:pt x="256" y="59"/>
                </a:cubicBezTo>
                <a:cubicBezTo>
                  <a:pt x="255" y="59"/>
                  <a:pt x="255" y="59"/>
                  <a:pt x="255" y="59"/>
                </a:cubicBezTo>
                <a:cubicBezTo>
                  <a:pt x="255" y="58"/>
                  <a:pt x="255" y="58"/>
                  <a:pt x="255" y="58"/>
                </a:cubicBezTo>
                <a:cubicBezTo>
                  <a:pt x="256" y="57"/>
                  <a:pt x="256" y="57"/>
                  <a:pt x="256" y="57"/>
                </a:cubicBezTo>
                <a:cubicBezTo>
                  <a:pt x="256" y="56"/>
                  <a:pt x="256" y="56"/>
                  <a:pt x="256" y="56"/>
                </a:cubicBezTo>
                <a:cubicBezTo>
                  <a:pt x="255" y="56"/>
                  <a:pt x="255" y="56"/>
                  <a:pt x="255" y="56"/>
                </a:cubicBezTo>
                <a:cubicBezTo>
                  <a:pt x="254" y="56"/>
                  <a:pt x="254" y="56"/>
                  <a:pt x="254" y="56"/>
                </a:cubicBezTo>
                <a:cubicBezTo>
                  <a:pt x="254" y="57"/>
                  <a:pt x="254" y="57"/>
                  <a:pt x="254" y="57"/>
                </a:cubicBezTo>
                <a:cubicBezTo>
                  <a:pt x="254" y="58"/>
                  <a:pt x="254" y="58"/>
                  <a:pt x="254" y="58"/>
                </a:cubicBezTo>
                <a:cubicBezTo>
                  <a:pt x="254" y="59"/>
                  <a:pt x="254" y="59"/>
                  <a:pt x="254" y="59"/>
                </a:cubicBezTo>
                <a:cubicBezTo>
                  <a:pt x="253" y="59"/>
                  <a:pt x="253" y="59"/>
                  <a:pt x="253" y="59"/>
                </a:cubicBezTo>
                <a:cubicBezTo>
                  <a:pt x="253" y="77"/>
                  <a:pt x="253" y="77"/>
                  <a:pt x="253" y="77"/>
                </a:cubicBezTo>
                <a:cubicBezTo>
                  <a:pt x="250" y="77"/>
                  <a:pt x="250" y="77"/>
                  <a:pt x="250" y="77"/>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182"/>
                  <a:pt x="250" y="182"/>
                  <a:pt x="250" y="182"/>
                </a:cubicBezTo>
                <a:cubicBezTo>
                  <a:pt x="250" y="185"/>
                  <a:pt x="250" y="185"/>
                  <a:pt x="250" y="185"/>
                </a:cubicBezTo>
                <a:cubicBezTo>
                  <a:pt x="250" y="189"/>
                  <a:pt x="250" y="189"/>
                  <a:pt x="250" y="189"/>
                </a:cubicBezTo>
                <a:cubicBezTo>
                  <a:pt x="243" y="189"/>
                  <a:pt x="243" y="189"/>
                  <a:pt x="243" y="189"/>
                </a:cubicBezTo>
                <a:cubicBezTo>
                  <a:pt x="243" y="95"/>
                  <a:pt x="243" y="95"/>
                  <a:pt x="243" y="95"/>
                </a:cubicBezTo>
                <a:cubicBezTo>
                  <a:pt x="237" y="92"/>
                  <a:pt x="237" y="92"/>
                  <a:pt x="237" y="92"/>
                </a:cubicBezTo>
                <a:cubicBezTo>
                  <a:pt x="207" y="93"/>
                  <a:pt x="207" y="93"/>
                  <a:pt x="207" y="93"/>
                </a:cubicBezTo>
                <a:cubicBezTo>
                  <a:pt x="204" y="95"/>
                  <a:pt x="204" y="95"/>
                  <a:pt x="204" y="95"/>
                </a:cubicBezTo>
                <a:cubicBezTo>
                  <a:pt x="204" y="189"/>
                  <a:pt x="204" y="189"/>
                  <a:pt x="204" y="189"/>
                </a:cubicBezTo>
                <a:cubicBezTo>
                  <a:pt x="197" y="189"/>
                  <a:pt x="197" y="189"/>
                  <a:pt x="197" y="189"/>
                </a:cubicBezTo>
                <a:cubicBezTo>
                  <a:pt x="197" y="189"/>
                  <a:pt x="197" y="189"/>
                  <a:pt x="197" y="189"/>
                </a:cubicBezTo>
                <a:cubicBezTo>
                  <a:pt x="198" y="189"/>
                  <a:pt x="198" y="189"/>
                  <a:pt x="198" y="189"/>
                </a:cubicBezTo>
                <a:cubicBezTo>
                  <a:pt x="198" y="189"/>
                  <a:pt x="198" y="189"/>
                  <a:pt x="198" y="189"/>
                </a:cubicBezTo>
                <a:cubicBezTo>
                  <a:pt x="198" y="188"/>
                  <a:pt x="198" y="188"/>
                  <a:pt x="198" y="188"/>
                </a:cubicBezTo>
                <a:cubicBezTo>
                  <a:pt x="198" y="188"/>
                  <a:pt x="198" y="188"/>
                  <a:pt x="198" y="188"/>
                </a:cubicBezTo>
                <a:cubicBezTo>
                  <a:pt x="197" y="188"/>
                  <a:pt x="197" y="188"/>
                  <a:pt x="197" y="188"/>
                </a:cubicBezTo>
                <a:cubicBezTo>
                  <a:pt x="197" y="188"/>
                  <a:pt x="197" y="188"/>
                  <a:pt x="197" y="188"/>
                </a:cubicBezTo>
                <a:cubicBezTo>
                  <a:pt x="196" y="118"/>
                  <a:pt x="196" y="118"/>
                  <a:pt x="196" y="118"/>
                </a:cubicBezTo>
                <a:cubicBezTo>
                  <a:pt x="196" y="112"/>
                  <a:pt x="196" y="112"/>
                  <a:pt x="196" y="112"/>
                </a:cubicBezTo>
                <a:cubicBezTo>
                  <a:pt x="196" y="106"/>
                  <a:pt x="196" y="106"/>
                  <a:pt x="196" y="106"/>
                </a:cubicBezTo>
                <a:cubicBezTo>
                  <a:pt x="195" y="100"/>
                  <a:pt x="195" y="100"/>
                  <a:pt x="195" y="100"/>
                </a:cubicBezTo>
                <a:cubicBezTo>
                  <a:pt x="195" y="95"/>
                  <a:pt x="195" y="95"/>
                  <a:pt x="195" y="95"/>
                </a:cubicBezTo>
                <a:cubicBezTo>
                  <a:pt x="193" y="95"/>
                  <a:pt x="193" y="95"/>
                  <a:pt x="193" y="95"/>
                </a:cubicBezTo>
                <a:cubicBezTo>
                  <a:pt x="189" y="94"/>
                  <a:pt x="189" y="94"/>
                  <a:pt x="189" y="94"/>
                </a:cubicBezTo>
                <a:cubicBezTo>
                  <a:pt x="189" y="94"/>
                  <a:pt x="189" y="94"/>
                  <a:pt x="189" y="94"/>
                </a:cubicBezTo>
                <a:cubicBezTo>
                  <a:pt x="180" y="94"/>
                  <a:pt x="180" y="94"/>
                  <a:pt x="180" y="94"/>
                </a:cubicBezTo>
                <a:cubicBezTo>
                  <a:pt x="179" y="94"/>
                  <a:pt x="179" y="94"/>
                  <a:pt x="179" y="94"/>
                </a:cubicBezTo>
                <a:cubicBezTo>
                  <a:pt x="175" y="95"/>
                  <a:pt x="175" y="95"/>
                  <a:pt x="175" y="95"/>
                </a:cubicBezTo>
                <a:cubicBezTo>
                  <a:pt x="173" y="95"/>
                  <a:pt x="173" y="95"/>
                  <a:pt x="173" y="95"/>
                </a:cubicBezTo>
                <a:cubicBezTo>
                  <a:pt x="173" y="100"/>
                  <a:pt x="173" y="100"/>
                  <a:pt x="173" y="100"/>
                </a:cubicBezTo>
                <a:cubicBezTo>
                  <a:pt x="173" y="106"/>
                  <a:pt x="173" y="106"/>
                  <a:pt x="173" y="106"/>
                </a:cubicBezTo>
                <a:cubicBezTo>
                  <a:pt x="172" y="112"/>
                  <a:pt x="172" y="112"/>
                  <a:pt x="172" y="112"/>
                </a:cubicBezTo>
                <a:cubicBezTo>
                  <a:pt x="172" y="118"/>
                  <a:pt x="172" y="118"/>
                  <a:pt x="172" y="118"/>
                </a:cubicBezTo>
                <a:cubicBezTo>
                  <a:pt x="172" y="183"/>
                  <a:pt x="172" y="183"/>
                  <a:pt x="172" y="183"/>
                </a:cubicBezTo>
                <a:cubicBezTo>
                  <a:pt x="169" y="183"/>
                  <a:pt x="169" y="183"/>
                  <a:pt x="169" y="183"/>
                </a:cubicBezTo>
                <a:cubicBezTo>
                  <a:pt x="169" y="182"/>
                  <a:pt x="169" y="182"/>
                  <a:pt x="169" y="182"/>
                </a:cubicBezTo>
                <a:cubicBezTo>
                  <a:pt x="169" y="182"/>
                  <a:pt x="169" y="182"/>
                  <a:pt x="169" y="182"/>
                </a:cubicBezTo>
                <a:cubicBezTo>
                  <a:pt x="168" y="182"/>
                  <a:pt x="168" y="182"/>
                  <a:pt x="168" y="182"/>
                </a:cubicBezTo>
                <a:cubicBezTo>
                  <a:pt x="168" y="183"/>
                  <a:pt x="168" y="183"/>
                  <a:pt x="168" y="183"/>
                </a:cubicBezTo>
                <a:cubicBezTo>
                  <a:pt x="165" y="183"/>
                  <a:pt x="165" y="183"/>
                  <a:pt x="165" y="183"/>
                </a:cubicBezTo>
                <a:cubicBezTo>
                  <a:pt x="165" y="182"/>
                  <a:pt x="165" y="182"/>
                  <a:pt x="165" y="182"/>
                </a:cubicBezTo>
                <a:cubicBezTo>
                  <a:pt x="165" y="181"/>
                  <a:pt x="165" y="181"/>
                  <a:pt x="165" y="181"/>
                </a:cubicBezTo>
                <a:cubicBezTo>
                  <a:pt x="164" y="179"/>
                  <a:pt x="164" y="179"/>
                  <a:pt x="164" y="179"/>
                </a:cubicBezTo>
                <a:cubicBezTo>
                  <a:pt x="163" y="179"/>
                  <a:pt x="163" y="179"/>
                  <a:pt x="163" y="179"/>
                </a:cubicBezTo>
                <a:cubicBezTo>
                  <a:pt x="163" y="179"/>
                  <a:pt x="163" y="179"/>
                  <a:pt x="163" y="179"/>
                </a:cubicBezTo>
                <a:cubicBezTo>
                  <a:pt x="163" y="179"/>
                  <a:pt x="163" y="179"/>
                  <a:pt x="163" y="179"/>
                </a:cubicBezTo>
                <a:cubicBezTo>
                  <a:pt x="160" y="179"/>
                  <a:pt x="160" y="179"/>
                  <a:pt x="160" y="179"/>
                </a:cubicBezTo>
                <a:cubicBezTo>
                  <a:pt x="159" y="179"/>
                  <a:pt x="159" y="179"/>
                  <a:pt x="159" y="179"/>
                </a:cubicBezTo>
                <a:cubicBezTo>
                  <a:pt x="159" y="179"/>
                  <a:pt x="159" y="179"/>
                  <a:pt x="159" y="179"/>
                </a:cubicBezTo>
                <a:cubicBezTo>
                  <a:pt x="158" y="178"/>
                  <a:pt x="158" y="178"/>
                  <a:pt x="158" y="178"/>
                </a:cubicBezTo>
                <a:cubicBezTo>
                  <a:pt x="158" y="178"/>
                  <a:pt x="158" y="178"/>
                  <a:pt x="158" y="178"/>
                </a:cubicBezTo>
                <a:cubicBezTo>
                  <a:pt x="158" y="177"/>
                  <a:pt x="158" y="177"/>
                  <a:pt x="158" y="177"/>
                </a:cubicBezTo>
                <a:cubicBezTo>
                  <a:pt x="158" y="177"/>
                  <a:pt x="158" y="177"/>
                  <a:pt x="158" y="177"/>
                </a:cubicBezTo>
                <a:cubicBezTo>
                  <a:pt x="158" y="177"/>
                  <a:pt x="158" y="177"/>
                  <a:pt x="158" y="177"/>
                </a:cubicBezTo>
                <a:cubicBezTo>
                  <a:pt x="157" y="176"/>
                  <a:pt x="157" y="176"/>
                  <a:pt x="157" y="176"/>
                </a:cubicBezTo>
                <a:cubicBezTo>
                  <a:pt x="143" y="175"/>
                  <a:pt x="143" y="175"/>
                  <a:pt x="143" y="175"/>
                </a:cubicBezTo>
                <a:cubicBezTo>
                  <a:pt x="143" y="175"/>
                  <a:pt x="143" y="175"/>
                  <a:pt x="143" y="175"/>
                </a:cubicBezTo>
                <a:cubicBezTo>
                  <a:pt x="138" y="175"/>
                  <a:pt x="138" y="175"/>
                  <a:pt x="138" y="175"/>
                </a:cubicBezTo>
                <a:cubicBezTo>
                  <a:pt x="138" y="179"/>
                  <a:pt x="138" y="179"/>
                  <a:pt x="138" y="179"/>
                </a:cubicBezTo>
                <a:cubicBezTo>
                  <a:pt x="135" y="179"/>
                  <a:pt x="135" y="179"/>
                  <a:pt x="135" y="179"/>
                </a:cubicBezTo>
                <a:cubicBezTo>
                  <a:pt x="134" y="179"/>
                  <a:pt x="134" y="179"/>
                  <a:pt x="134" y="179"/>
                </a:cubicBezTo>
                <a:cubicBezTo>
                  <a:pt x="134" y="179"/>
                  <a:pt x="134" y="179"/>
                  <a:pt x="134" y="179"/>
                </a:cubicBezTo>
                <a:cubicBezTo>
                  <a:pt x="129" y="104"/>
                  <a:pt x="129" y="104"/>
                  <a:pt x="129" y="104"/>
                </a:cubicBezTo>
                <a:cubicBezTo>
                  <a:pt x="129" y="104"/>
                  <a:pt x="129" y="104"/>
                  <a:pt x="129" y="104"/>
                </a:cubicBezTo>
                <a:cubicBezTo>
                  <a:pt x="130" y="104"/>
                  <a:pt x="130" y="104"/>
                  <a:pt x="130" y="104"/>
                </a:cubicBezTo>
                <a:cubicBezTo>
                  <a:pt x="130" y="104"/>
                  <a:pt x="130" y="104"/>
                  <a:pt x="130" y="104"/>
                </a:cubicBezTo>
                <a:cubicBezTo>
                  <a:pt x="130" y="104"/>
                  <a:pt x="130" y="104"/>
                  <a:pt x="130" y="104"/>
                </a:cubicBezTo>
                <a:cubicBezTo>
                  <a:pt x="130" y="104"/>
                  <a:pt x="130" y="104"/>
                  <a:pt x="130" y="104"/>
                </a:cubicBezTo>
                <a:cubicBezTo>
                  <a:pt x="133" y="96"/>
                  <a:pt x="133" y="96"/>
                  <a:pt x="133" y="96"/>
                </a:cubicBezTo>
                <a:cubicBezTo>
                  <a:pt x="132" y="95"/>
                  <a:pt x="132" y="95"/>
                  <a:pt x="132" y="95"/>
                </a:cubicBezTo>
                <a:cubicBezTo>
                  <a:pt x="132" y="95"/>
                  <a:pt x="132" y="95"/>
                  <a:pt x="132" y="95"/>
                </a:cubicBezTo>
                <a:cubicBezTo>
                  <a:pt x="132" y="95"/>
                  <a:pt x="132" y="95"/>
                  <a:pt x="132" y="95"/>
                </a:cubicBezTo>
                <a:cubicBezTo>
                  <a:pt x="132" y="95"/>
                  <a:pt x="132" y="95"/>
                  <a:pt x="132" y="95"/>
                </a:cubicBezTo>
                <a:cubicBezTo>
                  <a:pt x="132" y="94"/>
                  <a:pt x="132" y="94"/>
                  <a:pt x="132" y="94"/>
                </a:cubicBezTo>
                <a:cubicBezTo>
                  <a:pt x="132" y="93"/>
                  <a:pt x="132" y="93"/>
                  <a:pt x="132" y="93"/>
                </a:cubicBezTo>
                <a:cubicBezTo>
                  <a:pt x="132" y="93"/>
                  <a:pt x="132" y="93"/>
                  <a:pt x="132" y="93"/>
                </a:cubicBezTo>
                <a:cubicBezTo>
                  <a:pt x="132" y="93"/>
                  <a:pt x="132" y="93"/>
                  <a:pt x="132" y="93"/>
                </a:cubicBezTo>
                <a:cubicBezTo>
                  <a:pt x="131" y="93"/>
                  <a:pt x="131" y="93"/>
                  <a:pt x="131" y="93"/>
                </a:cubicBezTo>
                <a:cubicBezTo>
                  <a:pt x="131" y="92"/>
                  <a:pt x="131" y="92"/>
                  <a:pt x="131" y="92"/>
                </a:cubicBezTo>
                <a:cubicBezTo>
                  <a:pt x="130" y="92"/>
                  <a:pt x="130" y="92"/>
                  <a:pt x="130" y="92"/>
                </a:cubicBezTo>
                <a:cubicBezTo>
                  <a:pt x="130" y="92"/>
                  <a:pt x="130" y="92"/>
                  <a:pt x="130" y="92"/>
                </a:cubicBezTo>
                <a:cubicBezTo>
                  <a:pt x="130" y="90"/>
                  <a:pt x="130" y="90"/>
                  <a:pt x="130" y="90"/>
                </a:cubicBezTo>
                <a:cubicBezTo>
                  <a:pt x="130" y="89"/>
                  <a:pt x="130" y="89"/>
                  <a:pt x="130" y="89"/>
                </a:cubicBezTo>
                <a:cubicBezTo>
                  <a:pt x="130" y="89"/>
                  <a:pt x="130" y="89"/>
                  <a:pt x="130" y="89"/>
                </a:cubicBezTo>
                <a:cubicBezTo>
                  <a:pt x="129" y="89"/>
                  <a:pt x="129" y="89"/>
                  <a:pt x="129" y="89"/>
                </a:cubicBezTo>
                <a:cubicBezTo>
                  <a:pt x="129" y="89"/>
                  <a:pt x="129" y="89"/>
                  <a:pt x="129" y="89"/>
                </a:cubicBezTo>
                <a:cubicBezTo>
                  <a:pt x="128" y="89"/>
                  <a:pt x="128" y="89"/>
                  <a:pt x="128" y="89"/>
                </a:cubicBezTo>
                <a:cubicBezTo>
                  <a:pt x="128" y="73"/>
                  <a:pt x="128" y="73"/>
                  <a:pt x="128" y="73"/>
                </a:cubicBezTo>
                <a:cubicBezTo>
                  <a:pt x="128" y="73"/>
                  <a:pt x="128" y="73"/>
                  <a:pt x="128" y="73"/>
                </a:cubicBezTo>
                <a:cubicBezTo>
                  <a:pt x="129" y="73"/>
                  <a:pt x="129" y="73"/>
                  <a:pt x="129" y="73"/>
                </a:cubicBezTo>
                <a:cubicBezTo>
                  <a:pt x="129" y="73"/>
                  <a:pt x="129" y="73"/>
                  <a:pt x="129" y="73"/>
                </a:cubicBezTo>
                <a:cubicBezTo>
                  <a:pt x="129" y="73"/>
                  <a:pt x="129" y="73"/>
                  <a:pt x="129" y="73"/>
                </a:cubicBezTo>
                <a:cubicBezTo>
                  <a:pt x="129" y="72"/>
                  <a:pt x="129" y="72"/>
                  <a:pt x="129" y="72"/>
                </a:cubicBezTo>
                <a:cubicBezTo>
                  <a:pt x="130" y="71"/>
                  <a:pt x="130" y="71"/>
                  <a:pt x="130" y="71"/>
                </a:cubicBezTo>
                <a:cubicBezTo>
                  <a:pt x="130" y="71"/>
                  <a:pt x="130" y="71"/>
                  <a:pt x="130" y="71"/>
                </a:cubicBezTo>
                <a:cubicBezTo>
                  <a:pt x="130" y="71"/>
                  <a:pt x="130" y="71"/>
                  <a:pt x="130" y="71"/>
                </a:cubicBezTo>
                <a:cubicBezTo>
                  <a:pt x="130" y="70"/>
                  <a:pt x="130" y="70"/>
                  <a:pt x="130" y="70"/>
                </a:cubicBezTo>
                <a:cubicBezTo>
                  <a:pt x="130" y="70"/>
                  <a:pt x="130" y="70"/>
                  <a:pt x="130" y="70"/>
                </a:cubicBezTo>
                <a:cubicBezTo>
                  <a:pt x="130" y="69"/>
                  <a:pt x="130" y="69"/>
                  <a:pt x="130" y="69"/>
                </a:cubicBezTo>
                <a:cubicBezTo>
                  <a:pt x="129" y="69"/>
                  <a:pt x="129" y="69"/>
                  <a:pt x="129" y="69"/>
                </a:cubicBezTo>
                <a:cubicBezTo>
                  <a:pt x="130" y="68"/>
                  <a:pt x="130" y="68"/>
                  <a:pt x="130" y="68"/>
                </a:cubicBezTo>
                <a:cubicBezTo>
                  <a:pt x="129" y="68"/>
                  <a:pt x="129" y="68"/>
                  <a:pt x="129" y="68"/>
                </a:cubicBezTo>
                <a:cubicBezTo>
                  <a:pt x="129" y="68"/>
                  <a:pt x="129" y="68"/>
                  <a:pt x="129" y="68"/>
                </a:cubicBezTo>
                <a:cubicBezTo>
                  <a:pt x="128" y="68"/>
                  <a:pt x="128" y="68"/>
                  <a:pt x="128" y="68"/>
                </a:cubicBezTo>
                <a:cubicBezTo>
                  <a:pt x="128" y="67"/>
                  <a:pt x="128" y="67"/>
                  <a:pt x="128" y="67"/>
                </a:cubicBezTo>
                <a:cubicBezTo>
                  <a:pt x="128" y="67"/>
                  <a:pt x="128" y="67"/>
                  <a:pt x="128" y="67"/>
                </a:cubicBezTo>
                <a:cubicBezTo>
                  <a:pt x="128" y="67"/>
                  <a:pt x="128" y="67"/>
                  <a:pt x="128" y="67"/>
                </a:cubicBezTo>
                <a:cubicBezTo>
                  <a:pt x="128" y="58"/>
                  <a:pt x="128" y="58"/>
                  <a:pt x="128" y="58"/>
                </a:cubicBezTo>
                <a:cubicBezTo>
                  <a:pt x="128" y="57"/>
                  <a:pt x="128" y="57"/>
                  <a:pt x="128" y="57"/>
                </a:cubicBezTo>
                <a:cubicBezTo>
                  <a:pt x="127" y="57"/>
                  <a:pt x="127" y="57"/>
                  <a:pt x="127" y="57"/>
                </a:cubicBezTo>
                <a:cubicBezTo>
                  <a:pt x="127" y="57"/>
                  <a:pt x="127" y="57"/>
                  <a:pt x="127"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3"/>
                  <a:pt x="126" y="23"/>
                  <a:pt x="126" y="23"/>
                </a:cubicBezTo>
                <a:cubicBezTo>
                  <a:pt x="126" y="23"/>
                  <a:pt x="126" y="23"/>
                  <a:pt x="126" y="23"/>
                </a:cubicBezTo>
                <a:cubicBezTo>
                  <a:pt x="126" y="22"/>
                  <a:pt x="126" y="22"/>
                  <a:pt x="126" y="22"/>
                </a:cubicBezTo>
                <a:cubicBezTo>
                  <a:pt x="126" y="22"/>
                  <a:pt x="126" y="22"/>
                  <a:pt x="126" y="22"/>
                </a:cubicBezTo>
                <a:cubicBezTo>
                  <a:pt x="126" y="22"/>
                  <a:pt x="126" y="22"/>
                  <a:pt x="126" y="22"/>
                </a:cubicBezTo>
                <a:cubicBezTo>
                  <a:pt x="126" y="22"/>
                  <a:pt x="126" y="22"/>
                  <a:pt x="126" y="22"/>
                </a:cubicBezTo>
                <a:cubicBezTo>
                  <a:pt x="126" y="20"/>
                  <a:pt x="126" y="20"/>
                  <a:pt x="126" y="20"/>
                </a:cubicBezTo>
                <a:cubicBezTo>
                  <a:pt x="126" y="20"/>
                  <a:pt x="126" y="20"/>
                  <a:pt x="126" y="20"/>
                </a:cubicBezTo>
                <a:cubicBezTo>
                  <a:pt x="126" y="20"/>
                  <a:pt x="126" y="20"/>
                  <a:pt x="126" y="20"/>
                </a:cubicBezTo>
                <a:cubicBezTo>
                  <a:pt x="126" y="19"/>
                  <a:pt x="126" y="19"/>
                  <a:pt x="126" y="19"/>
                </a:cubicBezTo>
                <a:cubicBezTo>
                  <a:pt x="125" y="19"/>
                  <a:pt x="125" y="19"/>
                  <a:pt x="125" y="19"/>
                </a:cubicBezTo>
                <a:cubicBezTo>
                  <a:pt x="125" y="19"/>
                  <a:pt x="125" y="19"/>
                  <a:pt x="125" y="19"/>
                </a:cubicBezTo>
                <a:cubicBezTo>
                  <a:pt x="125" y="19"/>
                  <a:pt x="125" y="19"/>
                  <a:pt x="125" y="19"/>
                </a:cubicBezTo>
                <a:cubicBezTo>
                  <a:pt x="125" y="19"/>
                  <a:pt x="125" y="19"/>
                  <a:pt x="125" y="19"/>
                </a:cubicBezTo>
                <a:cubicBezTo>
                  <a:pt x="124" y="19"/>
                  <a:pt x="124" y="19"/>
                  <a:pt x="124" y="19"/>
                </a:cubicBezTo>
                <a:cubicBezTo>
                  <a:pt x="124" y="20"/>
                  <a:pt x="124" y="20"/>
                  <a:pt x="124" y="20"/>
                </a:cubicBezTo>
                <a:cubicBezTo>
                  <a:pt x="124" y="20"/>
                  <a:pt x="124" y="20"/>
                  <a:pt x="124" y="20"/>
                </a:cubicBezTo>
                <a:cubicBezTo>
                  <a:pt x="124" y="20"/>
                  <a:pt x="124" y="20"/>
                  <a:pt x="124" y="20"/>
                </a:cubicBezTo>
                <a:cubicBezTo>
                  <a:pt x="124" y="20"/>
                  <a:pt x="124" y="20"/>
                  <a:pt x="124" y="20"/>
                </a:cubicBezTo>
                <a:cubicBezTo>
                  <a:pt x="124" y="22"/>
                  <a:pt x="124" y="22"/>
                  <a:pt x="124" y="22"/>
                </a:cubicBezTo>
                <a:cubicBezTo>
                  <a:pt x="124" y="22"/>
                  <a:pt x="124" y="22"/>
                  <a:pt x="124" y="22"/>
                </a:cubicBezTo>
                <a:cubicBezTo>
                  <a:pt x="124" y="22"/>
                  <a:pt x="124" y="22"/>
                  <a:pt x="124" y="22"/>
                </a:cubicBezTo>
                <a:cubicBezTo>
                  <a:pt x="124" y="23"/>
                  <a:pt x="124" y="23"/>
                  <a:pt x="124" y="23"/>
                </a:cubicBezTo>
                <a:cubicBezTo>
                  <a:pt x="124" y="23"/>
                  <a:pt x="124" y="23"/>
                  <a:pt x="124" y="23"/>
                </a:cubicBezTo>
                <a:cubicBezTo>
                  <a:pt x="124" y="23"/>
                  <a:pt x="124" y="23"/>
                  <a:pt x="124" y="23"/>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6"/>
                  <a:pt x="124" y="26"/>
                  <a:pt x="124" y="26"/>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3" y="57"/>
                  <a:pt x="123" y="57"/>
                  <a:pt x="123" y="57"/>
                </a:cubicBezTo>
                <a:cubicBezTo>
                  <a:pt x="123" y="57"/>
                  <a:pt x="123" y="57"/>
                  <a:pt x="123" y="57"/>
                </a:cubicBezTo>
                <a:cubicBezTo>
                  <a:pt x="122" y="58"/>
                  <a:pt x="122" y="58"/>
                  <a:pt x="122" y="58"/>
                </a:cubicBezTo>
                <a:cubicBezTo>
                  <a:pt x="122" y="58"/>
                  <a:pt x="122" y="58"/>
                  <a:pt x="122" y="58"/>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0" y="68"/>
                  <a:pt x="120" y="68"/>
                  <a:pt x="120" y="68"/>
                </a:cubicBezTo>
                <a:cubicBezTo>
                  <a:pt x="120" y="68"/>
                  <a:pt x="120" y="68"/>
                  <a:pt x="120" y="68"/>
                </a:cubicBezTo>
                <a:cubicBezTo>
                  <a:pt x="120" y="68"/>
                  <a:pt x="120" y="68"/>
                  <a:pt x="120" y="68"/>
                </a:cubicBezTo>
                <a:cubicBezTo>
                  <a:pt x="120" y="69"/>
                  <a:pt x="120" y="69"/>
                  <a:pt x="120" y="69"/>
                </a:cubicBezTo>
                <a:cubicBezTo>
                  <a:pt x="120" y="69"/>
                  <a:pt x="120" y="69"/>
                  <a:pt x="120" y="69"/>
                </a:cubicBezTo>
                <a:cubicBezTo>
                  <a:pt x="120" y="70"/>
                  <a:pt x="120" y="70"/>
                  <a:pt x="120" y="70"/>
                </a:cubicBezTo>
                <a:cubicBezTo>
                  <a:pt x="120" y="70"/>
                  <a:pt x="120" y="70"/>
                  <a:pt x="120" y="70"/>
                </a:cubicBezTo>
                <a:cubicBezTo>
                  <a:pt x="120" y="71"/>
                  <a:pt x="120" y="71"/>
                  <a:pt x="120" y="71"/>
                </a:cubicBezTo>
                <a:cubicBezTo>
                  <a:pt x="121" y="71"/>
                  <a:pt x="121" y="71"/>
                  <a:pt x="121" y="71"/>
                </a:cubicBezTo>
                <a:cubicBezTo>
                  <a:pt x="121" y="72"/>
                  <a:pt x="121" y="72"/>
                  <a:pt x="121" y="72"/>
                </a:cubicBezTo>
                <a:cubicBezTo>
                  <a:pt x="121" y="72"/>
                  <a:pt x="121" y="72"/>
                  <a:pt x="121" y="72"/>
                </a:cubicBezTo>
                <a:cubicBezTo>
                  <a:pt x="121" y="73"/>
                  <a:pt x="121" y="73"/>
                  <a:pt x="121" y="73"/>
                </a:cubicBezTo>
                <a:cubicBezTo>
                  <a:pt x="121" y="73"/>
                  <a:pt x="121" y="73"/>
                  <a:pt x="121" y="73"/>
                </a:cubicBezTo>
                <a:cubicBezTo>
                  <a:pt x="122" y="73"/>
                  <a:pt x="122" y="73"/>
                  <a:pt x="122" y="73"/>
                </a:cubicBezTo>
                <a:cubicBezTo>
                  <a:pt x="122" y="73"/>
                  <a:pt x="122" y="73"/>
                  <a:pt x="122" y="73"/>
                </a:cubicBezTo>
                <a:cubicBezTo>
                  <a:pt x="122" y="89"/>
                  <a:pt x="122" y="89"/>
                  <a:pt x="122" y="89"/>
                </a:cubicBezTo>
                <a:cubicBezTo>
                  <a:pt x="122" y="89"/>
                  <a:pt x="122" y="89"/>
                  <a:pt x="122" y="89"/>
                </a:cubicBezTo>
                <a:cubicBezTo>
                  <a:pt x="121" y="89"/>
                  <a:pt x="121" y="89"/>
                  <a:pt x="121" y="89"/>
                </a:cubicBezTo>
                <a:cubicBezTo>
                  <a:pt x="121" y="89"/>
                  <a:pt x="121" y="89"/>
                  <a:pt x="121" y="89"/>
                </a:cubicBezTo>
                <a:cubicBezTo>
                  <a:pt x="121" y="89"/>
                  <a:pt x="121" y="89"/>
                  <a:pt x="121" y="89"/>
                </a:cubicBezTo>
                <a:cubicBezTo>
                  <a:pt x="121" y="90"/>
                  <a:pt x="121" y="90"/>
                  <a:pt x="121" y="90"/>
                </a:cubicBezTo>
                <a:cubicBezTo>
                  <a:pt x="120" y="90"/>
                  <a:pt x="120" y="90"/>
                  <a:pt x="120" y="90"/>
                </a:cubicBezTo>
                <a:cubicBezTo>
                  <a:pt x="121" y="92"/>
                  <a:pt x="121" y="92"/>
                  <a:pt x="121" y="92"/>
                </a:cubicBezTo>
                <a:cubicBezTo>
                  <a:pt x="120" y="93"/>
                  <a:pt x="120" y="93"/>
                  <a:pt x="120" y="93"/>
                </a:cubicBezTo>
                <a:cubicBezTo>
                  <a:pt x="119" y="93"/>
                  <a:pt x="119" y="93"/>
                  <a:pt x="119" y="93"/>
                </a:cubicBezTo>
                <a:cubicBezTo>
                  <a:pt x="119" y="93"/>
                  <a:pt x="119" y="93"/>
                  <a:pt x="119" y="93"/>
                </a:cubicBezTo>
                <a:cubicBezTo>
                  <a:pt x="118" y="93"/>
                  <a:pt x="118" y="93"/>
                  <a:pt x="118" y="93"/>
                </a:cubicBezTo>
                <a:cubicBezTo>
                  <a:pt x="118" y="93"/>
                  <a:pt x="118" y="93"/>
                  <a:pt x="118" y="93"/>
                </a:cubicBezTo>
                <a:cubicBezTo>
                  <a:pt x="118" y="93"/>
                  <a:pt x="118" y="93"/>
                  <a:pt x="118" y="93"/>
                </a:cubicBezTo>
                <a:cubicBezTo>
                  <a:pt x="118" y="94"/>
                  <a:pt x="118" y="94"/>
                  <a:pt x="118" y="94"/>
                </a:cubicBezTo>
                <a:cubicBezTo>
                  <a:pt x="118" y="95"/>
                  <a:pt x="118" y="95"/>
                  <a:pt x="118" y="95"/>
                </a:cubicBezTo>
                <a:cubicBezTo>
                  <a:pt x="118" y="95"/>
                  <a:pt x="118" y="95"/>
                  <a:pt x="118" y="95"/>
                </a:cubicBezTo>
                <a:cubicBezTo>
                  <a:pt x="118" y="95"/>
                  <a:pt x="118" y="95"/>
                  <a:pt x="118" y="95"/>
                </a:cubicBezTo>
                <a:cubicBezTo>
                  <a:pt x="118" y="96"/>
                  <a:pt x="118" y="96"/>
                  <a:pt x="118" y="96"/>
                </a:cubicBezTo>
                <a:cubicBezTo>
                  <a:pt x="118" y="96"/>
                  <a:pt x="118" y="96"/>
                  <a:pt x="118" y="96"/>
                </a:cubicBezTo>
                <a:cubicBezTo>
                  <a:pt x="120" y="104"/>
                  <a:pt x="120" y="104"/>
                  <a:pt x="120" y="104"/>
                </a:cubicBezTo>
                <a:cubicBezTo>
                  <a:pt x="120" y="104"/>
                  <a:pt x="120" y="104"/>
                  <a:pt x="120" y="104"/>
                </a:cubicBezTo>
                <a:cubicBezTo>
                  <a:pt x="120" y="104"/>
                  <a:pt x="120" y="104"/>
                  <a:pt x="120" y="104"/>
                </a:cubicBezTo>
                <a:cubicBezTo>
                  <a:pt x="121" y="104"/>
                  <a:pt x="121" y="104"/>
                  <a:pt x="121" y="104"/>
                </a:cubicBezTo>
                <a:cubicBezTo>
                  <a:pt x="121" y="104"/>
                  <a:pt x="121" y="104"/>
                  <a:pt x="121" y="104"/>
                </a:cubicBezTo>
                <a:cubicBezTo>
                  <a:pt x="121" y="104"/>
                  <a:pt x="121" y="104"/>
                  <a:pt x="121" y="104"/>
                </a:cubicBezTo>
                <a:cubicBezTo>
                  <a:pt x="121" y="107"/>
                  <a:pt x="121" y="107"/>
                  <a:pt x="121" y="107"/>
                </a:cubicBezTo>
                <a:cubicBezTo>
                  <a:pt x="117" y="181"/>
                  <a:pt x="117" y="181"/>
                  <a:pt x="117" y="181"/>
                </a:cubicBezTo>
                <a:cubicBezTo>
                  <a:pt x="117" y="181"/>
                  <a:pt x="117" y="181"/>
                  <a:pt x="117" y="181"/>
                </a:cubicBezTo>
                <a:cubicBezTo>
                  <a:pt x="115" y="182"/>
                  <a:pt x="115" y="182"/>
                  <a:pt x="115" y="182"/>
                </a:cubicBezTo>
                <a:cubicBezTo>
                  <a:pt x="100" y="181"/>
                  <a:pt x="100" y="181"/>
                  <a:pt x="100" y="181"/>
                </a:cubicBezTo>
                <a:cubicBezTo>
                  <a:pt x="100" y="178"/>
                  <a:pt x="100" y="178"/>
                  <a:pt x="100" y="178"/>
                </a:cubicBezTo>
                <a:cubicBezTo>
                  <a:pt x="99" y="178"/>
                  <a:pt x="99" y="178"/>
                  <a:pt x="99" y="178"/>
                </a:cubicBezTo>
                <a:cubicBezTo>
                  <a:pt x="99" y="177"/>
                  <a:pt x="99" y="177"/>
                  <a:pt x="99" y="177"/>
                </a:cubicBezTo>
                <a:cubicBezTo>
                  <a:pt x="99" y="177"/>
                  <a:pt x="99" y="177"/>
                  <a:pt x="99" y="177"/>
                </a:cubicBezTo>
                <a:cubicBezTo>
                  <a:pt x="99" y="176"/>
                  <a:pt x="99" y="176"/>
                  <a:pt x="99" y="176"/>
                </a:cubicBezTo>
                <a:cubicBezTo>
                  <a:pt x="99" y="164"/>
                  <a:pt x="99" y="164"/>
                  <a:pt x="99" y="164"/>
                </a:cubicBezTo>
                <a:cubicBezTo>
                  <a:pt x="100" y="164"/>
                  <a:pt x="100" y="164"/>
                  <a:pt x="100" y="164"/>
                </a:cubicBezTo>
                <a:cubicBezTo>
                  <a:pt x="100" y="163"/>
                  <a:pt x="100" y="163"/>
                  <a:pt x="100" y="163"/>
                </a:cubicBezTo>
                <a:cubicBezTo>
                  <a:pt x="100" y="163"/>
                  <a:pt x="100" y="163"/>
                  <a:pt x="100" y="163"/>
                </a:cubicBezTo>
                <a:cubicBezTo>
                  <a:pt x="100" y="163"/>
                  <a:pt x="100" y="163"/>
                  <a:pt x="100" y="163"/>
                </a:cubicBezTo>
                <a:cubicBezTo>
                  <a:pt x="101" y="163"/>
                  <a:pt x="101" y="163"/>
                  <a:pt x="101" y="163"/>
                </a:cubicBezTo>
                <a:cubicBezTo>
                  <a:pt x="101" y="162"/>
                  <a:pt x="101" y="162"/>
                  <a:pt x="101" y="162"/>
                </a:cubicBezTo>
                <a:cubicBezTo>
                  <a:pt x="101" y="162"/>
                  <a:pt x="101" y="162"/>
                  <a:pt x="101" y="162"/>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8"/>
                  <a:pt x="89" y="158"/>
                  <a:pt x="89" y="158"/>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2"/>
                  <a:pt x="78" y="162"/>
                  <a:pt x="78" y="162"/>
                </a:cubicBezTo>
                <a:cubicBezTo>
                  <a:pt x="78" y="162"/>
                  <a:pt x="78" y="162"/>
                  <a:pt x="78" y="162"/>
                </a:cubicBezTo>
                <a:cubicBezTo>
                  <a:pt x="78" y="163"/>
                  <a:pt x="78" y="163"/>
                  <a:pt x="78" y="163"/>
                </a:cubicBezTo>
                <a:cubicBezTo>
                  <a:pt x="78" y="163"/>
                  <a:pt x="78" y="163"/>
                  <a:pt x="78" y="163"/>
                </a:cubicBezTo>
                <a:cubicBezTo>
                  <a:pt x="78" y="163"/>
                  <a:pt x="78" y="163"/>
                  <a:pt x="78" y="163"/>
                </a:cubicBezTo>
                <a:cubicBezTo>
                  <a:pt x="79" y="163"/>
                  <a:pt x="79" y="163"/>
                  <a:pt x="79" y="163"/>
                </a:cubicBezTo>
                <a:cubicBezTo>
                  <a:pt x="79" y="164"/>
                  <a:pt x="79" y="164"/>
                  <a:pt x="79" y="164"/>
                </a:cubicBezTo>
                <a:cubicBezTo>
                  <a:pt x="80" y="164"/>
                  <a:pt x="80" y="164"/>
                  <a:pt x="80" y="164"/>
                </a:cubicBezTo>
                <a:cubicBezTo>
                  <a:pt x="80" y="175"/>
                  <a:pt x="80" y="175"/>
                  <a:pt x="80" y="175"/>
                </a:cubicBezTo>
                <a:cubicBezTo>
                  <a:pt x="76" y="173"/>
                  <a:pt x="76" y="173"/>
                  <a:pt x="76" y="173"/>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0" y="148"/>
                  <a:pt x="70" y="148"/>
                  <a:pt x="70" y="148"/>
                </a:cubicBezTo>
                <a:cubicBezTo>
                  <a:pt x="69" y="148"/>
                  <a:pt x="69" y="148"/>
                  <a:pt x="69" y="148"/>
                </a:cubicBezTo>
                <a:cubicBezTo>
                  <a:pt x="69" y="148"/>
                  <a:pt x="69" y="148"/>
                  <a:pt x="69" y="148"/>
                </a:cubicBezTo>
                <a:cubicBezTo>
                  <a:pt x="68" y="148"/>
                  <a:pt x="68" y="148"/>
                  <a:pt x="68" y="148"/>
                </a:cubicBezTo>
                <a:cubicBezTo>
                  <a:pt x="68" y="148"/>
                  <a:pt x="68" y="148"/>
                  <a:pt x="68" y="148"/>
                </a:cubicBezTo>
                <a:cubicBezTo>
                  <a:pt x="67" y="148"/>
                  <a:pt x="67" y="148"/>
                  <a:pt x="67" y="148"/>
                </a:cubicBezTo>
                <a:cubicBezTo>
                  <a:pt x="67" y="148"/>
                  <a:pt x="67" y="148"/>
                  <a:pt x="67" y="148"/>
                </a:cubicBezTo>
                <a:cubicBezTo>
                  <a:pt x="66" y="148"/>
                  <a:pt x="66" y="148"/>
                  <a:pt x="66" y="148"/>
                </a:cubicBezTo>
                <a:cubicBezTo>
                  <a:pt x="66" y="148"/>
                  <a:pt x="66" y="148"/>
                  <a:pt x="66" y="148"/>
                </a:cubicBezTo>
                <a:cubicBezTo>
                  <a:pt x="66" y="148"/>
                  <a:pt x="66" y="148"/>
                  <a:pt x="66"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2" y="149"/>
                  <a:pt x="62" y="149"/>
                  <a:pt x="62" y="149"/>
                </a:cubicBezTo>
                <a:cubicBezTo>
                  <a:pt x="62" y="160"/>
                  <a:pt x="62" y="160"/>
                  <a:pt x="62" y="160"/>
                </a:cubicBezTo>
                <a:cubicBezTo>
                  <a:pt x="41" y="160"/>
                  <a:pt x="41" y="160"/>
                  <a:pt x="41" y="160"/>
                </a:cubicBezTo>
                <a:cubicBezTo>
                  <a:pt x="16" y="160"/>
                  <a:pt x="16" y="160"/>
                  <a:pt x="16" y="160"/>
                </a:cubicBezTo>
                <a:cubicBezTo>
                  <a:pt x="16" y="164"/>
                  <a:pt x="16" y="164"/>
                  <a:pt x="16" y="164"/>
                </a:cubicBezTo>
                <a:cubicBezTo>
                  <a:pt x="16" y="164"/>
                  <a:pt x="16" y="164"/>
                  <a:pt x="16" y="164"/>
                </a:cubicBezTo>
                <a:cubicBezTo>
                  <a:pt x="17" y="164"/>
                  <a:pt x="17" y="164"/>
                  <a:pt x="17" y="164"/>
                </a:cubicBezTo>
                <a:cubicBezTo>
                  <a:pt x="17" y="164"/>
                  <a:pt x="17" y="164"/>
                  <a:pt x="17" y="164"/>
                </a:cubicBezTo>
                <a:cubicBezTo>
                  <a:pt x="17" y="166"/>
                  <a:pt x="17" y="166"/>
                  <a:pt x="17" y="166"/>
                </a:cubicBezTo>
                <a:cubicBezTo>
                  <a:pt x="18" y="166"/>
                  <a:pt x="18" y="166"/>
                  <a:pt x="18" y="166"/>
                </a:cubicBezTo>
                <a:cubicBezTo>
                  <a:pt x="19" y="166"/>
                  <a:pt x="19" y="166"/>
                  <a:pt x="19" y="166"/>
                </a:cubicBezTo>
                <a:cubicBezTo>
                  <a:pt x="19" y="166"/>
                  <a:pt x="19" y="166"/>
                  <a:pt x="19" y="166"/>
                </a:cubicBezTo>
                <a:cubicBezTo>
                  <a:pt x="19" y="166"/>
                  <a:pt x="19" y="166"/>
                  <a:pt x="19" y="166"/>
                </a:cubicBezTo>
                <a:cubicBezTo>
                  <a:pt x="18" y="166"/>
                  <a:pt x="18" y="166"/>
                  <a:pt x="18" y="166"/>
                </a:cubicBezTo>
                <a:cubicBezTo>
                  <a:pt x="18" y="166"/>
                  <a:pt x="18" y="166"/>
                  <a:pt x="18" y="166"/>
                </a:cubicBezTo>
                <a:cubicBezTo>
                  <a:pt x="18" y="166"/>
                  <a:pt x="18" y="166"/>
                  <a:pt x="18" y="166"/>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 y="175"/>
                  <a:pt x="1" y="175"/>
                  <a:pt x="1" y="175"/>
                </a:cubicBezTo>
                <a:cubicBezTo>
                  <a:pt x="0" y="178"/>
                  <a:pt x="0" y="178"/>
                  <a:pt x="0" y="178"/>
                </a:cubicBezTo>
                <a:cubicBezTo>
                  <a:pt x="3" y="179"/>
                  <a:pt x="3" y="179"/>
                  <a:pt x="3" y="179"/>
                </a:cubicBezTo>
                <a:cubicBezTo>
                  <a:pt x="3" y="181"/>
                  <a:pt x="3" y="181"/>
                  <a:pt x="3" y="181"/>
                </a:cubicBezTo>
                <a:cubicBezTo>
                  <a:pt x="5" y="181"/>
                  <a:pt x="5" y="181"/>
                  <a:pt x="5" y="181"/>
                </a:cubicBezTo>
                <a:cubicBezTo>
                  <a:pt x="5" y="183"/>
                  <a:pt x="5" y="183"/>
                  <a:pt x="5" y="183"/>
                </a:cubicBezTo>
                <a:cubicBezTo>
                  <a:pt x="8" y="184"/>
                  <a:pt x="8" y="184"/>
                  <a:pt x="8" y="184"/>
                </a:cubicBezTo>
                <a:cubicBezTo>
                  <a:pt x="10" y="184"/>
                  <a:pt x="10" y="184"/>
                  <a:pt x="10" y="184"/>
                </a:cubicBezTo>
                <a:cubicBezTo>
                  <a:pt x="18" y="184"/>
                  <a:pt x="18" y="184"/>
                  <a:pt x="18" y="184"/>
                </a:cubicBezTo>
                <a:cubicBezTo>
                  <a:pt x="18" y="189"/>
                  <a:pt x="18" y="189"/>
                  <a:pt x="18" y="189"/>
                </a:cubicBezTo>
                <a:cubicBezTo>
                  <a:pt x="0" y="189"/>
                  <a:pt x="0" y="189"/>
                  <a:pt x="0" y="189"/>
                </a:cubicBezTo>
                <a:cubicBezTo>
                  <a:pt x="0" y="228"/>
                  <a:pt x="0" y="228"/>
                  <a:pt x="0" y="228"/>
                </a:cubicBezTo>
                <a:cubicBezTo>
                  <a:pt x="895" y="228"/>
                  <a:pt x="895" y="228"/>
                  <a:pt x="895" y="228"/>
                </a:cubicBezTo>
                <a:cubicBezTo>
                  <a:pt x="895" y="189"/>
                  <a:pt x="895" y="189"/>
                  <a:pt x="895" y="189"/>
                </a:cubicBezTo>
                <a:lnTo>
                  <a:pt x="868" y="189"/>
                </a:lnTo>
                <a:close/>
                <a:moveTo>
                  <a:pt x="29" y="189"/>
                </a:moveTo>
                <a:cubicBezTo>
                  <a:pt x="29" y="184"/>
                  <a:pt x="29" y="184"/>
                  <a:pt x="29" y="184"/>
                </a:cubicBezTo>
                <a:cubicBezTo>
                  <a:pt x="34" y="184"/>
                  <a:pt x="34" y="184"/>
                  <a:pt x="34" y="184"/>
                </a:cubicBezTo>
                <a:cubicBezTo>
                  <a:pt x="40" y="184"/>
                  <a:pt x="40" y="184"/>
                  <a:pt x="40" y="184"/>
                </a:cubicBezTo>
                <a:cubicBezTo>
                  <a:pt x="45" y="184"/>
                  <a:pt x="45" y="184"/>
                  <a:pt x="45" y="184"/>
                </a:cubicBezTo>
                <a:cubicBezTo>
                  <a:pt x="51" y="184"/>
                  <a:pt x="51" y="184"/>
                  <a:pt x="51" y="184"/>
                </a:cubicBezTo>
                <a:cubicBezTo>
                  <a:pt x="51" y="189"/>
                  <a:pt x="51" y="189"/>
                  <a:pt x="51" y="189"/>
                </a:cubicBezTo>
                <a:lnTo>
                  <a:pt x="29" y="189"/>
                </a:lnTo>
                <a:close/>
                <a:moveTo>
                  <a:pt x="84" y="169"/>
                </a:moveTo>
                <a:cubicBezTo>
                  <a:pt x="84" y="169"/>
                  <a:pt x="84" y="169"/>
                  <a:pt x="84" y="169"/>
                </a:cubicBezTo>
                <a:cubicBezTo>
                  <a:pt x="84" y="169"/>
                  <a:pt x="84" y="169"/>
                  <a:pt x="84" y="169"/>
                </a:cubicBezTo>
                <a:cubicBezTo>
                  <a:pt x="84" y="169"/>
                  <a:pt x="84" y="169"/>
                  <a:pt x="84" y="169"/>
                </a:cubicBezTo>
                <a:cubicBezTo>
                  <a:pt x="84" y="169"/>
                  <a:pt x="84" y="169"/>
                  <a:pt x="84" y="169"/>
                </a:cubicBezTo>
                <a:cubicBezTo>
                  <a:pt x="84" y="171"/>
                  <a:pt x="84" y="171"/>
                  <a:pt x="84" y="171"/>
                </a:cubicBezTo>
                <a:cubicBezTo>
                  <a:pt x="84" y="171"/>
                  <a:pt x="84" y="171"/>
                  <a:pt x="84" y="171"/>
                </a:cubicBezTo>
                <a:cubicBezTo>
                  <a:pt x="84" y="169"/>
                  <a:pt x="84" y="169"/>
                  <a:pt x="84" y="169"/>
                </a:cubicBezTo>
                <a:cubicBezTo>
                  <a:pt x="84" y="169"/>
                  <a:pt x="84" y="169"/>
                  <a:pt x="84" y="169"/>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lnTo>
                  <a:pt x="84" y="169"/>
                </a:lnTo>
                <a:close/>
                <a:moveTo>
                  <a:pt x="94" y="171"/>
                </a:moveTo>
                <a:cubicBezTo>
                  <a:pt x="85" y="171"/>
                  <a:pt x="85" y="171"/>
                  <a:pt x="85" y="171"/>
                </a:cubicBezTo>
                <a:cubicBezTo>
                  <a:pt x="85" y="169"/>
                  <a:pt x="85" y="169"/>
                  <a:pt x="85" y="169"/>
                </a:cubicBezTo>
                <a:cubicBezTo>
                  <a:pt x="85" y="169"/>
                  <a:pt x="85" y="169"/>
                  <a:pt x="85" y="169"/>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6" y="165"/>
                  <a:pt x="86" y="165"/>
                  <a:pt x="86" y="165"/>
                </a:cubicBezTo>
                <a:cubicBezTo>
                  <a:pt x="86" y="165"/>
                  <a:pt x="86" y="165"/>
                  <a:pt x="86" y="165"/>
                </a:cubicBezTo>
                <a:cubicBezTo>
                  <a:pt x="86" y="165"/>
                  <a:pt x="86" y="165"/>
                  <a:pt x="86"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1" y="165"/>
                  <a:pt x="91" y="165"/>
                  <a:pt x="91" y="165"/>
                </a:cubicBezTo>
                <a:cubicBezTo>
                  <a:pt x="91" y="165"/>
                  <a:pt x="91" y="165"/>
                  <a:pt x="91" y="165"/>
                </a:cubicBezTo>
                <a:cubicBezTo>
                  <a:pt x="91" y="165"/>
                  <a:pt x="91" y="165"/>
                  <a:pt x="91" y="165"/>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3" y="164"/>
                  <a:pt x="93" y="164"/>
                  <a:pt x="93" y="164"/>
                </a:cubicBezTo>
                <a:cubicBezTo>
                  <a:pt x="93" y="165"/>
                  <a:pt x="93" y="165"/>
                  <a:pt x="93" y="165"/>
                </a:cubicBezTo>
                <a:cubicBezTo>
                  <a:pt x="93" y="165"/>
                  <a:pt x="93" y="165"/>
                  <a:pt x="93" y="165"/>
                </a:cubicBezTo>
                <a:cubicBezTo>
                  <a:pt x="93" y="165"/>
                  <a:pt x="93" y="165"/>
                  <a:pt x="93"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9"/>
                  <a:pt x="94" y="169"/>
                  <a:pt x="94" y="169"/>
                </a:cubicBezTo>
                <a:cubicBezTo>
                  <a:pt x="94" y="169"/>
                  <a:pt x="94" y="169"/>
                  <a:pt x="94" y="169"/>
                </a:cubicBezTo>
                <a:cubicBezTo>
                  <a:pt x="94" y="171"/>
                  <a:pt x="94" y="171"/>
                  <a:pt x="94" y="171"/>
                </a:cubicBezTo>
                <a:close/>
                <a:moveTo>
                  <a:pt x="95" y="171"/>
                </a:move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9"/>
                  <a:pt x="95" y="169"/>
                  <a:pt x="95" y="169"/>
                </a:cubicBezTo>
                <a:cubicBezTo>
                  <a:pt x="95" y="169"/>
                  <a:pt x="95" y="169"/>
                  <a:pt x="95" y="169"/>
                </a:cubicBezTo>
                <a:cubicBezTo>
                  <a:pt x="95" y="171"/>
                  <a:pt x="95" y="171"/>
                  <a:pt x="95" y="171"/>
                </a:cubicBezTo>
                <a:close/>
                <a:moveTo>
                  <a:pt x="253" y="87"/>
                </a:moveTo>
                <a:cubicBezTo>
                  <a:pt x="253" y="87"/>
                  <a:pt x="253" y="87"/>
                  <a:pt x="253" y="87"/>
                </a:cubicBezTo>
                <a:cubicBezTo>
                  <a:pt x="253" y="87"/>
                  <a:pt x="253" y="87"/>
                  <a:pt x="253" y="87"/>
                </a:cubicBezTo>
                <a:cubicBezTo>
                  <a:pt x="252" y="87"/>
                  <a:pt x="252" y="87"/>
                  <a:pt x="252" y="87"/>
                </a:cubicBezTo>
                <a:cubicBezTo>
                  <a:pt x="252" y="82"/>
                  <a:pt x="252" y="82"/>
                  <a:pt x="252" y="82"/>
                </a:cubicBezTo>
                <a:cubicBezTo>
                  <a:pt x="253" y="82"/>
                  <a:pt x="253" y="82"/>
                  <a:pt x="253" y="82"/>
                </a:cubicBezTo>
                <a:lnTo>
                  <a:pt x="253" y="87"/>
                </a:lnTo>
                <a:close/>
                <a:moveTo>
                  <a:pt x="253" y="80"/>
                </a:moveTo>
                <a:cubicBezTo>
                  <a:pt x="252" y="80"/>
                  <a:pt x="252" y="80"/>
                  <a:pt x="252" y="80"/>
                </a:cubicBezTo>
                <a:cubicBezTo>
                  <a:pt x="252" y="79"/>
                  <a:pt x="252" y="79"/>
                  <a:pt x="252" y="79"/>
                </a:cubicBezTo>
                <a:cubicBezTo>
                  <a:pt x="253" y="79"/>
                  <a:pt x="253" y="79"/>
                  <a:pt x="253" y="79"/>
                </a:cubicBezTo>
                <a:lnTo>
                  <a:pt x="253" y="80"/>
                </a:lnTo>
                <a:close/>
                <a:moveTo>
                  <a:pt x="275" y="80"/>
                </a:moveTo>
                <a:cubicBezTo>
                  <a:pt x="272" y="80"/>
                  <a:pt x="272" y="80"/>
                  <a:pt x="272" y="80"/>
                </a:cubicBezTo>
                <a:cubicBezTo>
                  <a:pt x="272" y="79"/>
                  <a:pt x="272" y="79"/>
                  <a:pt x="272" y="79"/>
                </a:cubicBezTo>
                <a:cubicBezTo>
                  <a:pt x="275" y="79"/>
                  <a:pt x="275" y="79"/>
                  <a:pt x="275" y="79"/>
                </a:cubicBezTo>
                <a:lnTo>
                  <a:pt x="275" y="80"/>
                </a:lnTo>
                <a:close/>
                <a:moveTo>
                  <a:pt x="275" y="87"/>
                </a:moveTo>
                <a:cubicBezTo>
                  <a:pt x="274" y="87"/>
                  <a:pt x="274" y="87"/>
                  <a:pt x="274" y="87"/>
                </a:cubicBezTo>
                <a:cubicBezTo>
                  <a:pt x="272" y="87"/>
                  <a:pt x="272" y="87"/>
                  <a:pt x="272" y="87"/>
                </a:cubicBezTo>
                <a:cubicBezTo>
                  <a:pt x="272" y="87"/>
                  <a:pt x="272" y="87"/>
                  <a:pt x="272" y="87"/>
                </a:cubicBezTo>
                <a:cubicBezTo>
                  <a:pt x="272" y="87"/>
                  <a:pt x="272" y="87"/>
                  <a:pt x="272" y="87"/>
                </a:cubicBezTo>
                <a:cubicBezTo>
                  <a:pt x="272" y="82"/>
                  <a:pt x="272" y="82"/>
                  <a:pt x="272" y="82"/>
                </a:cubicBezTo>
                <a:cubicBezTo>
                  <a:pt x="275" y="82"/>
                  <a:pt x="275" y="82"/>
                  <a:pt x="275" y="82"/>
                </a:cubicBezTo>
                <a:lnTo>
                  <a:pt x="275" y="87"/>
                </a:lnTo>
                <a:close/>
                <a:moveTo>
                  <a:pt x="362" y="189"/>
                </a:moveTo>
                <a:cubicBezTo>
                  <a:pt x="362" y="186"/>
                  <a:pt x="362" y="186"/>
                  <a:pt x="362" y="186"/>
                </a:cubicBezTo>
                <a:cubicBezTo>
                  <a:pt x="349" y="186"/>
                  <a:pt x="349" y="186"/>
                  <a:pt x="349" y="186"/>
                </a:cubicBezTo>
                <a:cubicBezTo>
                  <a:pt x="347" y="185"/>
                  <a:pt x="347" y="185"/>
                  <a:pt x="347" y="185"/>
                </a:cubicBezTo>
                <a:cubicBezTo>
                  <a:pt x="346" y="185"/>
                  <a:pt x="346" y="185"/>
                  <a:pt x="346" y="185"/>
                </a:cubicBezTo>
                <a:cubicBezTo>
                  <a:pt x="346" y="181"/>
                  <a:pt x="346" y="181"/>
                  <a:pt x="346" y="181"/>
                </a:cubicBezTo>
                <a:cubicBezTo>
                  <a:pt x="346" y="181"/>
                  <a:pt x="346" y="181"/>
                  <a:pt x="346" y="181"/>
                </a:cubicBezTo>
                <a:cubicBezTo>
                  <a:pt x="348" y="181"/>
                  <a:pt x="348" y="181"/>
                  <a:pt x="348" y="181"/>
                </a:cubicBezTo>
                <a:cubicBezTo>
                  <a:pt x="348" y="181"/>
                  <a:pt x="348" y="181"/>
                  <a:pt x="348" y="181"/>
                </a:cubicBezTo>
                <a:cubicBezTo>
                  <a:pt x="346" y="181"/>
                  <a:pt x="346" y="181"/>
                  <a:pt x="346" y="181"/>
                </a:cubicBezTo>
                <a:cubicBezTo>
                  <a:pt x="344" y="181"/>
                  <a:pt x="344" y="181"/>
                  <a:pt x="344" y="181"/>
                </a:cubicBezTo>
                <a:cubicBezTo>
                  <a:pt x="347" y="177"/>
                  <a:pt x="351" y="175"/>
                  <a:pt x="355" y="175"/>
                </a:cubicBezTo>
                <a:cubicBezTo>
                  <a:pt x="363" y="175"/>
                  <a:pt x="370" y="183"/>
                  <a:pt x="372" y="189"/>
                </a:cubicBezTo>
                <a:lnTo>
                  <a:pt x="362" y="189"/>
                </a:lnTo>
                <a:close/>
                <a:moveTo>
                  <a:pt x="438" y="184"/>
                </a:moveTo>
                <a:cubicBezTo>
                  <a:pt x="471" y="184"/>
                  <a:pt x="471" y="184"/>
                  <a:pt x="471" y="184"/>
                </a:cubicBezTo>
                <a:cubicBezTo>
                  <a:pt x="471" y="189"/>
                  <a:pt x="471" y="189"/>
                  <a:pt x="471" y="189"/>
                </a:cubicBezTo>
                <a:cubicBezTo>
                  <a:pt x="438" y="189"/>
                  <a:pt x="438" y="189"/>
                  <a:pt x="438" y="189"/>
                </a:cubicBezTo>
                <a:lnTo>
                  <a:pt x="438" y="184"/>
                </a:lnTo>
                <a:close/>
                <a:moveTo>
                  <a:pt x="481" y="70"/>
                </a:moveTo>
                <a:cubicBezTo>
                  <a:pt x="481" y="60"/>
                  <a:pt x="481" y="60"/>
                  <a:pt x="481" y="60"/>
                </a:cubicBezTo>
                <a:cubicBezTo>
                  <a:pt x="481" y="58"/>
                  <a:pt x="481" y="58"/>
                  <a:pt x="481" y="58"/>
                </a:cubicBezTo>
                <a:cubicBezTo>
                  <a:pt x="484" y="57"/>
                  <a:pt x="484" y="57"/>
                  <a:pt x="484" y="57"/>
                </a:cubicBezTo>
                <a:cubicBezTo>
                  <a:pt x="484" y="70"/>
                  <a:pt x="484" y="70"/>
                  <a:pt x="484" y="70"/>
                </a:cubicBezTo>
                <a:lnTo>
                  <a:pt x="481" y="70"/>
                </a:lnTo>
                <a:close/>
                <a:moveTo>
                  <a:pt x="494" y="70"/>
                </a:moveTo>
                <a:cubicBezTo>
                  <a:pt x="494" y="57"/>
                  <a:pt x="494" y="57"/>
                  <a:pt x="494" y="57"/>
                </a:cubicBezTo>
                <a:cubicBezTo>
                  <a:pt x="496" y="58"/>
                  <a:pt x="496" y="58"/>
                  <a:pt x="496" y="58"/>
                </a:cubicBezTo>
                <a:cubicBezTo>
                  <a:pt x="496" y="60"/>
                  <a:pt x="496" y="60"/>
                  <a:pt x="496" y="60"/>
                </a:cubicBezTo>
                <a:cubicBezTo>
                  <a:pt x="496" y="70"/>
                  <a:pt x="496" y="70"/>
                  <a:pt x="496" y="70"/>
                </a:cubicBezTo>
                <a:lnTo>
                  <a:pt x="494" y="70"/>
                </a:lnTo>
                <a:close/>
                <a:moveTo>
                  <a:pt x="518" y="70"/>
                </a:moveTo>
                <a:cubicBezTo>
                  <a:pt x="518" y="60"/>
                  <a:pt x="518" y="60"/>
                  <a:pt x="518" y="60"/>
                </a:cubicBezTo>
                <a:cubicBezTo>
                  <a:pt x="518" y="58"/>
                  <a:pt x="518" y="58"/>
                  <a:pt x="518" y="58"/>
                </a:cubicBezTo>
                <a:cubicBezTo>
                  <a:pt x="521" y="57"/>
                  <a:pt x="521" y="57"/>
                  <a:pt x="521" y="57"/>
                </a:cubicBezTo>
                <a:cubicBezTo>
                  <a:pt x="521" y="70"/>
                  <a:pt x="521" y="70"/>
                  <a:pt x="521" y="70"/>
                </a:cubicBezTo>
                <a:lnTo>
                  <a:pt x="518" y="70"/>
                </a:lnTo>
                <a:close/>
                <a:moveTo>
                  <a:pt x="532" y="70"/>
                </a:moveTo>
                <a:cubicBezTo>
                  <a:pt x="531" y="57"/>
                  <a:pt x="531" y="57"/>
                  <a:pt x="531" y="57"/>
                </a:cubicBezTo>
                <a:cubicBezTo>
                  <a:pt x="533" y="58"/>
                  <a:pt x="533" y="58"/>
                  <a:pt x="533" y="58"/>
                </a:cubicBezTo>
                <a:cubicBezTo>
                  <a:pt x="533" y="59"/>
                  <a:pt x="533" y="59"/>
                  <a:pt x="533" y="59"/>
                </a:cubicBezTo>
                <a:cubicBezTo>
                  <a:pt x="533" y="70"/>
                  <a:pt x="533" y="70"/>
                  <a:pt x="533" y="70"/>
                </a:cubicBezTo>
                <a:lnTo>
                  <a:pt x="532" y="70"/>
                </a:lnTo>
                <a:close/>
                <a:moveTo>
                  <a:pt x="566" y="175"/>
                </a:moveTo>
                <a:cubicBezTo>
                  <a:pt x="566" y="189"/>
                  <a:pt x="566" y="189"/>
                  <a:pt x="566" y="189"/>
                </a:cubicBezTo>
                <a:cubicBezTo>
                  <a:pt x="561" y="189"/>
                  <a:pt x="561" y="189"/>
                  <a:pt x="561" y="189"/>
                </a:cubicBezTo>
                <a:cubicBezTo>
                  <a:pt x="561" y="174"/>
                  <a:pt x="561" y="174"/>
                  <a:pt x="561" y="174"/>
                </a:cubicBezTo>
                <a:cubicBezTo>
                  <a:pt x="559" y="174"/>
                  <a:pt x="559" y="174"/>
                  <a:pt x="559" y="174"/>
                </a:cubicBezTo>
                <a:cubicBezTo>
                  <a:pt x="560" y="173"/>
                  <a:pt x="560" y="173"/>
                  <a:pt x="560" y="173"/>
                </a:cubicBezTo>
                <a:cubicBezTo>
                  <a:pt x="560" y="174"/>
                  <a:pt x="560" y="174"/>
                  <a:pt x="560" y="174"/>
                </a:cubicBezTo>
                <a:cubicBezTo>
                  <a:pt x="566" y="174"/>
                  <a:pt x="566" y="174"/>
                  <a:pt x="566" y="174"/>
                </a:cubicBezTo>
                <a:cubicBezTo>
                  <a:pt x="567" y="175"/>
                  <a:pt x="567" y="175"/>
                  <a:pt x="567" y="175"/>
                </a:cubicBezTo>
                <a:lnTo>
                  <a:pt x="566" y="175"/>
                </a:lnTo>
                <a:close/>
                <a:moveTo>
                  <a:pt x="595" y="188"/>
                </a:moveTo>
                <a:cubicBezTo>
                  <a:pt x="595" y="188"/>
                  <a:pt x="595" y="188"/>
                  <a:pt x="595"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9" y="189"/>
                  <a:pt x="589" y="189"/>
                  <a:pt x="589" y="189"/>
                </a:cubicBezTo>
                <a:cubicBezTo>
                  <a:pt x="583" y="189"/>
                  <a:pt x="583" y="189"/>
                  <a:pt x="583" y="189"/>
                </a:cubicBezTo>
                <a:cubicBezTo>
                  <a:pt x="584" y="188"/>
                  <a:pt x="584" y="188"/>
                  <a:pt x="584" y="188"/>
                </a:cubicBezTo>
                <a:cubicBezTo>
                  <a:pt x="584" y="188"/>
                  <a:pt x="584" y="188"/>
                  <a:pt x="584" y="188"/>
                </a:cubicBezTo>
                <a:cubicBezTo>
                  <a:pt x="577" y="188"/>
                  <a:pt x="577" y="188"/>
                  <a:pt x="577" y="188"/>
                </a:cubicBezTo>
                <a:cubicBezTo>
                  <a:pt x="577" y="188"/>
                  <a:pt x="577" y="188"/>
                  <a:pt x="577" y="188"/>
                </a:cubicBezTo>
                <a:cubicBezTo>
                  <a:pt x="577" y="178"/>
                  <a:pt x="577" y="178"/>
                  <a:pt x="577" y="178"/>
                </a:cubicBezTo>
                <a:cubicBezTo>
                  <a:pt x="576" y="177"/>
                  <a:pt x="576" y="177"/>
                  <a:pt x="576" y="177"/>
                </a:cubicBezTo>
                <a:cubicBezTo>
                  <a:pt x="579" y="175"/>
                  <a:pt x="579" y="175"/>
                  <a:pt x="579" y="175"/>
                </a:cubicBezTo>
                <a:cubicBezTo>
                  <a:pt x="586" y="175"/>
                  <a:pt x="586" y="175"/>
                  <a:pt x="586" y="175"/>
                </a:cubicBezTo>
                <a:cubicBezTo>
                  <a:pt x="592" y="175"/>
                  <a:pt x="592" y="175"/>
                  <a:pt x="592" y="175"/>
                </a:cubicBezTo>
                <a:cubicBezTo>
                  <a:pt x="595" y="177"/>
                  <a:pt x="595" y="177"/>
                  <a:pt x="595" y="177"/>
                </a:cubicBezTo>
                <a:cubicBezTo>
                  <a:pt x="595" y="178"/>
                  <a:pt x="595" y="178"/>
                  <a:pt x="595" y="178"/>
                </a:cubicBezTo>
                <a:lnTo>
                  <a:pt x="595" y="188"/>
                </a:lnTo>
                <a:close/>
                <a:moveTo>
                  <a:pt x="642" y="181"/>
                </a:move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8" y="181"/>
                  <a:pt x="638" y="181"/>
                  <a:pt x="638" y="181"/>
                </a:cubicBezTo>
                <a:cubicBezTo>
                  <a:pt x="638" y="181"/>
                  <a:pt x="638" y="181"/>
                  <a:pt x="638" y="181"/>
                </a:cubicBezTo>
                <a:cubicBezTo>
                  <a:pt x="638" y="181"/>
                  <a:pt x="638" y="181"/>
                  <a:pt x="638" y="181"/>
                </a:cubicBezTo>
                <a:cubicBezTo>
                  <a:pt x="638" y="181"/>
                  <a:pt x="638" y="181"/>
                  <a:pt x="638" y="181"/>
                </a:cubicBezTo>
                <a:cubicBezTo>
                  <a:pt x="638" y="179"/>
                  <a:pt x="638" y="179"/>
                  <a:pt x="638" y="179"/>
                </a:cubicBezTo>
                <a:cubicBezTo>
                  <a:pt x="638" y="179"/>
                  <a:pt x="638" y="179"/>
                  <a:pt x="638" y="179"/>
                </a:cubicBezTo>
                <a:cubicBezTo>
                  <a:pt x="638" y="179"/>
                  <a:pt x="638" y="179"/>
                  <a:pt x="638" y="179"/>
                </a:cubicBezTo>
                <a:cubicBezTo>
                  <a:pt x="637" y="179"/>
                  <a:pt x="637" y="179"/>
                  <a:pt x="637" y="179"/>
                </a:cubicBezTo>
                <a:cubicBezTo>
                  <a:pt x="637" y="179"/>
                  <a:pt x="637" y="179"/>
                  <a:pt x="637" y="179"/>
                </a:cubicBezTo>
                <a:cubicBezTo>
                  <a:pt x="637" y="179"/>
                  <a:pt x="637" y="179"/>
                  <a:pt x="637" y="179"/>
                </a:cubicBezTo>
                <a:cubicBezTo>
                  <a:pt x="636" y="179"/>
                  <a:pt x="636" y="179"/>
                  <a:pt x="636" y="179"/>
                </a:cubicBezTo>
                <a:cubicBezTo>
                  <a:pt x="635" y="179"/>
                  <a:pt x="635" y="179"/>
                  <a:pt x="635" y="179"/>
                </a:cubicBezTo>
                <a:cubicBezTo>
                  <a:pt x="635" y="176"/>
                  <a:pt x="635" y="176"/>
                  <a:pt x="635" y="176"/>
                </a:cubicBezTo>
                <a:cubicBezTo>
                  <a:pt x="640" y="176"/>
                  <a:pt x="640" y="176"/>
                  <a:pt x="640" y="176"/>
                </a:cubicBezTo>
                <a:cubicBezTo>
                  <a:pt x="640" y="176"/>
                  <a:pt x="640" y="176"/>
                  <a:pt x="640" y="176"/>
                </a:cubicBezTo>
                <a:cubicBezTo>
                  <a:pt x="642" y="176"/>
                  <a:pt x="642" y="176"/>
                  <a:pt x="642" y="176"/>
                </a:cubicBezTo>
                <a:lnTo>
                  <a:pt x="642" y="181"/>
                </a:lnTo>
                <a:close/>
                <a:moveTo>
                  <a:pt x="642" y="168"/>
                </a:moveTo>
                <a:cubicBezTo>
                  <a:pt x="642" y="174"/>
                  <a:pt x="642" y="174"/>
                  <a:pt x="642" y="174"/>
                </a:cubicBezTo>
                <a:cubicBezTo>
                  <a:pt x="640" y="174"/>
                  <a:pt x="640" y="174"/>
                  <a:pt x="640" y="174"/>
                </a:cubicBezTo>
                <a:cubicBezTo>
                  <a:pt x="635" y="174"/>
                  <a:pt x="635" y="174"/>
                  <a:pt x="635" y="174"/>
                </a:cubicBezTo>
                <a:cubicBezTo>
                  <a:pt x="635" y="168"/>
                  <a:pt x="635" y="168"/>
                  <a:pt x="635" y="168"/>
                </a:cubicBezTo>
                <a:cubicBezTo>
                  <a:pt x="640" y="168"/>
                  <a:pt x="640" y="168"/>
                  <a:pt x="640" y="168"/>
                </a:cubicBezTo>
                <a:cubicBezTo>
                  <a:pt x="640" y="168"/>
                  <a:pt x="640" y="168"/>
                  <a:pt x="640" y="168"/>
                </a:cubicBezTo>
                <a:cubicBezTo>
                  <a:pt x="642" y="168"/>
                  <a:pt x="642" y="168"/>
                  <a:pt x="642" y="168"/>
                </a:cubicBezTo>
                <a:close/>
                <a:moveTo>
                  <a:pt x="642" y="166"/>
                </a:moveTo>
                <a:cubicBezTo>
                  <a:pt x="640" y="166"/>
                  <a:pt x="640" y="166"/>
                  <a:pt x="640" y="166"/>
                </a:cubicBezTo>
                <a:cubicBezTo>
                  <a:pt x="635" y="166"/>
                  <a:pt x="635" y="166"/>
                  <a:pt x="635" y="166"/>
                </a:cubicBezTo>
                <a:cubicBezTo>
                  <a:pt x="635" y="161"/>
                  <a:pt x="635" y="161"/>
                  <a:pt x="635" y="161"/>
                </a:cubicBezTo>
                <a:cubicBezTo>
                  <a:pt x="640" y="161"/>
                  <a:pt x="640" y="161"/>
                  <a:pt x="640" y="161"/>
                </a:cubicBezTo>
                <a:cubicBezTo>
                  <a:pt x="640" y="161"/>
                  <a:pt x="640" y="161"/>
                  <a:pt x="640" y="161"/>
                </a:cubicBezTo>
                <a:cubicBezTo>
                  <a:pt x="640" y="161"/>
                  <a:pt x="640" y="161"/>
                  <a:pt x="640" y="161"/>
                </a:cubicBezTo>
                <a:cubicBezTo>
                  <a:pt x="641" y="162"/>
                  <a:pt x="641" y="162"/>
                  <a:pt x="641" y="162"/>
                </a:cubicBezTo>
                <a:cubicBezTo>
                  <a:pt x="642" y="163"/>
                  <a:pt x="642" y="163"/>
                  <a:pt x="642" y="163"/>
                </a:cubicBezTo>
                <a:lnTo>
                  <a:pt x="642" y="166"/>
                </a:lnTo>
                <a:close/>
                <a:moveTo>
                  <a:pt x="650" y="181"/>
                </a:move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76"/>
                  <a:pt x="645" y="176"/>
                  <a:pt x="645" y="176"/>
                </a:cubicBezTo>
                <a:cubicBezTo>
                  <a:pt x="650" y="176"/>
                  <a:pt x="650" y="176"/>
                  <a:pt x="650" y="176"/>
                </a:cubicBezTo>
                <a:lnTo>
                  <a:pt x="650" y="181"/>
                </a:lnTo>
                <a:close/>
                <a:moveTo>
                  <a:pt x="650" y="174"/>
                </a:moveTo>
                <a:cubicBezTo>
                  <a:pt x="645" y="174"/>
                  <a:pt x="645" y="174"/>
                  <a:pt x="645" y="174"/>
                </a:cubicBezTo>
                <a:cubicBezTo>
                  <a:pt x="645" y="168"/>
                  <a:pt x="645" y="168"/>
                  <a:pt x="645" y="168"/>
                </a:cubicBezTo>
                <a:cubicBezTo>
                  <a:pt x="650" y="168"/>
                  <a:pt x="650" y="168"/>
                  <a:pt x="650" y="168"/>
                </a:cubicBezTo>
                <a:lnTo>
                  <a:pt x="650" y="174"/>
                </a:lnTo>
                <a:close/>
                <a:moveTo>
                  <a:pt x="650" y="166"/>
                </a:moveTo>
                <a:cubicBezTo>
                  <a:pt x="645" y="166"/>
                  <a:pt x="645" y="166"/>
                  <a:pt x="645" y="166"/>
                </a:cubicBezTo>
                <a:cubicBezTo>
                  <a:pt x="645" y="163"/>
                  <a:pt x="645" y="163"/>
                  <a:pt x="645" y="163"/>
                </a:cubicBezTo>
                <a:cubicBezTo>
                  <a:pt x="645" y="163"/>
                  <a:pt x="645" y="163"/>
                  <a:pt x="645" y="163"/>
                </a:cubicBezTo>
                <a:cubicBezTo>
                  <a:pt x="645" y="163"/>
                  <a:pt x="645" y="163"/>
                  <a:pt x="645" y="163"/>
                </a:cubicBezTo>
                <a:cubicBezTo>
                  <a:pt x="646" y="163"/>
                  <a:pt x="646" y="163"/>
                  <a:pt x="646" y="163"/>
                </a:cubicBezTo>
                <a:cubicBezTo>
                  <a:pt x="647" y="163"/>
                  <a:pt x="647" y="163"/>
                  <a:pt x="647" y="163"/>
                </a:cubicBezTo>
                <a:cubicBezTo>
                  <a:pt x="648" y="162"/>
                  <a:pt x="648" y="162"/>
                  <a:pt x="648" y="162"/>
                </a:cubicBezTo>
                <a:cubicBezTo>
                  <a:pt x="648" y="161"/>
                  <a:pt x="648" y="161"/>
                  <a:pt x="648" y="161"/>
                </a:cubicBezTo>
                <a:cubicBezTo>
                  <a:pt x="648" y="161"/>
                  <a:pt x="648" y="161"/>
                  <a:pt x="648" y="161"/>
                </a:cubicBezTo>
                <a:cubicBezTo>
                  <a:pt x="650" y="161"/>
                  <a:pt x="650" y="161"/>
                  <a:pt x="650" y="161"/>
                </a:cubicBezTo>
                <a:lnTo>
                  <a:pt x="650" y="166"/>
                </a:lnTo>
                <a:close/>
                <a:moveTo>
                  <a:pt x="652" y="161"/>
                </a:moveTo>
                <a:cubicBezTo>
                  <a:pt x="656" y="161"/>
                  <a:pt x="656" y="161"/>
                  <a:pt x="656" y="161"/>
                </a:cubicBezTo>
                <a:cubicBezTo>
                  <a:pt x="656" y="166"/>
                  <a:pt x="656" y="166"/>
                  <a:pt x="656" y="166"/>
                </a:cubicBezTo>
                <a:cubicBezTo>
                  <a:pt x="652" y="166"/>
                  <a:pt x="652" y="166"/>
                  <a:pt x="652" y="166"/>
                </a:cubicBezTo>
                <a:lnTo>
                  <a:pt x="652" y="161"/>
                </a:lnTo>
                <a:close/>
                <a:moveTo>
                  <a:pt x="652" y="168"/>
                </a:moveTo>
                <a:cubicBezTo>
                  <a:pt x="656" y="168"/>
                  <a:pt x="656" y="168"/>
                  <a:pt x="656" y="168"/>
                </a:cubicBezTo>
                <a:cubicBezTo>
                  <a:pt x="656" y="174"/>
                  <a:pt x="656" y="174"/>
                  <a:pt x="656" y="174"/>
                </a:cubicBezTo>
                <a:cubicBezTo>
                  <a:pt x="652" y="174"/>
                  <a:pt x="652" y="174"/>
                  <a:pt x="652" y="174"/>
                </a:cubicBezTo>
                <a:lnTo>
                  <a:pt x="652" y="168"/>
                </a:lnTo>
                <a:close/>
                <a:moveTo>
                  <a:pt x="656" y="181"/>
                </a:moveTo>
                <a:cubicBezTo>
                  <a:pt x="656" y="181"/>
                  <a:pt x="656" y="181"/>
                  <a:pt x="656"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3" y="181"/>
                  <a:pt x="653" y="181"/>
                  <a:pt x="653"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76"/>
                  <a:pt x="652" y="176"/>
                  <a:pt x="652" y="176"/>
                </a:cubicBezTo>
                <a:cubicBezTo>
                  <a:pt x="656" y="176"/>
                  <a:pt x="656" y="176"/>
                  <a:pt x="656" y="176"/>
                </a:cubicBezTo>
                <a:cubicBezTo>
                  <a:pt x="656" y="181"/>
                  <a:pt x="656" y="181"/>
                  <a:pt x="656" y="181"/>
                </a:cubicBezTo>
                <a:cubicBezTo>
                  <a:pt x="656" y="181"/>
                  <a:pt x="656" y="181"/>
                  <a:pt x="656" y="181"/>
                </a:cubicBezTo>
                <a:close/>
                <a:moveTo>
                  <a:pt x="661" y="161"/>
                </a:moveTo>
                <a:cubicBezTo>
                  <a:pt x="666" y="161"/>
                  <a:pt x="666" y="161"/>
                  <a:pt x="666" y="161"/>
                </a:cubicBezTo>
                <a:cubicBezTo>
                  <a:pt x="666" y="166"/>
                  <a:pt x="666" y="166"/>
                  <a:pt x="666" y="166"/>
                </a:cubicBezTo>
                <a:cubicBezTo>
                  <a:pt x="661" y="166"/>
                  <a:pt x="661" y="166"/>
                  <a:pt x="661" y="166"/>
                </a:cubicBezTo>
                <a:lnTo>
                  <a:pt x="661" y="161"/>
                </a:lnTo>
                <a:close/>
                <a:moveTo>
                  <a:pt x="661" y="168"/>
                </a:moveTo>
                <a:cubicBezTo>
                  <a:pt x="666" y="168"/>
                  <a:pt x="666" y="168"/>
                  <a:pt x="666" y="168"/>
                </a:cubicBezTo>
                <a:cubicBezTo>
                  <a:pt x="666" y="174"/>
                  <a:pt x="666" y="174"/>
                  <a:pt x="666" y="174"/>
                </a:cubicBezTo>
                <a:cubicBezTo>
                  <a:pt x="661" y="174"/>
                  <a:pt x="661" y="174"/>
                  <a:pt x="661" y="174"/>
                </a:cubicBezTo>
                <a:lnTo>
                  <a:pt x="661" y="168"/>
                </a:lnTo>
                <a:close/>
                <a:moveTo>
                  <a:pt x="661" y="181"/>
                </a:moveTo>
                <a:cubicBezTo>
                  <a:pt x="661" y="176"/>
                  <a:pt x="661" y="176"/>
                  <a:pt x="661" y="176"/>
                </a:cubicBezTo>
                <a:cubicBezTo>
                  <a:pt x="666" y="176"/>
                  <a:pt x="666" y="176"/>
                  <a:pt x="666" y="176"/>
                </a:cubicBezTo>
                <a:cubicBezTo>
                  <a:pt x="666" y="181"/>
                  <a:pt x="666" y="181"/>
                  <a:pt x="666" y="181"/>
                </a:cubicBezTo>
                <a:lnTo>
                  <a:pt x="661" y="181"/>
                </a:lnTo>
                <a:close/>
                <a:moveTo>
                  <a:pt x="691" y="189"/>
                </a:moveTo>
                <a:cubicBezTo>
                  <a:pt x="689" y="189"/>
                  <a:pt x="689" y="189"/>
                  <a:pt x="689" y="189"/>
                </a:cubicBezTo>
                <a:cubicBezTo>
                  <a:pt x="689" y="187"/>
                  <a:pt x="689" y="187"/>
                  <a:pt x="689" y="187"/>
                </a:cubicBezTo>
                <a:cubicBezTo>
                  <a:pt x="691" y="187"/>
                  <a:pt x="691" y="187"/>
                  <a:pt x="691" y="187"/>
                </a:cubicBezTo>
                <a:lnTo>
                  <a:pt x="691" y="189"/>
                </a:lnTo>
                <a:close/>
                <a:moveTo>
                  <a:pt x="796" y="189"/>
                </a:moveTo>
                <a:cubicBezTo>
                  <a:pt x="801" y="187"/>
                  <a:pt x="801" y="187"/>
                  <a:pt x="801" y="187"/>
                </a:cubicBezTo>
                <a:cubicBezTo>
                  <a:pt x="804" y="187"/>
                  <a:pt x="804" y="187"/>
                  <a:pt x="804" y="187"/>
                </a:cubicBezTo>
                <a:cubicBezTo>
                  <a:pt x="804" y="189"/>
                  <a:pt x="804" y="189"/>
                  <a:pt x="804" y="189"/>
                </a:cubicBezTo>
                <a:lnTo>
                  <a:pt x="796" y="1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sp>
        <p:nvSpPr>
          <p:cNvPr id="8200" name="TextBox 13"/>
          <p:cNvSpPr txBox="1">
            <a:spLocks noChangeArrowheads="1"/>
          </p:cNvSpPr>
          <p:nvPr/>
        </p:nvSpPr>
        <p:spPr bwMode="auto">
          <a:xfrm>
            <a:off x="2701290" y="3926205"/>
            <a:ext cx="6789420"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4800" b="1">
                <a:latin typeface="微软雅黑" panose="020B0503020204020204" pitchFamily="34" charset="-122"/>
                <a:ea typeface="微软雅黑" panose="020B0503020204020204" pitchFamily="34" charset="-122"/>
                <a:sym typeface="Arial" panose="020B0604020202020204" pitchFamily="34" charset="0"/>
              </a:rPr>
              <a:t>谢谢观看！</a:t>
            </a:r>
            <a:endParaRPr lang="zh-CN" altLang="en-US" sz="4800" b="1">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136" name="组合 17"/>
          <p:cNvGrpSpPr/>
          <p:nvPr/>
        </p:nvGrpSpPr>
        <p:grpSpPr bwMode="auto">
          <a:xfrm rot="0">
            <a:off x="5253612" y="2244725"/>
            <a:ext cx="6206868" cy="1776730"/>
            <a:chOff x="297950" y="2420002"/>
            <a:chExt cx="6207639" cy="1766529"/>
          </a:xfrm>
        </p:grpSpPr>
        <p:sp>
          <p:nvSpPr>
            <p:cNvPr id="5138" name="文本框 18"/>
            <p:cNvSpPr txBox="1">
              <a:spLocks noChangeArrowheads="1"/>
            </p:cNvSpPr>
            <p:nvPr/>
          </p:nvSpPr>
          <p:spPr bwMode="auto">
            <a:xfrm>
              <a:off x="297950" y="2420002"/>
              <a:ext cx="4115955" cy="100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Part  01</a:t>
              </a:r>
              <a:endParaRPr lang="zh-CN" altLang="en-US" sz="6000" b="1">
                <a:solidFill>
                  <a:srgbClr val="2DCCDF"/>
                </a:solidFill>
                <a:latin typeface="微软雅黑" panose="020B0503020204020204" pitchFamily="34" charset="-122"/>
                <a:ea typeface="微软雅黑" panose="020B0503020204020204" pitchFamily="34" charset="-122"/>
              </a:endParaRPr>
            </a:p>
          </p:txBody>
        </p:sp>
        <p:sp>
          <p:nvSpPr>
            <p:cNvPr id="5139" name="文本框 19"/>
            <p:cNvSpPr txBox="1">
              <a:spLocks noChangeArrowheads="1"/>
            </p:cNvSpPr>
            <p:nvPr/>
          </p:nvSpPr>
          <p:spPr bwMode="auto">
            <a:xfrm>
              <a:off x="359296" y="3269805"/>
              <a:ext cx="6146293" cy="91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5400" b="1">
                  <a:solidFill>
                    <a:srgbClr val="F77258"/>
                  </a:solidFill>
                  <a:latin typeface="微软雅黑" panose="020B0503020204020204" pitchFamily="34" charset="-122"/>
                  <a:ea typeface="微软雅黑" panose="020B0503020204020204" pitchFamily="34" charset="-122"/>
                </a:rPr>
                <a:t>理解和体会</a:t>
              </a:r>
              <a:endParaRPr lang="zh-CN" altLang="en-US" sz="5400" b="1">
                <a:solidFill>
                  <a:srgbClr val="F77258"/>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23"/>
          <p:cNvSpPr txBox="1">
            <a:spLocks noChangeArrowheads="1"/>
          </p:cNvSpPr>
          <p:nvPr/>
        </p:nvSpPr>
        <p:spPr bwMode="auto">
          <a:xfrm>
            <a:off x="739775" y="298450"/>
            <a:ext cx="20335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完成工作的清单</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2253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22536" name="Picture 51" descr="shadow.png"/>
          <p:cNvPicPr>
            <a:picLocks noChangeAspect="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4548188" y="5678488"/>
            <a:ext cx="30956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Placeholder 3"/>
          <p:cNvSpPr txBox="1"/>
          <p:nvPr/>
        </p:nvSpPr>
        <p:spPr bwMode="auto">
          <a:xfrm>
            <a:off x="1704975" y="1144905"/>
            <a:ext cx="878205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374775">
              <a:defRPr>
                <a:solidFill>
                  <a:schemeClr val="tx1"/>
                </a:solidFill>
                <a:latin typeface="Calibri" panose="020F0502020204030204" pitchFamily="34" charset="0"/>
                <a:ea typeface="宋体" panose="02010600030101010101" pitchFamily="2" charset="-122"/>
              </a:defRPr>
            </a:lvl1pPr>
            <a:lvl2pPr marL="742950" indent="-285750" defTabSz="1374775">
              <a:defRPr>
                <a:solidFill>
                  <a:schemeClr val="tx1"/>
                </a:solidFill>
                <a:latin typeface="Calibri" panose="020F0502020204030204" pitchFamily="34" charset="0"/>
                <a:ea typeface="宋体" panose="02010600030101010101" pitchFamily="2" charset="-122"/>
              </a:defRPr>
            </a:lvl2pPr>
            <a:lvl3pPr marL="1143000" indent="-228600" defTabSz="1374775">
              <a:defRPr>
                <a:solidFill>
                  <a:schemeClr val="tx1"/>
                </a:solidFill>
                <a:latin typeface="Calibri" panose="020F0502020204030204" pitchFamily="34" charset="0"/>
                <a:ea typeface="宋体" panose="02010600030101010101" pitchFamily="2" charset="-122"/>
              </a:defRPr>
            </a:lvl3pPr>
            <a:lvl4pPr marL="1600200" indent="-228600" defTabSz="1374775">
              <a:defRPr>
                <a:solidFill>
                  <a:schemeClr val="tx1"/>
                </a:solidFill>
                <a:latin typeface="Calibri" panose="020F0502020204030204" pitchFamily="34" charset="0"/>
                <a:ea typeface="宋体" panose="02010600030101010101" pitchFamily="2" charset="-122"/>
              </a:defRPr>
            </a:lvl4pPr>
            <a:lvl5pPr marL="2057400" indent="-228600" defTabSz="1374775">
              <a:defRPr>
                <a:solidFill>
                  <a:schemeClr val="tx1"/>
                </a:solidFill>
                <a:latin typeface="Calibri" panose="020F0502020204030204" pitchFamily="34" charset="0"/>
                <a:ea typeface="宋体" panose="02010600030101010101" pitchFamily="2" charset="-122"/>
              </a:defRPr>
            </a:lvl5pPr>
            <a:lvl6pPr marL="25146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rgbClr val="000000"/>
                </a:solidFill>
                <a:latin typeface="+mn-ea"/>
                <a:ea typeface="+mn-ea"/>
                <a:cs typeface="+mn-ea"/>
                <a:sym typeface="Gill Sans"/>
              </a:rPr>
              <a:t>1)</a:t>
            </a:r>
            <a:r>
              <a:rPr lang="zh-CN" sz="3200" dirty="0">
                <a:solidFill>
                  <a:srgbClr val="000000"/>
                </a:solidFill>
                <a:latin typeface="+mn-ea"/>
                <a:ea typeface="+mn-ea"/>
                <a:cs typeface="+mn-ea"/>
                <a:sym typeface="Gill Sans"/>
              </a:rPr>
              <a:t>功能测试计划（后半部分）</a:t>
            </a:r>
            <a:endParaRPr lang="zh-CN" sz="3200" dirty="0">
              <a:solidFill>
                <a:srgbClr val="000000"/>
              </a:solidFill>
              <a:latin typeface="+mn-ea"/>
              <a:ea typeface="+mn-ea"/>
              <a:cs typeface="+mn-ea"/>
              <a:sym typeface="Gill Sans"/>
            </a:endParaRPr>
          </a:p>
          <a:p>
            <a:pPr eaLnBrk="1" hangingPunct="1"/>
            <a:r>
              <a:rPr lang="en-US" altLang="zh-CN" sz="3200" dirty="0">
                <a:solidFill>
                  <a:srgbClr val="000000"/>
                </a:solidFill>
                <a:latin typeface="+mn-ea"/>
                <a:ea typeface="+mn-ea"/>
                <a:cs typeface="+mn-ea"/>
                <a:sym typeface="Gill Sans"/>
              </a:rPr>
              <a:t>2)</a:t>
            </a:r>
            <a:r>
              <a:rPr lang="zh-CN" altLang="en-US" sz="3200" dirty="0">
                <a:solidFill>
                  <a:srgbClr val="000000"/>
                </a:solidFill>
                <a:latin typeface="+mn-ea"/>
                <a:ea typeface="+mn-ea"/>
                <a:cs typeface="+mn-ea"/>
                <a:sym typeface="Gill Sans"/>
              </a:rPr>
              <a:t>功能测试用例（部分用例和后续修改）</a:t>
            </a:r>
            <a:endParaRPr lang="zh-CN" altLang="en-US" sz="3200" dirty="0">
              <a:solidFill>
                <a:srgbClr val="000000"/>
              </a:solidFill>
              <a:latin typeface="+mn-ea"/>
              <a:ea typeface="+mn-ea"/>
              <a:cs typeface="+mn-ea"/>
              <a:sym typeface="Gill Sans"/>
            </a:endParaRPr>
          </a:p>
          <a:p>
            <a:pPr eaLnBrk="1" hangingPunct="1"/>
            <a:r>
              <a:rPr lang="en-US" altLang="zh-CN" sz="3200" dirty="0">
                <a:solidFill>
                  <a:srgbClr val="000000"/>
                </a:solidFill>
                <a:latin typeface="+mn-ea"/>
                <a:ea typeface="+mn-ea"/>
                <a:cs typeface="+mn-ea"/>
                <a:sym typeface="Gill Sans"/>
              </a:rPr>
              <a:t>3)</a:t>
            </a:r>
            <a:r>
              <a:rPr lang="zh-CN" altLang="en-US" sz="3200" dirty="0">
                <a:solidFill>
                  <a:srgbClr val="000000"/>
                </a:solidFill>
                <a:latin typeface="+mn-ea"/>
                <a:ea typeface="+mn-ea"/>
                <a:cs typeface="+mn-ea"/>
                <a:sym typeface="Gill Sans"/>
              </a:rPr>
              <a:t>集成测试计划（同功能测试计划以及修改）</a:t>
            </a:r>
            <a:endParaRPr lang="zh-CN" altLang="en-US" sz="3200" dirty="0">
              <a:solidFill>
                <a:srgbClr val="000000"/>
              </a:solidFill>
              <a:latin typeface="+mn-ea"/>
              <a:ea typeface="+mn-ea"/>
              <a:cs typeface="+mn-ea"/>
              <a:sym typeface="Gill Sans"/>
            </a:endParaRPr>
          </a:p>
          <a:p>
            <a:pPr eaLnBrk="1" hangingPunct="1"/>
            <a:r>
              <a:rPr lang="en-US" altLang="zh-CN" sz="3200" dirty="0">
                <a:solidFill>
                  <a:srgbClr val="000000"/>
                </a:solidFill>
                <a:latin typeface="+mn-ea"/>
                <a:ea typeface="+mn-ea"/>
                <a:cs typeface="+mn-ea"/>
                <a:sym typeface="Gill Sans"/>
              </a:rPr>
              <a:t>4)</a:t>
            </a:r>
            <a:r>
              <a:rPr lang="zh-CN" altLang="en-US" sz="3200" dirty="0">
                <a:solidFill>
                  <a:srgbClr val="000000"/>
                </a:solidFill>
                <a:latin typeface="+mn-ea"/>
                <a:ea typeface="+mn-ea"/>
                <a:cs typeface="+mn-ea"/>
                <a:sym typeface="Gill Sans"/>
              </a:rPr>
              <a:t>集成测试用例（部分用例以及后续修改）</a:t>
            </a:r>
            <a:endParaRPr sz="3200" dirty="0">
              <a:solidFill>
                <a:srgbClr val="000000"/>
              </a:solidFill>
              <a:latin typeface="+mn-ea"/>
              <a:ea typeface="+mn-ea"/>
              <a:cs typeface="+mn-ea"/>
              <a:sym typeface="Gill Sans"/>
            </a:endParaRPr>
          </a:p>
          <a:p>
            <a:pPr eaLnBrk="1" hangingPunct="1"/>
            <a:r>
              <a:rPr lang="en-US" altLang="zh-CN" sz="3200" dirty="0">
                <a:solidFill>
                  <a:srgbClr val="000000"/>
                </a:solidFill>
                <a:latin typeface="+mn-ea"/>
                <a:ea typeface="+mn-ea"/>
                <a:cs typeface="+mn-ea"/>
                <a:sym typeface="Gill Sans"/>
              </a:rPr>
              <a:t>5)</a:t>
            </a:r>
            <a:r>
              <a:rPr lang="zh-CN" altLang="en-US" sz="3200" dirty="0">
                <a:solidFill>
                  <a:srgbClr val="000000"/>
                </a:solidFill>
                <a:latin typeface="+mn-ea"/>
                <a:ea typeface="+mn-ea"/>
                <a:cs typeface="+mn-ea"/>
                <a:sym typeface="Gill Sans"/>
              </a:rPr>
              <a:t>功能测试报告（部分功能测试以及后续修改）</a:t>
            </a:r>
            <a:endParaRPr lang="zh-CN" altLang="en-US" sz="3200" dirty="0">
              <a:solidFill>
                <a:srgbClr val="000000"/>
              </a:solidFill>
              <a:latin typeface="+mn-ea"/>
              <a:ea typeface="+mn-ea"/>
              <a:cs typeface="+mn-ea"/>
              <a:sym typeface="Gill Sans"/>
            </a:endParaRPr>
          </a:p>
          <a:p>
            <a:pPr eaLnBrk="1" hangingPunct="1"/>
            <a:r>
              <a:rPr lang="en-US" altLang="zh-CN" sz="3200" dirty="0">
                <a:solidFill>
                  <a:srgbClr val="000000"/>
                </a:solidFill>
                <a:latin typeface="+mn-ea"/>
                <a:ea typeface="+mn-ea"/>
                <a:cs typeface="+mn-ea"/>
                <a:sym typeface="Gill Sans"/>
              </a:rPr>
              <a:t>6)</a:t>
            </a:r>
            <a:r>
              <a:rPr lang="zh-CN" altLang="en-US" sz="3200" dirty="0">
                <a:solidFill>
                  <a:srgbClr val="000000"/>
                </a:solidFill>
                <a:latin typeface="+mn-ea"/>
                <a:ea typeface="+mn-ea"/>
                <a:cs typeface="+mn-ea"/>
                <a:sym typeface="Gill Sans"/>
              </a:rPr>
              <a:t>集成测试报告（部分集成测试以及后续修改）</a:t>
            </a:r>
            <a:endParaRPr lang="zh-CN" altLang="en-US" sz="3200" dirty="0">
              <a:solidFill>
                <a:srgbClr val="000000"/>
              </a:solidFill>
              <a:latin typeface="+mn-ea"/>
              <a:ea typeface="+mn-ea"/>
              <a:cs typeface="+mn-ea"/>
              <a:sym typeface="Gill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23"/>
          <p:cNvSpPr txBox="1">
            <a:spLocks noChangeArrowheads="1"/>
          </p:cNvSpPr>
          <p:nvPr/>
        </p:nvSpPr>
        <p:spPr bwMode="auto">
          <a:xfrm>
            <a:off x="739775" y="298450"/>
            <a:ext cx="20335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自我评价</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2253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22536" name="Picture 51" descr="shadow.png"/>
          <p:cNvPicPr>
            <a:picLocks noChangeAspect="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4548188" y="5678488"/>
            <a:ext cx="30956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Placeholder 3"/>
          <p:cNvSpPr txBox="1"/>
          <p:nvPr/>
        </p:nvSpPr>
        <p:spPr bwMode="auto">
          <a:xfrm>
            <a:off x="1704975" y="1144905"/>
            <a:ext cx="878205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374775">
              <a:defRPr>
                <a:solidFill>
                  <a:schemeClr val="tx1"/>
                </a:solidFill>
                <a:latin typeface="Calibri" panose="020F0502020204030204" pitchFamily="34" charset="0"/>
                <a:ea typeface="宋体" panose="02010600030101010101" pitchFamily="2" charset="-122"/>
              </a:defRPr>
            </a:lvl1pPr>
            <a:lvl2pPr marL="742950" indent="-285750" defTabSz="1374775">
              <a:defRPr>
                <a:solidFill>
                  <a:schemeClr val="tx1"/>
                </a:solidFill>
                <a:latin typeface="Calibri" panose="020F0502020204030204" pitchFamily="34" charset="0"/>
                <a:ea typeface="宋体" panose="02010600030101010101" pitchFamily="2" charset="-122"/>
              </a:defRPr>
            </a:lvl2pPr>
            <a:lvl3pPr marL="1143000" indent="-228600" defTabSz="1374775">
              <a:defRPr>
                <a:solidFill>
                  <a:schemeClr val="tx1"/>
                </a:solidFill>
                <a:latin typeface="Calibri" panose="020F0502020204030204" pitchFamily="34" charset="0"/>
                <a:ea typeface="宋体" panose="02010600030101010101" pitchFamily="2" charset="-122"/>
              </a:defRPr>
            </a:lvl3pPr>
            <a:lvl4pPr marL="1600200" indent="-228600" defTabSz="1374775">
              <a:defRPr>
                <a:solidFill>
                  <a:schemeClr val="tx1"/>
                </a:solidFill>
                <a:latin typeface="Calibri" panose="020F0502020204030204" pitchFamily="34" charset="0"/>
                <a:ea typeface="宋体" panose="02010600030101010101" pitchFamily="2" charset="-122"/>
              </a:defRPr>
            </a:lvl4pPr>
            <a:lvl5pPr marL="2057400" indent="-228600" defTabSz="1374775">
              <a:defRPr>
                <a:solidFill>
                  <a:schemeClr val="tx1"/>
                </a:solidFill>
                <a:latin typeface="Calibri" panose="020F0502020204030204" pitchFamily="34" charset="0"/>
                <a:ea typeface="宋体" panose="02010600030101010101" pitchFamily="2" charset="-122"/>
              </a:defRPr>
            </a:lvl5pPr>
            <a:lvl6pPr marL="25146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sz="3200" dirty="0">
                <a:solidFill>
                  <a:srgbClr val="000000"/>
                </a:solidFill>
                <a:latin typeface="+mj-ea"/>
                <a:ea typeface="+mj-ea"/>
                <a:cs typeface="微软雅黑" panose="020B0503020204020204" pitchFamily="34" charset="-122"/>
                <a:sym typeface="Gill Sans"/>
              </a:rPr>
              <a:t>团队协作精神：一般</a:t>
            </a:r>
            <a:endParaRPr lang="zh-CN" sz="3200" dirty="0">
              <a:solidFill>
                <a:srgbClr val="000000"/>
              </a:solidFill>
              <a:latin typeface="+mj-ea"/>
              <a:ea typeface="+mj-ea"/>
              <a:cs typeface="微软雅黑" panose="020B0503020204020204" pitchFamily="34" charset="-122"/>
              <a:sym typeface="Gill Sans"/>
            </a:endParaRPr>
          </a:p>
          <a:p>
            <a:pPr eaLnBrk="1" hangingPunct="1"/>
            <a:r>
              <a:rPr lang="zh-CN" sz="3200" dirty="0">
                <a:solidFill>
                  <a:srgbClr val="000000"/>
                </a:solidFill>
                <a:latin typeface="+mj-ea"/>
                <a:ea typeface="+mj-ea"/>
                <a:cs typeface="微软雅黑" panose="020B0503020204020204" pitchFamily="34" charset="-122"/>
                <a:sym typeface="Gill Sans"/>
              </a:rPr>
              <a:t>工作态度：尽力而为</a:t>
            </a:r>
            <a:endParaRPr lang="zh-CN" sz="3200" dirty="0">
              <a:solidFill>
                <a:srgbClr val="000000"/>
              </a:solidFill>
              <a:latin typeface="+mj-ea"/>
              <a:ea typeface="+mj-ea"/>
              <a:cs typeface="微软雅黑" panose="020B0503020204020204" pitchFamily="34" charset="-122"/>
              <a:sym typeface="Gill Sans"/>
            </a:endParaRPr>
          </a:p>
          <a:p>
            <a:pPr eaLnBrk="1" hangingPunct="1"/>
            <a:r>
              <a:rPr lang="zh-CN" sz="3200" dirty="0">
                <a:solidFill>
                  <a:srgbClr val="000000"/>
                </a:solidFill>
                <a:latin typeface="+mj-ea"/>
                <a:ea typeface="+mj-ea"/>
                <a:cs typeface="微软雅黑" panose="020B0503020204020204" pitchFamily="34" charset="-122"/>
                <a:sym typeface="Gill Sans"/>
              </a:rPr>
              <a:t>团队贡献程度：一般</a:t>
            </a:r>
            <a:endParaRPr lang="zh-CN" sz="3200" dirty="0">
              <a:solidFill>
                <a:srgbClr val="000000"/>
              </a:solidFill>
              <a:latin typeface="+mj-ea"/>
              <a:ea typeface="+mj-ea"/>
              <a:cs typeface="微软雅黑" panose="020B0503020204020204" pitchFamily="34" charset="-122"/>
              <a:sym typeface="Gill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136" name="组合 17"/>
          <p:cNvGrpSpPr/>
          <p:nvPr/>
        </p:nvGrpSpPr>
        <p:grpSpPr bwMode="auto">
          <a:xfrm rot="0">
            <a:off x="5253612" y="2244725"/>
            <a:ext cx="6206868" cy="1776730"/>
            <a:chOff x="297950" y="2420002"/>
            <a:chExt cx="6207639" cy="1766529"/>
          </a:xfrm>
        </p:grpSpPr>
        <p:sp>
          <p:nvSpPr>
            <p:cNvPr id="5138" name="文本框 18"/>
            <p:cNvSpPr txBox="1">
              <a:spLocks noChangeArrowheads="1"/>
            </p:cNvSpPr>
            <p:nvPr/>
          </p:nvSpPr>
          <p:spPr bwMode="auto">
            <a:xfrm>
              <a:off x="297950" y="2420002"/>
              <a:ext cx="4115955" cy="100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Part  02</a:t>
              </a:r>
              <a:endParaRPr lang="zh-CN" altLang="en-US" sz="6000" b="1">
                <a:solidFill>
                  <a:srgbClr val="2DCCDF"/>
                </a:solidFill>
                <a:latin typeface="微软雅黑" panose="020B0503020204020204" pitchFamily="34" charset="-122"/>
                <a:ea typeface="微软雅黑" panose="020B0503020204020204" pitchFamily="34" charset="-122"/>
              </a:endParaRPr>
            </a:p>
          </p:txBody>
        </p:sp>
        <p:sp>
          <p:nvSpPr>
            <p:cNvPr id="5139" name="文本框 19"/>
            <p:cNvSpPr txBox="1">
              <a:spLocks noChangeArrowheads="1"/>
            </p:cNvSpPr>
            <p:nvPr/>
          </p:nvSpPr>
          <p:spPr bwMode="auto">
            <a:xfrm>
              <a:off x="359296" y="3269805"/>
              <a:ext cx="6146293" cy="91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5400" b="1">
                  <a:solidFill>
                    <a:srgbClr val="F77258"/>
                  </a:solidFill>
                  <a:latin typeface="微软雅黑" panose="020B0503020204020204" pitchFamily="34" charset="-122"/>
                  <a:ea typeface="微软雅黑" panose="020B0503020204020204" pitchFamily="34" charset="-122"/>
                </a:rPr>
                <a:t>实践的收获</a:t>
              </a:r>
              <a:endParaRPr lang="zh-CN" altLang="en-US" sz="5400" b="1">
                <a:solidFill>
                  <a:srgbClr val="F77258"/>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23"/>
          <p:cNvSpPr txBox="1">
            <a:spLocks noChangeArrowheads="1"/>
          </p:cNvSpPr>
          <p:nvPr/>
        </p:nvSpPr>
        <p:spPr bwMode="auto">
          <a:xfrm>
            <a:off x="739775" y="298450"/>
            <a:ext cx="20335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实践的收获</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2253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22536" name="Picture 51" descr="shadow.png"/>
          <p:cNvPicPr>
            <a:picLocks noChangeAspect="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4548188" y="5678488"/>
            <a:ext cx="30956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Placeholder 3"/>
          <p:cNvSpPr txBox="1"/>
          <p:nvPr/>
        </p:nvSpPr>
        <p:spPr bwMode="auto">
          <a:xfrm>
            <a:off x="1704975" y="1144905"/>
            <a:ext cx="878205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374775">
              <a:defRPr>
                <a:solidFill>
                  <a:schemeClr val="tx1"/>
                </a:solidFill>
                <a:latin typeface="Calibri" panose="020F0502020204030204" pitchFamily="34" charset="0"/>
                <a:ea typeface="宋体" panose="02010600030101010101" pitchFamily="2" charset="-122"/>
              </a:defRPr>
            </a:lvl1pPr>
            <a:lvl2pPr marL="742950" indent="-285750" defTabSz="1374775">
              <a:defRPr>
                <a:solidFill>
                  <a:schemeClr val="tx1"/>
                </a:solidFill>
                <a:latin typeface="Calibri" panose="020F0502020204030204" pitchFamily="34" charset="0"/>
                <a:ea typeface="宋体" panose="02010600030101010101" pitchFamily="2" charset="-122"/>
              </a:defRPr>
            </a:lvl2pPr>
            <a:lvl3pPr marL="1143000" indent="-228600" defTabSz="1374775">
              <a:defRPr>
                <a:solidFill>
                  <a:schemeClr val="tx1"/>
                </a:solidFill>
                <a:latin typeface="Calibri" panose="020F0502020204030204" pitchFamily="34" charset="0"/>
                <a:ea typeface="宋体" panose="02010600030101010101" pitchFamily="2" charset="-122"/>
              </a:defRPr>
            </a:lvl3pPr>
            <a:lvl4pPr marL="1600200" indent="-228600" defTabSz="1374775">
              <a:defRPr>
                <a:solidFill>
                  <a:schemeClr val="tx1"/>
                </a:solidFill>
                <a:latin typeface="Calibri" panose="020F0502020204030204" pitchFamily="34" charset="0"/>
                <a:ea typeface="宋体" panose="02010600030101010101" pitchFamily="2" charset="-122"/>
              </a:defRPr>
            </a:lvl4pPr>
            <a:lvl5pPr marL="2057400" indent="-228600" defTabSz="1374775">
              <a:defRPr>
                <a:solidFill>
                  <a:schemeClr val="tx1"/>
                </a:solidFill>
                <a:latin typeface="Calibri" panose="020F0502020204030204" pitchFamily="34" charset="0"/>
                <a:ea typeface="宋体" panose="02010600030101010101" pitchFamily="2" charset="-122"/>
              </a:defRPr>
            </a:lvl5pPr>
            <a:lvl6pPr marL="25146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sz="3200" dirty="0">
                <a:solidFill>
                  <a:srgbClr val="000000"/>
                </a:solidFill>
                <a:latin typeface="+mj-ea"/>
                <a:ea typeface="+mj-ea"/>
                <a:cs typeface="微软雅黑" panose="020B0503020204020204" pitchFamily="34" charset="-122"/>
                <a:sym typeface="Gill Sans"/>
              </a:rPr>
              <a:t>通过这次测试实践，我深刻的温习了功能测试，集成测试和系统测试，并且了解了他们各自的存在具体代表了什么价值。</a:t>
            </a:r>
            <a:endParaRPr lang="zh-CN" sz="3200" dirty="0">
              <a:solidFill>
                <a:srgbClr val="000000"/>
              </a:solidFill>
              <a:latin typeface="+mj-ea"/>
              <a:ea typeface="+mj-ea"/>
              <a:cs typeface="微软雅黑" panose="020B0503020204020204" pitchFamily="34" charset="-122"/>
              <a:sym typeface="Gill Sans"/>
            </a:endParaRPr>
          </a:p>
          <a:p>
            <a:pPr eaLnBrk="1" hangingPunct="1"/>
            <a:r>
              <a:rPr lang="zh-CN" sz="3200" dirty="0">
                <a:solidFill>
                  <a:srgbClr val="000000"/>
                </a:solidFill>
                <a:latin typeface="+mj-ea"/>
                <a:ea typeface="+mj-ea"/>
                <a:cs typeface="微软雅黑" panose="020B0503020204020204" pitchFamily="34" charset="-122"/>
                <a:sym typeface="Gill Sans"/>
              </a:rPr>
              <a:t>并且让我更加熟悉了如何写出所需的文档。</a:t>
            </a:r>
            <a:endParaRPr lang="zh-CN" sz="3200" dirty="0">
              <a:solidFill>
                <a:srgbClr val="000000"/>
              </a:solidFill>
              <a:latin typeface="+mj-ea"/>
              <a:ea typeface="+mj-ea"/>
              <a:cs typeface="微软雅黑" panose="020B0503020204020204" pitchFamily="34" charset="-122"/>
              <a:sym typeface="Gill Sans"/>
            </a:endParaRPr>
          </a:p>
          <a:p>
            <a:pPr eaLnBrk="1" hangingPunct="1"/>
            <a:r>
              <a:rPr lang="zh-CN" sz="3200" dirty="0">
                <a:solidFill>
                  <a:srgbClr val="000000"/>
                </a:solidFill>
                <a:latin typeface="+mj-ea"/>
                <a:ea typeface="+mj-ea"/>
                <a:cs typeface="微软雅黑" panose="020B0503020204020204" pitchFamily="34" charset="-122"/>
                <a:sym typeface="Gill Sans"/>
              </a:rPr>
              <a:t>同时我也更加熟悉了如何利用其它平台更好的进行团队协作。</a:t>
            </a:r>
            <a:endParaRPr lang="zh-CN" sz="3200" dirty="0">
              <a:solidFill>
                <a:srgbClr val="000000"/>
              </a:solidFill>
              <a:latin typeface="+mj-ea"/>
              <a:ea typeface="+mj-ea"/>
              <a:cs typeface="微软雅黑" panose="020B0503020204020204" pitchFamily="34" charset="-122"/>
              <a:sym typeface="Gill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136" name="组合 17"/>
          <p:cNvGrpSpPr/>
          <p:nvPr/>
        </p:nvGrpSpPr>
        <p:grpSpPr bwMode="auto">
          <a:xfrm rot="0">
            <a:off x="5253612" y="2244725"/>
            <a:ext cx="6206868" cy="1776730"/>
            <a:chOff x="297950" y="2420002"/>
            <a:chExt cx="6207639" cy="1766529"/>
          </a:xfrm>
        </p:grpSpPr>
        <p:sp>
          <p:nvSpPr>
            <p:cNvPr id="5138" name="文本框 18"/>
            <p:cNvSpPr txBox="1">
              <a:spLocks noChangeArrowheads="1"/>
            </p:cNvSpPr>
            <p:nvPr/>
          </p:nvSpPr>
          <p:spPr bwMode="auto">
            <a:xfrm>
              <a:off x="297950" y="2420002"/>
              <a:ext cx="4115955" cy="100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Part  03</a:t>
              </a:r>
              <a:endParaRPr lang="zh-CN" altLang="en-US" sz="6000" b="1">
                <a:solidFill>
                  <a:srgbClr val="2DCCDF"/>
                </a:solidFill>
                <a:latin typeface="微软雅黑" panose="020B0503020204020204" pitchFamily="34" charset="-122"/>
                <a:ea typeface="微软雅黑" panose="020B0503020204020204" pitchFamily="34" charset="-122"/>
              </a:endParaRPr>
            </a:p>
          </p:txBody>
        </p:sp>
        <p:sp>
          <p:nvSpPr>
            <p:cNvPr id="5139" name="文本框 19"/>
            <p:cNvSpPr txBox="1">
              <a:spLocks noChangeArrowheads="1"/>
            </p:cNvSpPr>
            <p:nvPr/>
          </p:nvSpPr>
          <p:spPr bwMode="auto">
            <a:xfrm>
              <a:off x="359296" y="3269805"/>
              <a:ext cx="6146293" cy="91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5400" b="1">
                  <a:solidFill>
                    <a:srgbClr val="F77258"/>
                  </a:solidFill>
                  <a:latin typeface="微软雅黑" panose="020B0503020204020204" pitchFamily="34" charset="-122"/>
                  <a:ea typeface="微软雅黑" panose="020B0503020204020204" pitchFamily="34" charset="-122"/>
                </a:rPr>
                <a:t>心得和体会</a:t>
              </a:r>
              <a:endParaRPr lang="zh-CN" altLang="en-US" sz="5400" b="1">
                <a:solidFill>
                  <a:srgbClr val="F77258"/>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23"/>
          <p:cNvSpPr txBox="1">
            <a:spLocks noChangeArrowheads="1"/>
          </p:cNvSpPr>
          <p:nvPr/>
        </p:nvSpPr>
        <p:spPr bwMode="auto">
          <a:xfrm>
            <a:off x="739775" y="298450"/>
            <a:ext cx="20335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心得和体会</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2253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22536" name="Picture 51" descr="shadow.png"/>
          <p:cNvPicPr>
            <a:picLocks noChangeAspect="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4548188" y="5678488"/>
            <a:ext cx="30956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Placeholder 3"/>
          <p:cNvSpPr txBox="1"/>
          <p:nvPr/>
        </p:nvSpPr>
        <p:spPr bwMode="auto">
          <a:xfrm>
            <a:off x="1704975" y="1144905"/>
            <a:ext cx="8782050"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374775">
              <a:defRPr>
                <a:solidFill>
                  <a:schemeClr val="tx1"/>
                </a:solidFill>
                <a:latin typeface="Calibri" panose="020F0502020204030204" pitchFamily="34" charset="0"/>
                <a:ea typeface="宋体" panose="02010600030101010101" pitchFamily="2" charset="-122"/>
              </a:defRPr>
            </a:lvl1pPr>
            <a:lvl2pPr marL="742950" indent="-285750" defTabSz="1374775">
              <a:defRPr>
                <a:solidFill>
                  <a:schemeClr val="tx1"/>
                </a:solidFill>
                <a:latin typeface="Calibri" panose="020F0502020204030204" pitchFamily="34" charset="0"/>
                <a:ea typeface="宋体" panose="02010600030101010101" pitchFamily="2" charset="-122"/>
              </a:defRPr>
            </a:lvl2pPr>
            <a:lvl3pPr marL="1143000" indent="-228600" defTabSz="1374775">
              <a:defRPr>
                <a:solidFill>
                  <a:schemeClr val="tx1"/>
                </a:solidFill>
                <a:latin typeface="Calibri" panose="020F0502020204030204" pitchFamily="34" charset="0"/>
                <a:ea typeface="宋体" panose="02010600030101010101" pitchFamily="2" charset="-122"/>
              </a:defRPr>
            </a:lvl3pPr>
            <a:lvl4pPr marL="1600200" indent="-228600" defTabSz="1374775">
              <a:defRPr>
                <a:solidFill>
                  <a:schemeClr val="tx1"/>
                </a:solidFill>
                <a:latin typeface="Calibri" panose="020F0502020204030204" pitchFamily="34" charset="0"/>
                <a:ea typeface="宋体" panose="02010600030101010101" pitchFamily="2" charset="-122"/>
              </a:defRPr>
            </a:lvl4pPr>
            <a:lvl5pPr marL="2057400" indent="-228600" defTabSz="1374775">
              <a:defRPr>
                <a:solidFill>
                  <a:schemeClr val="tx1"/>
                </a:solidFill>
                <a:latin typeface="Calibri" panose="020F0502020204030204" pitchFamily="34" charset="0"/>
                <a:ea typeface="宋体" panose="02010600030101010101" pitchFamily="2" charset="-122"/>
              </a:defRPr>
            </a:lvl5pPr>
            <a:lvl6pPr marL="25146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sz="3200" dirty="0">
                <a:solidFill>
                  <a:srgbClr val="000000"/>
                </a:solidFill>
                <a:latin typeface="+mj-ea"/>
                <a:ea typeface="+mj-ea"/>
                <a:cs typeface="微软雅黑" panose="020B0503020204020204" pitchFamily="34" charset="-122"/>
                <a:sym typeface="Gill Sans"/>
              </a:rPr>
              <a:t>软件测试应该以需求为标准，围绕着功能进行测试，当不知道如何书写测试用例，对什么细节进行测试时，去参考设计文档和需求规格书都是一个不错的选择。</a:t>
            </a:r>
            <a:endParaRPr lang="zh-CN" sz="3200" dirty="0">
              <a:solidFill>
                <a:srgbClr val="000000"/>
              </a:solidFill>
              <a:latin typeface="+mj-ea"/>
              <a:ea typeface="+mj-ea"/>
              <a:cs typeface="微软雅黑" panose="020B0503020204020204" pitchFamily="34" charset="-122"/>
              <a:sym typeface="Gill San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136" name="组合 17"/>
          <p:cNvGrpSpPr/>
          <p:nvPr/>
        </p:nvGrpSpPr>
        <p:grpSpPr bwMode="auto">
          <a:xfrm rot="0">
            <a:off x="5253612" y="2244725"/>
            <a:ext cx="6206868" cy="1776730"/>
            <a:chOff x="297950" y="2420002"/>
            <a:chExt cx="6207639" cy="1766529"/>
          </a:xfrm>
        </p:grpSpPr>
        <p:sp>
          <p:nvSpPr>
            <p:cNvPr id="5138" name="文本框 18"/>
            <p:cNvSpPr txBox="1">
              <a:spLocks noChangeArrowheads="1"/>
            </p:cNvSpPr>
            <p:nvPr/>
          </p:nvSpPr>
          <p:spPr bwMode="auto">
            <a:xfrm>
              <a:off x="297950" y="2420002"/>
              <a:ext cx="4115955" cy="100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Part  04</a:t>
              </a:r>
              <a:endParaRPr lang="zh-CN" altLang="en-US" sz="6000" b="1">
                <a:solidFill>
                  <a:srgbClr val="2DCCDF"/>
                </a:solidFill>
                <a:latin typeface="微软雅黑" panose="020B0503020204020204" pitchFamily="34" charset="-122"/>
                <a:ea typeface="微软雅黑" panose="020B0503020204020204" pitchFamily="34" charset="-122"/>
              </a:endParaRPr>
            </a:p>
          </p:txBody>
        </p:sp>
        <p:sp>
          <p:nvSpPr>
            <p:cNvPr id="5139" name="文本框 19"/>
            <p:cNvSpPr txBox="1">
              <a:spLocks noChangeArrowheads="1"/>
            </p:cNvSpPr>
            <p:nvPr/>
          </p:nvSpPr>
          <p:spPr bwMode="auto">
            <a:xfrm>
              <a:off x="359296" y="3269805"/>
              <a:ext cx="6146293" cy="91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5400" b="1">
                  <a:solidFill>
                    <a:srgbClr val="F77258"/>
                  </a:solidFill>
                  <a:latin typeface="微软雅黑" panose="020B0503020204020204" pitchFamily="34" charset="-122"/>
                  <a:ea typeface="微软雅黑" panose="020B0503020204020204" pitchFamily="34" charset="-122"/>
                </a:rPr>
                <a:t>困难和问题</a:t>
              </a:r>
              <a:endParaRPr lang="zh-CN" altLang="en-US" sz="5400" b="1">
                <a:solidFill>
                  <a:srgbClr val="F77258"/>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591</Words>
  <Application>WPS 演示</Application>
  <PresentationFormat>自定义</PresentationFormat>
  <Paragraphs>59</Paragraphs>
  <Slides>11</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宋体</vt:lpstr>
      <vt:lpstr>Wingdings</vt:lpstr>
      <vt:lpstr>Calibri</vt:lpstr>
      <vt:lpstr>Calibri</vt:lpstr>
      <vt:lpstr>Calibri Light</vt:lpstr>
      <vt:lpstr>等线</vt:lpstr>
      <vt:lpstr>微软雅黑</vt:lpstr>
      <vt:lpstr>Gill Sans</vt:lpstr>
      <vt:lpstr>Segoe Print</vt:lpstr>
      <vt:lpstr>FontAwesome</vt:lpstr>
      <vt:lpstr>Open Sans Light</vt:lpstr>
      <vt:lpstr>黑体</vt:lpstr>
      <vt:lpstr>Arial Unicode MS</vt:lpstr>
      <vt:lpstr>华文隶书</vt:lpstr>
      <vt:lpstr>仿宋</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清风素材;12sc.taobao.com</dc:creator>
  <cp:keywords>12sc.taobao.com</cp:keywords>
  <dc:description>12sc.taobao.com</dc:description>
  <dc:subject>12sc.taobao.com</dc:subject>
  <cp:category>12sc.taobao.com</cp:category>
  <cp:lastModifiedBy>乙酰COA</cp:lastModifiedBy>
  <cp:revision>42</cp:revision>
  <dcterms:created xsi:type="dcterms:W3CDTF">2015-09-12T09:18:00Z</dcterms:created>
  <dcterms:modified xsi:type="dcterms:W3CDTF">2019-11-18T13:54:20Z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13</vt:lpwstr>
  </property>
  <property fmtid="{D5CDD505-2E9C-101B-9397-08002B2CF9AE}" pid="3" name="KSOProductBuildVer">
    <vt:lpwstr>2052-11.1.0.9145</vt:lpwstr>
  </property>
</Properties>
</file>