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71" r:id="rId11"/>
    <p:sldId id="266" r:id="rId12"/>
    <p:sldId id="27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huiwen" userId="2be62d77daba2676" providerId="LiveId" clId="{91D823BD-D818-4F09-B17C-C6FFC551C892}"/>
    <pc:docChg chg="undo custSel addSld delSld modSld">
      <pc:chgData name="yang huiwen" userId="2be62d77daba2676" providerId="LiveId" clId="{91D823BD-D818-4F09-B17C-C6FFC551C892}" dt="2019-11-17T01:50:32.821" v="252"/>
      <pc:docMkLst>
        <pc:docMk/>
      </pc:docMkLst>
      <pc:sldChg chg="delSp add del">
        <pc:chgData name="yang huiwen" userId="2be62d77daba2676" providerId="LiveId" clId="{91D823BD-D818-4F09-B17C-C6FFC551C892}" dt="2019-11-17T01:47:18.425" v="6" actId="2696"/>
        <pc:sldMkLst>
          <pc:docMk/>
          <pc:sldMk cId="4191594688" sldId="256"/>
        </pc:sldMkLst>
        <pc:spChg chg="del">
          <ac:chgData name="yang huiwen" userId="2be62d77daba2676" providerId="LiveId" clId="{91D823BD-D818-4F09-B17C-C6FFC551C892}" dt="2019-11-17T01:38:25.811" v="1" actId="478"/>
          <ac:spMkLst>
            <pc:docMk/>
            <pc:sldMk cId="4191594688" sldId="256"/>
            <ac:spMk id="2" creationId="{CA9F528E-9052-497A-BA5D-E6DC7A615A25}"/>
          </ac:spMkLst>
        </pc:spChg>
        <pc:spChg chg="del">
          <ac:chgData name="yang huiwen" userId="2be62d77daba2676" providerId="LiveId" clId="{91D823BD-D818-4F09-B17C-C6FFC551C892}" dt="2019-11-17T01:38:25.811" v="1" actId="478"/>
          <ac:spMkLst>
            <pc:docMk/>
            <pc:sldMk cId="4191594688" sldId="256"/>
            <ac:spMk id="3" creationId="{9D0FB094-38E9-49D0-872F-BC064927EEC5}"/>
          </ac:spMkLst>
        </pc:spChg>
      </pc:sldChg>
      <pc:sldChg chg="addSp delSp modSp add">
        <pc:chgData name="yang huiwen" userId="2be62d77daba2676" providerId="LiveId" clId="{91D823BD-D818-4F09-B17C-C6FFC551C892}" dt="2019-11-17T01:50:08.270" v="189" actId="403"/>
        <pc:sldMkLst>
          <pc:docMk/>
          <pc:sldMk cId="77749434" sldId="257"/>
        </pc:sldMkLst>
        <pc:spChg chg="mod">
          <ac:chgData name="yang huiwen" userId="2be62d77daba2676" providerId="LiveId" clId="{91D823BD-D818-4F09-B17C-C6FFC551C892}" dt="2019-11-17T01:50:08.270" v="189" actId="403"/>
          <ac:spMkLst>
            <pc:docMk/>
            <pc:sldMk cId="77749434" sldId="257"/>
            <ac:spMk id="2" creationId="{6976208B-4D11-46C1-B615-94FDB68B7B60}"/>
          </ac:spMkLst>
        </pc:spChg>
        <pc:spChg chg="del">
          <ac:chgData name="yang huiwen" userId="2be62d77daba2676" providerId="LiveId" clId="{91D823BD-D818-4F09-B17C-C6FFC551C892}" dt="2019-11-17T01:49:05.548" v="159" actId="478"/>
          <ac:spMkLst>
            <pc:docMk/>
            <pc:sldMk cId="77749434" sldId="257"/>
            <ac:spMk id="3" creationId="{C6528DC3-1A8D-4B37-AB29-B9AA096503F8}"/>
          </ac:spMkLst>
        </pc:spChg>
        <pc:spChg chg="add del mod">
          <ac:chgData name="yang huiwen" userId="2be62d77daba2676" providerId="LiveId" clId="{91D823BD-D818-4F09-B17C-C6FFC551C892}" dt="2019-11-17T01:49:56.491" v="180"/>
          <ac:spMkLst>
            <pc:docMk/>
            <pc:sldMk cId="77749434" sldId="257"/>
            <ac:spMk id="4" creationId="{C8323E37-65D8-4D2E-B345-14ACAED507AB}"/>
          </ac:spMkLst>
        </pc:spChg>
        <pc:spChg chg="add del mod">
          <ac:chgData name="yang huiwen" userId="2be62d77daba2676" providerId="LiveId" clId="{91D823BD-D818-4F09-B17C-C6FFC551C892}" dt="2019-11-17T01:49:56.214" v="179"/>
          <ac:spMkLst>
            <pc:docMk/>
            <pc:sldMk cId="77749434" sldId="257"/>
            <ac:spMk id="5" creationId="{72AA3287-DC72-4356-8FCC-55885275B93B}"/>
          </ac:spMkLst>
        </pc:spChg>
      </pc:sldChg>
      <pc:sldChg chg="modSp add">
        <pc:chgData name="yang huiwen" userId="2be62d77daba2676" providerId="LiveId" clId="{91D823BD-D818-4F09-B17C-C6FFC551C892}" dt="2019-11-17T01:50:32.821" v="252"/>
        <pc:sldMkLst>
          <pc:docMk/>
          <pc:sldMk cId="1062773773" sldId="258"/>
        </pc:sldMkLst>
        <pc:spChg chg="mod">
          <ac:chgData name="yang huiwen" userId="2be62d77daba2676" providerId="LiveId" clId="{91D823BD-D818-4F09-B17C-C6FFC551C892}" dt="2019-11-17T01:50:27.010" v="250" actId="20577"/>
          <ac:spMkLst>
            <pc:docMk/>
            <pc:sldMk cId="1062773773" sldId="258"/>
            <ac:spMk id="2" creationId="{642C80B6-72CB-48FB-9085-C981CE2C8087}"/>
          </ac:spMkLst>
        </pc:spChg>
        <pc:spChg chg="mod">
          <ac:chgData name="yang huiwen" userId="2be62d77daba2676" providerId="LiveId" clId="{91D823BD-D818-4F09-B17C-C6FFC551C892}" dt="2019-11-17T01:50:32.821" v="252"/>
          <ac:spMkLst>
            <pc:docMk/>
            <pc:sldMk cId="1062773773" sldId="258"/>
            <ac:spMk id="3" creationId="{984EC62D-968B-4120-A823-9D8AAE1FF747}"/>
          </ac:spMkLst>
        </pc:spChg>
      </pc:sldChg>
      <pc:sldChg chg="add">
        <pc:chgData name="yang huiwen" userId="2be62d77daba2676" providerId="LiveId" clId="{91D823BD-D818-4F09-B17C-C6FFC551C892}" dt="2019-11-17T01:46:27.390" v="4"/>
        <pc:sldMkLst>
          <pc:docMk/>
          <pc:sldMk cId="3774633217" sldId="259"/>
        </pc:sldMkLst>
      </pc:sldChg>
      <pc:sldChg chg="add">
        <pc:chgData name="yang huiwen" userId="2be62d77daba2676" providerId="LiveId" clId="{91D823BD-D818-4F09-B17C-C6FFC551C892}" dt="2019-11-17T01:46:35.047" v="5"/>
        <pc:sldMkLst>
          <pc:docMk/>
          <pc:sldMk cId="134095916" sldId="260"/>
        </pc:sldMkLst>
      </pc:sldChg>
      <pc:sldChg chg="modSp add">
        <pc:chgData name="yang huiwen" userId="2be62d77daba2676" providerId="LiveId" clId="{91D823BD-D818-4F09-B17C-C6FFC551C892}" dt="2019-11-17T01:48:24.600" v="123"/>
        <pc:sldMkLst>
          <pc:docMk/>
          <pc:sldMk cId="3714708047" sldId="261"/>
        </pc:sldMkLst>
        <pc:spChg chg="mod">
          <ac:chgData name="yang huiwen" userId="2be62d77daba2676" providerId="LiveId" clId="{91D823BD-D818-4F09-B17C-C6FFC551C892}" dt="2019-11-17T01:48:24.600" v="123"/>
          <ac:spMkLst>
            <pc:docMk/>
            <pc:sldMk cId="3714708047" sldId="261"/>
            <ac:spMk id="2" creationId="{C98A2D68-E831-44B1-9565-008D1691AB4C}"/>
          </ac:spMkLst>
        </pc:spChg>
        <pc:spChg chg="mod">
          <ac:chgData name="yang huiwen" userId="2be62d77daba2676" providerId="LiveId" clId="{91D823BD-D818-4F09-B17C-C6FFC551C892}" dt="2019-11-17T01:48:09.748" v="55"/>
          <ac:spMkLst>
            <pc:docMk/>
            <pc:sldMk cId="3714708047" sldId="261"/>
            <ac:spMk id="3" creationId="{3F22054E-4866-483F-BB64-6F0621F826BD}"/>
          </ac:spMkLst>
        </pc:spChg>
      </pc:sldChg>
    </pc:docChg>
  </pc:docChgLst>
  <pc:docChgLst>
    <pc:chgData name="yang huiwen" userId="2be62d77daba2676" providerId="LiveId" clId="{06F7BC94-8859-48DB-8803-7367E7C3A1AB}"/>
    <pc:docChg chg="undo custSel addSld delSld modSld">
      <pc:chgData name="yang huiwen" userId="2be62d77daba2676" providerId="LiveId" clId="{06F7BC94-8859-48DB-8803-7367E7C3A1AB}" dt="2019-11-18T10:36:28.192" v="288" actId="47"/>
      <pc:docMkLst>
        <pc:docMk/>
      </pc:docMkLst>
      <pc:sldChg chg="modSp">
        <pc:chgData name="yang huiwen" userId="2be62d77daba2676" providerId="LiveId" clId="{06F7BC94-8859-48DB-8803-7367E7C3A1AB}" dt="2019-11-18T09:45:30.796" v="23"/>
        <pc:sldMkLst>
          <pc:docMk/>
          <pc:sldMk cId="1062773773" sldId="258"/>
        </pc:sldMkLst>
        <pc:spChg chg="mod">
          <ac:chgData name="yang huiwen" userId="2be62d77daba2676" providerId="LiveId" clId="{06F7BC94-8859-48DB-8803-7367E7C3A1AB}" dt="2019-11-18T09:45:30.796" v="23"/>
          <ac:spMkLst>
            <pc:docMk/>
            <pc:sldMk cId="1062773773" sldId="258"/>
            <ac:spMk id="3" creationId="{984EC62D-968B-4120-A823-9D8AAE1FF747}"/>
          </ac:spMkLst>
        </pc:spChg>
      </pc:sldChg>
      <pc:sldChg chg="del modTransition modAnim">
        <pc:chgData name="yang huiwen" userId="2be62d77daba2676" providerId="LiveId" clId="{06F7BC94-8859-48DB-8803-7367E7C3A1AB}" dt="2019-11-18T10:24:26.589" v="213" actId="47"/>
        <pc:sldMkLst>
          <pc:docMk/>
          <pc:sldMk cId="3546695713" sldId="267"/>
        </pc:sldMkLst>
      </pc:sldChg>
      <pc:sldChg chg="modSp modAnim">
        <pc:chgData name="yang huiwen" userId="2be62d77daba2676" providerId="LiveId" clId="{06F7BC94-8859-48DB-8803-7367E7C3A1AB}" dt="2019-11-18T10:31:12.891" v="286" actId="6549"/>
        <pc:sldMkLst>
          <pc:docMk/>
          <pc:sldMk cId="3725595691" sldId="268"/>
        </pc:sldMkLst>
        <pc:spChg chg="mod">
          <ac:chgData name="yang huiwen" userId="2be62d77daba2676" providerId="LiveId" clId="{06F7BC94-8859-48DB-8803-7367E7C3A1AB}" dt="2019-11-18T10:31:12.891" v="286" actId="6549"/>
          <ac:spMkLst>
            <pc:docMk/>
            <pc:sldMk cId="3725595691" sldId="268"/>
            <ac:spMk id="2" creationId="{BC8679BD-D339-4935-B5EA-42795941C074}"/>
          </ac:spMkLst>
        </pc:spChg>
        <pc:spChg chg="mod">
          <ac:chgData name="yang huiwen" userId="2be62d77daba2676" providerId="LiveId" clId="{06F7BC94-8859-48DB-8803-7367E7C3A1AB}" dt="2019-11-18T10:25:53.641" v="234" actId="1035"/>
          <ac:spMkLst>
            <pc:docMk/>
            <pc:sldMk cId="3725595691" sldId="268"/>
            <ac:spMk id="3" creationId="{957781E8-C36C-49C7-AEF7-ABE4B08A5DC2}"/>
          </ac:spMkLst>
        </pc:spChg>
      </pc:sldChg>
      <pc:sldChg chg="modSp">
        <pc:chgData name="yang huiwen" userId="2be62d77daba2676" providerId="LiveId" clId="{06F7BC94-8859-48DB-8803-7367E7C3A1AB}" dt="2019-11-18T10:24:47.845" v="226" actId="20577"/>
        <pc:sldMkLst>
          <pc:docMk/>
          <pc:sldMk cId="2889731864" sldId="269"/>
        </pc:sldMkLst>
        <pc:spChg chg="mod">
          <ac:chgData name="yang huiwen" userId="2be62d77daba2676" providerId="LiveId" clId="{06F7BC94-8859-48DB-8803-7367E7C3A1AB}" dt="2019-11-18T10:12:39.107" v="118" actId="20577"/>
          <ac:spMkLst>
            <pc:docMk/>
            <pc:sldMk cId="2889731864" sldId="269"/>
            <ac:spMk id="2" creationId="{D60021F2-2B1F-41B0-BB14-FD1CD63FAF67}"/>
          </ac:spMkLst>
        </pc:spChg>
        <pc:spChg chg="mod">
          <ac:chgData name="yang huiwen" userId="2be62d77daba2676" providerId="LiveId" clId="{06F7BC94-8859-48DB-8803-7367E7C3A1AB}" dt="2019-11-18T10:24:47.845" v="226" actId="20577"/>
          <ac:spMkLst>
            <pc:docMk/>
            <pc:sldMk cId="2889731864" sldId="269"/>
            <ac:spMk id="3" creationId="{CDAFEECF-F314-4911-B556-B0F5A29743D7}"/>
          </ac:spMkLst>
        </pc:spChg>
      </pc:sldChg>
      <pc:sldChg chg="modSp">
        <pc:chgData name="yang huiwen" userId="2be62d77daba2676" providerId="LiveId" clId="{06F7BC94-8859-48DB-8803-7367E7C3A1AB}" dt="2019-11-18T10:11:48.536" v="97" actId="14100"/>
        <pc:sldMkLst>
          <pc:docMk/>
          <pc:sldMk cId="2706196006" sldId="270"/>
        </pc:sldMkLst>
        <pc:spChg chg="mod">
          <ac:chgData name="yang huiwen" userId="2be62d77daba2676" providerId="LiveId" clId="{06F7BC94-8859-48DB-8803-7367E7C3A1AB}" dt="2019-11-18T10:11:48.536" v="97" actId="14100"/>
          <ac:spMkLst>
            <pc:docMk/>
            <pc:sldMk cId="2706196006" sldId="270"/>
            <ac:spMk id="3" creationId="{1AB9F2DB-4555-4CA5-8A01-338DCC2B1F82}"/>
          </ac:spMkLst>
        </pc:spChg>
      </pc:sldChg>
      <pc:sldChg chg="addSp delSp modSp add modAnim">
        <pc:chgData name="yang huiwen" userId="2be62d77daba2676" providerId="LiveId" clId="{06F7BC94-8859-48DB-8803-7367E7C3A1AB}" dt="2019-11-18T09:47:39.256" v="30"/>
        <pc:sldMkLst>
          <pc:docMk/>
          <pc:sldMk cId="351180557" sldId="271"/>
        </pc:sldMkLst>
        <pc:spChg chg="del">
          <ac:chgData name="yang huiwen" userId="2be62d77daba2676" providerId="LiveId" clId="{06F7BC94-8859-48DB-8803-7367E7C3A1AB}" dt="2019-11-18T09:46:22.006" v="25" actId="478"/>
          <ac:spMkLst>
            <pc:docMk/>
            <pc:sldMk cId="351180557" sldId="271"/>
            <ac:spMk id="2" creationId="{6DA04BE1-BA46-4C57-87E2-FF85948D82AF}"/>
          </ac:spMkLst>
        </pc:spChg>
        <pc:spChg chg="del">
          <ac:chgData name="yang huiwen" userId="2be62d77daba2676" providerId="LiveId" clId="{06F7BC94-8859-48DB-8803-7367E7C3A1AB}" dt="2019-11-18T09:46:22.006" v="25" actId="478"/>
          <ac:spMkLst>
            <pc:docMk/>
            <pc:sldMk cId="351180557" sldId="271"/>
            <ac:spMk id="3" creationId="{A86325F3-2558-4584-B240-D8566787830E}"/>
          </ac:spMkLst>
        </pc:spChg>
        <pc:picChg chg="add mod">
          <ac:chgData name="yang huiwen" userId="2be62d77daba2676" providerId="LiveId" clId="{06F7BC94-8859-48DB-8803-7367E7C3A1AB}" dt="2019-11-18T09:46:55.762" v="27" actId="1076"/>
          <ac:picMkLst>
            <pc:docMk/>
            <pc:sldMk cId="351180557" sldId="271"/>
            <ac:picMk id="4" creationId="{EE072CFF-2518-4C32-9446-5B7314771C9D}"/>
          </ac:picMkLst>
        </pc:picChg>
        <pc:picChg chg="add">
          <ac:chgData name="yang huiwen" userId="2be62d77daba2676" providerId="LiveId" clId="{06F7BC94-8859-48DB-8803-7367E7C3A1AB}" dt="2019-11-18T09:47:23.037" v="28"/>
          <ac:picMkLst>
            <pc:docMk/>
            <pc:sldMk cId="351180557" sldId="271"/>
            <ac:picMk id="5" creationId="{EBDB31AD-7016-410A-A90F-63C3CF6152EE}"/>
          </ac:picMkLst>
        </pc:picChg>
      </pc:sldChg>
      <pc:sldChg chg="delSp add del">
        <pc:chgData name="yang huiwen" userId="2be62d77daba2676" providerId="LiveId" clId="{06F7BC94-8859-48DB-8803-7367E7C3A1AB}" dt="2019-11-18T10:10:02.924" v="40" actId="47"/>
        <pc:sldMkLst>
          <pc:docMk/>
          <pc:sldMk cId="2663473933" sldId="272"/>
        </pc:sldMkLst>
        <pc:spChg chg="del">
          <ac:chgData name="yang huiwen" userId="2be62d77daba2676" providerId="LiveId" clId="{06F7BC94-8859-48DB-8803-7367E7C3A1AB}" dt="2019-11-18T10:01:36.153" v="32" actId="478"/>
          <ac:spMkLst>
            <pc:docMk/>
            <pc:sldMk cId="2663473933" sldId="272"/>
            <ac:spMk id="2" creationId="{4269E079-2348-4DAD-821C-E8A1EAE8E672}"/>
          </ac:spMkLst>
        </pc:spChg>
        <pc:spChg chg="del">
          <ac:chgData name="yang huiwen" userId="2be62d77daba2676" providerId="LiveId" clId="{06F7BC94-8859-48DB-8803-7367E7C3A1AB}" dt="2019-11-18T10:01:36.153" v="32" actId="478"/>
          <ac:spMkLst>
            <pc:docMk/>
            <pc:sldMk cId="2663473933" sldId="272"/>
            <ac:spMk id="3" creationId="{9B30710A-F8BE-4D3D-AD66-2BDAB3662212}"/>
          </ac:spMkLst>
        </pc:spChg>
      </pc:sldChg>
      <pc:sldChg chg="addSp delSp modSp add modAnim">
        <pc:chgData name="yang huiwen" userId="2be62d77daba2676" providerId="LiveId" clId="{06F7BC94-8859-48DB-8803-7367E7C3A1AB}" dt="2019-11-18T10:09:54.731" v="39"/>
        <pc:sldMkLst>
          <pc:docMk/>
          <pc:sldMk cId="941018415" sldId="273"/>
        </pc:sldMkLst>
        <pc:spChg chg="del">
          <ac:chgData name="yang huiwen" userId="2be62d77daba2676" providerId="LiveId" clId="{06F7BC94-8859-48DB-8803-7367E7C3A1AB}" dt="2019-11-18T10:09:21.712" v="34" actId="478"/>
          <ac:spMkLst>
            <pc:docMk/>
            <pc:sldMk cId="941018415" sldId="273"/>
            <ac:spMk id="2" creationId="{4689A0E2-356C-4D8B-86C4-803EBE9F38B4}"/>
          </ac:spMkLst>
        </pc:spChg>
        <pc:spChg chg="del">
          <ac:chgData name="yang huiwen" userId="2be62d77daba2676" providerId="LiveId" clId="{06F7BC94-8859-48DB-8803-7367E7C3A1AB}" dt="2019-11-18T10:09:21.712" v="34" actId="478"/>
          <ac:spMkLst>
            <pc:docMk/>
            <pc:sldMk cId="941018415" sldId="273"/>
            <ac:spMk id="3" creationId="{22C8D08B-E954-4400-A56E-CAD357F7A0DE}"/>
          </ac:spMkLst>
        </pc:spChg>
        <pc:picChg chg="add mod">
          <ac:chgData name="yang huiwen" userId="2be62d77daba2676" providerId="LiveId" clId="{06F7BC94-8859-48DB-8803-7367E7C3A1AB}" dt="2019-11-18T10:09:25.135" v="36" actId="1076"/>
          <ac:picMkLst>
            <pc:docMk/>
            <pc:sldMk cId="941018415" sldId="273"/>
            <ac:picMk id="4" creationId="{3D2B66FD-41C7-4917-9651-AD457460436D}"/>
          </ac:picMkLst>
        </pc:picChg>
        <pc:picChg chg="add">
          <ac:chgData name="yang huiwen" userId="2be62d77daba2676" providerId="LiveId" clId="{06F7BC94-8859-48DB-8803-7367E7C3A1AB}" dt="2019-11-18T10:09:43.022" v="37"/>
          <ac:picMkLst>
            <pc:docMk/>
            <pc:sldMk cId="941018415" sldId="273"/>
            <ac:picMk id="5" creationId="{725ACE4B-4A96-4976-A26F-9E80D67A2CEB}"/>
          </ac:picMkLst>
        </pc:picChg>
      </pc:sldChg>
      <pc:sldChg chg="add del">
        <pc:chgData name="yang huiwen" userId="2be62d77daba2676" providerId="LiveId" clId="{06F7BC94-8859-48DB-8803-7367E7C3A1AB}" dt="2019-11-18T10:36:28.192" v="288" actId="47"/>
        <pc:sldMkLst>
          <pc:docMk/>
          <pc:sldMk cId="1042665476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71B55-21F8-4A4B-8004-3404C02F51B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2561DFE-E8D8-4BB2-A228-978E53081094}">
      <dgm:prSet phldrT="[文本]"/>
      <dgm:spPr/>
      <dgm:t>
        <a:bodyPr/>
        <a:lstStyle/>
        <a:p>
          <a:r>
            <a:rPr lang="en-US" altLang="zh-CN" dirty="0"/>
            <a:t>Tally</a:t>
          </a:r>
          <a:endParaRPr lang="zh-CN" altLang="en-US" dirty="0"/>
        </a:p>
      </dgm:t>
    </dgm:pt>
    <dgm:pt modelId="{102C259E-2EF8-4D70-8F80-2037A78B63F5}" type="parTrans" cxnId="{7DE2B856-74AB-4FCC-80C8-CFA56F141C48}">
      <dgm:prSet/>
      <dgm:spPr/>
      <dgm:t>
        <a:bodyPr/>
        <a:lstStyle/>
        <a:p>
          <a:endParaRPr lang="zh-CN" altLang="en-US"/>
        </a:p>
      </dgm:t>
    </dgm:pt>
    <dgm:pt modelId="{97678FDE-2C18-4247-A2B0-2A0D622BB32A}" type="sibTrans" cxnId="{7DE2B856-74AB-4FCC-80C8-CFA56F141C48}">
      <dgm:prSet/>
      <dgm:spPr/>
      <dgm:t>
        <a:bodyPr/>
        <a:lstStyle/>
        <a:p>
          <a:endParaRPr lang="zh-CN" altLang="en-US"/>
        </a:p>
      </dgm:t>
    </dgm:pt>
    <dgm:pt modelId="{1E2CBB46-1FF8-4F5C-9621-F8CB43EC700E}">
      <dgm:prSet phldrT="[文本]"/>
      <dgm:spPr/>
      <dgm:t>
        <a:bodyPr/>
        <a:lstStyle/>
        <a:p>
          <a:r>
            <a:rPr lang="zh-CN" altLang="en-US" dirty="0"/>
            <a:t>用户端</a:t>
          </a:r>
        </a:p>
      </dgm:t>
    </dgm:pt>
    <dgm:pt modelId="{DB6C8982-153D-4820-8276-EF3CF8DD826E}" type="parTrans" cxnId="{72B7141C-F7E3-4A21-90CE-BFCF56E2D9C6}">
      <dgm:prSet/>
      <dgm:spPr/>
      <dgm:t>
        <a:bodyPr/>
        <a:lstStyle/>
        <a:p>
          <a:endParaRPr lang="zh-CN" altLang="en-US"/>
        </a:p>
      </dgm:t>
    </dgm:pt>
    <dgm:pt modelId="{7C084510-B04F-4770-B776-32EF797E6B22}" type="sibTrans" cxnId="{72B7141C-F7E3-4A21-90CE-BFCF56E2D9C6}">
      <dgm:prSet/>
      <dgm:spPr/>
      <dgm:t>
        <a:bodyPr/>
        <a:lstStyle/>
        <a:p>
          <a:endParaRPr lang="zh-CN" altLang="en-US"/>
        </a:p>
      </dgm:t>
    </dgm:pt>
    <dgm:pt modelId="{5FED6E0C-4296-4D38-99FE-2D2CA0E22F2C}">
      <dgm:prSet phldrT="[文本]"/>
      <dgm:spPr/>
      <dgm:t>
        <a:bodyPr/>
        <a:lstStyle/>
        <a:p>
          <a:r>
            <a:rPr lang="zh-CN" altLang="en-US" dirty="0"/>
            <a:t>服务器端</a:t>
          </a:r>
        </a:p>
      </dgm:t>
    </dgm:pt>
    <dgm:pt modelId="{E5DBAAD8-2A66-4D85-A77C-8DFB93ACD7DC}" type="parTrans" cxnId="{49008D42-398B-468B-8EF1-6F72569B4A85}">
      <dgm:prSet/>
      <dgm:spPr/>
      <dgm:t>
        <a:bodyPr/>
        <a:lstStyle/>
        <a:p>
          <a:endParaRPr lang="zh-CN" altLang="en-US"/>
        </a:p>
      </dgm:t>
    </dgm:pt>
    <dgm:pt modelId="{EDA300B8-1220-482E-9AD9-9C91138F8B09}" type="sibTrans" cxnId="{49008D42-398B-468B-8EF1-6F72569B4A85}">
      <dgm:prSet/>
      <dgm:spPr/>
      <dgm:t>
        <a:bodyPr/>
        <a:lstStyle/>
        <a:p>
          <a:endParaRPr lang="zh-CN" altLang="en-US"/>
        </a:p>
      </dgm:t>
    </dgm:pt>
    <dgm:pt modelId="{1B7FE0A3-998B-4666-8410-527D536FF94B}">
      <dgm:prSet phldrT="[文本]"/>
      <dgm:spPr/>
      <dgm:t>
        <a:bodyPr/>
        <a:lstStyle/>
        <a:p>
          <a:r>
            <a:rPr lang="zh-CN" altLang="en-US" dirty="0"/>
            <a:t>基础记账</a:t>
          </a:r>
        </a:p>
      </dgm:t>
    </dgm:pt>
    <dgm:pt modelId="{A764BDBC-7B11-46E2-90A9-FC88462E574B}" type="parTrans" cxnId="{07F6BF8B-294D-4275-99E9-A5BA05D8D138}">
      <dgm:prSet/>
      <dgm:spPr/>
      <dgm:t>
        <a:bodyPr/>
        <a:lstStyle/>
        <a:p>
          <a:endParaRPr lang="zh-CN" altLang="en-US"/>
        </a:p>
      </dgm:t>
    </dgm:pt>
    <dgm:pt modelId="{6536698D-1686-483D-A6C7-FA36F3F2A104}" type="sibTrans" cxnId="{07F6BF8B-294D-4275-99E9-A5BA05D8D138}">
      <dgm:prSet/>
      <dgm:spPr/>
      <dgm:t>
        <a:bodyPr/>
        <a:lstStyle/>
        <a:p>
          <a:endParaRPr lang="zh-CN" altLang="en-US"/>
        </a:p>
      </dgm:t>
    </dgm:pt>
    <dgm:pt modelId="{0F2EBEAD-D8D0-4F77-BB19-67E97F7B3830}">
      <dgm:prSet phldrT="[文本]"/>
      <dgm:spPr/>
      <dgm:t>
        <a:bodyPr/>
        <a:lstStyle/>
        <a:p>
          <a:r>
            <a:rPr lang="zh-CN" altLang="en-US" dirty="0"/>
            <a:t>收支统计</a:t>
          </a:r>
        </a:p>
      </dgm:t>
    </dgm:pt>
    <dgm:pt modelId="{8D35E6C7-793F-45D7-A611-00B2DE7B031E}" type="parTrans" cxnId="{026E2FBF-40C1-4707-A71F-805102D38BA2}">
      <dgm:prSet/>
      <dgm:spPr/>
      <dgm:t>
        <a:bodyPr/>
        <a:lstStyle/>
        <a:p>
          <a:endParaRPr lang="zh-CN" altLang="en-US"/>
        </a:p>
      </dgm:t>
    </dgm:pt>
    <dgm:pt modelId="{02EEA7EE-2F34-4558-92BA-93D71C988E6D}" type="sibTrans" cxnId="{026E2FBF-40C1-4707-A71F-805102D38BA2}">
      <dgm:prSet/>
      <dgm:spPr/>
      <dgm:t>
        <a:bodyPr/>
        <a:lstStyle/>
        <a:p>
          <a:endParaRPr lang="zh-CN" altLang="en-US"/>
        </a:p>
      </dgm:t>
    </dgm:pt>
    <dgm:pt modelId="{41D62E1D-832D-4385-A7B2-7D58CE5BE6B5}">
      <dgm:prSet phldrT="[文本]"/>
      <dgm:spPr/>
      <dgm:t>
        <a:bodyPr/>
        <a:lstStyle/>
        <a:p>
          <a:r>
            <a:rPr lang="zh-CN" altLang="en-US" dirty="0"/>
            <a:t>社交动态</a:t>
          </a:r>
        </a:p>
      </dgm:t>
    </dgm:pt>
    <dgm:pt modelId="{8701DB3D-F937-4ABF-BF3A-017DDE39814F}" type="parTrans" cxnId="{46555265-952C-4613-AFEA-2FF4668B70A8}">
      <dgm:prSet/>
      <dgm:spPr/>
      <dgm:t>
        <a:bodyPr/>
        <a:lstStyle/>
        <a:p>
          <a:endParaRPr lang="zh-CN" altLang="en-US"/>
        </a:p>
      </dgm:t>
    </dgm:pt>
    <dgm:pt modelId="{A4BFBA2A-8AD9-4672-9D69-74AB20DEC3A5}" type="sibTrans" cxnId="{46555265-952C-4613-AFEA-2FF4668B70A8}">
      <dgm:prSet/>
      <dgm:spPr/>
      <dgm:t>
        <a:bodyPr/>
        <a:lstStyle/>
        <a:p>
          <a:endParaRPr lang="zh-CN" altLang="en-US"/>
        </a:p>
      </dgm:t>
    </dgm:pt>
    <dgm:pt modelId="{19F70249-8F77-45FF-9746-A57347609303}">
      <dgm:prSet phldrT="[文本]"/>
      <dgm:spPr/>
      <dgm:t>
        <a:bodyPr/>
        <a:lstStyle/>
        <a:p>
          <a:r>
            <a:rPr lang="zh-CN" altLang="en-US" dirty="0"/>
            <a:t>社交评论</a:t>
          </a:r>
        </a:p>
      </dgm:t>
    </dgm:pt>
    <dgm:pt modelId="{E144924D-B537-48E9-A86D-B761D0CC8AE3}" type="parTrans" cxnId="{8689E3E2-8E08-45A4-BDBA-6A01A92C0F11}">
      <dgm:prSet/>
      <dgm:spPr/>
      <dgm:t>
        <a:bodyPr/>
        <a:lstStyle/>
        <a:p>
          <a:endParaRPr lang="zh-CN" altLang="en-US"/>
        </a:p>
      </dgm:t>
    </dgm:pt>
    <dgm:pt modelId="{BC7A4F01-0447-4A9A-8A52-B593B84F7780}" type="sibTrans" cxnId="{8689E3E2-8E08-45A4-BDBA-6A01A92C0F11}">
      <dgm:prSet/>
      <dgm:spPr/>
      <dgm:t>
        <a:bodyPr/>
        <a:lstStyle/>
        <a:p>
          <a:endParaRPr lang="zh-CN" altLang="en-US"/>
        </a:p>
      </dgm:t>
    </dgm:pt>
    <dgm:pt modelId="{0C54561B-96AC-4990-9F14-EA20A16B115D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377EFD74-E325-4E1D-8999-C47768C4CDD9}" type="parTrans" cxnId="{9429AD81-C23A-40A0-B3E9-44F24C57C9FD}">
      <dgm:prSet/>
      <dgm:spPr/>
      <dgm:t>
        <a:bodyPr/>
        <a:lstStyle/>
        <a:p>
          <a:endParaRPr lang="zh-CN" altLang="en-US"/>
        </a:p>
      </dgm:t>
    </dgm:pt>
    <dgm:pt modelId="{934EB373-7BEC-488C-AB6E-35516AFABF04}" type="sibTrans" cxnId="{9429AD81-C23A-40A0-B3E9-44F24C57C9FD}">
      <dgm:prSet/>
      <dgm:spPr/>
      <dgm:t>
        <a:bodyPr/>
        <a:lstStyle/>
        <a:p>
          <a:endParaRPr lang="zh-CN" altLang="en-US"/>
        </a:p>
      </dgm:t>
    </dgm:pt>
    <dgm:pt modelId="{2F0E7128-F412-45B4-8A7A-C350818A8C89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9567DF88-14D0-44D0-9A17-F95B2F591072}" type="parTrans" cxnId="{5952F7FE-DE14-4475-AB6A-ABCF186A22DC}">
      <dgm:prSet/>
      <dgm:spPr/>
      <dgm:t>
        <a:bodyPr/>
        <a:lstStyle/>
        <a:p>
          <a:endParaRPr lang="zh-CN" altLang="en-US"/>
        </a:p>
      </dgm:t>
    </dgm:pt>
    <dgm:pt modelId="{000F7D50-D478-4CA8-81E0-0CEAF2676C7C}" type="sibTrans" cxnId="{5952F7FE-DE14-4475-AB6A-ABCF186A22DC}">
      <dgm:prSet/>
      <dgm:spPr/>
      <dgm:t>
        <a:bodyPr/>
        <a:lstStyle/>
        <a:p>
          <a:endParaRPr lang="zh-CN" altLang="en-US"/>
        </a:p>
      </dgm:t>
    </dgm:pt>
    <dgm:pt modelId="{97621CA3-F809-4526-94CB-113ABC8765D0}" type="pres">
      <dgm:prSet presAssocID="{7B071B55-21F8-4A4B-8004-3404C02F51B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6FEE1F-F8DD-41EF-8F46-DC5501CFD782}" type="pres">
      <dgm:prSet presAssocID="{52561DFE-E8D8-4BB2-A228-978E53081094}" presName="vertOne" presStyleCnt="0"/>
      <dgm:spPr/>
    </dgm:pt>
    <dgm:pt modelId="{BB4C58C6-6C5A-4776-B1D7-AE99413F64C4}" type="pres">
      <dgm:prSet presAssocID="{52561DFE-E8D8-4BB2-A228-978E53081094}" presName="txOne" presStyleLbl="node0" presStyleIdx="0" presStyleCnt="1">
        <dgm:presLayoutVars>
          <dgm:chPref val="3"/>
        </dgm:presLayoutVars>
      </dgm:prSet>
      <dgm:spPr/>
    </dgm:pt>
    <dgm:pt modelId="{43CA18D0-FE91-43F7-A339-94B414C47BE9}" type="pres">
      <dgm:prSet presAssocID="{52561DFE-E8D8-4BB2-A228-978E53081094}" presName="parTransOne" presStyleCnt="0"/>
      <dgm:spPr/>
    </dgm:pt>
    <dgm:pt modelId="{968BF9C6-ADEC-4919-8399-22CBE5FF5F5E}" type="pres">
      <dgm:prSet presAssocID="{52561DFE-E8D8-4BB2-A228-978E53081094}" presName="horzOne" presStyleCnt="0"/>
      <dgm:spPr/>
    </dgm:pt>
    <dgm:pt modelId="{557A85A5-56B1-45A1-BDB0-57944AC7BE1A}" type="pres">
      <dgm:prSet presAssocID="{1E2CBB46-1FF8-4F5C-9621-F8CB43EC700E}" presName="vertTwo" presStyleCnt="0"/>
      <dgm:spPr/>
    </dgm:pt>
    <dgm:pt modelId="{A721505F-591E-4365-B045-5826FD0A4659}" type="pres">
      <dgm:prSet presAssocID="{1E2CBB46-1FF8-4F5C-9621-F8CB43EC700E}" presName="txTwo" presStyleLbl="node2" presStyleIdx="0" presStyleCnt="2">
        <dgm:presLayoutVars>
          <dgm:chPref val="3"/>
        </dgm:presLayoutVars>
      </dgm:prSet>
      <dgm:spPr/>
    </dgm:pt>
    <dgm:pt modelId="{AC5BE88C-8074-48D0-B30E-B3473FAF23AD}" type="pres">
      <dgm:prSet presAssocID="{1E2CBB46-1FF8-4F5C-9621-F8CB43EC700E}" presName="parTransTwo" presStyleCnt="0"/>
      <dgm:spPr/>
    </dgm:pt>
    <dgm:pt modelId="{9A53D5EE-946F-4986-8062-8487297479BF}" type="pres">
      <dgm:prSet presAssocID="{1E2CBB46-1FF8-4F5C-9621-F8CB43EC700E}" presName="horzTwo" presStyleCnt="0"/>
      <dgm:spPr/>
    </dgm:pt>
    <dgm:pt modelId="{06EA5C05-29A2-404D-ACFD-7F58AA54C735}" type="pres">
      <dgm:prSet presAssocID="{0C54561B-96AC-4990-9F14-EA20A16B115D}" presName="vertThree" presStyleCnt="0"/>
      <dgm:spPr/>
    </dgm:pt>
    <dgm:pt modelId="{ADF6FD48-3B70-4BBC-A875-38A7B417F0F8}" type="pres">
      <dgm:prSet presAssocID="{0C54561B-96AC-4990-9F14-EA20A16B115D}" presName="txThree" presStyleLbl="node3" presStyleIdx="0" presStyleCnt="6">
        <dgm:presLayoutVars>
          <dgm:chPref val="3"/>
        </dgm:presLayoutVars>
      </dgm:prSet>
      <dgm:spPr/>
    </dgm:pt>
    <dgm:pt modelId="{47DB4AE8-3AE5-426C-81C1-B9914DB99D8E}" type="pres">
      <dgm:prSet presAssocID="{0C54561B-96AC-4990-9F14-EA20A16B115D}" presName="horzThree" presStyleCnt="0"/>
      <dgm:spPr/>
    </dgm:pt>
    <dgm:pt modelId="{C30BBF14-6C72-4691-915E-1392D33E06FE}" type="pres">
      <dgm:prSet presAssocID="{934EB373-7BEC-488C-AB6E-35516AFABF04}" presName="sibSpaceThree" presStyleCnt="0"/>
      <dgm:spPr/>
    </dgm:pt>
    <dgm:pt modelId="{EAD5A439-94E8-46D8-9B36-C4EB1C8932B8}" type="pres">
      <dgm:prSet presAssocID="{2F0E7128-F412-45B4-8A7A-C350818A8C89}" presName="vertThree" presStyleCnt="0"/>
      <dgm:spPr/>
    </dgm:pt>
    <dgm:pt modelId="{BF971362-F851-4AC7-8153-156AF851E814}" type="pres">
      <dgm:prSet presAssocID="{2F0E7128-F412-45B4-8A7A-C350818A8C89}" presName="txThree" presStyleLbl="node3" presStyleIdx="1" presStyleCnt="6">
        <dgm:presLayoutVars>
          <dgm:chPref val="3"/>
        </dgm:presLayoutVars>
      </dgm:prSet>
      <dgm:spPr/>
    </dgm:pt>
    <dgm:pt modelId="{154D0EDE-DD3D-406C-A69F-25B5CBD9C18F}" type="pres">
      <dgm:prSet presAssocID="{2F0E7128-F412-45B4-8A7A-C350818A8C89}" presName="horzThree" presStyleCnt="0"/>
      <dgm:spPr/>
    </dgm:pt>
    <dgm:pt modelId="{C3AB1059-E92D-4B52-9D2F-75DB3919028D}" type="pres">
      <dgm:prSet presAssocID="{7C084510-B04F-4770-B776-32EF797E6B22}" presName="sibSpaceTwo" presStyleCnt="0"/>
      <dgm:spPr/>
    </dgm:pt>
    <dgm:pt modelId="{EC71751E-C75B-4AD8-BE6D-F12F40938814}" type="pres">
      <dgm:prSet presAssocID="{5FED6E0C-4296-4D38-99FE-2D2CA0E22F2C}" presName="vertTwo" presStyleCnt="0"/>
      <dgm:spPr/>
    </dgm:pt>
    <dgm:pt modelId="{E9C12094-56B4-4571-96C4-290A26236FE8}" type="pres">
      <dgm:prSet presAssocID="{5FED6E0C-4296-4D38-99FE-2D2CA0E22F2C}" presName="txTwo" presStyleLbl="node2" presStyleIdx="1" presStyleCnt="2">
        <dgm:presLayoutVars>
          <dgm:chPref val="3"/>
        </dgm:presLayoutVars>
      </dgm:prSet>
      <dgm:spPr/>
    </dgm:pt>
    <dgm:pt modelId="{1974F0CD-E23B-4773-A39C-FFFD627F8FFE}" type="pres">
      <dgm:prSet presAssocID="{5FED6E0C-4296-4D38-99FE-2D2CA0E22F2C}" presName="parTransTwo" presStyleCnt="0"/>
      <dgm:spPr/>
    </dgm:pt>
    <dgm:pt modelId="{079D827D-9382-4145-BE31-953694B7C162}" type="pres">
      <dgm:prSet presAssocID="{5FED6E0C-4296-4D38-99FE-2D2CA0E22F2C}" presName="horzTwo" presStyleCnt="0"/>
      <dgm:spPr/>
    </dgm:pt>
    <dgm:pt modelId="{74575C85-6FA1-452A-BEF6-25F461BAB39E}" type="pres">
      <dgm:prSet presAssocID="{1B7FE0A3-998B-4666-8410-527D536FF94B}" presName="vertThree" presStyleCnt="0"/>
      <dgm:spPr/>
    </dgm:pt>
    <dgm:pt modelId="{0C80851E-D5F3-425A-A33B-DAC337A78937}" type="pres">
      <dgm:prSet presAssocID="{1B7FE0A3-998B-4666-8410-527D536FF94B}" presName="txThree" presStyleLbl="node3" presStyleIdx="2" presStyleCnt="6">
        <dgm:presLayoutVars>
          <dgm:chPref val="3"/>
        </dgm:presLayoutVars>
      </dgm:prSet>
      <dgm:spPr/>
    </dgm:pt>
    <dgm:pt modelId="{A5A24988-074A-42BC-BB27-500357153EFC}" type="pres">
      <dgm:prSet presAssocID="{1B7FE0A3-998B-4666-8410-527D536FF94B}" presName="horzThree" presStyleCnt="0"/>
      <dgm:spPr/>
    </dgm:pt>
    <dgm:pt modelId="{61AD5979-210C-4484-9416-237533303E23}" type="pres">
      <dgm:prSet presAssocID="{6536698D-1686-483D-A6C7-FA36F3F2A104}" presName="sibSpaceThree" presStyleCnt="0"/>
      <dgm:spPr/>
    </dgm:pt>
    <dgm:pt modelId="{3D9571FE-456E-4C34-A5F3-6991D12CDAB0}" type="pres">
      <dgm:prSet presAssocID="{0F2EBEAD-D8D0-4F77-BB19-67E97F7B3830}" presName="vertThree" presStyleCnt="0"/>
      <dgm:spPr/>
    </dgm:pt>
    <dgm:pt modelId="{D5D529EB-6443-4BDA-AA67-C3D8AF7E9702}" type="pres">
      <dgm:prSet presAssocID="{0F2EBEAD-D8D0-4F77-BB19-67E97F7B3830}" presName="txThree" presStyleLbl="node3" presStyleIdx="3" presStyleCnt="6">
        <dgm:presLayoutVars>
          <dgm:chPref val="3"/>
        </dgm:presLayoutVars>
      </dgm:prSet>
      <dgm:spPr/>
    </dgm:pt>
    <dgm:pt modelId="{1917A8F7-9BF1-4F33-9414-3C9232F6240A}" type="pres">
      <dgm:prSet presAssocID="{0F2EBEAD-D8D0-4F77-BB19-67E97F7B3830}" presName="horzThree" presStyleCnt="0"/>
      <dgm:spPr/>
    </dgm:pt>
    <dgm:pt modelId="{72CEE514-6DD3-45DB-8DF7-EE3FC10E5811}" type="pres">
      <dgm:prSet presAssocID="{02EEA7EE-2F34-4558-92BA-93D71C988E6D}" presName="sibSpaceThree" presStyleCnt="0"/>
      <dgm:spPr/>
    </dgm:pt>
    <dgm:pt modelId="{12CA9DB8-F4CF-4405-930F-AA7A79CE07EA}" type="pres">
      <dgm:prSet presAssocID="{41D62E1D-832D-4385-A7B2-7D58CE5BE6B5}" presName="vertThree" presStyleCnt="0"/>
      <dgm:spPr/>
    </dgm:pt>
    <dgm:pt modelId="{A150BB95-3E1D-4B6B-9BF6-1780196808AB}" type="pres">
      <dgm:prSet presAssocID="{41D62E1D-832D-4385-A7B2-7D58CE5BE6B5}" presName="txThree" presStyleLbl="node3" presStyleIdx="4" presStyleCnt="6">
        <dgm:presLayoutVars>
          <dgm:chPref val="3"/>
        </dgm:presLayoutVars>
      </dgm:prSet>
      <dgm:spPr/>
    </dgm:pt>
    <dgm:pt modelId="{505AF81A-A35A-4C9D-AF44-476B04A1A7C1}" type="pres">
      <dgm:prSet presAssocID="{41D62E1D-832D-4385-A7B2-7D58CE5BE6B5}" presName="horzThree" presStyleCnt="0"/>
      <dgm:spPr/>
    </dgm:pt>
    <dgm:pt modelId="{E0D9E242-0039-4E3A-BF43-E6D587380DBD}" type="pres">
      <dgm:prSet presAssocID="{A4BFBA2A-8AD9-4672-9D69-74AB20DEC3A5}" presName="sibSpaceThree" presStyleCnt="0"/>
      <dgm:spPr/>
    </dgm:pt>
    <dgm:pt modelId="{21139C32-9F78-443C-8EE6-AC5DDA54AF74}" type="pres">
      <dgm:prSet presAssocID="{19F70249-8F77-45FF-9746-A57347609303}" presName="vertThree" presStyleCnt="0"/>
      <dgm:spPr/>
    </dgm:pt>
    <dgm:pt modelId="{2D9C01DC-64CE-4A59-9DA0-39A000DDE1DF}" type="pres">
      <dgm:prSet presAssocID="{19F70249-8F77-45FF-9746-A57347609303}" presName="txThree" presStyleLbl="node3" presStyleIdx="5" presStyleCnt="6">
        <dgm:presLayoutVars>
          <dgm:chPref val="3"/>
        </dgm:presLayoutVars>
      </dgm:prSet>
      <dgm:spPr/>
    </dgm:pt>
    <dgm:pt modelId="{335A4863-8F43-4D7E-AB4E-3D1AE807D358}" type="pres">
      <dgm:prSet presAssocID="{19F70249-8F77-45FF-9746-A57347609303}" presName="horzThree" presStyleCnt="0"/>
      <dgm:spPr/>
    </dgm:pt>
  </dgm:ptLst>
  <dgm:cxnLst>
    <dgm:cxn modelId="{03CDFD07-8187-40E6-8D8F-FCA4CD63904B}" type="presOf" srcId="{19F70249-8F77-45FF-9746-A57347609303}" destId="{2D9C01DC-64CE-4A59-9DA0-39A000DDE1DF}" srcOrd="0" destOrd="0" presId="urn:microsoft.com/office/officeart/2005/8/layout/hierarchy4"/>
    <dgm:cxn modelId="{B0354012-BA3D-45C3-B714-916EF7CCA6A6}" type="presOf" srcId="{7B071B55-21F8-4A4B-8004-3404C02F51B6}" destId="{97621CA3-F809-4526-94CB-113ABC8765D0}" srcOrd="0" destOrd="0" presId="urn:microsoft.com/office/officeart/2005/8/layout/hierarchy4"/>
    <dgm:cxn modelId="{72B7141C-F7E3-4A21-90CE-BFCF56E2D9C6}" srcId="{52561DFE-E8D8-4BB2-A228-978E53081094}" destId="{1E2CBB46-1FF8-4F5C-9621-F8CB43EC700E}" srcOrd="0" destOrd="0" parTransId="{DB6C8982-153D-4820-8276-EF3CF8DD826E}" sibTransId="{7C084510-B04F-4770-B776-32EF797E6B22}"/>
    <dgm:cxn modelId="{BDA1C32D-1340-41CF-8461-1B3FFC13F18B}" type="presOf" srcId="{2F0E7128-F412-45B4-8A7A-C350818A8C89}" destId="{BF971362-F851-4AC7-8153-156AF851E814}" srcOrd="0" destOrd="0" presId="urn:microsoft.com/office/officeart/2005/8/layout/hierarchy4"/>
    <dgm:cxn modelId="{077C8E3C-FB1E-420D-AC9A-F470EC70D56A}" type="presOf" srcId="{0F2EBEAD-D8D0-4F77-BB19-67E97F7B3830}" destId="{D5D529EB-6443-4BDA-AA67-C3D8AF7E9702}" srcOrd="0" destOrd="0" presId="urn:microsoft.com/office/officeart/2005/8/layout/hierarchy4"/>
    <dgm:cxn modelId="{49008D42-398B-468B-8EF1-6F72569B4A85}" srcId="{52561DFE-E8D8-4BB2-A228-978E53081094}" destId="{5FED6E0C-4296-4D38-99FE-2D2CA0E22F2C}" srcOrd="1" destOrd="0" parTransId="{E5DBAAD8-2A66-4D85-A77C-8DFB93ACD7DC}" sibTransId="{EDA300B8-1220-482E-9AD9-9C91138F8B09}"/>
    <dgm:cxn modelId="{46555265-952C-4613-AFEA-2FF4668B70A8}" srcId="{5FED6E0C-4296-4D38-99FE-2D2CA0E22F2C}" destId="{41D62E1D-832D-4385-A7B2-7D58CE5BE6B5}" srcOrd="2" destOrd="0" parTransId="{8701DB3D-F937-4ABF-BF3A-017DDE39814F}" sibTransId="{A4BFBA2A-8AD9-4672-9D69-74AB20DEC3A5}"/>
    <dgm:cxn modelId="{2A35B94E-102E-4CE9-8A25-3D4B156DD4FF}" type="presOf" srcId="{1E2CBB46-1FF8-4F5C-9621-F8CB43EC700E}" destId="{A721505F-591E-4365-B045-5826FD0A4659}" srcOrd="0" destOrd="0" presId="urn:microsoft.com/office/officeart/2005/8/layout/hierarchy4"/>
    <dgm:cxn modelId="{772B5450-D5E6-4404-84C6-80630D030C75}" type="presOf" srcId="{41D62E1D-832D-4385-A7B2-7D58CE5BE6B5}" destId="{A150BB95-3E1D-4B6B-9BF6-1780196808AB}" srcOrd="0" destOrd="0" presId="urn:microsoft.com/office/officeart/2005/8/layout/hierarchy4"/>
    <dgm:cxn modelId="{46C23471-39BD-4AB4-BAB3-18DEAA5C82C7}" type="presOf" srcId="{5FED6E0C-4296-4D38-99FE-2D2CA0E22F2C}" destId="{E9C12094-56B4-4571-96C4-290A26236FE8}" srcOrd="0" destOrd="0" presId="urn:microsoft.com/office/officeart/2005/8/layout/hierarchy4"/>
    <dgm:cxn modelId="{7DE2B856-74AB-4FCC-80C8-CFA56F141C48}" srcId="{7B071B55-21F8-4A4B-8004-3404C02F51B6}" destId="{52561DFE-E8D8-4BB2-A228-978E53081094}" srcOrd="0" destOrd="0" parTransId="{102C259E-2EF8-4D70-8F80-2037A78B63F5}" sibTransId="{97678FDE-2C18-4247-A2B0-2A0D622BB32A}"/>
    <dgm:cxn modelId="{37077180-9A3F-4B3C-BBA6-72E10987B731}" type="presOf" srcId="{0C54561B-96AC-4990-9F14-EA20A16B115D}" destId="{ADF6FD48-3B70-4BBC-A875-38A7B417F0F8}" srcOrd="0" destOrd="0" presId="urn:microsoft.com/office/officeart/2005/8/layout/hierarchy4"/>
    <dgm:cxn modelId="{9429AD81-C23A-40A0-B3E9-44F24C57C9FD}" srcId="{1E2CBB46-1FF8-4F5C-9621-F8CB43EC700E}" destId="{0C54561B-96AC-4990-9F14-EA20A16B115D}" srcOrd="0" destOrd="0" parTransId="{377EFD74-E325-4E1D-8999-C47768C4CDD9}" sibTransId="{934EB373-7BEC-488C-AB6E-35516AFABF04}"/>
    <dgm:cxn modelId="{07F6BF8B-294D-4275-99E9-A5BA05D8D138}" srcId="{5FED6E0C-4296-4D38-99FE-2D2CA0E22F2C}" destId="{1B7FE0A3-998B-4666-8410-527D536FF94B}" srcOrd="0" destOrd="0" parTransId="{A764BDBC-7B11-46E2-90A9-FC88462E574B}" sibTransId="{6536698D-1686-483D-A6C7-FA36F3F2A104}"/>
    <dgm:cxn modelId="{026E2FBF-40C1-4707-A71F-805102D38BA2}" srcId="{5FED6E0C-4296-4D38-99FE-2D2CA0E22F2C}" destId="{0F2EBEAD-D8D0-4F77-BB19-67E97F7B3830}" srcOrd="1" destOrd="0" parTransId="{8D35E6C7-793F-45D7-A611-00B2DE7B031E}" sibTransId="{02EEA7EE-2F34-4558-92BA-93D71C988E6D}"/>
    <dgm:cxn modelId="{4492CAC6-B8D8-4DBD-A6E6-882B90DA568F}" type="presOf" srcId="{52561DFE-E8D8-4BB2-A228-978E53081094}" destId="{BB4C58C6-6C5A-4776-B1D7-AE99413F64C4}" srcOrd="0" destOrd="0" presId="urn:microsoft.com/office/officeart/2005/8/layout/hierarchy4"/>
    <dgm:cxn modelId="{8689E3E2-8E08-45A4-BDBA-6A01A92C0F11}" srcId="{5FED6E0C-4296-4D38-99FE-2D2CA0E22F2C}" destId="{19F70249-8F77-45FF-9746-A57347609303}" srcOrd="3" destOrd="0" parTransId="{E144924D-B537-48E9-A86D-B761D0CC8AE3}" sibTransId="{BC7A4F01-0447-4A9A-8A52-B593B84F7780}"/>
    <dgm:cxn modelId="{7C1218F8-BBEE-424D-B78B-07F5D876B3D3}" type="presOf" srcId="{1B7FE0A3-998B-4666-8410-527D536FF94B}" destId="{0C80851E-D5F3-425A-A33B-DAC337A78937}" srcOrd="0" destOrd="0" presId="urn:microsoft.com/office/officeart/2005/8/layout/hierarchy4"/>
    <dgm:cxn modelId="{5952F7FE-DE14-4475-AB6A-ABCF186A22DC}" srcId="{1E2CBB46-1FF8-4F5C-9621-F8CB43EC700E}" destId="{2F0E7128-F412-45B4-8A7A-C350818A8C89}" srcOrd="1" destOrd="0" parTransId="{9567DF88-14D0-44D0-9A17-F95B2F591072}" sibTransId="{000F7D50-D478-4CA8-81E0-0CEAF2676C7C}"/>
    <dgm:cxn modelId="{BE683219-A50C-4EBE-AEFC-BE58B4869AC4}" type="presParOf" srcId="{97621CA3-F809-4526-94CB-113ABC8765D0}" destId="{A96FEE1F-F8DD-41EF-8F46-DC5501CFD782}" srcOrd="0" destOrd="0" presId="urn:microsoft.com/office/officeart/2005/8/layout/hierarchy4"/>
    <dgm:cxn modelId="{9EFD0B02-D5BE-4508-962D-D45FFCD55E94}" type="presParOf" srcId="{A96FEE1F-F8DD-41EF-8F46-DC5501CFD782}" destId="{BB4C58C6-6C5A-4776-B1D7-AE99413F64C4}" srcOrd="0" destOrd="0" presId="urn:microsoft.com/office/officeart/2005/8/layout/hierarchy4"/>
    <dgm:cxn modelId="{498D4764-37C8-41E1-9913-D7CE7CDB56D0}" type="presParOf" srcId="{A96FEE1F-F8DD-41EF-8F46-DC5501CFD782}" destId="{43CA18D0-FE91-43F7-A339-94B414C47BE9}" srcOrd="1" destOrd="0" presId="urn:microsoft.com/office/officeart/2005/8/layout/hierarchy4"/>
    <dgm:cxn modelId="{0C7FECD8-95D2-43B6-9AC6-71C79BC3AF9F}" type="presParOf" srcId="{A96FEE1F-F8DD-41EF-8F46-DC5501CFD782}" destId="{968BF9C6-ADEC-4919-8399-22CBE5FF5F5E}" srcOrd="2" destOrd="0" presId="urn:microsoft.com/office/officeart/2005/8/layout/hierarchy4"/>
    <dgm:cxn modelId="{7DCCE315-B0EE-4E6E-A1D9-5C80999AB409}" type="presParOf" srcId="{968BF9C6-ADEC-4919-8399-22CBE5FF5F5E}" destId="{557A85A5-56B1-45A1-BDB0-57944AC7BE1A}" srcOrd="0" destOrd="0" presId="urn:microsoft.com/office/officeart/2005/8/layout/hierarchy4"/>
    <dgm:cxn modelId="{CB824D22-C7E3-412E-98AE-A09380125E61}" type="presParOf" srcId="{557A85A5-56B1-45A1-BDB0-57944AC7BE1A}" destId="{A721505F-591E-4365-B045-5826FD0A4659}" srcOrd="0" destOrd="0" presId="urn:microsoft.com/office/officeart/2005/8/layout/hierarchy4"/>
    <dgm:cxn modelId="{E7407872-993E-4A29-8143-2F126E106859}" type="presParOf" srcId="{557A85A5-56B1-45A1-BDB0-57944AC7BE1A}" destId="{AC5BE88C-8074-48D0-B30E-B3473FAF23AD}" srcOrd="1" destOrd="0" presId="urn:microsoft.com/office/officeart/2005/8/layout/hierarchy4"/>
    <dgm:cxn modelId="{62AC0284-589F-411C-8DA6-3670F69CA26B}" type="presParOf" srcId="{557A85A5-56B1-45A1-BDB0-57944AC7BE1A}" destId="{9A53D5EE-946F-4986-8062-8487297479BF}" srcOrd="2" destOrd="0" presId="urn:microsoft.com/office/officeart/2005/8/layout/hierarchy4"/>
    <dgm:cxn modelId="{B94236B5-BC20-4F73-9940-52EAE657CA62}" type="presParOf" srcId="{9A53D5EE-946F-4986-8062-8487297479BF}" destId="{06EA5C05-29A2-404D-ACFD-7F58AA54C735}" srcOrd="0" destOrd="0" presId="urn:microsoft.com/office/officeart/2005/8/layout/hierarchy4"/>
    <dgm:cxn modelId="{3C4D4BDC-89C6-4F09-A8BC-A4B99AD10559}" type="presParOf" srcId="{06EA5C05-29A2-404D-ACFD-7F58AA54C735}" destId="{ADF6FD48-3B70-4BBC-A875-38A7B417F0F8}" srcOrd="0" destOrd="0" presId="urn:microsoft.com/office/officeart/2005/8/layout/hierarchy4"/>
    <dgm:cxn modelId="{BC703858-2769-4C48-B54C-437170302BF6}" type="presParOf" srcId="{06EA5C05-29A2-404D-ACFD-7F58AA54C735}" destId="{47DB4AE8-3AE5-426C-81C1-B9914DB99D8E}" srcOrd="1" destOrd="0" presId="urn:microsoft.com/office/officeart/2005/8/layout/hierarchy4"/>
    <dgm:cxn modelId="{0C0345BE-8842-4AEB-8868-4C78F9EA0888}" type="presParOf" srcId="{9A53D5EE-946F-4986-8062-8487297479BF}" destId="{C30BBF14-6C72-4691-915E-1392D33E06FE}" srcOrd="1" destOrd="0" presId="urn:microsoft.com/office/officeart/2005/8/layout/hierarchy4"/>
    <dgm:cxn modelId="{49C2591E-D524-4DDE-975E-69E02ADA0AEB}" type="presParOf" srcId="{9A53D5EE-946F-4986-8062-8487297479BF}" destId="{EAD5A439-94E8-46D8-9B36-C4EB1C8932B8}" srcOrd="2" destOrd="0" presId="urn:microsoft.com/office/officeart/2005/8/layout/hierarchy4"/>
    <dgm:cxn modelId="{386FE103-DC0F-4847-BA2A-75BFE5618269}" type="presParOf" srcId="{EAD5A439-94E8-46D8-9B36-C4EB1C8932B8}" destId="{BF971362-F851-4AC7-8153-156AF851E814}" srcOrd="0" destOrd="0" presId="urn:microsoft.com/office/officeart/2005/8/layout/hierarchy4"/>
    <dgm:cxn modelId="{D9F692B7-0647-4066-8422-6D01EF5B577B}" type="presParOf" srcId="{EAD5A439-94E8-46D8-9B36-C4EB1C8932B8}" destId="{154D0EDE-DD3D-406C-A69F-25B5CBD9C18F}" srcOrd="1" destOrd="0" presId="urn:microsoft.com/office/officeart/2005/8/layout/hierarchy4"/>
    <dgm:cxn modelId="{D6940317-98C9-489E-B655-809AD7BABD0A}" type="presParOf" srcId="{968BF9C6-ADEC-4919-8399-22CBE5FF5F5E}" destId="{C3AB1059-E92D-4B52-9D2F-75DB3919028D}" srcOrd="1" destOrd="0" presId="urn:microsoft.com/office/officeart/2005/8/layout/hierarchy4"/>
    <dgm:cxn modelId="{CE8F7C2F-4482-4128-80B8-F803C5CB0179}" type="presParOf" srcId="{968BF9C6-ADEC-4919-8399-22CBE5FF5F5E}" destId="{EC71751E-C75B-4AD8-BE6D-F12F40938814}" srcOrd="2" destOrd="0" presId="urn:microsoft.com/office/officeart/2005/8/layout/hierarchy4"/>
    <dgm:cxn modelId="{9C1D4B6E-8565-4C95-A3E3-19458EF25697}" type="presParOf" srcId="{EC71751E-C75B-4AD8-BE6D-F12F40938814}" destId="{E9C12094-56B4-4571-96C4-290A26236FE8}" srcOrd="0" destOrd="0" presId="urn:microsoft.com/office/officeart/2005/8/layout/hierarchy4"/>
    <dgm:cxn modelId="{6A7EAE3E-11D9-4949-8C94-DB4EDC174936}" type="presParOf" srcId="{EC71751E-C75B-4AD8-BE6D-F12F40938814}" destId="{1974F0CD-E23B-4773-A39C-FFFD627F8FFE}" srcOrd="1" destOrd="0" presId="urn:microsoft.com/office/officeart/2005/8/layout/hierarchy4"/>
    <dgm:cxn modelId="{0F28ADC5-56FD-4D04-BB61-559D3C326151}" type="presParOf" srcId="{EC71751E-C75B-4AD8-BE6D-F12F40938814}" destId="{079D827D-9382-4145-BE31-953694B7C162}" srcOrd="2" destOrd="0" presId="urn:microsoft.com/office/officeart/2005/8/layout/hierarchy4"/>
    <dgm:cxn modelId="{80624C16-0043-45CA-9CC2-FA12E7D41738}" type="presParOf" srcId="{079D827D-9382-4145-BE31-953694B7C162}" destId="{74575C85-6FA1-452A-BEF6-25F461BAB39E}" srcOrd="0" destOrd="0" presId="urn:microsoft.com/office/officeart/2005/8/layout/hierarchy4"/>
    <dgm:cxn modelId="{A057F18F-8BF6-41BF-88D3-3E56E0954101}" type="presParOf" srcId="{74575C85-6FA1-452A-BEF6-25F461BAB39E}" destId="{0C80851E-D5F3-425A-A33B-DAC337A78937}" srcOrd="0" destOrd="0" presId="urn:microsoft.com/office/officeart/2005/8/layout/hierarchy4"/>
    <dgm:cxn modelId="{5B499063-DE02-4B0A-9C3E-B43F00C2D8C7}" type="presParOf" srcId="{74575C85-6FA1-452A-BEF6-25F461BAB39E}" destId="{A5A24988-074A-42BC-BB27-500357153EFC}" srcOrd="1" destOrd="0" presId="urn:microsoft.com/office/officeart/2005/8/layout/hierarchy4"/>
    <dgm:cxn modelId="{0D0CB6DE-F640-4C97-9890-AB734E9E81A8}" type="presParOf" srcId="{079D827D-9382-4145-BE31-953694B7C162}" destId="{61AD5979-210C-4484-9416-237533303E23}" srcOrd="1" destOrd="0" presId="urn:microsoft.com/office/officeart/2005/8/layout/hierarchy4"/>
    <dgm:cxn modelId="{4CCC5D0F-E5AD-48D8-BF95-04F7922522C9}" type="presParOf" srcId="{079D827D-9382-4145-BE31-953694B7C162}" destId="{3D9571FE-456E-4C34-A5F3-6991D12CDAB0}" srcOrd="2" destOrd="0" presId="urn:microsoft.com/office/officeart/2005/8/layout/hierarchy4"/>
    <dgm:cxn modelId="{46225AB5-3402-4FCF-AC15-9BA83F6356D9}" type="presParOf" srcId="{3D9571FE-456E-4C34-A5F3-6991D12CDAB0}" destId="{D5D529EB-6443-4BDA-AA67-C3D8AF7E9702}" srcOrd="0" destOrd="0" presId="urn:microsoft.com/office/officeart/2005/8/layout/hierarchy4"/>
    <dgm:cxn modelId="{2C91BDBE-90AE-41EC-B68A-EB1D982D9F4C}" type="presParOf" srcId="{3D9571FE-456E-4C34-A5F3-6991D12CDAB0}" destId="{1917A8F7-9BF1-4F33-9414-3C9232F6240A}" srcOrd="1" destOrd="0" presId="urn:microsoft.com/office/officeart/2005/8/layout/hierarchy4"/>
    <dgm:cxn modelId="{462AFEA6-DFF1-45FD-8C48-B2A3A7191651}" type="presParOf" srcId="{079D827D-9382-4145-BE31-953694B7C162}" destId="{72CEE514-6DD3-45DB-8DF7-EE3FC10E5811}" srcOrd="3" destOrd="0" presId="urn:microsoft.com/office/officeart/2005/8/layout/hierarchy4"/>
    <dgm:cxn modelId="{00E04707-9A41-4D18-BD95-AF4A2F51F007}" type="presParOf" srcId="{079D827D-9382-4145-BE31-953694B7C162}" destId="{12CA9DB8-F4CF-4405-930F-AA7A79CE07EA}" srcOrd="4" destOrd="0" presId="urn:microsoft.com/office/officeart/2005/8/layout/hierarchy4"/>
    <dgm:cxn modelId="{F0C01A11-E6ED-4968-984C-CD0ADCDCEF32}" type="presParOf" srcId="{12CA9DB8-F4CF-4405-930F-AA7A79CE07EA}" destId="{A150BB95-3E1D-4B6B-9BF6-1780196808AB}" srcOrd="0" destOrd="0" presId="urn:microsoft.com/office/officeart/2005/8/layout/hierarchy4"/>
    <dgm:cxn modelId="{A7C1D426-469B-4226-9771-751B8C667C82}" type="presParOf" srcId="{12CA9DB8-F4CF-4405-930F-AA7A79CE07EA}" destId="{505AF81A-A35A-4C9D-AF44-476B04A1A7C1}" srcOrd="1" destOrd="0" presId="urn:microsoft.com/office/officeart/2005/8/layout/hierarchy4"/>
    <dgm:cxn modelId="{EF083888-92F3-4CBA-9DB9-D20389B6941B}" type="presParOf" srcId="{079D827D-9382-4145-BE31-953694B7C162}" destId="{E0D9E242-0039-4E3A-BF43-E6D587380DBD}" srcOrd="5" destOrd="0" presId="urn:microsoft.com/office/officeart/2005/8/layout/hierarchy4"/>
    <dgm:cxn modelId="{0A2C1B20-8C99-4443-9432-2654027F5B85}" type="presParOf" srcId="{079D827D-9382-4145-BE31-953694B7C162}" destId="{21139C32-9F78-443C-8EE6-AC5DDA54AF74}" srcOrd="6" destOrd="0" presId="urn:microsoft.com/office/officeart/2005/8/layout/hierarchy4"/>
    <dgm:cxn modelId="{04B46E9B-2851-4200-8E28-4973230032B1}" type="presParOf" srcId="{21139C32-9F78-443C-8EE6-AC5DDA54AF74}" destId="{2D9C01DC-64CE-4A59-9DA0-39A000DDE1DF}" srcOrd="0" destOrd="0" presId="urn:microsoft.com/office/officeart/2005/8/layout/hierarchy4"/>
    <dgm:cxn modelId="{96022B8A-2A76-4724-AA3F-3AD4D9DE099A}" type="presParOf" srcId="{21139C32-9F78-443C-8EE6-AC5DDA54AF74}" destId="{335A4863-8F43-4D7E-AB4E-3D1AE807D3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2AC14E-B2C6-45BD-90B9-693D5F5CEAA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AFE8D8-9090-4F2A-ABA2-17BC62ACD6A1}">
      <dgm:prSet phldrT="[文本]" custT="1"/>
      <dgm:spPr/>
      <dgm:t>
        <a:bodyPr/>
        <a:lstStyle/>
        <a:p>
          <a:r>
            <a:rPr lang="zh-CN" altLang="en-US" sz="4800" dirty="0"/>
            <a:t>基础记账</a:t>
          </a:r>
        </a:p>
      </dgm:t>
    </dgm:pt>
    <dgm:pt modelId="{C2802965-F93E-430B-A553-ADFEBC5189C3}" type="parTrans" cxnId="{59D65C46-C670-4C3E-89D9-A28C5AD8AFFF}">
      <dgm:prSet/>
      <dgm:spPr/>
      <dgm:t>
        <a:bodyPr/>
        <a:lstStyle/>
        <a:p>
          <a:endParaRPr lang="zh-CN" altLang="en-US" sz="3600"/>
        </a:p>
      </dgm:t>
    </dgm:pt>
    <dgm:pt modelId="{35337A5C-3DA1-4FDC-B3D4-769E75142A35}" type="sibTrans" cxnId="{59D65C46-C670-4C3E-89D9-A28C5AD8AFFF}">
      <dgm:prSet/>
      <dgm:spPr/>
      <dgm:t>
        <a:bodyPr/>
        <a:lstStyle/>
        <a:p>
          <a:endParaRPr lang="zh-CN" altLang="en-US" sz="3600"/>
        </a:p>
      </dgm:t>
    </dgm:pt>
    <dgm:pt modelId="{FD5DE574-08E3-457D-AB19-FF688FEFE9D4}">
      <dgm:prSet phldrT="[文本]" custT="1"/>
      <dgm:spPr/>
      <dgm:t>
        <a:bodyPr/>
        <a:lstStyle/>
        <a:p>
          <a:r>
            <a:rPr lang="en-US" altLang="zh-CN" sz="2400" dirty="0"/>
            <a:t>Entity</a:t>
          </a:r>
          <a:r>
            <a:rPr lang="zh-CN" altLang="en-US" sz="2400" dirty="0"/>
            <a:t>实体</a:t>
          </a:r>
        </a:p>
      </dgm:t>
    </dgm:pt>
    <dgm:pt modelId="{9CA948B7-786C-4FE7-9CFE-15E1ECDE3078}" type="parTrans" cxnId="{0E48B794-0DD7-42E8-BDAF-CE245D2411DF}">
      <dgm:prSet custT="1"/>
      <dgm:spPr/>
      <dgm:t>
        <a:bodyPr/>
        <a:lstStyle/>
        <a:p>
          <a:endParaRPr lang="zh-CN" altLang="en-US" sz="1050"/>
        </a:p>
      </dgm:t>
    </dgm:pt>
    <dgm:pt modelId="{C1B8187D-E42F-489F-9A58-4E1E8267F58C}" type="sibTrans" cxnId="{0E48B794-0DD7-42E8-BDAF-CE245D2411DF}">
      <dgm:prSet/>
      <dgm:spPr/>
      <dgm:t>
        <a:bodyPr/>
        <a:lstStyle/>
        <a:p>
          <a:endParaRPr lang="zh-CN" altLang="en-US" sz="3600"/>
        </a:p>
      </dgm:t>
    </dgm:pt>
    <dgm:pt modelId="{2C572E96-D988-4550-A366-C822481ABA10}">
      <dgm:prSet phldrT="[文本]" custT="1"/>
      <dgm:spPr/>
      <dgm:t>
        <a:bodyPr/>
        <a:lstStyle/>
        <a:p>
          <a:r>
            <a:rPr lang="en-US" altLang="zh-CN" sz="2400" dirty="0"/>
            <a:t>Repository</a:t>
          </a:r>
          <a:r>
            <a:rPr lang="zh-CN" altLang="en-US" sz="2400" dirty="0"/>
            <a:t>数据库层</a:t>
          </a:r>
        </a:p>
      </dgm:t>
    </dgm:pt>
    <dgm:pt modelId="{46891198-628E-4C74-8FDC-A5AE6D01D673}" type="parTrans" cxnId="{75780C69-915E-4F0A-B5A0-7E0EB9C873A5}">
      <dgm:prSet custT="1"/>
      <dgm:spPr/>
      <dgm:t>
        <a:bodyPr/>
        <a:lstStyle/>
        <a:p>
          <a:endParaRPr lang="zh-CN" altLang="en-US" sz="1000"/>
        </a:p>
      </dgm:t>
    </dgm:pt>
    <dgm:pt modelId="{1C907CEA-3D5D-4F8E-8AC5-A81D266E72BA}" type="sibTrans" cxnId="{75780C69-915E-4F0A-B5A0-7E0EB9C873A5}">
      <dgm:prSet/>
      <dgm:spPr/>
      <dgm:t>
        <a:bodyPr/>
        <a:lstStyle/>
        <a:p>
          <a:endParaRPr lang="zh-CN" altLang="en-US" sz="3600"/>
        </a:p>
      </dgm:t>
    </dgm:pt>
    <dgm:pt modelId="{F46A042E-85A5-4E80-83E0-8AD0E28E54E1}">
      <dgm:prSet phldrT="[文本]" custT="1"/>
      <dgm:spPr/>
      <dgm:t>
        <a:bodyPr/>
        <a:lstStyle/>
        <a:p>
          <a:r>
            <a:rPr lang="en-US" altLang="zh-CN" sz="2400" dirty="0"/>
            <a:t>Service</a:t>
          </a:r>
          <a:r>
            <a:rPr lang="zh-CN" altLang="en-US" sz="2400" dirty="0"/>
            <a:t>服务层</a:t>
          </a:r>
        </a:p>
      </dgm:t>
    </dgm:pt>
    <dgm:pt modelId="{5CB38F93-3679-491D-8D7B-C13425164778}" type="parTrans" cxnId="{5E38C37F-EDA3-4B27-86D2-D0C90F061D17}">
      <dgm:prSet custT="1"/>
      <dgm:spPr/>
      <dgm:t>
        <a:bodyPr/>
        <a:lstStyle/>
        <a:p>
          <a:endParaRPr lang="zh-CN" altLang="en-US" sz="1000"/>
        </a:p>
      </dgm:t>
    </dgm:pt>
    <dgm:pt modelId="{268FC62E-B8D7-4DBC-831E-DD830B65E15D}" type="sibTrans" cxnId="{5E38C37F-EDA3-4B27-86D2-D0C90F061D17}">
      <dgm:prSet/>
      <dgm:spPr/>
      <dgm:t>
        <a:bodyPr/>
        <a:lstStyle/>
        <a:p>
          <a:endParaRPr lang="zh-CN" altLang="en-US" sz="3600"/>
        </a:p>
      </dgm:t>
    </dgm:pt>
    <dgm:pt modelId="{74A0C110-B37C-4135-ABF0-B389422D45CA}">
      <dgm:prSet phldrT="[文本]" custT="1"/>
      <dgm:spPr/>
      <dgm:t>
        <a:bodyPr/>
        <a:lstStyle/>
        <a:p>
          <a:r>
            <a:rPr lang="en-US" altLang="zh-CN" sz="2400" dirty="0"/>
            <a:t>Controller</a:t>
          </a:r>
          <a:r>
            <a:rPr lang="zh-CN" altLang="en-US" sz="2400" dirty="0"/>
            <a:t>控制层</a:t>
          </a:r>
        </a:p>
      </dgm:t>
    </dgm:pt>
    <dgm:pt modelId="{777BDBB5-F674-43F0-A1CF-141C3180B501}" type="parTrans" cxnId="{3D979AC1-EF4D-42EC-A0EA-4E8078C0FDBF}">
      <dgm:prSet custT="1"/>
      <dgm:spPr/>
      <dgm:t>
        <a:bodyPr/>
        <a:lstStyle/>
        <a:p>
          <a:endParaRPr lang="zh-CN" altLang="en-US" sz="1050"/>
        </a:p>
      </dgm:t>
    </dgm:pt>
    <dgm:pt modelId="{C360733E-FAF0-4BDF-A31F-9C37644CE86E}" type="sibTrans" cxnId="{3D979AC1-EF4D-42EC-A0EA-4E8078C0FDBF}">
      <dgm:prSet/>
      <dgm:spPr/>
      <dgm:t>
        <a:bodyPr/>
        <a:lstStyle/>
        <a:p>
          <a:endParaRPr lang="zh-CN" altLang="en-US" sz="3600"/>
        </a:p>
      </dgm:t>
    </dgm:pt>
    <dgm:pt modelId="{809A28BE-B937-42B8-8EC5-3CA11A7F7870}">
      <dgm:prSet phldrT="[文本]" custT="1"/>
      <dgm:spPr/>
      <dgm:t>
        <a:bodyPr/>
        <a:lstStyle/>
        <a:p>
          <a:r>
            <a:rPr lang="en-US" altLang="zh-CN" sz="2400" dirty="0"/>
            <a:t>Bill.java</a:t>
          </a:r>
          <a:endParaRPr lang="zh-CN" altLang="en-US" sz="2400" dirty="0"/>
        </a:p>
      </dgm:t>
    </dgm:pt>
    <dgm:pt modelId="{A26F7082-A9AF-47D8-B698-9A4D0CAA37DE}" type="parTrans" cxnId="{4BC84F91-D20E-46B9-84F2-AC6868B290C1}">
      <dgm:prSet custT="1"/>
      <dgm:spPr/>
      <dgm:t>
        <a:bodyPr/>
        <a:lstStyle/>
        <a:p>
          <a:endParaRPr lang="zh-CN" altLang="en-US" sz="1000"/>
        </a:p>
      </dgm:t>
    </dgm:pt>
    <dgm:pt modelId="{8692141F-5A96-4536-991D-06601F170C1A}" type="sibTrans" cxnId="{4BC84F91-D20E-46B9-84F2-AC6868B290C1}">
      <dgm:prSet/>
      <dgm:spPr/>
      <dgm:t>
        <a:bodyPr/>
        <a:lstStyle/>
        <a:p>
          <a:endParaRPr lang="zh-CN" altLang="en-US" sz="3600"/>
        </a:p>
      </dgm:t>
    </dgm:pt>
    <dgm:pt modelId="{75E17B5A-5C46-4167-A806-B9B9E132ED80}">
      <dgm:prSet phldrT="[文本]" custT="1"/>
      <dgm:spPr/>
      <dgm:t>
        <a:bodyPr/>
        <a:lstStyle/>
        <a:p>
          <a:r>
            <a:rPr lang="en-US" altLang="zh-CN" sz="2400" dirty="0"/>
            <a:t>BillRepository.java</a:t>
          </a:r>
          <a:endParaRPr lang="zh-CN" altLang="en-US" sz="2400" dirty="0"/>
        </a:p>
      </dgm:t>
    </dgm:pt>
    <dgm:pt modelId="{978C78EA-7E8D-4089-9CD8-63A9FD6B78A5}" type="parTrans" cxnId="{4A783FFC-E753-49AC-AD65-1E87A4D2DC2F}">
      <dgm:prSet custT="1"/>
      <dgm:spPr/>
      <dgm:t>
        <a:bodyPr/>
        <a:lstStyle/>
        <a:p>
          <a:endParaRPr lang="zh-CN" altLang="en-US" sz="1000"/>
        </a:p>
      </dgm:t>
    </dgm:pt>
    <dgm:pt modelId="{0F370D12-DE5B-482D-9F13-2BD4A211C764}" type="sibTrans" cxnId="{4A783FFC-E753-49AC-AD65-1E87A4D2DC2F}">
      <dgm:prSet/>
      <dgm:spPr/>
      <dgm:t>
        <a:bodyPr/>
        <a:lstStyle/>
        <a:p>
          <a:endParaRPr lang="zh-CN" altLang="en-US" sz="3600"/>
        </a:p>
      </dgm:t>
    </dgm:pt>
    <dgm:pt modelId="{77E3A7E1-A2CD-48A3-89F2-A9E87A410F8B}">
      <dgm:prSet phldrT="[文本]" custT="1"/>
      <dgm:spPr/>
      <dgm:t>
        <a:bodyPr/>
        <a:lstStyle/>
        <a:p>
          <a:r>
            <a:rPr lang="en-US" altLang="zh-CN" sz="2400" dirty="0"/>
            <a:t>BudgetRepository.java</a:t>
          </a:r>
          <a:endParaRPr lang="zh-CN" altLang="en-US" sz="2400" dirty="0"/>
        </a:p>
      </dgm:t>
    </dgm:pt>
    <dgm:pt modelId="{987837C3-39AE-4173-8052-3DDD06AA597C}" type="parTrans" cxnId="{BFD7A776-0E91-4A8B-80D3-C5CB1B4C5B0F}">
      <dgm:prSet custT="1"/>
      <dgm:spPr/>
      <dgm:t>
        <a:bodyPr/>
        <a:lstStyle/>
        <a:p>
          <a:endParaRPr lang="zh-CN" altLang="en-US" sz="1000"/>
        </a:p>
      </dgm:t>
    </dgm:pt>
    <dgm:pt modelId="{E3D508BA-16F1-4A8C-A17C-7A77FC1AD3A2}" type="sibTrans" cxnId="{BFD7A776-0E91-4A8B-80D3-C5CB1B4C5B0F}">
      <dgm:prSet/>
      <dgm:spPr/>
      <dgm:t>
        <a:bodyPr/>
        <a:lstStyle/>
        <a:p>
          <a:endParaRPr lang="zh-CN" altLang="en-US" sz="3600"/>
        </a:p>
      </dgm:t>
    </dgm:pt>
    <dgm:pt modelId="{754B3BBE-E3D5-436E-9776-A4670377DF77}">
      <dgm:prSet phldrT="[文本]" custT="1"/>
      <dgm:spPr/>
      <dgm:t>
        <a:bodyPr/>
        <a:lstStyle/>
        <a:p>
          <a:r>
            <a:rPr lang="en-US" altLang="zh-CN" sz="2400" dirty="0"/>
            <a:t>Budget.java</a:t>
          </a:r>
          <a:endParaRPr lang="zh-CN" altLang="en-US" sz="2400" dirty="0"/>
        </a:p>
      </dgm:t>
    </dgm:pt>
    <dgm:pt modelId="{24F2A41E-7FEF-4F8F-BE1C-961CC12F2D73}" type="parTrans" cxnId="{8060E172-36F8-40BB-9BB9-060C65ED70E1}">
      <dgm:prSet custT="1"/>
      <dgm:spPr/>
      <dgm:t>
        <a:bodyPr/>
        <a:lstStyle/>
        <a:p>
          <a:endParaRPr lang="zh-CN" altLang="en-US" sz="1000"/>
        </a:p>
      </dgm:t>
    </dgm:pt>
    <dgm:pt modelId="{A08485CC-B1FE-4EC0-8B8A-09928D0CE12F}" type="sibTrans" cxnId="{8060E172-36F8-40BB-9BB9-060C65ED70E1}">
      <dgm:prSet/>
      <dgm:spPr/>
      <dgm:t>
        <a:bodyPr/>
        <a:lstStyle/>
        <a:p>
          <a:endParaRPr lang="zh-CN" altLang="en-US" sz="3600"/>
        </a:p>
      </dgm:t>
    </dgm:pt>
    <dgm:pt modelId="{7DA6839D-B61F-407D-A8CA-BCCA098D8ABF}">
      <dgm:prSet phldrT="[文本]" custT="1"/>
      <dgm:spPr/>
      <dgm:t>
        <a:bodyPr/>
        <a:lstStyle/>
        <a:p>
          <a:r>
            <a:rPr lang="en-US" altLang="zh-CN" sz="2400" dirty="0"/>
            <a:t>BillService.java</a:t>
          </a:r>
          <a:endParaRPr lang="zh-CN" altLang="en-US" sz="2400" dirty="0"/>
        </a:p>
      </dgm:t>
    </dgm:pt>
    <dgm:pt modelId="{F492E4CF-F82F-43DA-8BF2-7064339A545F}" type="parTrans" cxnId="{8F070FBE-BEBC-417D-9BBD-109DC707496F}">
      <dgm:prSet custT="1"/>
      <dgm:spPr/>
      <dgm:t>
        <a:bodyPr/>
        <a:lstStyle/>
        <a:p>
          <a:endParaRPr lang="zh-CN" altLang="en-US" sz="1000"/>
        </a:p>
      </dgm:t>
    </dgm:pt>
    <dgm:pt modelId="{563ABC06-9F9C-46AD-8DBB-82BDD913D81D}" type="sibTrans" cxnId="{8F070FBE-BEBC-417D-9BBD-109DC707496F}">
      <dgm:prSet/>
      <dgm:spPr/>
      <dgm:t>
        <a:bodyPr/>
        <a:lstStyle/>
        <a:p>
          <a:endParaRPr lang="zh-CN" altLang="en-US" sz="3600"/>
        </a:p>
      </dgm:t>
    </dgm:pt>
    <dgm:pt modelId="{1FBCC025-7453-4CE6-9945-C1C71C3402F9}">
      <dgm:prSet phldrT="[文本]" custT="1"/>
      <dgm:spPr/>
      <dgm:t>
        <a:bodyPr/>
        <a:lstStyle/>
        <a:p>
          <a:r>
            <a:rPr lang="en-US" altLang="zh-CN" sz="2400" dirty="0"/>
            <a:t>BudgetService.java</a:t>
          </a:r>
          <a:endParaRPr lang="zh-CN" altLang="en-US" sz="2400" dirty="0"/>
        </a:p>
      </dgm:t>
    </dgm:pt>
    <dgm:pt modelId="{55810C58-5241-4946-ABD2-E30F4D0B5624}" type="parTrans" cxnId="{0FA2EC77-8BB2-4ED3-8FC4-CEEF52056C5B}">
      <dgm:prSet custT="1"/>
      <dgm:spPr/>
      <dgm:t>
        <a:bodyPr/>
        <a:lstStyle/>
        <a:p>
          <a:endParaRPr lang="zh-CN" altLang="en-US" sz="1000"/>
        </a:p>
      </dgm:t>
    </dgm:pt>
    <dgm:pt modelId="{3D312D72-F0E8-4BFF-982D-67363469F7BB}" type="sibTrans" cxnId="{0FA2EC77-8BB2-4ED3-8FC4-CEEF52056C5B}">
      <dgm:prSet/>
      <dgm:spPr/>
      <dgm:t>
        <a:bodyPr/>
        <a:lstStyle/>
        <a:p>
          <a:endParaRPr lang="zh-CN" altLang="en-US" sz="3600"/>
        </a:p>
      </dgm:t>
    </dgm:pt>
    <dgm:pt modelId="{72EB2EBD-ABCF-498E-AA5B-7213E4632CA1}">
      <dgm:prSet phldrT="[文本]" custT="1"/>
      <dgm:spPr/>
      <dgm:t>
        <a:bodyPr/>
        <a:lstStyle/>
        <a:p>
          <a:r>
            <a:rPr lang="en-US" altLang="zh-CN" sz="2400" dirty="0"/>
            <a:t>BillController.java</a:t>
          </a:r>
          <a:endParaRPr lang="zh-CN" altLang="en-US" sz="2400" dirty="0"/>
        </a:p>
      </dgm:t>
    </dgm:pt>
    <dgm:pt modelId="{941F8704-1E83-4FAC-BEE3-BC84FEC3847F}" type="parTrans" cxnId="{8FEBD782-D328-4635-9684-61D4D5DB936A}">
      <dgm:prSet custT="1"/>
      <dgm:spPr/>
      <dgm:t>
        <a:bodyPr/>
        <a:lstStyle/>
        <a:p>
          <a:endParaRPr lang="zh-CN" altLang="en-US" sz="1000"/>
        </a:p>
      </dgm:t>
    </dgm:pt>
    <dgm:pt modelId="{E4DC8395-BF3F-42F1-8567-0C3AD57E64CB}" type="sibTrans" cxnId="{8FEBD782-D328-4635-9684-61D4D5DB936A}">
      <dgm:prSet/>
      <dgm:spPr/>
      <dgm:t>
        <a:bodyPr/>
        <a:lstStyle/>
        <a:p>
          <a:endParaRPr lang="zh-CN" altLang="en-US" sz="3600"/>
        </a:p>
      </dgm:t>
    </dgm:pt>
    <dgm:pt modelId="{39E49E9B-3913-4AFB-9BE1-13B41A1EC576}" type="pres">
      <dgm:prSet presAssocID="{7F2AC14E-B2C6-45BD-90B9-693D5F5CEAA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3A05F1F-772A-4ABA-9821-C3782F786EE9}" type="pres">
      <dgm:prSet presAssocID="{CFAFE8D8-9090-4F2A-ABA2-17BC62ACD6A1}" presName="root1" presStyleCnt="0"/>
      <dgm:spPr/>
    </dgm:pt>
    <dgm:pt modelId="{E93E9B76-D0AF-498D-B233-FAC1A09F71FA}" type="pres">
      <dgm:prSet presAssocID="{CFAFE8D8-9090-4F2A-ABA2-17BC62ACD6A1}" presName="LevelOneTextNode" presStyleLbl="node0" presStyleIdx="0" presStyleCnt="1">
        <dgm:presLayoutVars>
          <dgm:chPref val="3"/>
        </dgm:presLayoutVars>
      </dgm:prSet>
      <dgm:spPr/>
    </dgm:pt>
    <dgm:pt modelId="{B80F11F7-F54C-4B29-A1E3-8E63E3EF55FB}" type="pres">
      <dgm:prSet presAssocID="{CFAFE8D8-9090-4F2A-ABA2-17BC62ACD6A1}" presName="level2hierChild" presStyleCnt="0"/>
      <dgm:spPr/>
    </dgm:pt>
    <dgm:pt modelId="{ECEC2C70-FA35-41EA-83E9-FEBEA4827814}" type="pres">
      <dgm:prSet presAssocID="{9CA948B7-786C-4FE7-9CFE-15E1ECDE3078}" presName="conn2-1" presStyleLbl="parChTrans1D2" presStyleIdx="0" presStyleCnt="4"/>
      <dgm:spPr/>
    </dgm:pt>
    <dgm:pt modelId="{0F2C3563-23A2-4957-80D1-999EE20151EE}" type="pres">
      <dgm:prSet presAssocID="{9CA948B7-786C-4FE7-9CFE-15E1ECDE3078}" presName="connTx" presStyleLbl="parChTrans1D2" presStyleIdx="0" presStyleCnt="4"/>
      <dgm:spPr/>
    </dgm:pt>
    <dgm:pt modelId="{83A5F139-A71F-49E8-B3A7-2B3D8D361401}" type="pres">
      <dgm:prSet presAssocID="{FD5DE574-08E3-457D-AB19-FF688FEFE9D4}" presName="root2" presStyleCnt="0"/>
      <dgm:spPr/>
    </dgm:pt>
    <dgm:pt modelId="{DBFACEB1-995B-4278-A0B1-4B53E24D77FC}" type="pres">
      <dgm:prSet presAssocID="{FD5DE574-08E3-457D-AB19-FF688FEFE9D4}" presName="LevelTwoTextNode" presStyleLbl="node2" presStyleIdx="0" presStyleCnt="4">
        <dgm:presLayoutVars>
          <dgm:chPref val="3"/>
        </dgm:presLayoutVars>
      </dgm:prSet>
      <dgm:spPr/>
    </dgm:pt>
    <dgm:pt modelId="{3755C4D8-0D22-4687-9FE4-9BBE00398463}" type="pres">
      <dgm:prSet presAssocID="{FD5DE574-08E3-457D-AB19-FF688FEFE9D4}" presName="level3hierChild" presStyleCnt="0"/>
      <dgm:spPr/>
    </dgm:pt>
    <dgm:pt modelId="{F5050485-5B43-4E93-8BC7-76F0D2C490D1}" type="pres">
      <dgm:prSet presAssocID="{A26F7082-A9AF-47D8-B698-9A4D0CAA37DE}" presName="conn2-1" presStyleLbl="parChTrans1D3" presStyleIdx="0" presStyleCnt="7"/>
      <dgm:spPr/>
    </dgm:pt>
    <dgm:pt modelId="{CF797131-6777-4332-BF13-D2A631C4D8EB}" type="pres">
      <dgm:prSet presAssocID="{A26F7082-A9AF-47D8-B698-9A4D0CAA37DE}" presName="connTx" presStyleLbl="parChTrans1D3" presStyleIdx="0" presStyleCnt="7"/>
      <dgm:spPr/>
    </dgm:pt>
    <dgm:pt modelId="{23666798-F382-4DC3-96B5-112A1504D042}" type="pres">
      <dgm:prSet presAssocID="{809A28BE-B937-42B8-8EC5-3CA11A7F7870}" presName="root2" presStyleCnt="0"/>
      <dgm:spPr/>
    </dgm:pt>
    <dgm:pt modelId="{84E62495-38F2-4B45-948E-6673ED027FE5}" type="pres">
      <dgm:prSet presAssocID="{809A28BE-B937-42B8-8EC5-3CA11A7F7870}" presName="LevelTwoTextNode" presStyleLbl="node3" presStyleIdx="0" presStyleCnt="7">
        <dgm:presLayoutVars>
          <dgm:chPref val="3"/>
        </dgm:presLayoutVars>
      </dgm:prSet>
      <dgm:spPr/>
    </dgm:pt>
    <dgm:pt modelId="{9622299D-BCAD-4F60-8B44-454FCF670815}" type="pres">
      <dgm:prSet presAssocID="{809A28BE-B937-42B8-8EC5-3CA11A7F7870}" presName="level3hierChild" presStyleCnt="0"/>
      <dgm:spPr/>
    </dgm:pt>
    <dgm:pt modelId="{8F03D6D9-56D5-49C1-BD31-E6CF24983D48}" type="pres">
      <dgm:prSet presAssocID="{24F2A41E-7FEF-4F8F-BE1C-961CC12F2D73}" presName="conn2-1" presStyleLbl="parChTrans1D3" presStyleIdx="1" presStyleCnt="7"/>
      <dgm:spPr/>
    </dgm:pt>
    <dgm:pt modelId="{56A6A9FD-E2E8-4E49-9567-B498B2488D22}" type="pres">
      <dgm:prSet presAssocID="{24F2A41E-7FEF-4F8F-BE1C-961CC12F2D73}" presName="connTx" presStyleLbl="parChTrans1D3" presStyleIdx="1" presStyleCnt="7"/>
      <dgm:spPr/>
    </dgm:pt>
    <dgm:pt modelId="{8DBC3FD9-39CD-4677-8ADA-EE0F155F4611}" type="pres">
      <dgm:prSet presAssocID="{754B3BBE-E3D5-436E-9776-A4670377DF77}" presName="root2" presStyleCnt="0"/>
      <dgm:spPr/>
    </dgm:pt>
    <dgm:pt modelId="{8348393B-A630-4ED7-B099-375C6FDDBD18}" type="pres">
      <dgm:prSet presAssocID="{754B3BBE-E3D5-436E-9776-A4670377DF77}" presName="LevelTwoTextNode" presStyleLbl="node3" presStyleIdx="1" presStyleCnt="7">
        <dgm:presLayoutVars>
          <dgm:chPref val="3"/>
        </dgm:presLayoutVars>
      </dgm:prSet>
      <dgm:spPr/>
    </dgm:pt>
    <dgm:pt modelId="{A37914F5-9E91-4BEC-A6E9-61AB55A06ECF}" type="pres">
      <dgm:prSet presAssocID="{754B3BBE-E3D5-436E-9776-A4670377DF77}" presName="level3hierChild" presStyleCnt="0"/>
      <dgm:spPr/>
    </dgm:pt>
    <dgm:pt modelId="{1A2CA0F9-4CD1-4F30-AD3F-8DC86B1B0E95}" type="pres">
      <dgm:prSet presAssocID="{46891198-628E-4C74-8FDC-A5AE6D01D673}" presName="conn2-1" presStyleLbl="parChTrans1D2" presStyleIdx="1" presStyleCnt="4"/>
      <dgm:spPr/>
    </dgm:pt>
    <dgm:pt modelId="{DECE3970-8905-4A63-A35A-CBD140CC5D50}" type="pres">
      <dgm:prSet presAssocID="{46891198-628E-4C74-8FDC-A5AE6D01D673}" presName="connTx" presStyleLbl="parChTrans1D2" presStyleIdx="1" presStyleCnt="4"/>
      <dgm:spPr/>
    </dgm:pt>
    <dgm:pt modelId="{D842EC20-0B8D-46E4-8458-40EAE11CC204}" type="pres">
      <dgm:prSet presAssocID="{2C572E96-D988-4550-A366-C822481ABA10}" presName="root2" presStyleCnt="0"/>
      <dgm:spPr/>
    </dgm:pt>
    <dgm:pt modelId="{D5E6562E-214C-4679-90AB-304EFAEF0E48}" type="pres">
      <dgm:prSet presAssocID="{2C572E96-D988-4550-A366-C822481ABA10}" presName="LevelTwoTextNode" presStyleLbl="node2" presStyleIdx="1" presStyleCnt="4">
        <dgm:presLayoutVars>
          <dgm:chPref val="3"/>
        </dgm:presLayoutVars>
      </dgm:prSet>
      <dgm:spPr/>
    </dgm:pt>
    <dgm:pt modelId="{0DA74DD5-5D70-44CA-829A-5AC6DC831DD0}" type="pres">
      <dgm:prSet presAssocID="{2C572E96-D988-4550-A366-C822481ABA10}" presName="level3hierChild" presStyleCnt="0"/>
      <dgm:spPr/>
    </dgm:pt>
    <dgm:pt modelId="{ADF88D96-13B9-463E-8B04-D5DF75115E46}" type="pres">
      <dgm:prSet presAssocID="{978C78EA-7E8D-4089-9CD8-63A9FD6B78A5}" presName="conn2-1" presStyleLbl="parChTrans1D3" presStyleIdx="2" presStyleCnt="7"/>
      <dgm:spPr/>
    </dgm:pt>
    <dgm:pt modelId="{254AD252-5C61-4B0E-9D47-6820706322E3}" type="pres">
      <dgm:prSet presAssocID="{978C78EA-7E8D-4089-9CD8-63A9FD6B78A5}" presName="connTx" presStyleLbl="parChTrans1D3" presStyleIdx="2" presStyleCnt="7"/>
      <dgm:spPr/>
    </dgm:pt>
    <dgm:pt modelId="{C417F688-2198-4DCE-AE13-E4ED4D4CC9B6}" type="pres">
      <dgm:prSet presAssocID="{75E17B5A-5C46-4167-A806-B9B9E132ED80}" presName="root2" presStyleCnt="0"/>
      <dgm:spPr/>
    </dgm:pt>
    <dgm:pt modelId="{B354523D-F134-4759-8F01-61C865310DDC}" type="pres">
      <dgm:prSet presAssocID="{75E17B5A-5C46-4167-A806-B9B9E132ED80}" presName="LevelTwoTextNode" presStyleLbl="node3" presStyleIdx="2" presStyleCnt="7" custScaleX="127109">
        <dgm:presLayoutVars>
          <dgm:chPref val="3"/>
        </dgm:presLayoutVars>
      </dgm:prSet>
      <dgm:spPr/>
    </dgm:pt>
    <dgm:pt modelId="{15FFCF53-C117-4B6E-91BC-A0F8F53E50D0}" type="pres">
      <dgm:prSet presAssocID="{75E17B5A-5C46-4167-A806-B9B9E132ED80}" presName="level3hierChild" presStyleCnt="0"/>
      <dgm:spPr/>
    </dgm:pt>
    <dgm:pt modelId="{322B1DC4-9C72-4C86-9A55-8B5E05A42D77}" type="pres">
      <dgm:prSet presAssocID="{987837C3-39AE-4173-8052-3DDD06AA597C}" presName="conn2-1" presStyleLbl="parChTrans1D3" presStyleIdx="3" presStyleCnt="7"/>
      <dgm:spPr/>
    </dgm:pt>
    <dgm:pt modelId="{D0CC266F-6B0B-43EF-85EB-81BB4F511FB1}" type="pres">
      <dgm:prSet presAssocID="{987837C3-39AE-4173-8052-3DDD06AA597C}" presName="connTx" presStyleLbl="parChTrans1D3" presStyleIdx="3" presStyleCnt="7"/>
      <dgm:spPr/>
    </dgm:pt>
    <dgm:pt modelId="{1ABAB522-E1E5-4D6B-85B8-B03B7938919F}" type="pres">
      <dgm:prSet presAssocID="{77E3A7E1-A2CD-48A3-89F2-A9E87A410F8B}" presName="root2" presStyleCnt="0"/>
      <dgm:spPr/>
    </dgm:pt>
    <dgm:pt modelId="{35F41FD1-0D04-4495-800B-E320938B7308}" type="pres">
      <dgm:prSet presAssocID="{77E3A7E1-A2CD-48A3-89F2-A9E87A410F8B}" presName="LevelTwoTextNode" presStyleLbl="node3" presStyleIdx="3" presStyleCnt="7" custScaleX="129708">
        <dgm:presLayoutVars>
          <dgm:chPref val="3"/>
        </dgm:presLayoutVars>
      </dgm:prSet>
      <dgm:spPr/>
    </dgm:pt>
    <dgm:pt modelId="{0EFA79B4-7358-455E-B185-7AE0272436B3}" type="pres">
      <dgm:prSet presAssocID="{77E3A7E1-A2CD-48A3-89F2-A9E87A410F8B}" presName="level3hierChild" presStyleCnt="0"/>
      <dgm:spPr/>
    </dgm:pt>
    <dgm:pt modelId="{AC287AB4-2E47-4C31-8B86-9B129DEB5494}" type="pres">
      <dgm:prSet presAssocID="{5CB38F93-3679-491D-8D7B-C13425164778}" presName="conn2-1" presStyleLbl="parChTrans1D2" presStyleIdx="2" presStyleCnt="4"/>
      <dgm:spPr/>
    </dgm:pt>
    <dgm:pt modelId="{D67A6FCA-EB1B-4834-B035-C63EAC05F024}" type="pres">
      <dgm:prSet presAssocID="{5CB38F93-3679-491D-8D7B-C13425164778}" presName="connTx" presStyleLbl="parChTrans1D2" presStyleIdx="2" presStyleCnt="4"/>
      <dgm:spPr/>
    </dgm:pt>
    <dgm:pt modelId="{56DE7831-95F5-46A5-B141-FC8C7B200435}" type="pres">
      <dgm:prSet presAssocID="{F46A042E-85A5-4E80-83E0-8AD0E28E54E1}" presName="root2" presStyleCnt="0"/>
      <dgm:spPr/>
    </dgm:pt>
    <dgm:pt modelId="{7864AE7C-7DFD-4B78-9E6B-B328962C63B6}" type="pres">
      <dgm:prSet presAssocID="{F46A042E-85A5-4E80-83E0-8AD0E28E54E1}" presName="LevelTwoTextNode" presStyleLbl="node2" presStyleIdx="2" presStyleCnt="4">
        <dgm:presLayoutVars>
          <dgm:chPref val="3"/>
        </dgm:presLayoutVars>
      </dgm:prSet>
      <dgm:spPr/>
    </dgm:pt>
    <dgm:pt modelId="{6F7DEEF6-5F44-4E86-A7E1-709598407622}" type="pres">
      <dgm:prSet presAssocID="{F46A042E-85A5-4E80-83E0-8AD0E28E54E1}" presName="level3hierChild" presStyleCnt="0"/>
      <dgm:spPr/>
    </dgm:pt>
    <dgm:pt modelId="{EBDF3147-D394-4EE9-B42F-59F939E8AD74}" type="pres">
      <dgm:prSet presAssocID="{F492E4CF-F82F-43DA-8BF2-7064339A545F}" presName="conn2-1" presStyleLbl="parChTrans1D3" presStyleIdx="4" presStyleCnt="7"/>
      <dgm:spPr/>
    </dgm:pt>
    <dgm:pt modelId="{24332C05-AE34-43CA-98F3-A082C552F7EF}" type="pres">
      <dgm:prSet presAssocID="{F492E4CF-F82F-43DA-8BF2-7064339A545F}" presName="connTx" presStyleLbl="parChTrans1D3" presStyleIdx="4" presStyleCnt="7"/>
      <dgm:spPr/>
    </dgm:pt>
    <dgm:pt modelId="{5E1E2034-83C4-4CEB-A41F-308685DC942B}" type="pres">
      <dgm:prSet presAssocID="{7DA6839D-B61F-407D-A8CA-BCCA098D8ABF}" presName="root2" presStyleCnt="0"/>
      <dgm:spPr/>
    </dgm:pt>
    <dgm:pt modelId="{4DB06957-5B84-4571-A4C6-3F7ECFDEB11C}" type="pres">
      <dgm:prSet presAssocID="{7DA6839D-B61F-407D-A8CA-BCCA098D8ABF}" presName="LevelTwoTextNode" presStyleLbl="node3" presStyleIdx="4" presStyleCnt="7">
        <dgm:presLayoutVars>
          <dgm:chPref val="3"/>
        </dgm:presLayoutVars>
      </dgm:prSet>
      <dgm:spPr/>
    </dgm:pt>
    <dgm:pt modelId="{A90F0903-26C5-4760-8694-3D4CC7E6E319}" type="pres">
      <dgm:prSet presAssocID="{7DA6839D-B61F-407D-A8CA-BCCA098D8ABF}" presName="level3hierChild" presStyleCnt="0"/>
      <dgm:spPr/>
    </dgm:pt>
    <dgm:pt modelId="{B1A603E4-E8D1-4387-9364-13B06D82EDAE}" type="pres">
      <dgm:prSet presAssocID="{55810C58-5241-4946-ABD2-E30F4D0B5624}" presName="conn2-1" presStyleLbl="parChTrans1D3" presStyleIdx="5" presStyleCnt="7"/>
      <dgm:spPr/>
    </dgm:pt>
    <dgm:pt modelId="{756D7E27-4DDB-4C4E-8A9C-7DECDC3F46A1}" type="pres">
      <dgm:prSet presAssocID="{55810C58-5241-4946-ABD2-E30F4D0B5624}" presName="connTx" presStyleLbl="parChTrans1D3" presStyleIdx="5" presStyleCnt="7"/>
      <dgm:spPr/>
    </dgm:pt>
    <dgm:pt modelId="{F0A545FB-7F18-494F-8B1A-77B522E4260A}" type="pres">
      <dgm:prSet presAssocID="{1FBCC025-7453-4CE6-9945-C1C71C3402F9}" presName="root2" presStyleCnt="0"/>
      <dgm:spPr/>
    </dgm:pt>
    <dgm:pt modelId="{7E632510-CAF2-43EB-9DE7-FCAEB10A3AE9}" type="pres">
      <dgm:prSet presAssocID="{1FBCC025-7453-4CE6-9945-C1C71C3402F9}" presName="LevelTwoTextNode" presStyleLbl="node3" presStyleIdx="5" presStyleCnt="7" custScaleX="115231">
        <dgm:presLayoutVars>
          <dgm:chPref val="3"/>
        </dgm:presLayoutVars>
      </dgm:prSet>
      <dgm:spPr/>
    </dgm:pt>
    <dgm:pt modelId="{85B514FA-46CB-4DAC-A919-5BCCCEF552F9}" type="pres">
      <dgm:prSet presAssocID="{1FBCC025-7453-4CE6-9945-C1C71C3402F9}" presName="level3hierChild" presStyleCnt="0"/>
      <dgm:spPr/>
    </dgm:pt>
    <dgm:pt modelId="{2B9C90C9-49B1-487A-B24C-F3615554813B}" type="pres">
      <dgm:prSet presAssocID="{777BDBB5-F674-43F0-A1CF-141C3180B501}" presName="conn2-1" presStyleLbl="parChTrans1D2" presStyleIdx="3" presStyleCnt="4"/>
      <dgm:spPr/>
    </dgm:pt>
    <dgm:pt modelId="{40DB2858-4151-4403-97FD-F1C6F8F3CC26}" type="pres">
      <dgm:prSet presAssocID="{777BDBB5-F674-43F0-A1CF-141C3180B501}" presName="connTx" presStyleLbl="parChTrans1D2" presStyleIdx="3" presStyleCnt="4"/>
      <dgm:spPr/>
    </dgm:pt>
    <dgm:pt modelId="{9DA78044-F9CA-4680-8536-D45B5B85880A}" type="pres">
      <dgm:prSet presAssocID="{74A0C110-B37C-4135-ABF0-B389422D45CA}" presName="root2" presStyleCnt="0"/>
      <dgm:spPr/>
    </dgm:pt>
    <dgm:pt modelId="{14222BB1-3F0A-41DB-9364-CB44834796CD}" type="pres">
      <dgm:prSet presAssocID="{74A0C110-B37C-4135-ABF0-B389422D45CA}" presName="LevelTwoTextNode" presStyleLbl="node2" presStyleIdx="3" presStyleCnt="4">
        <dgm:presLayoutVars>
          <dgm:chPref val="3"/>
        </dgm:presLayoutVars>
      </dgm:prSet>
      <dgm:spPr/>
    </dgm:pt>
    <dgm:pt modelId="{663708FB-EC82-4B91-A4F6-A22B4F50B43B}" type="pres">
      <dgm:prSet presAssocID="{74A0C110-B37C-4135-ABF0-B389422D45CA}" presName="level3hierChild" presStyleCnt="0"/>
      <dgm:spPr/>
    </dgm:pt>
    <dgm:pt modelId="{B12AFBC6-57DE-4424-8398-3668D13C1B2F}" type="pres">
      <dgm:prSet presAssocID="{941F8704-1E83-4FAC-BEE3-BC84FEC3847F}" presName="conn2-1" presStyleLbl="parChTrans1D3" presStyleIdx="6" presStyleCnt="7"/>
      <dgm:spPr/>
    </dgm:pt>
    <dgm:pt modelId="{1F9E0168-4CC5-450B-9D56-5C7D501F623E}" type="pres">
      <dgm:prSet presAssocID="{941F8704-1E83-4FAC-BEE3-BC84FEC3847F}" presName="connTx" presStyleLbl="parChTrans1D3" presStyleIdx="6" presStyleCnt="7"/>
      <dgm:spPr/>
    </dgm:pt>
    <dgm:pt modelId="{F7DD3BEE-CFA0-4035-87DD-20BF61B23FE3}" type="pres">
      <dgm:prSet presAssocID="{72EB2EBD-ABCF-498E-AA5B-7213E4632CA1}" presName="root2" presStyleCnt="0"/>
      <dgm:spPr/>
    </dgm:pt>
    <dgm:pt modelId="{5B3E8448-4AF1-4C91-BF37-9BAFDB5145B6}" type="pres">
      <dgm:prSet presAssocID="{72EB2EBD-ABCF-498E-AA5B-7213E4632CA1}" presName="LevelTwoTextNode" presStyleLbl="node3" presStyleIdx="6" presStyleCnt="7">
        <dgm:presLayoutVars>
          <dgm:chPref val="3"/>
        </dgm:presLayoutVars>
      </dgm:prSet>
      <dgm:spPr/>
    </dgm:pt>
    <dgm:pt modelId="{5DA06BA5-384C-4898-AAFD-EA6BFA3F5FBF}" type="pres">
      <dgm:prSet presAssocID="{72EB2EBD-ABCF-498E-AA5B-7213E4632CA1}" presName="level3hierChild" presStyleCnt="0"/>
      <dgm:spPr/>
    </dgm:pt>
  </dgm:ptLst>
  <dgm:cxnLst>
    <dgm:cxn modelId="{649F020F-CBC2-4C1B-A20E-3C234921C450}" type="presOf" srcId="{A26F7082-A9AF-47D8-B698-9A4D0CAA37DE}" destId="{CF797131-6777-4332-BF13-D2A631C4D8EB}" srcOrd="1" destOrd="0" presId="urn:microsoft.com/office/officeart/2008/layout/HorizontalMultiLevelHierarchy"/>
    <dgm:cxn modelId="{9B00060F-13CB-4D76-861D-3D2141C8F667}" type="presOf" srcId="{55810C58-5241-4946-ABD2-E30F4D0B5624}" destId="{B1A603E4-E8D1-4387-9364-13B06D82EDAE}" srcOrd="0" destOrd="0" presId="urn:microsoft.com/office/officeart/2008/layout/HorizontalMultiLevelHierarchy"/>
    <dgm:cxn modelId="{E3DC2B14-F0AB-4150-871C-87358A823DD4}" type="presOf" srcId="{F492E4CF-F82F-43DA-8BF2-7064339A545F}" destId="{EBDF3147-D394-4EE9-B42F-59F939E8AD74}" srcOrd="0" destOrd="0" presId="urn:microsoft.com/office/officeart/2008/layout/HorizontalMultiLevelHierarchy"/>
    <dgm:cxn modelId="{D2A04F19-8E2B-4FE2-AC54-46F06AD8016E}" type="presOf" srcId="{46891198-628E-4C74-8FDC-A5AE6D01D673}" destId="{DECE3970-8905-4A63-A35A-CBD140CC5D50}" srcOrd="1" destOrd="0" presId="urn:microsoft.com/office/officeart/2008/layout/HorizontalMultiLevelHierarchy"/>
    <dgm:cxn modelId="{DD89801E-3388-4C66-8A7F-FD1391E53D34}" type="presOf" srcId="{75E17B5A-5C46-4167-A806-B9B9E132ED80}" destId="{B354523D-F134-4759-8F01-61C865310DDC}" srcOrd="0" destOrd="0" presId="urn:microsoft.com/office/officeart/2008/layout/HorizontalMultiLevelHierarchy"/>
    <dgm:cxn modelId="{C459E921-37C6-481D-BE7C-A8FA6720CE37}" type="presOf" srcId="{809A28BE-B937-42B8-8EC5-3CA11A7F7870}" destId="{84E62495-38F2-4B45-948E-6673ED027FE5}" srcOrd="0" destOrd="0" presId="urn:microsoft.com/office/officeart/2008/layout/HorizontalMultiLevelHierarchy"/>
    <dgm:cxn modelId="{B86E0534-C8BB-43F4-9280-892DFD875F4F}" type="presOf" srcId="{978C78EA-7E8D-4089-9CD8-63A9FD6B78A5}" destId="{ADF88D96-13B9-463E-8B04-D5DF75115E46}" srcOrd="0" destOrd="0" presId="urn:microsoft.com/office/officeart/2008/layout/HorizontalMultiLevelHierarchy"/>
    <dgm:cxn modelId="{196AA13E-14CE-45BF-A829-812313107445}" type="presOf" srcId="{978C78EA-7E8D-4089-9CD8-63A9FD6B78A5}" destId="{254AD252-5C61-4B0E-9D47-6820706322E3}" srcOrd="1" destOrd="0" presId="urn:microsoft.com/office/officeart/2008/layout/HorizontalMultiLevelHierarchy"/>
    <dgm:cxn modelId="{CA1D913F-F370-4F1C-8A17-B229DC67EA6F}" type="presOf" srcId="{9CA948B7-786C-4FE7-9CFE-15E1ECDE3078}" destId="{0F2C3563-23A2-4957-80D1-999EE20151EE}" srcOrd="1" destOrd="0" presId="urn:microsoft.com/office/officeart/2008/layout/HorizontalMultiLevelHierarchy"/>
    <dgm:cxn modelId="{3836FB45-C45E-42A2-93DE-854EED798BDC}" type="presOf" srcId="{941F8704-1E83-4FAC-BEE3-BC84FEC3847F}" destId="{B12AFBC6-57DE-4424-8398-3668D13C1B2F}" srcOrd="0" destOrd="0" presId="urn:microsoft.com/office/officeart/2008/layout/HorizontalMultiLevelHierarchy"/>
    <dgm:cxn modelId="{59D65C46-C670-4C3E-89D9-A28C5AD8AFFF}" srcId="{7F2AC14E-B2C6-45BD-90B9-693D5F5CEAAC}" destId="{CFAFE8D8-9090-4F2A-ABA2-17BC62ACD6A1}" srcOrd="0" destOrd="0" parTransId="{C2802965-F93E-430B-A553-ADFEBC5189C3}" sibTransId="{35337A5C-3DA1-4FDC-B3D4-769E75142A35}"/>
    <dgm:cxn modelId="{D38AC366-3237-4E3A-A092-5AC7E1AAEC42}" type="presOf" srcId="{777BDBB5-F674-43F0-A1CF-141C3180B501}" destId="{40DB2858-4151-4403-97FD-F1C6F8F3CC26}" srcOrd="1" destOrd="0" presId="urn:microsoft.com/office/officeart/2008/layout/HorizontalMultiLevelHierarchy"/>
    <dgm:cxn modelId="{75780C69-915E-4F0A-B5A0-7E0EB9C873A5}" srcId="{CFAFE8D8-9090-4F2A-ABA2-17BC62ACD6A1}" destId="{2C572E96-D988-4550-A366-C822481ABA10}" srcOrd="1" destOrd="0" parTransId="{46891198-628E-4C74-8FDC-A5AE6D01D673}" sibTransId="{1C907CEA-3D5D-4F8E-8AC5-A81D266E72BA}"/>
    <dgm:cxn modelId="{BBDEAB50-127E-4520-8DF7-02AF8AAB33FD}" type="presOf" srcId="{F492E4CF-F82F-43DA-8BF2-7064339A545F}" destId="{24332C05-AE34-43CA-98F3-A082C552F7EF}" srcOrd="1" destOrd="0" presId="urn:microsoft.com/office/officeart/2008/layout/HorizontalMultiLevelHierarchy"/>
    <dgm:cxn modelId="{5D55E850-7861-4FC4-AF2D-941D184E0EA7}" type="presOf" srcId="{55810C58-5241-4946-ABD2-E30F4D0B5624}" destId="{756D7E27-4DDB-4C4E-8A9C-7DECDC3F46A1}" srcOrd="1" destOrd="0" presId="urn:microsoft.com/office/officeart/2008/layout/HorizontalMultiLevelHierarchy"/>
    <dgm:cxn modelId="{8060E172-36F8-40BB-9BB9-060C65ED70E1}" srcId="{FD5DE574-08E3-457D-AB19-FF688FEFE9D4}" destId="{754B3BBE-E3D5-436E-9776-A4670377DF77}" srcOrd="1" destOrd="0" parTransId="{24F2A41E-7FEF-4F8F-BE1C-961CC12F2D73}" sibTransId="{A08485CC-B1FE-4EC0-8B8A-09928D0CE12F}"/>
    <dgm:cxn modelId="{BFD7A776-0E91-4A8B-80D3-C5CB1B4C5B0F}" srcId="{2C572E96-D988-4550-A366-C822481ABA10}" destId="{77E3A7E1-A2CD-48A3-89F2-A9E87A410F8B}" srcOrd="1" destOrd="0" parTransId="{987837C3-39AE-4173-8052-3DDD06AA597C}" sibTransId="{E3D508BA-16F1-4A8C-A17C-7A77FC1AD3A2}"/>
    <dgm:cxn modelId="{894A0B77-3F90-4D1B-A5D4-A2243829B542}" type="presOf" srcId="{9CA948B7-786C-4FE7-9CFE-15E1ECDE3078}" destId="{ECEC2C70-FA35-41EA-83E9-FEBEA4827814}" srcOrd="0" destOrd="0" presId="urn:microsoft.com/office/officeart/2008/layout/HorizontalMultiLevelHierarchy"/>
    <dgm:cxn modelId="{229D2277-00D7-48BA-B307-5A7F56082A3C}" type="presOf" srcId="{1FBCC025-7453-4CE6-9945-C1C71C3402F9}" destId="{7E632510-CAF2-43EB-9DE7-FCAEB10A3AE9}" srcOrd="0" destOrd="0" presId="urn:microsoft.com/office/officeart/2008/layout/HorizontalMultiLevelHierarchy"/>
    <dgm:cxn modelId="{0FA2EC77-8BB2-4ED3-8FC4-CEEF52056C5B}" srcId="{F46A042E-85A5-4E80-83E0-8AD0E28E54E1}" destId="{1FBCC025-7453-4CE6-9945-C1C71C3402F9}" srcOrd="1" destOrd="0" parTransId="{55810C58-5241-4946-ABD2-E30F4D0B5624}" sibTransId="{3D312D72-F0E8-4BFF-982D-67363469F7BB}"/>
    <dgm:cxn modelId="{DDE03759-80B8-459A-9E58-90CE952DAC78}" type="presOf" srcId="{CFAFE8D8-9090-4F2A-ABA2-17BC62ACD6A1}" destId="{E93E9B76-D0AF-498D-B233-FAC1A09F71FA}" srcOrd="0" destOrd="0" presId="urn:microsoft.com/office/officeart/2008/layout/HorizontalMultiLevelHierarchy"/>
    <dgm:cxn modelId="{5E38C37F-EDA3-4B27-86D2-D0C90F061D17}" srcId="{CFAFE8D8-9090-4F2A-ABA2-17BC62ACD6A1}" destId="{F46A042E-85A5-4E80-83E0-8AD0E28E54E1}" srcOrd="2" destOrd="0" parTransId="{5CB38F93-3679-491D-8D7B-C13425164778}" sibTransId="{268FC62E-B8D7-4DBC-831E-DD830B65E15D}"/>
    <dgm:cxn modelId="{8FEBD782-D328-4635-9684-61D4D5DB936A}" srcId="{74A0C110-B37C-4135-ABF0-B389422D45CA}" destId="{72EB2EBD-ABCF-498E-AA5B-7213E4632CA1}" srcOrd="0" destOrd="0" parTransId="{941F8704-1E83-4FAC-BEE3-BC84FEC3847F}" sibTransId="{E4DC8395-BF3F-42F1-8567-0C3AD57E64CB}"/>
    <dgm:cxn modelId="{A06A1586-BCAE-458B-8731-82BF8697CDA9}" type="presOf" srcId="{7DA6839D-B61F-407D-A8CA-BCCA098D8ABF}" destId="{4DB06957-5B84-4571-A4C6-3F7ECFDEB11C}" srcOrd="0" destOrd="0" presId="urn:microsoft.com/office/officeart/2008/layout/HorizontalMultiLevelHierarchy"/>
    <dgm:cxn modelId="{4BC84F91-D20E-46B9-84F2-AC6868B290C1}" srcId="{FD5DE574-08E3-457D-AB19-FF688FEFE9D4}" destId="{809A28BE-B937-42B8-8EC5-3CA11A7F7870}" srcOrd="0" destOrd="0" parTransId="{A26F7082-A9AF-47D8-B698-9A4D0CAA37DE}" sibTransId="{8692141F-5A96-4536-991D-06601F170C1A}"/>
    <dgm:cxn modelId="{BBCAA692-D680-48D4-8554-E0E9283FF105}" type="presOf" srcId="{74A0C110-B37C-4135-ABF0-B389422D45CA}" destId="{14222BB1-3F0A-41DB-9364-CB44834796CD}" srcOrd="0" destOrd="0" presId="urn:microsoft.com/office/officeart/2008/layout/HorizontalMultiLevelHierarchy"/>
    <dgm:cxn modelId="{0E48B794-0DD7-42E8-BDAF-CE245D2411DF}" srcId="{CFAFE8D8-9090-4F2A-ABA2-17BC62ACD6A1}" destId="{FD5DE574-08E3-457D-AB19-FF688FEFE9D4}" srcOrd="0" destOrd="0" parTransId="{9CA948B7-786C-4FE7-9CFE-15E1ECDE3078}" sibTransId="{C1B8187D-E42F-489F-9A58-4E1E8267F58C}"/>
    <dgm:cxn modelId="{36F14C96-35F5-479E-9DCA-6CE4BC6E262C}" type="presOf" srcId="{7F2AC14E-B2C6-45BD-90B9-693D5F5CEAAC}" destId="{39E49E9B-3913-4AFB-9BE1-13B41A1EC576}" srcOrd="0" destOrd="0" presId="urn:microsoft.com/office/officeart/2008/layout/HorizontalMultiLevelHierarchy"/>
    <dgm:cxn modelId="{140B119E-3B0E-44A5-90A5-C8BF3B502F23}" type="presOf" srcId="{24F2A41E-7FEF-4F8F-BE1C-961CC12F2D73}" destId="{8F03D6D9-56D5-49C1-BD31-E6CF24983D48}" srcOrd="0" destOrd="0" presId="urn:microsoft.com/office/officeart/2008/layout/HorizontalMultiLevelHierarchy"/>
    <dgm:cxn modelId="{955F03AA-4D6A-4014-B13F-1C09D6207643}" type="presOf" srcId="{77E3A7E1-A2CD-48A3-89F2-A9E87A410F8B}" destId="{35F41FD1-0D04-4495-800B-E320938B7308}" srcOrd="0" destOrd="0" presId="urn:microsoft.com/office/officeart/2008/layout/HorizontalMultiLevelHierarchy"/>
    <dgm:cxn modelId="{7FCAA9BA-DAA3-4B4A-BFB1-5657A3023979}" type="presOf" srcId="{A26F7082-A9AF-47D8-B698-9A4D0CAA37DE}" destId="{F5050485-5B43-4E93-8BC7-76F0D2C490D1}" srcOrd="0" destOrd="0" presId="urn:microsoft.com/office/officeart/2008/layout/HorizontalMultiLevelHierarchy"/>
    <dgm:cxn modelId="{8F070FBE-BEBC-417D-9BBD-109DC707496F}" srcId="{F46A042E-85A5-4E80-83E0-8AD0E28E54E1}" destId="{7DA6839D-B61F-407D-A8CA-BCCA098D8ABF}" srcOrd="0" destOrd="0" parTransId="{F492E4CF-F82F-43DA-8BF2-7064339A545F}" sibTransId="{563ABC06-9F9C-46AD-8DBB-82BDD913D81D}"/>
    <dgm:cxn modelId="{603DD1C0-A0D1-4FCE-AE9A-94E7F682C614}" type="presOf" srcId="{987837C3-39AE-4173-8052-3DDD06AA597C}" destId="{322B1DC4-9C72-4C86-9A55-8B5E05A42D77}" srcOrd="0" destOrd="0" presId="urn:microsoft.com/office/officeart/2008/layout/HorizontalMultiLevelHierarchy"/>
    <dgm:cxn modelId="{3D979AC1-EF4D-42EC-A0EA-4E8078C0FDBF}" srcId="{CFAFE8D8-9090-4F2A-ABA2-17BC62ACD6A1}" destId="{74A0C110-B37C-4135-ABF0-B389422D45CA}" srcOrd="3" destOrd="0" parTransId="{777BDBB5-F674-43F0-A1CF-141C3180B501}" sibTransId="{C360733E-FAF0-4BDF-A31F-9C37644CE86E}"/>
    <dgm:cxn modelId="{7CAD30CA-56E2-4F73-8137-545B7619A9C7}" type="presOf" srcId="{24F2A41E-7FEF-4F8F-BE1C-961CC12F2D73}" destId="{56A6A9FD-E2E8-4E49-9567-B498B2488D22}" srcOrd="1" destOrd="0" presId="urn:microsoft.com/office/officeart/2008/layout/HorizontalMultiLevelHierarchy"/>
    <dgm:cxn modelId="{184F64CB-8E39-4677-B396-DA51D30C7F2A}" type="presOf" srcId="{2C572E96-D988-4550-A366-C822481ABA10}" destId="{D5E6562E-214C-4679-90AB-304EFAEF0E48}" srcOrd="0" destOrd="0" presId="urn:microsoft.com/office/officeart/2008/layout/HorizontalMultiLevelHierarchy"/>
    <dgm:cxn modelId="{CD34D0CF-D6C1-41DC-A59F-E0A5D5432108}" type="presOf" srcId="{72EB2EBD-ABCF-498E-AA5B-7213E4632CA1}" destId="{5B3E8448-4AF1-4C91-BF37-9BAFDB5145B6}" srcOrd="0" destOrd="0" presId="urn:microsoft.com/office/officeart/2008/layout/HorizontalMultiLevelHierarchy"/>
    <dgm:cxn modelId="{FF715AD0-16A8-43F4-BC05-EAF5E47F11F4}" type="presOf" srcId="{5CB38F93-3679-491D-8D7B-C13425164778}" destId="{AC287AB4-2E47-4C31-8B86-9B129DEB5494}" srcOrd="0" destOrd="0" presId="urn:microsoft.com/office/officeart/2008/layout/HorizontalMultiLevelHierarchy"/>
    <dgm:cxn modelId="{590350D2-2A95-4343-B198-2671716E8D89}" type="presOf" srcId="{5CB38F93-3679-491D-8D7B-C13425164778}" destId="{D67A6FCA-EB1B-4834-B035-C63EAC05F024}" srcOrd="1" destOrd="0" presId="urn:microsoft.com/office/officeart/2008/layout/HorizontalMultiLevelHierarchy"/>
    <dgm:cxn modelId="{A77421D3-2D7F-442D-B5A5-7B5AE8A918CF}" type="presOf" srcId="{46891198-628E-4C74-8FDC-A5AE6D01D673}" destId="{1A2CA0F9-4CD1-4F30-AD3F-8DC86B1B0E95}" srcOrd="0" destOrd="0" presId="urn:microsoft.com/office/officeart/2008/layout/HorizontalMultiLevelHierarchy"/>
    <dgm:cxn modelId="{BFDB17D6-44AA-41F6-BE23-94A32B2B590E}" type="presOf" srcId="{987837C3-39AE-4173-8052-3DDD06AA597C}" destId="{D0CC266F-6B0B-43EF-85EB-81BB4F511FB1}" srcOrd="1" destOrd="0" presId="urn:microsoft.com/office/officeart/2008/layout/HorizontalMultiLevelHierarchy"/>
    <dgm:cxn modelId="{85CB31EA-3BE6-43D3-9A7A-2D985FD4AAB7}" type="presOf" srcId="{754B3BBE-E3D5-436E-9776-A4670377DF77}" destId="{8348393B-A630-4ED7-B099-375C6FDDBD18}" srcOrd="0" destOrd="0" presId="urn:microsoft.com/office/officeart/2008/layout/HorizontalMultiLevelHierarchy"/>
    <dgm:cxn modelId="{BB870AEC-7E56-4DBC-833D-D95D7A74C85C}" type="presOf" srcId="{941F8704-1E83-4FAC-BEE3-BC84FEC3847F}" destId="{1F9E0168-4CC5-450B-9D56-5C7D501F623E}" srcOrd="1" destOrd="0" presId="urn:microsoft.com/office/officeart/2008/layout/HorizontalMultiLevelHierarchy"/>
    <dgm:cxn modelId="{5C6426EF-B05A-4A3B-9AE1-EC3F43A1FEBB}" type="presOf" srcId="{777BDBB5-F674-43F0-A1CF-141C3180B501}" destId="{2B9C90C9-49B1-487A-B24C-F3615554813B}" srcOrd="0" destOrd="0" presId="urn:microsoft.com/office/officeart/2008/layout/HorizontalMultiLevelHierarchy"/>
    <dgm:cxn modelId="{51157CF6-AD3E-4ADC-B8E0-F2BE6CC28EA9}" type="presOf" srcId="{F46A042E-85A5-4E80-83E0-8AD0E28E54E1}" destId="{7864AE7C-7DFD-4B78-9E6B-B328962C63B6}" srcOrd="0" destOrd="0" presId="urn:microsoft.com/office/officeart/2008/layout/HorizontalMultiLevelHierarchy"/>
    <dgm:cxn modelId="{80E33DFB-06DD-4592-B806-9786174E2DAE}" type="presOf" srcId="{FD5DE574-08E3-457D-AB19-FF688FEFE9D4}" destId="{DBFACEB1-995B-4278-A0B1-4B53E24D77FC}" srcOrd="0" destOrd="0" presId="urn:microsoft.com/office/officeart/2008/layout/HorizontalMultiLevelHierarchy"/>
    <dgm:cxn modelId="{4A783FFC-E753-49AC-AD65-1E87A4D2DC2F}" srcId="{2C572E96-D988-4550-A366-C822481ABA10}" destId="{75E17B5A-5C46-4167-A806-B9B9E132ED80}" srcOrd="0" destOrd="0" parTransId="{978C78EA-7E8D-4089-9CD8-63A9FD6B78A5}" sibTransId="{0F370D12-DE5B-482D-9F13-2BD4A211C764}"/>
    <dgm:cxn modelId="{A96E0275-12FB-4FC4-B17B-18D1D5A6EF76}" type="presParOf" srcId="{39E49E9B-3913-4AFB-9BE1-13B41A1EC576}" destId="{83A05F1F-772A-4ABA-9821-C3782F786EE9}" srcOrd="0" destOrd="0" presId="urn:microsoft.com/office/officeart/2008/layout/HorizontalMultiLevelHierarchy"/>
    <dgm:cxn modelId="{14A6EDA6-AC42-408C-A051-FC6A2428E166}" type="presParOf" srcId="{83A05F1F-772A-4ABA-9821-C3782F786EE9}" destId="{E93E9B76-D0AF-498D-B233-FAC1A09F71FA}" srcOrd="0" destOrd="0" presId="urn:microsoft.com/office/officeart/2008/layout/HorizontalMultiLevelHierarchy"/>
    <dgm:cxn modelId="{1F05177D-BCBB-4944-AE04-F380995011AE}" type="presParOf" srcId="{83A05F1F-772A-4ABA-9821-C3782F786EE9}" destId="{B80F11F7-F54C-4B29-A1E3-8E63E3EF55FB}" srcOrd="1" destOrd="0" presId="urn:microsoft.com/office/officeart/2008/layout/HorizontalMultiLevelHierarchy"/>
    <dgm:cxn modelId="{8C5354BA-403F-488B-A1DF-2BF438177F47}" type="presParOf" srcId="{B80F11F7-F54C-4B29-A1E3-8E63E3EF55FB}" destId="{ECEC2C70-FA35-41EA-83E9-FEBEA4827814}" srcOrd="0" destOrd="0" presId="urn:microsoft.com/office/officeart/2008/layout/HorizontalMultiLevelHierarchy"/>
    <dgm:cxn modelId="{17047A57-3C7B-4CAA-99B6-14F159982BE6}" type="presParOf" srcId="{ECEC2C70-FA35-41EA-83E9-FEBEA4827814}" destId="{0F2C3563-23A2-4957-80D1-999EE20151EE}" srcOrd="0" destOrd="0" presId="urn:microsoft.com/office/officeart/2008/layout/HorizontalMultiLevelHierarchy"/>
    <dgm:cxn modelId="{F28B40FB-C25F-4FD4-B199-FC8FB2F03F5B}" type="presParOf" srcId="{B80F11F7-F54C-4B29-A1E3-8E63E3EF55FB}" destId="{83A5F139-A71F-49E8-B3A7-2B3D8D361401}" srcOrd="1" destOrd="0" presId="urn:microsoft.com/office/officeart/2008/layout/HorizontalMultiLevelHierarchy"/>
    <dgm:cxn modelId="{C897EEEE-034D-45AA-A95A-3CB35B2D0F27}" type="presParOf" srcId="{83A5F139-A71F-49E8-B3A7-2B3D8D361401}" destId="{DBFACEB1-995B-4278-A0B1-4B53E24D77FC}" srcOrd="0" destOrd="0" presId="urn:microsoft.com/office/officeart/2008/layout/HorizontalMultiLevelHierarchy"/>
    <dgm:cxn modelId="{5FA29E38-D7AD-4A29-819F-DDC135747F96}" type="presParOf" srcId="{83A5F139-A71F-49E8-B3A7-2B3D8D361401}" destId="{3755C4D8-0D22-4687-9FE4-9BBE00398463}" srcOrd="1" destOrd="0" presId="urn:microsoft.com/office/officeart/2008/layout/HorizontalMultiLevelHierarchy"/>
    <dgm:cxn modelId="{B0847622-3106-44BD-B2C1-1F3E7FFED339}" type="presParOf" srcId="{3755C4D8-0D22-4687-9FE4-9BBE00398463}" destId="{F5050485-5B43-4E93-8BC7-76F0D2C490D1}" srcOrd="0" destOrd="0" presId="urn:microsoft.com/office/officeart/2008/layout/HorizontalMultiLevelHierarchy"/>
    <dgm:cxn modelId="{D45C029B-40F3-4264-B007-CF15F5FFABF8}" type="presParOf" srcId="{F5050485-5B43-4E93-8BC7-76F0D2C490D1}" destId="{CF797131-6777-4332-BF13-D2A631C4D8EB}" srcOrd="0" destOrd="0" presId="urn:microsoft.com/office/officeart/2008/layout/HorizontalMultiLevelHierarchy"/>
    <dgm:cxn modelId="{8704E695-0CF7-4788-849D-42880C7C8BFB}" type="presParOf" srcId="{3755C4D8-0D22-4687-9FE4-9BBE00398463}" destId="{23666798-F382-4DC3-96B5-112A1504D042}" srcOrd="1" destOrd="0" presId="urn:microsoft.com/office/officeart/2008/layout/HorizontalMultiLevelHierarchy"/>
    <dgm:cxn modelId="{B226FCC9-301F-40CE-9D86-795BA83F861D}" type="presParOf" srcId="{23666798-F382-4DC3-96B5-112A1504D042}" destId="{84E62495-38F2-4B45-948E-6673ED027FE5}" srcOrd="0" destOrd="0" presId="urn:microsoft.com/office/officeart/2008/layout/HorizontalMultiLevelHierarchy"/>
    <dgm:cxn modelId="{10BAD2C0-8D2A-4774-A507-E66F30B021AD}" type="presParOf" srcId="{23666798-F382-4DC3-96B5-112A1504D042}" destId="{9622299D-BCAD-4F60-8B44-454FCF670815}" srcOrd="1" destOrd="0" presId="urn:microsoft.com/office/officeart/2008/layout/HorizontalMultiLevelHierarchy"/>
    <dgm:cxn modelId="{889EEF7C-088E-44B3-B76E-D977355277CD}" type="presParOf" srcId="{3755C4D8-0D22-4687-9FE4-9BBE00398463}" destId="{8F03D6D9-56D5-49C1-BD31-E6CF24983D48}" srcOrd="2" destOrd="0" presId="urn:microsoft.com/office/officeart/2008/layout/HorizontalMultiLevelHierarchy"/>
    <dgm:cxn modelId="{980F8075-4A3A-4887-9E5A-7B226CE0A626}" type="presParOf" srcId="{8F03D6D9-56D5-49C1-BD31-E6CF24983D48}" destId="{56A6A9FD-E2E8-4E49-9567-B498B2488D22}" srcOrd="0" destOrd="0" presId="urn:microsoft.com/office/officeart/2008/layout/HorizontalMultiLevelHierarchy"/>
    <dgm:cxn modelId="{0244E2BE-D74F-43EE-A55A-C8164715B5D9}" type="presParOf" srcId="{3755C4D8-0D22-4687-9FE4-9BBE00398463}" destId="{8DBC3FD9-39CD-4677-8ADA-EE0F155F4611}" srcOrd="3" destOrd="0" presId="urn:microsoft.com/office/officeart/2008/layout/HorizontalMultiLevelHierarchy"/>
    <dgm:cxn modelId="{26171F74-3A1D-4753-882C-903BED0C3092}" type="presParOf" srcId="{8DBC3FD9-39CD-4677-8ADA-EE0F155F4611}" destId="{8348393B-A630-4ED7-B099-375C6FDDBD18}" srcOrd="0" destOrd="0" presId="urn:microsoft.com/office/officeart/2008/layout/HorizontalMultiLevelHierarchy"/>
    <dgm:cxn modelId="{B1F7B302-82DF-44FA-ABE2-751455AD7562}" type="presParOf" srcId="{8DBC3FD9-39CD-4677-8ADA-EE0F155F4611}" destId="{A37914F5-9E91-4BEC-A6E9-61AB55A06ECF}" srcOrd="1" destOrd="0" presId="urn:microsoft.com/office/officeart/2008/layout/HorizontalMultiLevelHierarchy"/>
    <dgm:cxn modelId="{15640F4B-0716-4A65-96F9-B58B9641E716}" type="presParOf" srcId="{B80F11F7-F54C-4B29-A1E3-8E63E3EF55FB}" destId="{1A2CA0F9-4CD1-4F30-AD3F-8DC86B1B0E95}" srcOrd="2" destOrd="0" presId="urn:microsoft.com/office/officeart/2008/layout/HorizontalMultiLevelHierarchy"/>
    <dgm:cxn modelId="{10C7AC6C-09ED-4D94-9118-F83DB8A87270}" type="presParOf" srcId="{1A2CA0F9-4CD1-4F30-AD3F-8DC86B1B0E95}" destId="{DECE3970-8905-4A63-A35A-CBD140CC5D50}" srcOrd="0" destOrd="0" presId="urn:microsoft.com/office/officeart/2008/layout/HorizontalMultiLevelHierarchy"/>
    <dgm:cxn modelId="{76D07097-DD1F-4D38-8BA2-1AF4B80FAFEB}" type="presParOf" srcId="{B80F11F7-F54C-4B29-A1E3-8E63E3EF55FB}" destId="{D842EC20-0B8D-46E4-8458-40EAE11CC204}" srcOrd="3" destOrd="0" presId="urn:microsoft.com/office/officeart/2008/layout/HorizontalMultiLevelHierarchy"/>
    <dgm:cxn modelId="{9D8C41E8-4F64-4C0A-8CBE-78D57FDA7B1E}" type="presParOf" srcId="{D842EC20-0B8D-46E4-8458-40EAE11CC204}" destId="{D5E6562E-214C-4679-90AB-304EFAEF0E48}" srcOrd="0" destOrd="0" presId="urn:microsoft.com/office/officeart/2008/layout/HorizontalMultiLevelHierarchy"/>
    <dgm:cxn modelId="{88CF1600-8C3D-4571-AE33-206223C343F1}" type="presParOf" srcId="{D842EC20-0B8D-46E4-8458-40EAE11CC204}" destId="{0DA74DD5-5D70-44CA-829A-5AC6DC831DD0}" srcOrd="1" destOrd="0" presId="urn:microsoft.com/office/officeart/2008/layout/HorizontalMultiLevelHierarchy"/>
    <dgm:cxn modelId="{9F159F28-B147-4C0F-9C3D-1D0472EFE5C3}" type="presParOf" srcId="{0DA74DD5-5D70-44CA-829A-5AC6DC831DD0}" destId="{ADF88D96-13B9-463E-8B04-D5DF75115E46}" srcOrd="0" destOrd="0" presId="urn:microsoft.com/office/officeart/2008/layout/HorizontalMultiLevelHierarchy"/>
    <dgm:cxn modelId="{7C14B46F-E414-48B3-B04A-9E75B2DCC8E9}" type="presParOf" srcId="{ADF88D96-13B9-463E-8B04-D5DF75115E46}" destId="{254AD252-5C61-4B0E-9D47-6820706322E3}" srcOrd="0" destOrd="0" presId="urn:microsoft.com/office/officeart/2008/layout/HorizontalMultiLevelHierarchy"/>
    <dgm:cxn modelId="{9EBC79AC-056B-47CB-B247-7E4566972B43}" type="presParOf" srcId="{0DA74DD5-5D70-44CA-829A-5AC6DC831DD0}" destId="{C417F688-2198-4DCE-AE13-E4ED4D4CC9B6}" srcOrd="1" destOrd="0" presId="urn:microsoft.com/office/officeart/2008/layout/HorizontalMultiLevelHierarchy"/>
    <dgm:cxn modelId="{B2EBDF27-F1F4-4B3F-8C5F-9EE57BB74191}" type="presParOf" srcId="{C417F688-2198-4DCE-AE13-E4ED4D4CC9B6}" destId="{B354523D-F134-4759-8F01-61C865310DDC}" srcOrd="0" destOrd="0" presId="urn:microsoft.com/office/officeart/2008/layout/HorizontalMultiLevelHierarchy"/>
    <dgm:cxn modelId="{CE684DAD-E3FC-48C4-971F-BB51DB984D6D}" type="presParOf" srcId="{C417F688-2198-4DCE-AE13-E4ED4D4CC9B6}" destId="{15FFCF53-C117-4B6E-91BC-A0F8F53E50D0}" srcOrd="1" destOrd="0" presId="urn:microsoft.com/office/officeart/2008/layout/HorizontalMultiLevelHierarchy"/>
    <dgm:cxn modelId="{1DC918A0-96D1-4D80-B78D-C61FC10ADB09}" type="presParOf" srcId="{0DA74DD5-5D70-44CA-829A-5AC6DC831DD0}" destId="{322B1DC4-9C72-4C86-9A55-8B5E05A42D77}" srcOrd="2" destOrd="0" presId="urn:microsoft.com/office/officeart/2008/layout/HorizontalMultiLevelHierarchy"/>
    <dgm:cxn modelId="{801E9A22-ABCE-4AEE-9648-D9B875AD79E6}" type="presParOf" srcId="{322B1DC4-9C72-4C86-9A55-8B5E05A42D77}" destId="{D0CC266F-6B0B-43EF-85EB-81BB4F511FB1}" srcOrd="0" destOrd="0" presId="urn:microsoft.com/office/officeart/2008/layout/HorizontalMultiLevelHierarchy"/>
    <dgm:cxn modelId="{B115D8D4-03CA-4C9A-9D31-808E84D51944}" type="presParOf" srcId="{0DA74DD5-5D70-44CA-829A-5AC6DC831DD0}" destId="{1ABAB522-E1E5-4D6B-85B8-B03B7938919F}" srcOrd="3" destOrd="0" presId="urn:microsoft.com/office/officeart/2008/layout/HorizontalMultiLevelHierarchy"/>
    <dgm:cxn modelId="{7336F3A8-2C41-46B7-A521-CC13BDBE701D}" type="presParOf" srcId="{1ABAB522-E1E5-4D6B-85B8-B03B7938919F}" destId="{35F41FD1-0D04-4495-800B-E320938B7308}" srcOrd="0" destOrd="0" presId="urn:microsoft.com/office/officeart/2008/layout/HorizontalMultiLevelHierarchy"/>
    <dgm:cxn modelId="{B704D7AF-4C7F-49B6-9C9F-B9E3B08F95B7}" type="presParOf" srcId="{1ABAB522-E1E5-4D6B-85B8-B03B7938919F}" destId="{0EFA79B4-7358-455E-B185-7AE0272436B3}" srcOrd="1" destOrd="0" presId="urn:microsoft.com/office/officeart/2008/layout/HorizontalMultiLevelHierarchy"/>
    <dgm:cxn modelId="{4031BB65-BBC9-4A8D-BB2B-960789C7971E}" type="presParOf" srcId="{B80F11F7-F54C-4B29-A1E3-8E63E3EF55FB}" destId="{AC287AB4-2E47-4C31-8B86-9B129DEB5494}" srcOrd="4" destOrd="0" presId="urn:microsoft.com/office/officeart/2008/layout/HorizontalMultiLevelHierarchy"/>
    <dgm:cxn modelId="{68060909-F6A6-4359-8467-E346F9BF80E0}" type="presParOf" srcId="{AC287AB4-2E47-4C31-8B86-9B129DEB5494}" destId="{D67A6FCA-EB1B-4834-B035-C63EAC05F024}" srcOrd="0" destOrd="0" presId="urn:microsoft.com/office/officeart/2008/layout/HorizontalMultiLevelHierarchy"/>
    <dgm:cxn modelId="{BF0719E4-6829-4752-A9FC-96E80560C78C}" type="presParOf" srcId="{B80F11F7-F54C-4B29-A1E3-8E63E3EF55FB}" destId="{56DE7831-95F5-46A5-B141-FC8C7B200435}" srcOrd="5" destOrd="0" presId="urn:microsoft.com/office/officeart/2008/layout/HorizontalMultiLevelHierarchy"/>
    <dgm:cxn modelId="{85E47364-8DAA-4214-8EF0-18F00D417C21}" type="presParOf" srcId="{56DE7831-95F5-46A5-B141-FC8C7B200435}" destId="{7864AE7C-7DFD-4B78-9E6B-B328962C63B6}" srcOrd="0" destOrd="0" presId="urn:microsoft.com/office/officeart/2008/layout/HorizontalMultiLevelHierarchy"/>
    <dgm:cxn modelId="{31F62539-6BF3-4218-B9D3-DD9DF0DD3253}" type="presParOf" srcId="{56DE7831-95F5-46A5-B141-FC8C7B200435}" destId="{6F7DEEF6-5F44-4E86-A7E1-709598407622}" srcOrd="1" destOrd="0" presId="urn:microsoft.com/office/officeart/2008/layout/HorizontalMultiLevelHierarchy"/>
    <dgm:cxn modelId="{6C724044-2ECE-4783-A8E6-41462106B1F8}" type="presParOf" srcId="{6F7DEEF6-5F44-4E86-A7E1-709598407622}" destId="{EBDF3147-D394-4EE9-B42F-59F939E8AD74}" srcOrd="0" destOrd="0" presId="urn:microsoft.com/office/officeart/2008/layout/HorizontalMultiLevelHierarchy"/>
    <dgm:cxn modelId="{4ACF78A7-EA2F-4520-B3E1-EA7D16C57CB8}" type="presParOf" srcId="{EBDF3147-D394-4EE9-B42F-59F939E8AD74}" destId="{24332C05-AE34-43CA-98F3-A082C552F7EF}" srcOrd="0" destOrd="0" presId="urn:microsoft.com/office/officeart/2008/layout/HorizontalMultiLevelHierarchy"/>
    <dgm:cxn modelId="{3E963B68-4696-46E7-867B-8CF886B25351}" type="presParOf" srcId="{6F7DEEF6-5F44-4E86-A7E1-709598407622}" destId="{5E1E2034-83C4-4CEB-A41F-308685DC942B}" srcOrd="1" destOrd="0" presId="urn:microsoft.com/office/officeart/2008/layout/HorizontalMultiLevelHierarchy"/>
    <dgm:cxn modelId="{74A45667-34DC-44FF-8562-03E5F4021360}" type="presParOf" srcId="{5E1E2034-83C4-4CEB-A41F-308685DC942B}" destId="{4DB06957-5B84-4571-A4C6-3F7ECFDEB11C}" srcOrd="0" destOrd="0" presId="urn:microsoft.com/office/officeart/2008/layout/HorizontalMultiLevelHierarchy"/>
    <dgm:cxn modelId="{D5D86215-A8B7-4561-A2F5-1E69C3BE88F3}" type="presParOf" srcId="{5E1E2034-83C4-4CEB-A41F-308685DC942B}" destId="{A90F0903-26C5-4760-8694-3D4CC7E6E319}" srcOrd="1" destOrd="0" presId="urn:microsoft.com/office/officeart/2008/layout/HorizontalMultiLevelHierarchy"/>
    <dgm:cxn modelId="{2523EF3C-43D0-4C08-8C10-2DCF26B5DBF6}" type="presParOf" srcId="{6F7DEEF6-5F44-4E86-A7E1-709598407622}" destId="{B1A603E4-E8D1-4387-9364-13B06D82EDAE}" srcOrd="2" destOrd="0" presId="urn:microsoft.com/office/officeart/2008/layout/HorizontalMultiLevelHierarchy"/>
    <dgm:cxn modelId="{2B60D679-2D7A-403E-845E-A8130218186E}" type="presParOf" srcId="{B1A603E4-E8D1-4387-9364-13B06D82EDAE}" destId="{756D7E27-4DDB-4C4E-8A9C-7DECDC3F46A1}" srcOrd="0" destOrd="0" presId="urn:microsoft.com/office/officeart/2008/layout/HorizontalMultiLevelHierarchy"/>
    <dgm:cxn modelId="{671333BA-B1CE-486A-957D-FD914B82942B}" type="presParOf" srcId="{6F7DEEF6-5F44-4E86-A7E1-709598407622}" destId="{F0A545FB-7F18-494F-8B1A-77B522E4260A}" srcOrd="3" destOrd="0" presId="urn:microsoft.com/office/officeart/2008/layout/HorizontalMultiLevelHierarchy"/>
    <dgm:cxn modelId="{35D75485-F05E-4746-84F4-E42B2A2C5467}" type="presParOf" srcId="{F0A545FB-7F18-494F-8B1A-77B522E4260A}" destId="{7E632510-CAF2-43EB-9DE7-FCAEB10A3AE9}" srcOrd="0" destOrd="0" presId="urn:microsoft.com/office/officeart/2008/layout/HorizontalMultiLevelHierarchy"/>
    <dgm:cxn modelId="{1E30061F-7DA7-44B0-97ED-6A811B7BAA3B}" type="presParOf" srcId="{F0A545FB-7F18-494F-8B1A-77B522E4260A}" destId="{85B514FA-46CB-4DAC-A919-5BCCCEF552F9}" srcOrd="1" destOrd="0" presId="urn:microsoft.com/office/officeart/2008/layout/HorizontalMultiLevelHierarchy"/>
    <dgm:cxn modelId="{CDB5EA0F-FC11-423B-84CC-1641FD9537B7}" type="presParOf" srcId="{B80F11F7-F54C-4B29-A1E3-8E63E3EF55FB}" destId="{2B9C90C9-49B1-487A-B24C-F3615554813B}" srcOrd="6" destOrd="0" presId="urn:microsoft.com/office/officeart/2008/layout/HorizontalMultiLevelHierarchy"/>
    <dgm:cxn modelId="{C1D0CC1B-F4D1-4197-AF31-4EDD53B86359}" type="presParOf" srcId="{2B9C90C9-49B1-487A-B24C-F3615554813B}" destId="{40DB2858-4151-4403-97FD-F1C6F8F3CC26}" srcOrd="0" destOrd="0" presId="urn:microsoft.com/office/officeart/2008/layout/HorizontalMultiLevelHierarchy"/>
    <dgm:cxn modelId="{82ACE2A7-C00C-4D40-8614-476C5CD96852}" type="presParOf" srcId="{B80F11F7-F54C-4B29-A1E3-8E63E3EF55FB}" destId="{9DA78044-F9CA-4680-8536-D45B5B85880A}" srcOrd="7" destOrd="0" presId="urn:microsoft.com/office/officeart/2008/layout/HorizontalMultiLevelHierarchy"/>
    <dgm:cxn modelId="{6AB46C84-035E-415D-9130-C181AE6F8317}" type="presParOf" srcId="{9DA78044-F9CA-4680-8536-D45B5B85880A}" destId="{14222BB1-3F0A-41DB-9364-CB44834796CD}" srcOrd="0" destOrd="0" presId="urn:microsoft.com/office/officeart/2008/layout/HorizontalMultiLevelHierarchy"/>
    <dgm:cxn modelId="{1EB3D9AB-10A5-4325-9BCD-37DE5EECE652}" type="presParOf" srcId="{9DA78044-F9CA-4680-8536-D45B5B85880A}" destId="{663708FB-EC82-4B91-A4F6-A22B4F50B43B}" srcOrd="1" destOrd="0" presId="urn:microsoft.com/office/officeart/2008/layout/HorizontalMultiLevelHierarchy"/>
    <dgm:cxn modelId="{FA62B32A-219B-4B33-8E0B-665C351DDE08}" type="presParOf" srcId="{663708FB-EC82-4B91-A4F6-A22B4F50B43B}" destId="{B12AFBC6-57DE-4424-8398-3668D13C1B2F}" srcOrd="0" destOrd="0" presId="urn:microsoft.com/office/officeart/2008/layout/HorizontalMultiLevelHierarchy"/>
    <dgm:cxn modelId="{3CD3E45B-8857-42CC-B388-669190D11366}" type="presParOf" srcId="{B12AFBC6-57DE-4424-8398-3668D13C1B2F}" destId="{1F9E0168-4CC5-450B-9D56-5C7D501F623E}" srcOrd="0" destOrd="0" presId="urn:microsoft.com/office/officeart/2008/layout/HorizontalMultiLevelHierarchy"/>
    <dgm:cxn modelId="{0F3932BA-AD88-4FDE-8BE2-4BD39852C81A}" type="presParOf" srcId="{663708FB-EC82-4B91-A4F6-A22B4F50B43B}" destId="{F7DD3BEE-CFA0-4035-87DD-20BF61B23FE3}" srcOrd="1" destOrd="0" presId="urn:microsoft.com/office/officeart/2008/layout/HorizontalMultiLevelHierarchy"/>
    <dgm:cxn modelId="{F93066F5-CD4B-48BF-BE61-4A0B7D9949D0}" type="presParOf" srcId="{F7DD3BEE-CFA0-4035-87DD-20BF61B23FE3}" destId="{5B3E8448-4AF1-4C91-BF37-9BAFDB5145B6}" srcOrd="0" destOrd="0" presId="urn:microsoft.com/office/officeart/2008/layout/HorizontalMultiLevelHierarchy"/>
    <dgm:cxn modelId="{2587B75A-2533-4DC1-88F1-626FD136AE26}" type="presParOf" srcId="{F7DD3BEE-CFA0-4035-87DD-20BF61B23FE3}" destId="{5DA06BA5-384C-4898-AAFD-EA6BFA3F5F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AC14E-B2C6-45BD-90B9-693D5F5CEAA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AFE8D8-9090-4F2A-ABA2-17BC62ACD6A1}">
      <dgm:prSet phldrT="[文本]" custT="1"/>
      <dgm:spPr/>
      <dgm:t>
        <a:bodyPr/>
        <a:lstStyle/>
        <a:p>
          <a:r>
            <a:rPr lang="zh-CN" altLang="en-US" sz="4800" dirty="0"/>
            <a:t>收支统计</a:t>
          </a:r>
        </a:p>
      </dgm:t>
    </dgm:pt>
    <dgm:pt modelId="{C2802965-F93E-430B-A553-ADFEBC5189C3}" type="parTrans" cxnId="{59D65C46-C670-4C3E-89D9-A28C5AD8AFFF}">
      <dgm:prSet/>
      <dgm:spPr/>
      <dgm:t>
        <a:bodyPr/>
        <a:lstStyle/>
        <a:p>
          <a:endParaRPr lang="zh-CN" altLang="en-US" sz="3600"/>
        </a:p>
      </dgm:t>
    </dgm:pt>
    <dgm:pt modelId="{35337A5C-3DA1-4FDC-B3D4-769E75142A35}" type="sibTrans" cxnId="{59D65C46-C670-4C3E-89D9-A28C5AD8AFFF}">
      <dgm:prSet/>
      <dgm:spPr/>
      <dgm:t>
        <a:bodyPr/>
        <a:lstStyle/>
        <a:p>
          <a:endParaRPr lang="zh-CN" altLang="en-US" sz="3600"/>
        </a:p>
      </dgm:t>
    </dgm:pt>
    <dgm:pt modelId="{FD5DE574-08E3-457D-AB19-FF688FEFE9D4}">
      <dgm:prSet phldrT="[文本]" custT="1"/>
      <dgm:spPr/>
      <dgm:t>
        <a:bodyPr/>
        <a:lstStyle/>
        <a:p>
          <a:r>
            <a:rPr lang="en-US" altLang="zh-CN" sz="2400" dirty="0"/>
            <a:t>Entity</a:t>
          </a:r>
          <a:r>
            <a:rPr lang="zh-CN" altLang="en-US" sz="2400" dirty="0"/>
            <a:t>实体</a:t>
          </a:r>
        </a:p>
      </dgm:t>
    </dgm:pt>
    <dgm:pt modelId="{9CA948B7-786C-4FE7-9CFE-15E1ECDE3078}" type="parTrans" cxnId="{0E48B794-0DD7-42E8-BDAF-CE245D2411DF}">
      <dgm:prSet custT="1"/>
      <dgm:spPr/>
      <dgm:t>
        <a:bodyPr/>
        <a:lstStyle/>
        <a:p>
          <a:endParaRPr lang="zh-CN" altLang="en-US" sz="1050"/>
        </a:p>
      </dgm:t>
    </dgm:pt>
    <dgm:pt modelId="{C1B8187D-E42F-489F-9A58-4E1E8267F58C}" type="sibTrans" cxnId="{0E48B794-0DD7-42E8-BDAF-CE245D2411DF}">
      <dgm:prSet/>
      <dgm:spPr/>
      <dgm:t>
        <a:bodyPr/>
        <a:lstStyle/>
        <a:p>
          <a:endParaRPr lang="zh-CN" altLang="en-US" sz="3600"/>
        </a:p>
      </dgm:t>
    </dgm:pt>
    <dgm:pt modelId="{2C572E96-D988-4550-A366-C822481ABA10}">
      <dgm:prSet phldrT="[文本]" custT="1"/>
      <dgm:spPr/>
      <dgm:t>
        <a:bodyPr/>
        <a:lstStyle/>
        <a:p>
          <a:r>
            <a:rPr lang="en-US" altLang="zh-CN" sz="2400" dirty="0"/>
            <a:t>Repository</a:t>
          </a:r>
          <a:r>
            <a:rPr lang="zh-CN" altLang="en-US" sz="2400" dirty="0"/>
            <a:t>数据库层</a:t>
          </a:r>
        </a:p>
      </dgm:t>
    </dgm:pt>
    <dgm:pt modelId="{46891198-628E-4C74-8FDC-A5AE6D01D673}" type="parTrans" cxnId="{75780C69-915E-4F0A-B5A0-7E0EB9C873A5}">
      <dgm:prSet custT="1"/>
      <dgm:spPr/>
      <dgm:t>
        <a:bodyPr/>
        <a:lstStyle/>
        <a:p>
          <a:endParaRPr lang="zh-CN" altLang="en-US" sz="1000"/>
        </a:p>
      </dgm:t>
    </dgm:pt>
    <dgm:pt modelId="{1C907CEA-3D5D-4F8E-8AC5-A81D266E72BA}" type="sibTrans" cxnId="{75780C69-915E-4F0A-B5A0-7E0EB9C873A5}">
      <dgm:prSet/>
      <dgm:spPr/>
      <dgm:t>
        <a:bodyPr/>
        <a:lstStyle/>
        <a:p>
          <a:endParaRPr lang="zh-CN" altLang="en-US" sz="3600"/>
        </a:p>
      </dgm:t>
    </dgm:pt>
    <dgm:pt modelId="{F46A042E-85A5-4E80-83E0-8AD0E28E54E1}">
      <dgm:prSet phldrT="[文本]" custT="1"/>
      <dgm:spPr/>
      <dgm:t>
        <a:bodyPr/>
        <a:lstStyle/>
        <a:p>
          <a:r>
            <a:rPr lang="en-US" altLang="zh-CN" sz="2400" dirty="0"/>
            <a:t>Service</a:t>
          </a:r>
          <a:r>
            <a:rPr lang="zh-CN" altLang="en-US" sz="2400" dirty="0"/>
            <a:t>服务层</a:t>
          </a:r>
        </a:p>
      </dgm:t>
    </dgm:pt>
    <dgm:pt modelId="{5CB38F93-3679-491D-8D7B-C13425164778}" type="parTrans" cxnId="{5E38C37F-EDA3-4B27-86D2-D0C90F061D17}">
      <dgm:prSet custT="1"/>
      <dgm:spPr/>
      <dgm:t>
        <a:bodyPr/>
        <a:lstStyle/>
        <a:p>
          <a:endParaRPr lang="zh-CN" altLang="en-US" sz="1000"/>
        </a:p>
      </dgm:t>
    </dgm:pt>
    <dgm:pt modelId="{268FC62E-B8D7-4DBC-831E-DD830B65E15D}" type="sibTrans" cxnId="{5E38C37F-EDA3-4B27-86D2-D0C90F061D17}">
      <dgm:prSet/>
      <dgm:spPr/>
      <dgm:t>
        <a:bodyPr/>
        <a:lstStyle/>
        <a:p>
          <a:endParaRPr lang="zh-CN" altLang="en-US" sz="3600"/>
        </a:p>
      </dgm:t>
    </dgm:pt>
    <dgm:pt modelId="{74A0C110-B37C-4135-ABF0-B389422D45CA}">
      <dgm:prSet phldrT="[文本]" custT="1"/>
      <dgm:spPr/>
      <dgm:t>
        <a:bodyPr/>
        <a:lstStyle/>
        <a:p>
          <a:r>
            <a:rPr lang="en-US" altLang="zh-CN" sz="2400" dirty="0"/>
            <a:t>Controller</a:t>
          </a:r>
          <a:r>
            <a:rPr lang="zh-CN" altLang="en-US" sz="2400" dirty="0"/>
            <a:t>控制层</a:t>
          </a:r>
        </a:p>
      </dgm:t>
    </dgm:pt>
    <dgm:pt modelId="{777BDBB5-F674-43F0-A1CF-141C3180B501}" type="parTrans" cxnId="{3D979AC1-EF4D-42EC-A0EA-4E8078C0FDBF}">
      <dgm:prSet custT="1"/>
      <dgm:spPr/>
      <dgm:t>
        <a:bodyPr/>
        <a:lstStyle/>
        <a:p>
          <a:endParaRPr lang="zh-CN" altLang="en-US" sz="1050"/>
        </a:p>
      </dgm:t>
    </dgm:pt>
    <dgm:pt modelId="{C360733E-FAF0-4BDF-A31F-9C37644CE86E}" type="sibTrans" cxnId="{3D979AC1-EF4D-42EC-A0EA-4E8078C0FDBF}">
      <dgm:prSet/>
      <dgm:spPr/>
      <dgm:t>
        <a:bodyPr/>
        <a:lstStyle/>
        <a:p>
          <a:endParaRPr lang="zh-CN" altLang="en-US" sz="3600"/>
        </a:p>
      </dgm:t>
    </dgm:pt>
    <dgm:pt modelId="{809A28BE-B937-42B8-8EC5-3CA11A7F7870}">
      <dgm:prSet phldrT="[文本]" custT="1"/>
      <dgm:spPr/>
      <dgm:t>
        <a:bodyPr/>
        <a:lstStyle/>
        <a:p>
          <a:r>
            <a:rPr lang="en-US" altLang="zh-CN" sz="2400" dirty="0"/>
            <a:t>Bill.java</a:t>
          </a:r>
          <a:endParaRPr lang="zh-CN" altLang="en-US" sz="2400" dirty="0"/>
        </a:p>
      </dgm:t>
    </dgm:pt>
    <dgm:pt modelId="{A26F7082-A9AF-47D8-B698-9A4D0CAA37DE}" type="parTrans" cxnId="{4BC84F91-D20E-46B9-84F2-AC6868B290C1}">
      <dgm:prSet custT="1"/>
      <dgm:spPr/>
      <dgm:t>
        <a:bodyPr/>
        <a:lstStyle/>
        <a:p>
          <a:endParaRPr lang="zh-CN" altLang="en-US" sz="1000"/>
        </a:p>
      </dgm:t>
    </dgm:pt>
    <dgm:pt modelId="{8692141F-5A96-4536-991D-06601F170C1A}" type="sibTrans" cxnId="{4BC84F91-D20E-46B9-84F2-AC6868B290C1}">
      <dgm:prSet/>
      <dgm:spPr/>
      <dgm:t>
        <a:bodyPr/>
        <a:lstStyle/>
        <a:p>
          <a:endParaRPr lang="zh-CN" altLang="en-US" sz="3600"/>
        </a:p>
      </dgm:t>
    </dgm:pt>
    <dgm:pt modelId="{75E17B5A-5C46-4167-A806-B9B9E132ED80}">
      <dgm:prSet phldrT="[文本]" custT="1"/>
      <dgm:spPr/>
      <dgm:t>
        <a:bodyPr/>
        <a:lstStyle/>
        <a:p>
          <a:r>
            <a:rPr lang="en-US" altLang="zh-CN" sz="2400" dirty="0"/>
            <a:t>BillRepository.java</a:t>
          </a:r>
          <a:endParaRPr lang="zh-CN" altLang="en-US" sz="2400" dirty="0"/>
        </a:p>
      </dgm:t>
    </dgm:pt>
    <dgm:pt modelId="{978C78EA-7E8D-4089-9CD8-63A9FD6B78A5}" type="parTrans" cxnId="{4A783FFC-E753-49AC-AD65-1E87A4D2DC2F}">
      <dgm:prSet custT="1"/>
      <dgm:spPr/>
      <dgm:t>
        <a:bodyPr/>
        <a:lstStyle/>
        <a:p>
          <a:endParaRPr lang="zh-CN" altLang="en-US" sz="1000"/>
        </a:p>
      </dgm:t>
    </dgm:pt>
    <dgm:pt modelId="{0F370D12-DE5B-482D-9F13-2BD4A211C764}" type="sibTrans" cxnId="{4A783FFC-E753-49AC-AD65-1E87A4D2DC2F}">
      <dgm:prSet/>
      <dgm:spPr/>
      <dgm:t>
        <a:bodyPr/>
        <a:lstStyle/>
        <a:p>
          <a:endParaRPr lang="zh-CN" altLang="en-US" sz="3600"/>
        </a:p>
      </dgm:t>
    </dgm:pt>
    <dgm:pt modelId="{1FBCC025-7453-4CE6-9945-C1C71C3402F9}">
      <dgm:prSet phldrT="[文本]" custT="1"/>
      <dgm:spPr/>
      <dgm:t>
        <a:bodyPr/>
        <a:lstStyle/>
        <a:p>
          <a:r>
            <a:rPr lang="en-US" altLang="zh-CN" sz="2400" dirty="0"/>
            <a:t>StatisticsService.java</a:t>
          </a:r>
          <a:endParaRPr lang="zh-CN" altLang="en-US" sz="2400" dirty="0"/>
        </a:p>
      </dgm:t>
    </dgm:pt>
    <dgm:pt modelId="{55810C58-5241-4946-ABD2-E30F4D0B5624}" type="parTrans" cxnId="{0FA2EC77-8BB2-4ED3-8FC4-CEEF52056C5B}">
      <dgm:prSet custT="1"/>
      <dgm:spPr/>
      <dgm:t>
        <a:bodyPr/>
        <a:lstStyle/>
        <a:p>
          <a:endParaRPr lang="zh-CN" altLang="en-US" sz="1000"/>
        </a:p>
      </dgm:t>
    </dgm:pt>
    <dgm:pt modelId="{3D312D72-F0E8-4BFF-982D-67363469F7BB}" type="sibTrans" cxnId="{0FA2EC77-8BB2-4ED3-8FC4-CEEF52056C5B}">
      <dgm:prSet/>
      <dgm:spPr/>
      <dgm:t>
        <a:bodyPr/>
        <a:lstStyle/>
        <a:p>
          <a:endParaRPr lang="zh-CN" altLang="en-US" sz="3600"/>
        </a:p>
      </dgm:t>
    </dgm:pt>
    <dgm:pt modelId="{72EB2EBD-ABCF-498E-AA5B-7213E4632CA1}">
      <dgm:prSet phldrT="[文本]" custT="1"/>
      <dgm:spPr/>
      <dgm:t>
        <a:bodyPr/>
        <a:lstStyle/>
        <a:p>
          <a:r>
            <a:rPr lang="en-US" altLang="zh-CN" sz="2400" dirty="0"/>
            <a:t>StatisticsController.java</a:t>
          </a:r>
          <a:endParaRPr lang="zh-CN" altLang="en-US" sz="2400" dirty="0"/>
        </a:p>
      </dgm:t>
    </dgm:pt>
    <dgm:pt modelId="{941F8704-1E83-4FAC-BEE3-BC84FEC3847F}" type="parTrans" cxnId="{8FEBD782-D328-4635-9684-61D4D5DB936A}">
      <dgm:prSet custT="1"/>
      <dgm:spPr/>
      <dgm:t>
        <a:bodyPr/>
        <a:lstStyle/>
        <a:p>
          <a:endParaRPr lang="zh-CN" altLang="en-US" sz="1000"/>
        </a:p>
      </dgm:t>
    </dgm:pt>
    <dgm:pt modelId="{E4DC8395-BF3F-42F1-8567-0C3AD57E64CB}" type="sibTrans" cxnId="{8FEBD782-D328-4635-9684-61D4D5DB936A}">
      <dgm:prSet/>
      <dgm:spPr/>
      <dgm:t>
        <a:bodyPr/>
        <a:lstStyle/>
        <a:p>
          <a:endParaRPr lang="zh-CN" altLang="en-US" sz="3600"/>
        </a:p>
      </dgm:t>
    </dgm:pt>
    <dgm:pt modelId="{39E49E9B-3913-4AFB-9BE1-13B41A1EC576}" type="pres">
      <dgm:prSet presAssocID="{7F2AC14E-B2C6-45BD-90B9-693D5F5CEAA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3A05F1F-772A-4ABA-9821-C3782F786EE9}" type="pres">
      <dgm:prSet presAssocID="{CFAFE8D8-9090-4F2A-ABA2-17BC62ACD6A1}" presName="root1" presStyleCnt="0"/>
      <dgm:spPr/>
    </dgm:pt>
    <dgm:pt modelId="{E93E9B76-D0AF-498D-B233-FAC1A09F71FA}" type="pres">
      <dgm:prSet presAssocID="{CFAFE8D8-9090-4F2A-ABA2-17BC62ACD6A1}" presName="LevelOneTextNode" presStyleLbl="node0" presStyleIdx="0" presStyleCnt="1">
        <dgm:presLayoutVars>
          <dgm:chPref val="3"/>
        </dgm:presLayoutVars>
      </dgm:prSet>
      <dgm:spPr/>
    </dgm:pt>
    <dgm:pt modelId="{B80F11F7-F54C-4B29-A1E3-8E63E3EF55FB}" type="pres">
      <dgm:prSet presAssocID="{CFAFE8D8-9090-4F2A-ABA2-17BC62ACD6A1}" presName="level2hierChild" presStyleCnt="0"/>
      <dgm:spPr/>
    </dgm:pt>
    <dgm:pt modelId="{ECEC2C70-FA35-41EA-83E9-FEBEA4827814}" type="pres">
      <dgm:prSet presAssocID="{9CA948B7-786C-4FE7-9CFE-15E1ECDE3078}" presName="conn2-1" presStyleLbl="parChTrans1D2" presStyleIdx="0" presStyleCnt="4"/>
      <dgm:spPr/>
    </dgm:pt>
    <dgm:pt modelId="{0F2C3563-23A2-4957-80D1-999EE20151EE}" type="pres">
      <dgm:prSet presAssocID="{9CA948B7-786C-4FE7-9CFE-15E1ECDE3078}" presName="connTx" presStyleLbl="parChTrans1D2" presStyleIdx="0" presStyleCnt="4"/>
      <dgm:spPr/>
    </dgm:pt>
    <dgm:pt modelId="{83A5F139-A71F-49E8-B3A7-2B3D8D361401}" type="pres">
      <dgm:prSet presAssocID="{FD5DE574-08E3-457D-AB19-FF688FEFE9D4}" presName="root2" presStyleCnt="0"/>
      <dgm:spPr/>
    </dgm:pt>
    <dgm:pt modelId="{DBFACEB1-995B-4278-A0B1-4B53E24D77FC}" type="pres">
      <dgm:prSet presAssocID="{FD5DE574-08E3-457D-AB19-FF688FEFE9D4}" presName="LevelTwoTextNode" presStyleLbl="node2" presStyleIdx="0" presStyleCnt="4">
        <dgm:presLayoutVars>
          <dgm:chPref val="3"/>
        </dgm:presLayoutVars>
      </dgm:prSet>
      <dgm:spPr/>
    </dgm:pt>
    <dgm:pt modelId="{3755C4D8-0D22-4687-9FE4-9BBE00398463}" type="pres">
      <dgm:prSet presAssocID="{FD5DE574-08E3-457D-AB19-FF688FEFE9D4}" presName="level3hierChild" presStyleCnt="0"/>
      <dgm:spPr/>
    </dgm:pt>
    <dgm:pt modelId="{F5050485-5B43-4E93-8BC7-76F0D2C490D1}" type="pres">
      <dgm:prSet presAssocID="{A26F7082-A9AF-47D8-B698-9A4D0CAA37DE}" presName="conn2-1" presStyleLbl="parChTrans1D3" presStyleIdx="0" presStyleCnt="4"/>
      <dgm:spPr/>
    </dgm:pt>
    <dgm:pt modelId="{CF797131-6777-4332-BF13-D2A631C4D8EB}" type="pres">
      <dgm:prSet presAssocID="{A26F7082-A9AF-47D8-B698-9A4D0CAA37DE}" presName="connTx" presStyleLbl="parChTrans1D3" presStyleIdx="0" presStyleCnt="4"/>
      <dgm:spPr/>
    </dgm:pt>
    <dgm:pt modelId="{23666798-F382-4DC3-96B5-112A1504D042}" type="pres">
      <dgm:prSet presAssocID="{809A28BE-B937-42B8-8EC5-3CA11A7F7870}" presName="root2" presStyleCnt="0"/>
      <dgm:spPr/>
    </dgm:pt>
    <dgm:pt modelId="{84E62495-38F2-4B45-948E-6673ED027FE5}" type="pres">
      <dgm:prSet presAssocID="{809A28BE-B937-42B8-8EC5-3CA11A7F7870}" presName="LevelTwoTextNode" presStyleLbl="node3" presStyleIdx="0" presStyleCnt="4">
        <dgm:presLayoutVars>
          <dgm:chPref val="3"/>
        </dgm:presLayoutVars>
      </dgm:prSet>
      <dgm:spPr/>
    </dgm:pt>
    <dgm:pt modelId="{9622299D-BCAD-4F60-8B44-454FCF670815}" type="pres">
      <dgm:prSet presAssocID="{809A28BE-B937-42B8-8EC5-3CA11A7F7870}" presName="level3hierChild" presStyleCnt="0"/>
      <dgm:spPr/>
    </dgm:pt>
    <dgm:pt modelId="{1A2CA0F9-4CD1-4F30-AD3F-8DC86B1B0E95}" type="pres">
      <dgm:prSet presAssocID="{46891198-628E-4C74-8FDC-A5AE6D01D673}" presName="conn2-1" presStyleLbl="parChTrans1D2" presStyleIdx="1" presStyleCnt="4"/>
      <dgm:spPr/>
    </dgm:pt>
    <dgm:pt modelId="{DECE3970-8905-4A63-A35A-CBD140CC5D50}" type="pres">
      <dgm:prSet presAssocID="{46891198-628E-4C74-8FDC-A5AE6D01D673}" presName="connTx" presStyleLbl="parChTrans1D2" presStyleIdx="1" presStyleCnt="4"/>
      <dgm:spPr/>
    </dgm:pt>
    <dgm:pt modelId="{D842EC20-0B8D-46E4-8458-40EAE11CC204}" type="pres">
      <dgm:prSet presAssocID="{2C572E96-D988-4550-A366-C822481ABA10}" presName="root2" presStyleCnt="0"/>
      <dgm:spPr/>
    </dgm:pt>
    <dgm:pt modelId="{D5E6562E-214C-4679-90AB-304EFAEF0E48}" type="pres">
      <dgm:prSet presAssocID="{2C572E96-D988-4550-A366-C822481ABA10}" presName="LevelTwoTextNode" presStyleLbl="node2" presStyleIdx="1" presStyleCnt="4">
        <dgm:presLayoutVars>
          <dgm:chPref val="3"/>
        </dgm:presLayoutVars>
      </dgm:prSet>
      <dgm:spPr/>
    </dgm:pt>
    <dgm:pt modelId="{0DA74DD5-5D70-44CA-829A-5AC6DC831DD0}" type="pres">
      <dgm:prSet presAssocID="{2C572E96-D988-4550-A366-C822481ABA10}" presName="level3hierChild" presStyleCnt="0"/>
      <dgm:spPr/>
    </dgm:pt>
    <dgm:pt modelId="{ADF88D96-13B9-463E-8B04-D5DF75115E46}" type="pres">
      <dgm:prSet presAssocID="{978C78EA-7E8D-4089-9CD8-63A9FD6B78A5}" presName="conn2-1" presStyleLbl="parChTrans1D3" presStyleIdx="1" presStyleCnt="4"/>
      <dgm:spPr/>
    </dgm:pt>
    <dgm:pt modelId="{254AD252-5C61-4B0E-9D47-6820706322E3}" type="pres">
      <dgm:prSet presAssocID="{978C78EA-7E8D-4089-9CD8-63A9FD6B78A5}" presName="connTx" presStyleLbl="parChTrans1D3" presStyleIdx="1" presStyleCnt="4"/>
      <dgm:spPr/>
    </dgm:pt>
    <dgm:pt modelId="{C417F688-2198-4DCE-AE13-E4ED4D4CC9B6}" type="pres">
      <dgm:prSet presAssocID="{75E17B5A-5C46-4167-A806-B9B9E132ED80}" presName="root2" presStyleCnt="0"/>
      <dgm:spPr/>
    </dgm:pt>
    <dgm:pt modelId="{B354523D-F134-4759-8F01-61C865310DDC}" type="pres">
      <dgm:prSet presAssocID="{75E17B5A-5C46-4167-A806-B9B9E132ED80}" presName="LevelTwoTextNode" presStyleLbl="node3" presStyleIdx="1" presStyleCnt="4" custScaleX="127109">
        <dgm:presLayoutVars>
          <dgm:chPref val="3"/>
        </dgm:presLayoutVars>
      </dgm:prSet>
      <dgm:spPr/>
    </dgm:pt>
    <dgm:pt modelId="{15FFCF53-C117-4B6E-91BC-A0F8F53E50D0}" type="pres">
      <dgm:prSet presAssocID="{75E17B5A-5C46-4167-A806-B9B9E132ED80}" presName="level3hierChild" presStyleCnt="0"/>
      <dgm:spPr/>
    </dgm:pt>
    <dgm:pt modelId="{AC287AB4-2E47-4C31-8B86-9B129DEB5494}" type="pres">
      <dgm:prSet presAssocID="{5CB38F93-3679-491D-8D7B-C13425164778}" presName="conn2-1" presStyleLbl="parChTrans1D2" presStyleIdx="2" presStyleCnt="4"/>
      <dgm:spPr/>
    </dgm:pt>
    <dgm:pt modelId="{D67A6FCA-EB1B-4834-B035-C63EAC05F024}" type="pres">
      <dgm:prSet presAssocID="{5CB38F93-3679-491D-8D7B-C13425164778}" presName="connTx" presStyleLbl="parChTrans1D2" presStyleIdx="2" presStyleCnt="4"/>
      <dgm:spPr/>
    </dgm:pt>
    <dgm:pt modelId="{56DE7831-95F5-46A5-B141-FC8C7B200435}" type="pres">
      <dgm:prSet presAssocID="{F46A042E-85A5-4E80-83E0-8AD0E28E54E1}" presName="root2" presStyleCnt="0"/>
      <dgm:spPr/>
    </dgm:pt>
    <dgm:pt modelId="{7864AE7C-7DFD-4B78-9E6B-B328962C63B6}" type="pres">
      <dgm:prSet presAssocID="{F46A042E-85A5-4E80-83E0-8AD0E28E54E1}" presName="LevelTwoTextNode" presStyleLbl="node2" presStyleIdx="2" presStyleCnt="4">
        <dgm:presLayoutVars>
          <dgm:chPref val="3"/>
        </dgm:presLayoutVars>
      </dgm:prSet>
      <dgm:spPr/>
    </dgm:pt>
    <dgm:pt modelId="{6F7DEEF6-5F44-4E86-A7E1-709598407622}" type="pres">
      <dgm:prSet presAssocID="{F46A042E-85A5-4E80-83E0-8AD0E28E54E1}" presName="level3hierChild" presStyleCnt="0"/>
      <dgm:spPr/>
    </dgm:pt>
    <dgm:pt modelId="{B1A603E4-E8D1-4387-9364-13B06D82EDAE}" type="pres">
      <dgm:prSet presAssocID="{55810C58-5241-4946-ABD2-E30F4D0B5624}" presName="conn2-1" presStyleLbl="parChTrans1D3" presStyleIdx="2" presStyleCnt="4"/>
      <dgm:spPr/>
    </dgm:pt>
    <dgm:pt modelId="{756D7E27-4DDB-4C4E-8A9C-7DECDC3F46A1}" type="pres">
      <dgm:prSet presAssocID="{55810C58-5241-4946-ABD2-E30F4D0B5624}" presName="connTx" presStyleLbl="parChTrans1D3" presStyleIdx="2" presStyleCnt="4"/>
      <dgm:spPr/>
    </dgm:pt>
    <dgm:pt modelId="{F0A545FB-7F18-494F-8B1A-77B522E4260A}" type="pres">
      <dgm:prSet presAssocID="{1FBCC025-7453-4CE6-9945-C1C71C3402F9}" presName="root2" presStyleCnt="0"/>
      <dgm:spPr/>
    </dgm:pt>
    <dgm:pt modelId="{7E632510-CAF2-43EB-9DE7-FCAEB10A3AE9}" type="pres">
      <dgm:prSet presAssocID="{1FBCC025-7453-4CE6-9945-C1C71C3402F9}" presName="LevelTwoTextNode" presStyleLbl="node3" presStyleIdx="2" presStyleCnt="4" custScaleX="115231">
        <dgm:presLayoutVars>
          <dgm:chPref val="3"/>
        </dgm:presLayoutVars>
      </dgm:prSet>
      <dgm:spPr/>
    </dgm:pt>
    <dgm:pt modelId="{85B514FA-46CB-4DAC-A919-5BCCCEF552F9}" type="pres">
      <dgm:prSet presAssocID="{1FBCC025-7453-4CE6-9945-C1C71C3402F9}" presName="level3hierChild" presStyleCnt="0"/>
      <dgm:spPr/>
    </dgm:pt>
    <dgm:pt modelId="{2B9C90C9-49B1-487A-B24C-F3615554813B}" type="pres">
      <dgm:prSet presAssocID="{777BDBB5-F674-43F0-A1CF-141C3180B501}" presName="conn2-1" presStyleLbl="parChTrans1D2" presStyleIdx="3" presStyleCnt="4"/>
      <dgm:spPr/>
    </dgm:pt>
    <dgm:pt modelId="{40DB2858-4151-4403-97FD-F1C6F8F3CC26}" type="pres">
      <dgm:prSet presAssocID="{777BDBB5-F674-43F0-A1CF-141C3180B501}" presName="connTx" presStyleLbl="parChTrans1D2" presStyleIdx="3" presStyleCnt="4"/>
      <dgm:spPr/>
    </dgm:pt>
    <dgm:pt modelId="{9DA78044-F9CA-4680-8536-D45B5B85880A}" type="pres">
      <dgm:prSet presAssocID="{74A0C110-B37C-4135-ABF0-B389422D45CA}" presName="root2" presStyleCnt="0"/>
      <dgm:spPr/>
    </dgm:pt>
    <dgm:pt modelId="{14222BB1-3F0A-41DB-9364-CB44834796CD}" type="pres">
      <dgm:prSet presAssocID="{74A0C110-B37C-4135-ABF0-B389422D45CA}" presName="LevelTwoTextNode" presStyleLbl="node2" presStyleIdx="3" presStyleCnt="4">
        <dgm:presLayoutVars>
          <dgm:chPref val="3"/>
        </dgm:presLayoutVars>
      </dgm:prSet>
      <dgm:spPr/>
    </dgm:pt>
    <dgm:pt modelId="{663708FB-EC82-4B91-A4F6-A22B4F50B43B}" type="pres">
      <dgm:prSet presAssocID="{74A0C110-B37C-4135-ABF0-B389422D45CA}" presName="level3hierChild" presStyleCnt="0"/>
      <dgm:spPr/>
    </dgm:pt>
    <dgm:pt modelId="{B12AFBC6-57DE-4424-8398-3668D13C1B2F}" type="pres">
      <dgm:prSet presAssocID="{941F8704-1E83-4FAC-BEE3-BC84FEC3847F}" presName="conn2-1" presStyleLbl="parChTrans1D3" presStyleIdx="3" presStyleCnt="4"/>
      <dgm:spPr/>
    </dgm:pt>
    <dgm:pt modelId="{1F9E0168-4CC5-450B-9D56-5C7D501F623E}" type="pres">
      <dgm:prSet presAssocID="{941F8704-1E83-4FAC-BEE3-BC84FEC3847F}" presName="connTx" presStyleLbl="parChTrans1D3" presStyleIdx="3" presStyleCnt="4"/>
      <dgm:spPr/>
    </dgm:pt>
    <dgm:pt modelId="{F7DD3BEE-CFA0-4035-87DD-20BF61B23FE3}" type="pres">
      <dgm:prSet presAssocID="{72EB2EBD-ABCF-498E-AA5B-7213E4632CA1}" presName="root2" presStyleCnt="0"/>
      <dgm:spPr/>
    </dgm:pt>
    <dgm:pt modelId="{5B3E8448-4AF1-4C91-BF37-9BAFDB5145B6}" type="pres">
      <dgm:prSet presAssocID="{72EB2EBD-ABCF-498E-AA5B-7213E4632CA1}" presName="LevelTwoTextNode" presStyleLbl="node3" presStyleIdx="3" presStyleCnt="4" custScaleX="132220">
        <dgm:presLayoutVars>
          <dgm:chPref val="3"/>
        </dgm:presLayoutVars>
      </dgm:prSet>
      <dgm:spPr/>
    </dgm:pt>
    <dgm:pt modelId="{5DA06BA5-384C-4898-AAFD-EA6BFA3F5FBF}" type="pres">
      <dgm:prSet presAssocID="{72EB2EBD-ABCF-498E-AA5B-7213E4632CA1}" presName="level3hierChild" presStyleCnt="0"/>
      <dgm:spPr/>
    </dgm:pt>
  </dgm:ptLst>
  <dgm:cxnLst>
    <dgm:cxn modelId="{649F020F-CBC2-4C1B-A20E-3C234921C450}" type="presOf" srcId="{A26F7082-A9AF-47D8-B698-9A4D0CAA37DE}" destId="{CF797131-6777-4332-BF13-D2A631C4D8EB}" srcOrd="1" destOrd="0" presId="urn:microsoft.com/office/officeart/2008/layout/HorizontalMultiLevelHierarchy"/>
    <dgm:cxn modelId="{9B00060F-13CB-4D76-861D-3D2141C8F667}" type="presOf" srcId="{55810C58-5241-4946-ABD2-E30F4D0B5624}" destId="{B1A603E4-E8D1-4387-9364-13B06D82EDAE}" srcOrd="0" destOrd="0" presId="urn:microsoft.com/office/officeart/2008/layout/HorizontalMultiLevelHierarchy"/>
    <dgm:cxn modelId="{D2A04F19-8E2B-4FE2-AC54-46F06AD8016E}" type="presOf" srcId="{46891198-628E-4C74-8FDC-A5AE6D01D673}" destId="{DECE3970-8905-4A63-A35A-CBD140CC5D50}" srcOrd="1" destOrd="0" presId="urn:microsoft.com/office/officeart/2008/layout/HorizontalMultiLevelHierarchy"/>
    <dgm:cxn modelId="{DD89801E-3388-4C66-8A7F-FD1391E53D34}" type="presOf" srcId="{75E17B5A-5C46-4167-A806-B9B9E132ED80}" destId="{B354523D-F134-4759-8F01-61C865310DDC}" srcOrd="0" destOrd="0" presId="urn:microsoft.com/office/officeart/2008/layout/HorizontalMultiLevelHierarchy"/>
    <dgm:cxn modelId="{C459E921-37C6-481D-BE7C-A8FA6720CE37}" type="presOf" srcId="{809A28BE-B937-42B8-8EC5-3CA11A7F7870}" destId="{84E62495-38F2-4B45-948E-6673ED027FE5}" srcOrd="0" destOrd="0" presId="urn:microsoft.com/office/officeart/2008/layout/HorizontalMultiLevelHierarchy"/>
    <dgm:cxn modelId="{B86E0534-C8BB-43F4-9280-892DFD875F4F}" type="presOf" srcId="{978C78EA-7E8D-4089-9CD8-63A9FD6B78A5}" destId="{ADF88D96-13B9-463E-8B04-D5DF75115E46}" srcOrd="0" destOrd="0" presId="urn:microsoft.com/office/officeart/2008/layout/HorizontalMultiLevelHierarchy"/>
    <dgm:cxn modelId="{196AA13E-14CE-45BF-A829-812313107445}" type="presOf" srcId="{978C78EA-7E8D-4089-9CD8-63A9FD6B78A5}" destId="{254AD252-5C61-4B0E-9D47-6820706322E3}" srcOrd="1" destOrd="0" presId="urn:microsoft.com/office/officeart/2008/layout/HorizontalMultiLevelHierarchy"/>
    <dgm:cxn modelId="{CA1D913F-F370-4F1C-8A17-B229DC67EA6F}" type="presOf" srcId="{9CA948B7-786C-4FE7-9CFE-15E1ECDE3078}" destId="{0F2C3563-23A2-4957-80D1-999EE20151EE}" srcOrd="1" destOrd="0" presId="urn:microsoft.com/office/officeart/2008/layout/HorizontalMultiLevelHierarchy"/>
    <dgm:cxn modelId="{3836FB45-C45E-42A2-93DE-854EED798BDC}" type="presOf" srcId="{941F8704-1E83-4FAC-BEE3-BC84FEC3847F}" destId="{B12AFBC6-57DE-4424-8398-3668D13C1B2F}" srcOrd="0" destOrd="0" presId="urn:microsoft.com/office/officeart/2008/layout/HorizontalMultiLevelHierarchy"/>
    <dgm:cxn modelId="{59D65C46-C670-4C3E-89D9-A28C5AD8AFFF}" srcId="{7F2AC14E-B2C6-45BD-90B9-693D5F5CEAAC}" destId="{CFAFE8D8-9090-4F2A-ABA2-17BC62ACD6A1}" srcOrd="0" destOrd="0" parTransId="{C2802965-F93E-430B-A553-ADFEBC5189C3}" sibTransId="{35337A5C-3DA1-4FDC-B3D4-769E75142A35}"/>
    <dgm:cxn modelId="{D38AC366-3237-4E3A-A092-5AC7E1AAEC42}" type="presOf" srcId="{777BDBB5-F674-43F0-A1CF-141C3180B501}" destId="{40DB2858-4151-4403-97FD-F1C6F8F3CC26}" srcOrd="1" destOrd="0" presId="urn:microsoft.com/office/officeart/2008/layout/HorizontalMultiLevelHierarchy"/>
    <dgm:cxn modelId="{75780C69-915E-4F0A-B5A0-7E0EB9C873A5}" srcId="{CFAFE8D8-9090-4F2A-ABA2-17BC62ACD6A1}" destId="{2C572E96-D988-4550-A366-C822481ABA10}" srcOrd="1" destOrd="0" parTransId="{46891198-628E-4C74-8FDC-A5AE6D01D673}" sibTransId="{1C907CEA-3D5D-4F8E-8AC5-A81D266E72BA}"/>
    <dgm:cxn modelId="{5D55E850-7861-4FC4-AF2D-941D184E0EA7}" type="presOf" srcId="{55810C58-5241-4946-ABD2-E30F4D0B5624}" destId="{756D7E27-4DDB-4C4E-8A9C-7DECDC3F46A1}" srcOrd="1" destOrd="0" presId="urn:microsoft.com/office/officeart/2008/layout/HorizontalMultiLevelHierarchy"/>
    <dgm:cxn modelId="{894A0B77-3F90-4D1B-A5D4-A2243829B542}" type="presOf" srcId="{9CA948B7-786C-4FE7-9CFE-15E1ECDE3078}" destId="{ECEC2C70-FA35-41EA-83E9-FEBEA4827814}" srcOrd="0" destOrd="0" presId="urn:microsoft.com/office/officeart/2008/layout/HorizontalMultiLevelHierarchy"/>
    <dgm:cxn modelId="{229D2277-00D7-48BA-B307-5A7F56082A3C}" type="presOf" srcId="{1FBCC025-7453-4CE6-9945-C1C71C3402F9}" destId="{7E632510-CAF2-43EB-9DE7-FCAEB10A3AE9}" srcOrd="0" destOrd="0" presId="urn:microsoft.com/office/officeart/2008/layout/HorizontalMultiLevelHierarchy"/>
    <dgm:cxn modelId="{0FA2EC77-8BB2-4ED3-8FC4-CEEF52056C5B}" srcId="{F46A042E-85A5-4E80-83E0-8AD0E28E54E1}" destId="{1FBCC025-7453-4CE6-9945-C1C71C3402F9}" srcOrd="0" destOrd="0" parTransId="{55810C58-5241-4946-ABD2-E30F4D0B5624}" sibTransId="{3D312D72-F0E8-4BFF-982D-67363469F7BB}"/>
    <dgm:cxn modelId="{DDE03759-80B8-459A-9E58-90CE952DAC78}" type="presOf" srcId="{CFAFE8D8-9090-4F2A-ABA2-17BC62ACD6A1}" destId="{E93E9B76-D0AF-498D-B233-FAC1A09F71FA}" srcOrd="0" destOrd="0" presId="urn:microsoft.com/office/officeart/2008/layout/HorizontalMultiLevelHierarchy"/>
    <dgm:cxn modelId="{5E38C37F-EDA3-4B27-86D2-D0C90F061D17}" srcId="{CFAFE8D8-9090-4F2A-ABA2-17BC62ACD6A1}" destId="{F46A042E-85A5-4E80-83E0-8AD0E28E54E1}" srcOrd="2" destOrd="0" parTransId="{5CB38F93-3679-491D-8D7B-C13425164778}" sibTransId="{268FC62E-B8D7-4DBC-831E-DD830B65E15D}"/>
    <dgm:cxn modelId="{8FEBD782-D328-4635-9684-61D4D5DB936A}" srcId="{74A0C110-B37C-4135-ABF0-B389422D45CA}" destId="{72EB2EBD-ABCF-498E-AA5B-7213E4632CA1}" srcOrd="0" destOrd="0" parTransId="{941F8704-1E83-4FAC-BEE3-BC84FEC3847F}" sibTransId="{E4DC8395-BF3F-42F1-8567-0C3AD57E64CB}"/>
    <dgm:cxn modelId="{4BC84F91-D20E-46B9-84F2-AC6868B290C1}" srcId="{FD5DE574-08E3-457D-AB19-FF688FEFE9D4}" destId="{809A28BE-B937-42B8-8EC5-3CA11A7F7870}" srcOrd="0" destOrd="0" parTransId="{A26F7082-A9AF-47D8-B698-9A4D0CAA37DE}" sibTransId="{8692141F-5A96-4536-991D-06601F170C1A}"/>
    <dgm:cxn modelId="{BBCAA692-D680-48D4-8554-E0E9283FF105}" type="presOf" srcId="{74A0C110-B37C-4135-ABF0-B389422D45CA}" destId="{14222BB1-3F0A-41DB-9364-CB44834796CD}" srcOrd="0" destOrd="0" presId="urn:microsoft.com/office/officeart/2008/layout/HorizontalMultiLevelHierarchy"/>
    <dgm:cxn modelId="{0E48B794-0DD7-42E8-BDAF-CE245D2411DF}" srcId="{CFAFE8D8-9090-4F2A-ABA2-17BC62ACD6A1}" destId="{FD5DE574-08E3-457D-AB19-FF688FEFE9D4}" srcOrd="0" destOrd="0" parTransId="{9CA948B7-786C-4FE7-9CFE-15E1ECDE3078}" sibTransId="{C1B8187D-E42F-489F-9A58-4E1E8267F58C}"/>
    <dgm:cxn modelId="{36F14C96-35F5-479E-9DCA-6CE4BC6E262C}" type="presOf" srcId="{7F2AC14E-B2C6-45BD-90B9-693D5F5CEAAC}" destId="{39E49E9B-3913-4AFB-9BE1-13B41A1EC576}" srcOrd="0" destOrd="0" presId="urn:microsoft.com/office/officeart/2008/layout/HorizontalMultiLevelHierarchy"/>
    <dgm:cxn modelId="{7FCAA9BA-DAA3-4B4A-BFB1-5657A3023979}" type="presOf" srcId="{A26F7082-A9AF-47D8-B698-9A4D0CAA37DE}" destId="{F5050485-5B43-4E93-8BC7-76F0D2C490D1}" srcOrd="0" destOrd="0" presId="urn:microsoft.com/office/officeart/2008/layout/HorizontalMultiLevelHierarchy"/>
    <dgm:cxn modelId="{3D979AC1-EF4D-42EC-A0EA-4E8078C0FDBF}" srcId="{CFAFE8D8-9090-4F2A-ABA2-17BC62ACD6A1}" destId="{74A0C110-B37C-4135-ABF0-B389422D45CA}" srcOrd="3" destOrd="0" parTransId="{777BDBB5-F674-43F0-A1CF-141C3180B501}" sibTransId="{C360733E-FAF0-4BDF-A31F-9C37644CE86E}"/>
    <dgm:cxn modelId="{184F64CB-8E39-4677-B396-DA51D30C7F2A}" type="presOf" srcId="{2C572E96-D988-4550-A366-C822481ABA10}" destId="{D5E6562E-214C-4679-90AB-304EFAEF0E48}" srcOrd="0" destOrd="0" presId="urn:microsoft.com/office/officeart/2008/layout/HorizontalMultiLevelHierarchy"/>
    <dgm:cxn modelId="{CD34D0CF-D6C1-41DC-A59F-E0A5D5432108}" type="presOf" srcId="{72EB2EBD-ABCF-498E-AA5B-7213E4632CA1}" destId="{5B3E8448-4AF1-4C91-BF37-9BAFDB5145B6}" srcOrd="0" destOrd="0" presId="urn:microsoft.com/office/officeart/2008/layout/HorizontalMultiLevelHierarchy"/>
    <dgm:cxn modelId="{FF715AD0-16A8-43F4-BC05-EAF5E47F11F4}" type="presOf" srcId="{5CB38F93-3679-491D-8D7B-C13425164778}" destId="{AC287AB4-2E47-4C31-8B86-9B129DEB5494}" srcOrd="0" destOrd="0" presId="urn:microsoft.com/office/officeart/2008/layout/HorizontalMultiLevelHierarchy"/>
    <dgm:cxn modelId="{590350D2-2A95-4343-B198-2671716E8D89}" type="presOf" srcId="{5CB38F93-3679-491D-8D7B-C13425164778}" destId="{D67A6FCA-EB1B-4834-B035-C63EAC05F024}" srcOrd="1" destOrd="0" presId="urn:microsoft.com/office/officeart/2008/layout/HorizontalMultiLevelHierarchy"/>
    <dgm:cxn modelId="{A77421D3-2D7F-442D-B5A5-7B5AE8A918CF}" type="presOf" srcId="{46891198-628E-4C74-8FDC-A5AE6D01D673}" destId="{1A2CA0F9-4CD1-4F30-AD3F-8DC86B1B0E95}" srcOrd="0" destOrd="0" presId="urn:microsoft.com/office/officeart/2008/layout/HorizontalMultiLevelHierarchy"/>
    <dgm:cxn modelId="{BB870AEC-7E56-4DBC-833D-D95D7A74C85C}" type="presOf" srcId="{941F8704-1E83-4FAC-BEE3-BC84FEC3847F}" destId="{1F9E0168-4CC5-450B-9D56-5C7D501F623E}" srcOrd="1" destOrd="0" presId="urn:microsoft.com/office/officeart/2008/layout/HorizontalMultiLevelHierarchy"/>
    <dgm:cxn modelId="{5C6426EF-B05A-4A3B-9AE1-EC3F43A1FEBB}" type="presOf" srcId="{777BDBB5-F674-43F0-A1CF-141C3180B501}" destId="{2B9C90C9-49B1-487A-B24C-F3615554813B}" srcOrd="0" destOrd="0" presId="urn:microsoft.com/office/officeart/2008/layout/HorizontalMultiLevelHierarchy"/>
    <dgm:cxn modelId="{51157CF6-AD3E-4ADC-B8E0-F2BE6CC28EA9}" type="presOf" srcId="{F46A042E-85A5-4E80-83E0-8AD0E28E54E1}" destId="{7864AE7C-7DFD-4B78-9E6B-B328962C63B6}" srcOrd="0" destOrd="0" presId="urn:microsoft.com/office/officeart/2008/layout/HorizontalMultiLevelHierarchy"/>
    <dgm:cxn modelId="{80E33DFB-06DD-4592-B806-9786174E2DAE}" type="presOf" srcId="{FD5DE574-08E3-457D-AB19-FF688FEFE9D4}" destId="{DBFACEB1-995B-4278-A0B1-4B53E24D77FC}" srcOrd="0" destOrd="0" presId="urn:microsoft.com/office/officeart/2008/layout/HorizontalMultiLevelHierarchy"/>
    <dgm:cxn modelId="{4A783FFC-E753-49AC-AD65-1E87A4D2DC2F}" srcId="{2C572E96-D988-4550-A366-C822481ABA10}" destId="{75E17B5A-5C46-4167-A806-B9B9E132ED80}" srcOrd="0" destOrd="0" parTransId="{978C78EA-7E8D-4089-9CD8-63A9FD6B78A5}" sibTransId="{0F370D12-DE5B-482D-9F13-2BD4A211C764}"/>
    <dgm:cxn modelId="{A96E0275-12FB-4FC4-B17B-18D1D5A6EF76}" type="presParOf" srcId="{39E49E9B-3913-4AFB-9BE1-13B41A1EC576}" destId="{83A05F1F-772A-4ABA-9821-C3782F786EE9}" srcOrd="0" destOrd="0" presId="urn:microsoft.com/office/officeart/2008/layout/HorizontalMultiLevelHierarchy"/>
    <dgm:cxn modelId="{14A6EDA6-AC42-408C-A051-FC6A2428E166}" type="presParOf" srcId="{83A05F1F-772A-4ABA-9821-C3782F786EE9}" destId="{E93E9B76-D0AF-498D-B233-FAC1A09F71FA}" srcOrd="0" destOrd="0" presId="urn:microsoft.com/office/officeart/2008/layout/HorizontalMultiLevelHierarchy"/>
    <dgm:cxn modelId="{1F05177D-BCBB-4944-AE04-F380995011AE}" type="presParOf" srcId="{83A05F1F-772A-4ABA-9821-C3782F786EE9}" destId="{B80F11F7-F54C-4B29-A1E3-8E63E3EF55FB}" srcOrd="1" destOrd="0" presId="urn:microsoft.com/office/officeart/2008/layout/HorizontalMultiLevelHierarchy"/>
    <dgm:cxn modelId="{8C5354BA-403F-488B-A1DF-2BF438177F47}" type="presParOf" srcId="{B80F11F7-F54C-4B29-A1E3-8E63E3EF55FB}" destId="{ECEC2C70-FA35-41EA-83E9-FEBEA4827814}" srcOrd="0" destOrd="0" presId="urn:microsoft.com/office/officeart/2008/layout/HorizontalMultiLevelHierarchy"/>
    <dgm:cxn modelId="{17047A57-3C7B-4CAA-99B6-14F159982BE6}" type="presParOf" srcId="{ECEC2C70-FA35-41EA-83E9-FEBEA4827814}" destId="{0F2C3563-23A2-4957-80D1-999EE20151EE}" srcOrd="0" destOrd="0" presId="urn:microsoft.com/office/officeart/2008/layout/HorizontalMultiLevelHierarchy"/>
    <dgm:cxn modelId="{F28B40FB-C25F-4FD4-B199-FC8FB2F03F5B}" type="presParOf" srcId="{B80F11F7-F54C-4B29-A1E3-8E63E3EF55FB}" destId="{83A5F139-A71F-49E8-B3A7-2B3D8D361401}" srcOrd="1" destOrd="0" presId="urn:microsoft.com/office/officeart/2008/layout/HorizontalMultiLevelHierarchy"/>
    <dgm:cxn modelId="{C897EEEE-034D-45AA-A95A-3CB35B2D0F27}" type="presParOf" srcId="{83A5F139-A71F-49E8-B3A7-2B3D8D361401}" destId="{DBFACEB1-995B-4278-A0B1-4B53E24D77FC}" srcOrd="0" destOrd="0" presId="urn:microsoft.com/office/officeart/2008/layout/HorizontalMultiLevelHierarchy"/>
    <dgm:cxn modelId="{5FA29E38-D7AD-4A29-819F-DDC135747F96}" type="presParOf" srcId="{83A5F139-A71F-49E8-B3A7-2B3D8D361401}" destId="{3755C4D8-0D22-4687-9FE4-9BBE00398463}" srcOrd="1" destOrd="0" presId="urn:microsoft.com/office/officeart/2008/layout/HorizontalMultiLevelHierarchy"/>
    <dgm:cxn modelId="{B0847622-3106-44BD-B2C1-1F3E7FFED339}" type="presParOf" srcId="{3755C4D8-0D22-4687-9FE4-9BBE00398463}" destId="{F5050485-5B43-4E93-8BC7-76F0D2C490D1}" srcOrd="0" destOrd="0" presId="urn:microsoft.com/office/officeart/2008/layout/HorizontalMultiLevelHierarchy"/>
    <dgm:cxn modelId="{D45C029B-40F3-4264-B007-CF15F5FFABF8}" type="presParOf" srcId="{F5050485-5B43-4E93-8BC7-76F0D2C490D1}" destId="{CF797131-6777-4332-BF13-D2A631C4D8EB}" srcOrd="0" destOrd="0" presId="urn:microsoft.com/office/officeart/2008/layout/HorizontalMultiLevelHierarchy"/>
    <dgm:cxn modelId="{8704E695-0CF7-4788-849D-42880C7C8BFB}" type="presParOf" srcId="{3755C4D8-0D22-4687-9FE4-9BBE00398463}" destId="{23666798-F382-4DC3-96B5-112A1504D042}" srcOrd="1" destOrd="0" presId="urn:microsoft.com/office/officeart/2008/layout/HorizontalMultiLevelHierarchy"/>
    <dgm:cxn modelId="{B226FCC9-301F-40CE-9D86-795BA83F861D}" type="presParOf" srcId="{23666798-F382-4DC3-96B5-112A1504D042}" destId="{84E62495-38F2-4B45-948E-6673ED027FE5}" srcOrd="0" destOrd="0" presId="urn:microsoft.com/office/officeart/2008/layout/HorizontalMultiLevelHierarchy"/>
    <dgm:cxn modelId="{10BAD2C0-8D2A-4774-A507-E66F30B021AD}" type="presParOf" srcId="{23666798-F382-4DC3-96B5-112A1504D042}" destId="{9622299D-BCAD-4F60-8B44-454FCF670815}" srcOrd="1" destOrd="0" presId="urn:microsoft.com/office/officeart/2008/layout/HorizontalMultiLevelHierarchy"/>
    <dgm:cxn modelId="{15640F4B-0716-4A65-96F9-B58B9641E716}" type="presParOf" srcId="{B80F11F7-F54C-4B29-A1E3-8E63E3EF55FB}" destId="{1A2CA0F9-4CD1-4F30-AD3F-8DC86B1B0E95}" srcOrd="2" destOrd="0" presId="urn:microsoft.com/office/officeart/2008/layout/HorizontalMultiLevelHierarchy"/>
    <dgm:cxn modelId="{10C7AC6C-09ED-4D94-9118-F83DB8A87270}" type="presParOf" srcId="{1A2CA0F9-4CD1-4F30-AD3F-8DC86B1B0E95}" destId="{DECE3970-8905-4A63-A35A-CBD140CC5D50}" srcOrd="0" destOrd="0" presId="urn:microsoft.com/office/officeart/2008/layout/HorizontalMultiLevelHierarchy"/>
    <dgm:cxn modelId="{76D07097-DD1F-4D38-8BA2-1AF4B80FAFEB}" type="presParOf" srcId="{B80F11F7-F54C-4B29-A1E3-8E63E3EF55FB}" destId="{D842EC20-0B8D-46E4-8458-40EAE11CC204}" srcOrd="3" destOrd="0" presId="urn:microsoft.com/office/officeart/2008/layout/HorizontalMultiLevelHierarchy"/>
    <dgm:cxn modelId="{9D8C41E8-4F64-4C0A-8CBE-78D57FDA7B1E}" type="presParOf" srcId="{D842EC20-0B8D-46E4-8458-40EAE11CC204}" destId="{D5E6562E-214C-4679-90AB-304EFAEF0E48}" srcOrd="0" destOrd="0" presId="urn:microsoft.com/office/officeart/2008/layout/HorizontalMultiLevelHierarchy"/>
    <dgm:cxn modelId="{88CF1600-8C3D-4571-AE33-206223C343F1}" type="presParOf" srcId="{D842EC20-0B8D-46E4-8458-40EAE11CC204}" destId="{0DA74DD5-5D70-44CA-829A-5AC6DC831DD0}" srcOrd="1" destOrd="0" presId="urn:microsoft.com/office/officeart/2008/layout/HorizontalMultiLevelHierarchy"/>
    <dgm:cxn modelId="{9F159F28-B147-4C0F-9C3D-1D0472EFE5C3}" type="presParOf" srcId="{0DA74DD5-5D70-44CA-829A-5AC6DC831DD0}" destId="{ADF88D96-13B9-463E-8B04-D5DF75115E46}" srcOrd="0" destOrd="0" presId="urn:microsoft.com/office/officeart/2008/layout/HorizontalMultiLevelHierarchy"/>
    <dgm:cxn modelId="{7C14B46F-E414-48B3-B04A-9E75B2DCC8E9}" type="presParOf" srcId="{ADF88D96-13B9-463E-8B04-D5DF75115E46}" destId="{254AD252-5C61-4B0E-9D47-6820706322E3}" srcOrd="0" destOrd="0" presId="urn:microsoft.com/office/officeart/2008/layout/HorizontalMultiLevelHierarchy"/>
    <dgm:cxn modelId="{9EBC79AC-056B-47CB-B247-7E4566972B43}" type="presParOf" srcId="{0DA74DD5-5D70-44CA-829A-5AC6DC831DD0}" destId="{C417F688-2198-4DCE-AE13-E4ED4D4CC9B6}" srcOrd="1" destOrd="0" presId="urn:microsoft.com/office/officeart/2008/layout/HorizontalMultiLevelHierarchy"/>
    <dgm:cxn modelId="{B2EBDF27-F1F4-4B3F-8C5F-9EE57BB74191}" type="presParOf" srcId="{C417F688-2198-4DCE-AE13-E4ED4D4CC9B6}" destId="{B354523D-F134-4759-8F01-61C865310DDC}" srcOrd="0" destOrd="0" presId="urn:microsoft.com/office/officeart/2008/layout/HorizontalMultiLevelHierarchy"/>
    <dgm:cxn modelId="{CE684DAD-E3FC-48C4-971F-BB51DB984D6D}" type="presParOf" srcId="{C417F688-2198-4DCE-AE13-E4ED4D4CC9B6}" destId="{15FFCF53-C117-4B6E-91BC-A0F8F53E50D0}" srcOrd="1" destOrd="0" presId="urn:microsoft.com/office/officeart/2008/layout/HorizontalMultiLevelHierarchy"/>
    <dgm:cxn modelId="{4031BB65-BBC9-4A8D-BB2B-960789C7971E}" type="presParOf" srcId="{B80F11F7-F54C-4B29-A1E3-8E63E3EF55FB}" destId="{AC287AB4-2E47-4C31-8B86-9B129DEB5494}" srcOrd="4" destOrd="0" presId="urn:microsoft.com/office/officeart/2008/layout/HorizontalMultiLevelHierarchy"/>
    <dgm:cxn modelId="{68060909-F6A6-4359-8467-E346F9BF80E0}" type="presParOf" srcId="{AC287AB4-2E47-4C31-8B86-9B129DEB5494}" destId="{D67A6FCA-EB1B-4834-B035-C63EAC05F024}" srcOrd="0" destOrd="0" presId="urn:microsoft.com/office/officeart/2008/layout/HorizontalMultiLevelHierarchy"/>
    <dgm:cxn modelId="{BF0719E4-6829-4752-A9FC-96E80560C78C}" type="presParOf" srcId="{B80F11F7-F54C-4B29-A1E3-8E63E3EF55FB}" destId="{56DE7831-95F5-46A5-B141-FC8C7B200435}" srcOrd="5" destOrd="0" presId="urn:microsoft.com/office/officeart/2008/layout/HorizontalMultiLevelHierarchy"/>
    <dgm:cxn modelId="{85E47364-8DAA-4214-8EF0-18F00D417C21}" type="presParOf" srcId="{56DE7831-95F5-46A5-B141-FC8C7B200435}" destId="{7864AE7C-7DFD-4B78-9E6B-B328962C63B6}" srcOrd="0" destOrd="0" presId="urn:microsoft.com/office/officeart/2008/layout/HorizontalMultiLevelHierarchy"/>
    <dgm:cxn modelId="{31F62539-6BF3-4218-B9D3-DD9DF0DD3253}" type="presParOf" srcId="{56DE7831-95F5-46A5-B141-FC8C7B200435}" destId="{6F7DEEF6-5F44-4E86-A7E1-709598407622}" srcOrd="1" destOrd="0" presId="urn:microsoft.com/office/officeart/2008/layout/HorizontalMultiLevelHierarchy"/>
    <dgm:cxn modelId="{2523EF3C-43D0-4C08-8C10-2DCF26B5DBF6}" type="presParOf" srcId="{6F7DEEF6-5F44-4E86-A7E1-709598407622}" destId="{B1A603E4-E8D1-4387-9364-13B06D82EDAE}" srcOrd="0" destOrd="0" presId="urn:microsoft.com/office/officeart/2008/layout/HorizontalMultiLevelHierarchy"/>
    <dgm:cxn modelId="{2B60D679-2D7A-403E-845E-A8130218186E}" type="presParOf" srcId="{B1A603E4-E8D1-4387-9364-13B06D82EDAE}" destId="{756D7E27-4DDB-4C4E-8A9C-7DECDC3F46A1}" srcOrd="0" destOrd="0" presId="urn:microsoft.com/office/officeart/2008/layout/HorizontalMultiLevelHierarchy"/>
    <dgm:cxn modelId="{671333BA-B1CE-486A-957D-FD914B82942B}" type="presParOf" srcId="{6F7DEEF6-5F44-4E86-A7E1-709598407622}" destId="{F0A545FB-7F18-494F-8B1A-77B522E4260A}" srcOrd="1" destOrd="0" presId="urn:microsoft.com/office/officeart/2008/layout/HorizontalMultiLevelHierarchy"/>
    <dgm:cxn modelId="{35D75485-F05E-4746-84F4-E42B2A2C5467}" type="presParOf" srcId="{F0A545FB-7F18-494F-8B1A-77B522E4260A}" destId="{7E632510-CAF2-43EB-9DE7-FCAEB10A3AE9}" srcOrd="0" destOrd="0" presId="urn:microsoft.com/office/officeart/2008/layout/HorizontalMultiLevelHierarchy"/>
    <dgm:cxn modelId="{1E30061F-7DA7-44B0-97ED-6A811B7BAA3B}" type="presParOf" srcId="{F0A545FB-7F18-494F-8B1A-77B522E4260A}" destId="{85B514FA-46CB-4DAC-A919-5BCCCEF552F9}" srcOrd="1" destOrd="0" presId="urn:microsoft.com/office/officeart/2008/layout/HorizontalMultiLevelHierarchy"/>
    <dgm:cxn modelId="{CDB5EA0F-FC11-423B-84CC-1641FD9537B7}" type="presParOf" srcId="{B80F11F7-F54C-4B29-A1E3-8E63E3EF55FB}" destId="{2B9C90C9-49B1-487A-B24C-F3615554813B}" srcOrd="6" destOrd="0" presId="urn:microsoft.com/office/officeart/2008/layout/HorizontalMultiLevelHierarchy"/>
    <dgm:cxn modelId="{C1D0CC1B-F4D1-4197-AF31-4EDD53B86359}" type="presParOf" srcId="{2B9C90C9-49B1-487A-B24C-F3615554813B}" destId="{40DB2858-4151-4403-97FD-F1C6F8F3CC26}" srcOrd="0" destOrd="0" presId="urn:microsoft.com/office/officeart/2008/layout/HorizontalMultiLevelHierarchy"/>
    <dgm:cxn modelId="{82ACE2A7-C00C-4D40-8614-476C5CD96852}" type="presParOf" srcId="{B80F11F7-F54C-4B29-A1E3-8E63E3EF55FB}" destId="{9DA78044-F9CA-4680-8536-D45B5B85880A}" srcOrd="7" destOrd="0" presId="urn:microsoft.com/office/officeart/2008/layout/HorizontalMultiLevelHierarchy"/>
    <dgm:cxn modelId="{6AB46C84-035E-415D-9130-C181AE6F8317}" type="presParOf" srcId="{9DA78044-F9CA-4680-8536-D45B5B85880A}" destId="{14222BB1-3F0A-41DB-9364-CB44834796CD}" srcOrd="0" destOrd="0" presId="urn:microsoft.com/office/officeart/2008/layout/HorizontalMultiLevelHierarchy"/>
    <dgm:cxn modelId="{1EB3D9AB-10A5-4325-9BCD-37DE5EECE652}" type="presParOf" srcId="{9DA78044-F9CA-4680-8536-D45B5B85880A}" destId="{663708FB-EC82-4B91-A4F6-A22B4F50B43B}" srcOrd="1" destOrd="0" presId="urn:microsoft.com/office/officeart/2008/layout/HorizontalMultiLevelHierarchy"/>
    <dgm:cxn modelId="{FA62B32A-219B-4B33-8E0B-665C351DDE08}" type="presParOf" srcId="{663708FB-EC82-4B91-A4F6-A22B4F50B43B}" destId="{B12AFBC6-57DE-4424-8398-3668D13C1B2F}" srcOrd="0" destOrd="0" presId="urn:microsoft.com/office/officeart/2008/layout/HorizontalMultiLevelHierarchy"/>
    <dgm:cxn modelId="{3CD3E45B-8857-42CC-B388-669190D11366}" type="presParOf" srcId="{B12AFBC6-57DE-4424-8398-3668D13C1B2F}" destId="{1F9E0168-4CC5-450B-9D56-5C7D501F623E}" srcOrd="0" destOrd="0" presId="urn:microsoft.com/office/officeart/2008/layout/HorizontalMultiLevelHierarchy"/>
    <dgm:cxn modelId="{0F3932BA-AD88-4FDE-8BE2-4BD39852C81A}" type="presParOf" srcId="{663708FB-EC82-4B91-A4F6-A22B4F50B43B}" destId="{F7DD3BEE-CFA0-4035-87DD-20BF61B23FE3}" srcOrd="1" destOrd="0" presId="urn:microsoft.com/office/officeart/2008/layout/HorizontalMultiLevelHierarchy"/>
    <dgm:cxn modelId="{F93066F5-CD4B-48BF-BE61-4A0B7D9949D0}" type="presParOf" srcId="{F7DD3BEE-CFA0-4035-87DD-20BF61B23FE3}" destId="{5B3E8448-4AF1-4C91-BF37-9BAFDB5145B6}" srcOrd="0" destOrd="0" presId="urn:microsoft.com/office/officeart/2008/layout/HorizontalMultiLevelHierarchy"/>
    <dgm:cxn modelId="{2587B75A-2533-4DC1-88F1-626FD136AE26}" type="presParOf" srcId="{F7DD3BEE-CFA0-4035-87DD-20BF61B23FE3}" destId="{5DA06BA5-384C-4898-AAFD-EA6BFA3F5F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C58C6-6C5A-4776-B1D7-AE99413F64C4}">
      <dsp:nvSpPr>
        <dsp:cNvPr id="0" name=""/>
        <dsp:cNvSpPr/>
      </dsp:nvSpPr>
      <dsp:spPr>
        <a:xfrm>
          <a:off x="1125" y="1253"/>
          <a:ext cx="9803486" cy="12198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500" kern="1200" dirty="0"/>
            <a:t>Tally</a:t>
          </a:r>
          <a:endParaRPr lang="zh-CN" altLang="en-US" sz="5500" kern="1200" dirty="0"/>
        </a:p>
      </dsp:txBody>
      <dsp:txXfrm>
        <a:off x="36854" y="36982"/>
        <a:ext cx="9732028" cy="1148428"/>
      </dsp:txXfrm>
    </dsp:sp>
    <dsp:sp modelId="{A721505F-591E-4365-B045-5826FD0A4659}">
      <dsp:nvSpPr>
        <dsp:cNvPr id="0" name=""/>
        <dsp:cNvSpPr/>
      </dsp:nvSpPr>
      <dsp:spPr>
        <a:xfrm>
          <a:off x="1125" y="1388719"/>
          <a:ext cx="3201970" cy="12198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用户端</a:t>
          </a:r>
        </a:p>
      </dsp:txBody>
      <dsp:txXfrm>
        <a:off x="36854" y="1424448"/>
        <a:ext cx="3130512" cy="1148428"/>
      </dsp:txXfrm>
    </dsp:sp>
    <dsp:sp modelId="{ADF6FD48-3B70-4BBC-A875-38A7B417F0F8}">
      <dsp:nvSpPr>
        <dsp:cNvPr id="0" name=""/>
        <dsp:cNvSpPr/>
      </dsp:nvSpPr>
      <dsp:spPr>
        <a:xfrm>
          <a:off x="1125" y="2776184"/>
          <a:ext cx="1568056" cy="12198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……</a:t>
          </a:r>
          <a:endParaRPr lang="zh-CN" altLang="en-US" sz="3000" kern="1200" dirty="0"/>
        </a:p>
      </dsp:txBody>
      <dsp:txXfrm>
        <a:off x="36854" y="2811913"/>
        <a:ext cx="1496598" cy="1148428"/>
      </dsp:txXfrm>
    </dsp:sp>
    <dsp:sp modelId="{BF971362-F851-4AC7-8153-156AF851E814}">
      <dsp:nvSpPr>
        <dsp:cNvPr id="0" name=""/>
        <dsp:cNvSpPr/>
      </dsp:nvSpPr>
      <dsp:spPr>
        <a:xfrm>
          <a:off x="1635039" y="2776184"/>
          <a:ext cx="1568056" cy="12198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……</a:t>
          </a:r>
          <a:endParaRPr lang="zh-CN" altLang="en-US" sz="3000" kern="1200" dirty="0"/>
        </a:p>
      </dsp:txBody>
      <dsp:txXfrm>
        <a:off x="1670768" y="2811913"/>
        <a:ext cx="1496598" cy="1148428"/>
      </dsp:txXfrm>
    </dsp:sp>
    <dsp:sp modelId="{E9C12094-56B4-4571-96C4-290A26236FE8}">
      <dsp:nvSpPr>
        <dsp:cNvPr id="0" name=""/>
        <dsp:cNvSpPr/>
      </dsp:nvSpPr>
      <dsp:spPr>
        <a:xfrm>
          <a:off x="3334812" y="1388719"/>
          <a:ext cx="6469799" cy="12198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服务器端</a:t>
          </a:r>
        </a:p>
      </dsp:txBody>
      <dsp:txXfrm>
        <a:off x="3370541" y="1424448"/>
        <a:ext cx="6398341" cy="1148428"/>
      </dsp:txXfrm>
    </dsp:sp>
    <dsp:sp modelId="{0C80851E-D5F3-425A-A33B-DAC337A78937}">
      <dsp:nvSpPr>
        <dsp:cNvPr id="0" name=""/>
        <dsp:cNvSpPr/>
      </dsp:nvSpPr>
      <dsp:spPr>
        <a:xfrm>
          <a:off x="3334812" y="2776184"/>
          <a:ext cx="1568056" cy="12198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基础记账</a:t>
          </a:r>
        </a:p>
      </dsp:txBody>
      <dsp:txXfrm>
        <a:off x="3370541" y="2811913"/>
        <a:ext cx="1496598" cy="1148428"/>
      </dsp:txXfrm>
    </dsp:sp>
    <dsp:sp modelId="{D5D529EB-6443-4BDA-AA67-C3D8AF7E9702}">
      <dsp:nvSpPr>
        <dsp:cNvPr id="0" name=""/>
        <dsp:cNvSpPr/>
      </dsp:nvSpPr>
      <dsp:spPr>
        <a:xfrm>
          <a:off x="4968726" y="2776184"/>
          <a:ext cx="1568056" cy="12198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收支统计</a:t>
          </a:r>
        </a:p>
      </dsp:txBody>
      <dsp:txXfrm>
        <a:off x="5004455" y="2811913"/>
        <a:ext cx="1496598" cy="1148428"/>
      </dsp:txXfrm>
    </dsp:sp>
    <dsp:sp modelId="{A150BB95-3E1D-4B6B-9BF6-1780196808AB}">
      <dsp:nvSpPr>
        <dsp:cNvPr id="0" name=""/>
        <dsp:cNvSpPr/>
      </dsp:nvSpPr>
      <dsp:spPr>
        <a:xfrm>
          <a:off x="6602641" y="2776184"/>
          <a:ext cx="1568056" cy="12198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社交动态</a:t>
          </a:r>
        </a:p>
      </dsp:txBody>
      <dsp:txXfrm>
        <a:off x="6638370" y="2811913"/>
        <a:ext cx="1496598" cy="1148428"/>
      </dsp:txXfrm>
    </dsp:sp>
    <dsp:sp modelId="{2D9C01DC-64CE-4A59-9DA0-39A000DDE1DF}">
      <dsp:nvSpPr>
        <dsp:cNvPr id="0" name=""/>
        <dsp:cNvSpPr/>
      </dsp:nvSpPr>
      <dsp:spPr>
        <a:xfrm>
          <a:off x="8236555" y="2776184"/>
          <a:ext cx="1568056" cy="12198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社交评论</a:t>
          </a:r>
        </a:p>
      </dsp:txBody>
      <dsp:txXfrm>
        <a:off x="8272284" y="2811913"/>
        <a:ext cx="1496598" cy="1148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AFBC6-57DE-4424-8398-3668D13C1B2F}">
      <dsp:nvSpPr>
        <dsp:cNvPr id="0" name=""/>
        <dsp:cNvSpPr/>
      </dsp:nvSpPr>
      <dsp:spPr>
        <a:xfrm>
          <a:off x="4132447" y="5979329"/>
          <a:ext cx="4937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774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366990" y="6012705"/>
        <a:ext cx="24688" cy="24688"/>
      </dsp:txXfrm>
    </dsp:sp>
    <dsp:sp modelId="{2B9C90C9-49B1-487A-B24C-F3615554813B}">
      <dsp:nvSpPr>
        <dsp:cNvPr id="0" name=""/>
        <dsp:cNvSpPr/>
      </dsp:nvSpPr>
      <dsp:spPr>
        <a:xfrm>
          <a:off x="1169799" y="3437625"/>
          <a:ext cx="493774" cy="2587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6887" y="0"/>
              </a:lnTo>
              <a:lnTo>
                <a:pt x="246887" y="2587424"/>
              </a:lnTo>
              <a:lnTo>
                <a:pt x="493774" y="25874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kern="1200"/>
        </a:p>
      </dsp:txBody>
      <dsp:txXfrm>
        <a:off x="1350834" y="4665484"/>
        <a:ext cx="131705" cy="131705"/>
      </dsp:txXfrm>
    </dsp:sp>
    <dsp:sp modelId="{B1A603E4-E8D1-4387-9364-13B06D82EDAE}">
      <dsp:nvSpPr>
        <dsp:cNvPr id="0" name=""/>
        <dsp:cNvSpPr/>
      </dsp:nvSpPr>
      <dsp:spPr>
        <a:xfrm>
          <a:off x="4132447" y="4613727"/>
          <a:ext cx="493774" cy="470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6887" y="0"/>
              </a:lnTo>
              <a:lnTo>
                <a:pt x="246887" y="470440"/>
              </a:lnTo>
              <a:lnTo>
                <a:pt x="493774" y="4704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362284" y="4831897"/>
        <a:ext cx="34100" cy="34100"/>
      </dsp:txXfrm>
    </dsp:sp>
    <dsp:sp modelId="{EBDF3147-D394-4EE9-B42F-59F939E8AD74}">
      <dsp:nvSpPr>
        <dsp:cNvPr id="0" name=""/>
        <dsp:cNvSpPr/>
      </dsp:nvSpPr>
      <dsp:spPr>
        <a:xfrm>
          <a:off x="4132447" y="4143286"/>
          <a:ext cx="493774" cy="470440"/>
        </a:xfrm>
        <a:custGeom>
          <a:avLst/>
          <a:gdLst/>
          <a:ahLst/>
          <a:cxnLst/>
          <a:rect l="0" t="0" r="0" b="0"/>
          <a:pathLst>
            <a:path>
              <a:moveTo>
                <a:pt x="0" y="470440"/>
              </a:moveTo>
              <a:lnTo>
                <a:pt x="246887" y="470440"/>
              </a:lnTo>
              <a:lnTo>
                <a:pt x="246887" y="0"/>
              </a:lnTo>
              <a:lnTo>
                <a:pt x="493774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362284" y="4361457"/>
        <a:ext cx="34100" cy="34100"/>
      </dsp:txXfrm>
    </dsp:sp>
    <dsp:sp modelId="{AC287AB4-2E47-4C31-8B86-9B129DEB5494}">
      <dsp:nvSpPr>
        <dsp:cNvPr id="0" name=""/>
        <dsp:cNvSpPr/>
      </dsp:nvSpPr>
      <dsp:spPr>
        <a:xfrm>
          <a:off x="1169799" y="3437625"/>
          <a:ext cx="493774" cy="1176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6887" y="0"/>
              </a:lnTo>
              <a:lnTo>
                <a:pt x="246887" y="1176101"/>
              </a:lnTo>
              <a:lnTo>
                <a:pt x="493774" y="11761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384798" y="3993788"/>
        <a:ext cx="63777" cy="63777"/>
      </dsp:txXfrm>
    </dsp:sp>
    <dsp:sp modelId="{322B1DC4-9C72-4C86-9A55-8B5E05A42D77}">
      <dsp:nvSpPr>
        <dsp:cNvPr id="0" name=""/>
        <dsp:cNvSpPr/>
      </dsp:nvSpPr>
      <dsp:spPr>
        <a:xfrm>
          <a:off x="4132447" y="2731964"/>
          <a:ext cx="493774" cy="470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6887" y="0"/>
              </a:lnTo>
              <a:lnTo>
                <a:pt x="246887" y="470440"/>
              </a:lnTo>
              <a:lnTo>
                <a:pt x="493774" y="4704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362284" y="2950135"/>
        <a:ext cx="34100" cy="34100"/>
      </dsp:txXfrm>
    </dsp:sp>
    <dsp:sp modelId="{ADF88D96-13B9-463E-8B04-D5DF75115E46}">
      <dsp:nvSpPr>
        <dsp:cNvPr id="0" name=""/>
        <dsp:cNvSpPr/>
      </dsp:nvSpPr>
      <dsp:spPr>
        <a:xfrm>
          <a:off x="4132447" y="2261524"/>
          <a:ext cx="493774" cy="470440"/>
        </a:xfrm>
        <a:custGeom>
          <a:avLst/>
          <a:gdLst/>
          <a:ahLst/>
          <a:cxnLst/>
          <a:rect l="0" t="0" r="0" b="0"/>
          <a:pathLst>
            <a:path>
              <a:moveTo>
                <a:pt x="0" y="470440"/>
              </a:moveTo>
              <a:lnTo>
                <a:pt x="246887" y="470440"/>
              </a:lnTo>
              <a:lnTo>
                <a:pt x="246887" y="0"/>
              </a:lnTo>
              <a:lnTo>
                <a:pt x="493774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362284" y="2479694"/>
        <a:ext cx="34100" cy="34100"/>
      </dsp:txXfrm>
    </dsp:sp>
    <dsp:sp modelId="{1A2CA0F9-4CD1-4F30-AD3F-8DC86B1B0E95}">
      <dsp:nvSpPr>
        <dsp:cNvPr id="0" name=""/>
        <dsp:cNvSpPr/>
      </dsp:nvSpPr>
      <dsp:spPr>
        <a:xfrm>
          <a:off x="1169799" y="2731964"/>
          <a:ext cx="493774" cy="705661"/>
        </a:xfrm>
        <a:custGeom>
          <a:avLst/>
          <a:gdLst/>
          <a:ahLst/>
          <a:cxnLst/>
          <a:rect l="0" t="0" r="0" b="0"/>
          <a:pathLst>
            <a:path>
              <a:moveTo>
                <a:pt x="0" y="705661"/>
              </a:moveTo>
              <a:lnTo>
                <a:pt x="246887" y="705661"/>
              </a:lnTo>
              <a:lnTo>
                <a:pt x="246887" y="0"/>
              </a:lnTo>
              <a:lnTo>
                <a:pt x="49377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395155" y="3063263"/>
        <a:ext cx="43063" cy="43063"/>
      </dsp:txXfrm>
    </dsp:sp>
    <dsp:sp modelId="{8F03D6D9-56D5-49C1-BD31-E6CF24983D48}">
      <dsp:nvSpPr>
        <dsp:cNvPr id="0" name=""/>
        <dsp:cNvSpPr/>
      </dsp:nvSpPr>
      <dsp:spPr>
        <a:xfrm>
          <a:off x="4132447" y="850201"/>
          <a:ext cx="493774" cy="470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6887" y="0"/>
              </a:lnTo>
              <a:lnTo>
                <a:pt x="246887" y="470440"/>
              </a:lnTo>
              <a:lnTo>
                <a:pt x="493774" y="4704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362284" y="1068372"/>
        <a:ext cx="34100" cy="34100"/>
      </dsp:txXfrm>
    </dsp:sp>
    <dsp:sp modelId="{F5050485-5B43-4E93-8BC7-76F0D2C490D1}">
      <dsp:nvSpPr>
        <dsp:cNvPr id="0" name=""/>
        <dsp:cNvSpPr/>
      </dsp:nvSpPr>
      <dsp:spPr>
        <a:xfrm>
          <a:off x="4132447" y="379761"/>
          <a:ext cx="493774" cy="470440"/>
        </a:xfrm>
        <a:custGeom>
          <a:avLst/>
          <a:gdLst/>
          <a:ahLst/>
          <a:cxnLst/>
          <a:rect l="0" t="0" r="0" b="0"/>
          <a:pathLst>
            <a:path>
              <a:moveTo>
                <a:pt x="0" y="470440"/>
              </a:moveTo>
              <a:lnTo>
                <a:pt x="246887" y="470440"/>
              </a:lnTo>
              <a:lnTo>
                <a:pt x="246887" y="0"/>
              </a:lnTo>
              <a:lnTo>
                <a:pt x="493774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362284" y="597931"/>
        <a:ext cx="34100" cy="34100"/>
      </dsp:txXfrm>
    </dsp:sp>
    <dsp:sp modelId="{ECEC2C70-FA35-41EA-83E9-FEBEA4827814}">
      <dsp:nvSpPr>
        <dsp:cNvPr id="0" name=""/>
        <dsp:cNvSpPr/>
      </dsp:nvSpPr>
      <dsp:spPr>
        <a:xfrm>
          <a:off x="1169799" y="850201"/>
          <a:ext cx="493774" cy="2587424"/>
        </a:xfrm>
        <a:custGeom>
          <a:avLst/>
          <a:gdLst/>
          <a:ahLst/>
          <a:cxnLst/>
          <a:rect l="0" t="0" r="0" b="0"/>
          <a:pathLst>
            <a:path>
              <a:moveTo>
                <a:pt x="0" y="2587424"/>
              </a:moveTo>
              <a:lnTo>
                <a:pt x="246887" y="2587424"/>
              </a:lnTo>
              <a:lnTo>
                <a:pt x="246887" y="0"/>
              </a:lnTo>
              <a:lnTo>
                <a:pt x="49377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kern="1200"/>
        </a:p>
      </dsp:txBody>
      <dsp:txXfrm>
        <a:off x="1350834" y="2078060"/>
        <a:ext cx="131705" cy="131705"/>
      </dsp:txXfrm>
    </dsp:sp>
    <dsp:sp modelId="{E93E9B76-D0AF-498D-B233-FAC1A09F71FA}">
      <dsp:nvSpPr>
        <dsp:cNvPr id="0" name=""/>
        <dsp:cNvSpPr/>
      </dsp:nvSpPr>
      <dsp:spPr>
        <a:xfrm rot="16200000">
          <a:off x="-1187356" y="3061273"/>
          <a:ext cx="3961606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基础记账</a:t>
          </a:r>
        </a:p>
      </dsp:txBody>
      <dsp:txXfrm>
        <a:off x="-1187356" y="3061273"/>
        <a:ext cx="3961606" cy="752705"/>
      </dsp:txXfrm>
    </dsp:sp>
    <dsp:sp modelId="{DBFACEB1-995B-4278-A0B1-4B53E24D77FC}">
      <dsp:nvSpPr>
        <dsp:cNvPr id="0" name=""/>
        <dsp:cNvSpPr/>
      </dsp:nvSpPr>
      <dsp:spPr>
        <a:xfrm>
          <a:off x="1663574" y="473849"/>
          <a:ext cx="2468872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Entity</a:t>
          </a:r>
          <a:r>
            <a:rPr lang="zh-CN" altLang="en-US" sz="2400" kern="1200" dirty="0"/>
            <a:t>实体</a:t>
          </a:r>
        </a:p>
      </dsp:txBody>
      <dsp:txXfrm>
        <a:off x="1663574" y="473849"/>
        <a:ext cx="2468872" cy="752705"/>
      </dsp:txXfrm>
    </dsp:sp>
    <dsp:sp modelId="{84E62495-38F2-4B45-948E-6673ED027FE5}">
      <dsp:nvSpPr>
        <dsp:cNvPr id="0" name=""/>
        <dsp:cNvSpPr/>
      </dsp:nvSpPr>
      <dsp:spPr>
        <a:xfrm>
          <a:off x="4626221" y="3408"/>
          <a:ext cx="2468872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Bill.java</a:t>
          </a:r>
          <a:endParaRPr lang="zh-CN" altLang="en-US" sz="2400" kern="1200" dirty="0"/>
        </a:p>
      </dsp:txBody>
      <dsp:txXfrm>
        <a:off x="4626221" y="3408"/>
        <a:ext cx="2468872" cy="752705"/>
      </dsp:txXfrm>
    </dsp:sp>
    <dsp:sp modelId="{8348393B-A630-4ED7-B099-375C6FDDBD18}">
      <dsp:nvSpPr>
        <dsp:cNvPr id="0" name=""/>
        <dsp:cNvSpPr/>
      </dsp:nvSpPr>
      <dsp:spPr>
        <a:xfrm>
          <a:off x="4626221" y="944289"/>
          <a:ext cx="2468872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Budget.java</a:t>
          </a:r>
          <a:endParaRPr lang="zh-CN" altLang="en-US" sz="2400" kern="1200" dirty="0"/>
        </a:p>
      </dsp:txBody>
      <dsp:txXfrm>
        <a:off x="4626221" y="944289"/>
        <a:ext cx="2468872" cy="752705"/>
      </dsp:txXfrm>
    </dsp:sp>
    <dsp:sp modelId="{D5E6562E-214C-4679-90AB-304EFAEF0E48}">
      <dsp:nvSpPr>
        <dsp:cNvPr id="0" name=""/>
        <dsp:cNvSpPr/>
      </dsp:nvSpPr>
      <dsp:spPr>
        <a:xfrm>
          <a:off x="1663574" y="2355612"/>
          <a:ext cx="2468872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Repository</a:t>
          </a:r>
          <a:r>
            <a:rPr lang="zh-CN" altLang="en-US" sz="2400" kern="1200" dirty="0"/>
            <a:t>数据库层</a:t>
          </a:r>
        </a:p>
      </dsp:txBody>
      <dsp:txXfrm>
        <a:off x="1663574" y="2355612"/>
        <a:ext cx="2468872" cy="752705"/>
      </dsp:txXfrm>
    </dsp:sp>
    <dsp:sp modelId="{B354523D-F134-4759-8F01-61C865310DDC}">
      <dsp:nvSpPr>
        <dsp:cNvPr id="0" name=""/>
        <dsp:cNvSpPr/>
      </dsp:nvSpPr>
      <dsp:spPr>
        <a:xfrm>
          <a:off x="4626221" y="1885171"/>
          <a:ext cx="3138159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BillRepository.java</a:t>
          </a:r>
          <a:endParaRPr lang="zh-CN" altLang="en-US" sz="2400" kern="1200" dirty="0"/>
        </a:p>
      </dsp:txBody>
      <dsp:txXfrm>
        <a:off x="4626221" y="1885171"/>
        <a:ext cx="3138159" cy="752705"/>
      </dsp:txXfrm>
    </dsp:sp>
    <dsp:sp modelId="{35F41FD1-0D04-4495-800B-E320938B7308}">
      <dsp:nvSpPr>
        <dsp:cNvPr id="0" name=""/>
        <dsp:cNvSpPr/>
      </dsp:nvSpPr>
      <dsp:spPr>
        <a:xfrm>
          <a:off x="4626221" y="2826052"/>
          <a:ext cx="3202325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BudgetRepository.java</a:t>
          </a:r>
          <a:endParaRPr lang="zh-CN" altLang="en-US" sz="2400" kern="1200" dirty="0"/>
        </a:p>
      </dsp:txBody>
      <dsp:txXfrm>
        <a:off x="4626221" y="2826052"/>
        <a:ext cx="3202325" cy="752705"/>
      </dsp:txXfrm>
    </dsp:sp>
    <dsp:sp modelId="{7864AE7C-7DFD-4B78-9E6B-B328962C63B6}">
      <dsp:nvSpPr>
        <dsp:cNvPr id="0" name=""/>
        <dsp:cNvSpPr/>
      </dsp:nvSpPr>
      <dsp:spPr>
        <a:xfrm>
          <a:off x="1663574" y="4237375"/>
          <a:ext cx="2468872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Service</a:t>
          </a:r>
          <a:r>
            <a:rPr lang="zh-CN" altLang="en-US" sz="2400" kern="1200" dirty="0"/>
            <a:t>服务层</a:t>
          </a:r>
        </a:p>
      </dsp:txBody>
      <dsp:txXfrm>
        <a:off x="1663574" y="4237375"/>
        <a:ext cx="2468872" cy="752705"/>
      </dsp:txXfrm>
    </dsp:sp>
    <dsp:sp modelId="{4DB06957-5B84-4571-A4C6-3F7ECFDEB11C}">
      <dsp:nvSpPr>
        <dsp:cNvPr id="0" name=""/>
        <dsp:cNvSpPr/>
      </dsp:nvSpPr>
      <dsp:spPr>
        <a:xfrm>
          <a:off x="4626221" y="3766934"/>
          <a:ext cx="2468872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BillService.java</a:t>
          </a:r>
          <a:endParaRPr lang="zh-CN" altLang="en-US" sz="2400" kern="1200" dirty="0"/>
        </a:p>
      </dsp:txBody>
      <dsp:txXfrm>
        <a:off x="4626221" y="3766934"/>
        <a:ext cx="2468872" cy="752705"/>
      </dsp:txXfrm>
    </dsp:sp>
    <dsp:sp modelId="{7E632510-CAF2-43EB-9DE7-FCAEB10A3AE9}">
      <dsp:nvSpPr>
        <dsp:cNvPr id="0" name=""/>
        <dsp:cNvSpPr/>
      </dsp:nvSpPr>
      <dsp:spPr>
        <a:xfrm>
          <a:off x="4626221" y="4707815"/>
          <a:ext cx="2844906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BudgetService.java</a:t>
          </a:r>
          <a:endParaRPr lang="zh-CN" altLang="en-US" sz="2400" kern="1200" dirty="0"/>
        </a:p>
      </dsp:txBody>
      <dsp:txXfrm>
        <a:off x="4626221" y="4707815"/>
        <a:ext cx="2844906" cy="752705"/>
      </dsp:txXfrm>
    </dsp:sp>
    <dsp:sp modelId="{14222BB1-3F0A-41DB-9364-CB44834796CD}">
      <dsp:nvSpPr>
        <dsp:cNvPr id="0" name=""/>
        <dsp:cNvSpPr/>
      </dsp:nvSpPr>
      <dsp:spPr>
        <a:xfrm>
          <a:off x="1663574" y="5648697"/>
          <a:ext cx="2468872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Controller</a:t>
          </a:r>
          <a:r>
            <a:rPr lang="zh-CN" altLang="en-US" sz="2400" kern="1200" dirty="0"/>
            <a:t>控制层</a:t>
          </a:r>
        </a:p>
      </dsp:txBody>
      <dsp:txXfrm>
        <a:off x="1663574" y="5648697"/>
        <a:ext cx="2468872" cy="752705"/>
      </dsp:txXfrm>
    </dsp:sp>
    <dsp:sp modelId="{5B3E8448-4AF1-4C91-BF37-9BAFDB5145B6}">
      <dsp:nvSpPr>
        <dsp:cNvPr id="0" name=""/>
        <dsp:cNvSpPr/>
      </dsp:nvSpPr>
      <dsp:spPr>
        <a:xfrm>
          <a:off x="4626221" y="5648697"/>
          <a:ext cx="2468872" cy="752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BillController.java</a:t>
          </a:r>
          <a:endParaRPr lang="zh-CN" altLang="en-US" sz="2400" kern="1200" dirty="0"/>
        </a:p>
      </dsp:txBody>
      <dsp:txXfrm>
        <a:off x="4626221" y="5648697"/>
        <a:ext cx="2468872" cy="7527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AFBC6-57DE-4424-8398-3668D13C1B2F}">
      <dsp:nvSpPr>
        <dsp:cNvPr id="0" name=""/>
        <dsp:cNvSpPr/>
      </dsp:nvSpPr>
      <dsp:spPr>
        <a:xfrm>
          <a:off x="4099279" y="4710475"/>
          <a:ext cx="543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19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357498" y="4742605"/>
        <a:ext cx="27180" cy="27180"/>
      </dsp:txXfrm>
    </dsp:sp>
    <dsp:sp modelId="{2B9C90C9-49B1-487A-B24C-F3615554813B}">
      <dsp:nvSpPr>
        <dsp:cNvPr id="0" name=""/>
        <dsp:cNvSpPr/>
      </dsp:nvSpPr>
      <dsp:spPr>
        <a:xfrm>
          <a:off x="837563" y="3202405"/>
          <a:ext cx="543619" cy="155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809" y="0"/>
              </a:lnTo>
              <a:lnTo>
                <a:pt x="271809" y="1553790"/>
              </a:lnTo>
              <a:lnTo>
                <a:pt x="543619" y="15537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kern="1200"/>
        </a:p>
      </dsp:txBody>
      <dsp:txXfrm>
        <a:off x="1068219" y="3938146"/>
        <a:ext cx="82307" cy="82307"/>
      </dsp:txXfrm>
    </dsp:sp>
    <dsp:sp modelId="{B1A603E4-E8D1-4387-9364-13B06D82EDAE}">
      <dsp:nvSpPr>
        <dsp:cNvPr id="0" name=""/>
        <dsp:cNvSpPr/>
      </dsp:nvSpPr>
      <dsp:spPr>
        <a:xfrm>
          <a:off x="4099279" y="3674615"/>
          <a:ext cx="543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19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357498" y="3706745"/>
        <a:ext cx="27180" cy="27180"/>
      </dsp:txXfrm>
    </dsp:sp>
    <dsp:sp modelId="{AC287AB4-2E47-4C31-8B86-9B129DEB5494}">
      <dsp:nvSpPr>
        <dsp:cNvPr id="0" name=""/>
        <dsp:cNvSpPr/>
      </dsp:nvSpPr>
      <dsp:spPr>
        <a:xfrm>
          <a:off x="837563" y="3202405"/>
          <a:ext cx="543619" cy="517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809" y="0"/>
              </a:lnTo>
              <a:lnTo>
                <a:pt x="271809" y="517930"/>
              </a:lnTo>
              <a:lnTo>
                <a:pt x="543619" y="517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090602" y="3442599"/>
        <a:ext cx="37542" cy="37542"/>
      </dsp:txXfrm>
    </dsp:sp>
    <dsp:sp modelId="{ADF88D96-13B9-463E-8B04-D5DF75115E46}">
      <dsp:nvSpPr>
        <dsp:cNvPr id="0" name=""/>
        <dsp:cNvSpPr/>
      </dsp:nvSpPr>
      <dsp:spPr>
        <a:xfrm>
          <a:off x="4099279" y="2638755"/>
          <a:ext cx="543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19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357498" y="2670885"/>
        <a:ext cx="27180" cy="27180"/>
      </dsp:txXfrm>
    </dsp:sp>
    <dsp:sp modelId="{1A2CA0F9-4CD1-4F30-AD3F-8DC86B1B0E95}">
      <dsp:nvSpPr>
        <dsp:cNvPr id="0" name=""/>
        <dsp:cNvSpPr/>
      </dsp:nvSpPr>
      <dsp:spPr>
        <a:xfrm>
          <a:off x="837563" y="2684475"/>
          <a:ext cx="543619" cy="517930"/>
        </a:xfrm>
        <a:custGeom>
          <a:avLst/>
          <a:gdLst/>
          <a:ahLst/>
          <a:cxnLst/>
          <a:rect l="0" t="0" r="0" b="0"/>
          <a:pathLst>
            <a:path>
              <a:moveTo>
                <a:pt x="0" y="517930"/>
              </a:moveTo>
              <a:lnTo>
                <a:pt x="271809" y="517930"/>
              </a:lnTo>
              <a:lnTo>
                <a:pt x="271809" y="0"/>
              </a:lnTo>
              <a:lnTo>
                <a:pt x="54361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090602" y="2924669"/>
        <a:ext cx="37542" cy="37542"/>
      </dsp:txXfrm>
    </dsp:sp>
    <dsp:sp modelId="{F5050485-5B43-4E93-8BC7-76F0D2C490D1}">
      <dsp:nvSpPr>
        <dsp:cNvPr id="0" name=""/>
        <dsp:cNvSpPr/>
      </dsp:nvSpPr>
      <dsp:spPr>
        <a:xfrm>
          <a:off x="4099279" y="1602895"/>
          <a:ext cx="543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19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357498" y="1635024"/>
        <a:ext cx="27180" cy="27180"/>
      </dsp:txXfrm>
    </dsp:sp>
    <dsp:sp modelId="{ECEC2C70-FA35-41EA-83E9-FEBEA4827814}">
      <dsp:nvSpPr>
        <dsp:cNvPr id="0" name=""/>
        <dsp:cNvSpPr/>
      </dsp:nvSpPr>
      <dsp:spPr>
        <a:xfrm>
          <a:off x="837563" y="1648615"/>
          <a:ext cx="543619" cy="1553790"/>
        </a:xfrm>
        <a:custGeom>
          <a:avLst/>
          <a:gdLst/>
          <a:ahLst/>
          <a:cxnLst/>
          <a:rect l="0" t="0" r="0" b="0"/>
          <a:pathLst>
            <a:path>
              <a:moveTo>
                <a:pt x="0" y="1553790"/>
              </a:moveTo>
              <a:lnTo>
                <a:pt x="271809" y="1553790"/>
              </a:lnTo>
              <a:lnTo>
                <a:pt x="271809" y="0"/>
              </a:lnTo>
              <a:lnTo>
                <a:pt x="54361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kern="1200"/>
        </a:p>
      </dsp:txBody>
      <dsp:txXfrm>
        <a:off x="1068219" y="2384356"/>
        <a:ext cx="82307" cy="82307"/>
      </dsp:txXfrm>
    </dsp:sp>
    <dsp:sp modelId="{E93E9B76-D0AF-498D-B233-FAC1A09F71FA}">
      <dsp:nvSpPr>
        <dsp:cNvPr id="0" name=""/>
        <dsp:cNvSpPr/>
      </dsp:nvSpPr>
      <dsp:spPr>
        <a:xfrm rot="16200000">
          <a:off x="-1757538" y="2788061"/>
          <a:ext cx="4361515" cy="82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收支统计</a:t>
          </a:r>
        </a:p>
      </dsp:txBody>
      <dsp:txXfrm>
        <a:off x="-1757538" y="2788061"/>
        <a:ext cx="4361515" cy="828688"/>
      </dsp:txXfrm>
    </dsp:sp>
    <dsp:sp modelId="{DBFACEB1-995B-4278-A0B1-4B53E24D77FC}">
      <dsp:nvSpPr>
        <dsp:cNvPr id="0" name=""/>
        <dsp:cNvSpPr/>
      </dsp:nvSpPr>
      <dsp:spPr>
        <a:xfrm>
          <a:off x="1381182" y="1234271"/>
          <a:ext cx="2718096" cy="82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Entity</a:t>
          </a:r>
          <a:r>
            <a:rPr lang="zh-CN" altLang="en-US" sz="2400" kern="1200" dirty="0"/>
            <a:t>实体</a:t>
          </a:r>
        </a:p>
      </dsp:txBody>
      <dsp:txXfrm>
        <a:off x="1381182" y="1234271"/>
        <a:ext cx="2718096" cy="828688"/>
      </dsp:txXfrm>
    </dsp:sp>
    <dsp:sp modelId="{84E62495-38F2-4B45-948E-6673ED027FE5}">
      <dsp:nvSpPr>
        <dsp:cNvPr id="0" name=""/>
        <dsp:cNvSpPr/>
      </dsp:nvSpPr>
      <dsp:spPr>
        <a:xfrm>
          <a:off x="4642898" y="1234271"/>
          <a:ext cx="2718096" cy="82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Bill.java</a:t>
          </a:r>
          <a:endParaRPr lang="zh-CN" altLang="en-US" sz="2400" kern="1200" dirty="0"/>
        </a:p>
      </dsp:txBody>
      <dsp:txXfrm>
        <a:off x="4642898" y="1234271"/>
        <a:ext cx="2718096" cy="828688"/>
      </dsp:txXfrm>
    </dsp:sp>
    <dsp:sp modelId="{D5E6562E-214C-4679-90AB-304EFAEF0E48}">
      <dsp:nvSpPr>
        <dsp:cNvPr id="0" name=""/>
        <dsp:cNvSpPr/>
      </dsp:nvSpPr>
      <dsp:spPr>
        <a:xfrm>
          <a:off x="1381182" y="2270131"/>
          <a:ext cx="2718096" cy="82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Repository</a:t>
          </a:r>
          <a:r>
            <a:rPr lang="zh-CN" altLang="en-US" sz="2400" kern="1200" dirty="0"/>
            <a:t>数据库层</a:t>
          </a:r>
        </a:p>
      </dsp:txBody>
      <dsp:txXfrm>
        <a:off x="1381182" y="2270131"/>
        <a:ext cx="2718096" cy="828688"/>
      </dsp:txXfrm>
    </dsp:sp>
    <dsp:sp modelId="{B354523D-F134-4759-8F01-61C865310DDC}">
      <dsp:nvSpPr>
        <dsp:cNvPr id="0" name=""/>
        <dsp:cNvSpPr/>
      </dsp:nvSpPr>
      <dsp:spPr>
        <a:xfrm>
          <a:off x="4642898" y="2270131"/>
          <a:ext cx="3454945" cy="82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BillRepository.java</a:t>
          </a:r>
          <a:endParaRPr lang="zh-CN" altLang="en-US" sz="2400" kern="1200" dirty="0"/>
        </a:p>
      </dsp:txBody>
      <dsp:txXfrm>
        <a:off x="4642898" y="2270131"/>
        <a:ext cx="3454945" cy="828688"/>
      </dsp:txXfrm>
    </dsp:sp>
    <dsp:sp modelId="{7864AE7C-7DFD-4B78-9E6B-B328962C63B6}">
      <dsp:nvSpPr>
        <dsp:cNvPr id="0" name=""/>
        <dsp:cNvSpPr/>
      </dsp:nvSpPr>
      <dsp:spPr>
        <a:xfrm>
          <a:off x="1381182" y="3305991"/>
          <a:ext cx="2718096" cy="82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Service</a:t>
          </a:r>
          <a:r>
            <a:rPr lang="zh-CN" altLang="en-US" sz="2400" kern="1200" dirty="0"/>
            <a:t>服务层</a:t>
          </a:r>
        </a:p>
      </dsp:txBody>
      <dsp:txXfrm>
        <a:off x="1381182" y="3305991"/>
        <a:ext cx="2718096" cy="828688"/>
      </dsp:txXfrm>
    </dsp:sp>
    <dsp:sp modelId="{7E632510-CAF2-43EB-9DE7-FCAEB10A3AE9}">
      <dsp:nvSpPr>
        <dsp:cNvPr id="0" name=""/>
        <dsp:cNvSpPr/>
      </dsp:nvSpPr>
      <dsp:spPr>
        <a:xfrm>
          <a:off x="4642898" y="3305991"/>
          <a:ext cx="3132090" cy="82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StatisticsService.java</a:t>
          </a:r>
          <a:endParaRPr lang="zh-CN" altLang="en-US" sz="2400" kern="1200" dirty="0"/>
        </a:p>
      </dsp:txBody>
      <dsp:txXfrm>
        <a:off x="4642898" y="3305991"/>
        <a:ext cx="3132090" cy="828688"/>
      </dsp:txXfrm>
    </dsp:sp>
    <dsp:sp modelId="{14222BB1-3F0A-41DB-9364-CB44834796CD}">
      <dsp:nvSpPr>
        <dsp:cNvPr id="0" name=""/>
        <dsp:cNvSpPr/>
      </dsp:nvSpPr>
      <dsp:spPr>
        <a:xfrm>
          <a:off x="1381182" y="4341851"/>
          <a:ext cx="2718096" cy="82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Controller</a:t>
          </a:r>
          <a:r>
            <a:rPr lang="zh-CN" altLang="en-US" sz="2400" kern="1200" dirty="0"/>
            <a:t>控制层</a:t>
          </a:r>
        </a:p>
      </dsp:txBody>
      <dsp:txXfrm>
        <a:off x="1381182" y="4341851"/>
        <a:ext cx="2718096" cy="828688"/>
      </dsp:txXfrm>
    </dsp:sp>
    <dsp:sp modelId="{5B3E8448-4AF1-4C91-BF37-9BAFDB5145B6}">
      <dsp:nvSpPr>
        <dsp:cNvPr id="0" name=""/>
        <dsp:cNvSpPr/>
      </dsp:nvSpPr>
      <dsp:spPr>
        <a:xfrm>
          <a:off x="4642898" y="4341851"/>
          <a:ext cx="3593867" cy="82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StatisticsController.java</a:t>
          </a:r>
          <a:endParaRPr lang="zh-CN" altLang="en-US" sz="2400" kern="1200" dirty="0"/>
        </a:p>
      </dsp:txBody>
      <dsp:txXfrm>
        <a:off x="4642898" y="4341851"/>
        <a:ext cx="3593867" cy="828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F3ABC-11DC-4A28-986E-CEB2D6A8A02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5AB3E-ADDD-411D-950B-94D74D81B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9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AB3E-ADDD-411D-950B-94D74D81BA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5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7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2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3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7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3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9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5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164EB4-ABDA-489D-BF1B-EDF933E8A9F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75D2-0389-42A9-8593-D336D67B7F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4364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2D68-E831-44B1-9565-008D1691A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个人总结汇报</a:t>
            </a:r>
            <a:br>
              <a:rPr lang="en-US" altLang="zh-CN" dirty="0"/>
            </a:br>
            <a:r>
              <a:rPr lang="zh-CN" altLang="en-US" dirty="0"/>
              <a:t>杨慧文</a:t>
            </a:r>
            <a:br>
              <a:rPr lang="en-US" altLang="zh-CN" dirty="0"/>
            </a:br>
            <a:r>
              <a:rPr lang="en-US" altLang="zh-CN" dirty="0"/>
              <a:t>2016011368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22054E-4866-483F-BB64-6F0621F82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领航小组</a:t>
            </a:r>
            <a:r>
              <a:rPr lang="en-US" altLang="zh-CN" dirty="0"/>
              <a:t>——Tally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371470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072CFF-2518-4C32-9446-5B731477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1" y="0"/>
            <a:ext cx="639192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DB31AD-7016-410A-A90F-63C3CF61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038" y="0"/>
            <a:ext cx="6391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A8EA904-8A21-400B-911E-035EB815E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08783"/>
              </p:ext>
            </p:extLst>
          </p:nvPr>
        </p:nvGraphicFramePr>
        <p:xfrm>
          <a:off x="1267326" y="226594"/>
          <a:ext cx="8245642" cy="6404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19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2B66FD-41C7-4917-9651-AD457460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64" y="0"/>
            <a:ext cx="639192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5ACE4B-4A96-4976-A26F-9E80D67A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038" y="0"/>
            <a:ext cx="6391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679BD-D339-4935-B5EA-42795941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781E8-C36C-49C7-AEF7-ABE4B08A5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987948"/>
            <a:ext cx="7796540" cy="46053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前端代码的不熟悉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对于</a:t>
            </a:r>
            <a:r>
              <a:rPr lang="en-US" altLang="zh-CN" sz="3200" dirty="0"/>
              <a:t>Spring MVC</a:t>
            </a:r>
            <a:r>
              <a:rPr lang="zh-CN" altLang="en-US" sz="3200" dirty="0"/>
              <a:t>架构的不熟悉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编码习惯及质量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沟通与交流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文档</a:t>
            </a:r>
            <a:endParaRPr lang="en-US" altLang="zh-CN" sz="32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55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021F2-2B1F-41B0-BB14-FD1CD63F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自我评价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FEECF-F314-4911-B556-B0F5A297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4000" dirty="0"/>
              <a:t>团队协作精神</a:t>
            </a:r>
            <a:endParaRPr lang="en-US" altLang="zh-CN" sz="4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4000" dirty="0"/>
              <a:t>工作态度</a:t>
            </a:r>
            <a:endParaRPr lang="en-US" altLang="zh-CN" sz="4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4000" dirty="0"/>
              <a:t>团队贡献程度</a:t>
            </a:r>
          </a:p>
        </p:txBody>
      </p:sp>
    </p:spTree>
    <p:extLst>
      <p:ext uri="{BB962C8B-B14F-4D97-AF65-F5344CB8AC3E}">
        <p14:creationId xmlns:p14="http://schemas.microsoft.com/office/powerpoint/2010/main" val="288973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D257E-34B7-498B-BA98-444D6D0A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实践的收获</a:t>
            </a:r>
            <a:r>
              <a:rPr lang="en-US" altLang="zh-CN" dirty="0"/>
              <a:t>&amp;</a:t>
            </a:r>
            <a:r>
              <a:rPr lang="zh-CN" altLang="en-US" dirty="0"/>
              <a:t>心得和体会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9F2DB-4555-4CA5-8A01-338DCC2B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4" y="2052116"/>
            <a:ext cx="9318855" cy="39978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b="1" dirty="0"/>
              <a:t>较为完整的软件开发过程（用户需求</a:t>
            </a:r>
            <a:r>
              <a:rPr lang="en-US" altLang="zh-CN" sz="3200" b="1" dirty="0"/>
              <a:t>=&gt;</a:t>
            </a:r>
            <a:r>
              <a:rPr lang="zh-CN" altLang="en-US" sz="3200" b="1" dirty="0"/>
              <a:t>软件交付）</a:t>
            </a:r>
            <a:endParaRPr lang="en-US" altLang="zh-CN" sz="32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b="1" dirty="0"/>
              <a:t>在团队合作下的软件编码过程（个人</a:t>
            </a:r>
            <a:r>
              <a:rPr lang="en-US" altLang="zh-CN" sz="3200" b="1" dirty="0"/>
              <a:t>=&gt;</a:t>
            </a:r>
            <a:r>
              <a:rPr lang="zh-CN" altLang="en-US" sz="3200" b="1" dirty="0"/>
              <a:t>团队）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70619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6208B-4D11-46C1-B615-94FDB68B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角色：开发组，组长</a:t>
            </a:r>
          </a:p>
        </p:txBody>
      </p:sp>
    </p:spTree>
    <p:extLst>
      <p:ext uri="{BB962C8B-B14F-4D97-AF65-F5344CB8AC3E}">
        <p14:creationId xmlns:p14="http://schemas.microsoft.com/office/powerpoint/2010/main" val="7774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C80B6-72CB-48FB-9085-C981CE2C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作为开发组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EC62D-968B-4120-A823-9D8AAE1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637442"/>
          </a:xfrm>
        </p:spPr>
        <p:txBody>
          <a:bodyPr/>
          <a:lstStyle/>
          <a:p>
            <a:r>
              <a:rPr lang="zh-CN" altLang="en-US" dirty="0"/>
              <a:t>完成的工作清单：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需求构思及描述</a:t>
            </a:r>
            <a:r>
              <a:rPr lang="en-US" altLang="zh-CN" dirty="0"/>
              <a:t>》V1.0		50%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需求构思及描述</a:t>
            </a:r>
            <a:r>
              <a:rPr lang="en-US" altLang="zh-CN" dirty="0"/>
              <a:t>》V2.0		50%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软件设计规格说明书</a:t>
            </a:r>
            <a:r>
              <a:rPr lang="en-US" altLang="zh-CN" dirty="0"/>
              <a:t>》V1.0	25%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软件设计规格说明书</a:t>
            </a:r>
            <a:r>
              <a:rPr lang="en-US" altLang="zh-CN" dirty="0"/>
              <a:t>》V2.0	25%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软件设计规格说明书</a:t>
            </a:r>
            <a:r>
              <a:rPr lang="en-US" altLang="zh-CN" dirty="0"/>
              <a:t>》V3.0	30%</a:t>
            </a:r>
          </a:p>
          <a:p>
            <a:r>
              <a:rPr lang="en-US" altLang="zh-CN" dirty="0"/>
              <a:t>《Tally</a:t>
            </a:r>
            <a:r>
              <a:rPr lang="zh-CN" altLang="en-US" dirty="0"/>
              <a:t>开发语言命名规范</a:t>
            </a:r>
            <a:r>
              <a:rPr lang="en-US" altLang="zh-CN" dirty="0"/>
              <a:t>》		100%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77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A037C-20B4-468D-92AC-283F0C20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547" y="808056"/>
            <a:ext cx="1217592" cy="5464407"/>
          </a:xfrm>
        </p:spPr>
        <p:txBody>
          <a:bodyPr vert="eaVert"/>
          <a:lstStyle/>
          <a:p>
            <a:r>
              <a:rPr lang="en-US" altLang="zh-CN" dirty="0"/>
              <a:t>《</a:t>
            </a:r>
            <a:r>
              <a:rPr lang="zh-CN" altLang="en-US" dirty="0"/>
              <a:t>需求构思及描述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C9770D-0793-463E-A55F-44E3815D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90" y="0"/>
            <a:ext cx="709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3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2DA30-5FC8-4240-AF54-49E2E5C8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330" y="1337446"/>
            <a:ext cx="704244" cy="4886891"/>
          </a:xfrm>
        </p:spPr>
        <p:txBody>
          <a:bodyPr vert="eaVert"/>
          <a:lstStyle/>
          <a:p>
            <a:r>
              <a:rPr lang="en-US" altLang="zh-CN" dirty="0"/>
              <a:t>《</a:t>
            </a:r>
            <a:r>
              <a:rPr lang="zh-CN" altLang="en-US" dirty="0"/>
              <a:t>软件设计规格说明书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934453-F2FF-457E-8FFC-E84DC357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59" y="0"/>
            <a:ext cx="709170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7A24BF-571B-42A3-86ED-95AB5D97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426" y="0"/>
            <a:ext cx="7091703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3781EF-15DC-4568-9AC6-B1CDE8F4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393" y="0"/>
            <a:ext cx="709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16C29-8A66-429F-BA78-B6E90EE5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305" y="808056"/>
            <a:ext cx="928834" cy="5801291"/>
          </a:xfrm>
        </p:spPr>
        <p:txBody>
          <a:bodyPr vert="eaVert"/>
          <a:lstStyle/>
          <a:p>
            <a:r>
              <a:rPr lang="en-US" altLang="zh-CN" dirty="0"/>
              <a:t>《Tally</a:t>
            </a:r>
            <a:r>
              <a:rPr lang="zh-CN" altLang="en-US" dirty="0"/>
              <a:t>开发语言命名规范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F33132-1FD0-47B2-8667-6833BC52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0"/>
            <a:ext cx="709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7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B63F06E-445C-4420-ACB1-50DBF1848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507858"/>
              </p:ext>
            </p:extLst>
          </p:nvPr>
        </p:nvGraphicFramePr>
        <p:xfrm>
          <a:off x="1193131" y="1430337"/>
          <a:ext cx="9805737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589FFFF-59EC-4EFE-B1E7-4CC9AD1008DB}"/>
              </a:ext>
            </a:extLst>
          </p:cNvPr>
          <p:cNvSpPr txBox="1"/>
          <p:nvPr/>
        </p:nvSpPr>
        <p:spPr>
          <a:xfrm>
            <a:off x="3400926" y="336884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开发小组分工：按功能分工</a:t>
            </a:r>
          </a:p>
        </p:txBody>
      </p:sp>
    </p:spTree>
    <p:extLst>
      <p:ext uri="{BB962C8B-B14F-4D97-AF65-F5344CB8AC3E}">
        <p14:creationId xmlns:p14="http://schemas.microsoft.com/office/powerpoint/2010/main" val="26747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6E2956-29D3-416D-8FF1-F6E1CA00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29" y="248047"/>
            <a:ext cx="3228571" cy="63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CC9554-5C5B-469C-A16C-4A3CE9FC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190" y="248047"/>
            <a:ext cx="3123809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0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BFA655A-F9FA-479C-B2C3-A1E8D154A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036997"/>
              </p:ext>
            </p:extLst>
          </p:nvPr>
        </p:nvGraphicFramePr>
        <p:xfrm>
          <a:off x="657726" y="226594"/>
          <a:ext cx="8245642" cy="6404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8121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麦迪逊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麦迪逊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麦迪逊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TM16401375[[fn=麦迪逊]]</Template>
  <TotalTime>180</TotalTime>
  <Words>241</Words>
  <Application>Microsoft Office PowerPoint</Application>
  <PresentationFormat>宽屏</PresentationFormat>
  <Paragraphs>58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Arial</vt:lpstr>
      <vt:lpstr>MS Shell Dlg 2</vt:lpstr>
      <vt:lpstr>Wingdings</vt:lpstr>
      <vt:lpstr>Wingdings 3</vt:lpstr>
      <vt:lpstr>麦迪逊</vt:lpstr>
      <vt:lpstr>个人总结汇报 杨慧文 2016011368</vt:lpstr>
      <vt:lpstr>角色：开发组，组长</vt:lpstr>
      <vt:lpstr>作为开发组</vt:lpstr>
      <vt:lpstr>《需求构思及描述》</vt:lpstr>
      <vt:lpstr>《软件设计规格说明书》</vt:lpstr>
      <vt:lpstr>《Tally开发语言命名规范》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自我评价</vt:lpstr>
      <vt:lpstr>实践的收获&amp;心得和体会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个人总结汇报 杨慧文 2016011368</dc:title>
  <dc:creator>yang huiwen</dc:creator>
  <cp:lastModifiedBy>yang huiwen</cp:lastModifiedBy>
  <cp:revision>53</cp:revision>
  <dcterms:created xsi:type="dcterms:W3CDTF">2019-11-17T01:38:22Z</dcterms:created>
  <dcterms:modified xsi:type="dcterms:W3CDTF">2019-11-18T10:36:29Z</dcterms:modified>
</cp:coreProperties>
</file>