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60" r:id="rId4"/>
    <p:sldId id="262" r:id="rId6"/>
    <p:sldId id="269" r:id="rId7"/>
    <p:sldId id="271" r:id="rId8"/>
    <p:sldId id="266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5" Type="http://schemas.openxmlformats.org/officeDocument/2006/relationships/tags" Target="../tags/tag19.xml"/><Relationship Id="rId24" Type="http://schemas.openxmlformats.org/officeDocument/2006/relationships/tags" Target="../tags/tag18.xml"/><Relationship Id="rId23" Type="http://schemas.openxmlformats.org/officeDocument/2006/relationships/tags" Target="../tags/tag17.xml"/><Relationship Id="rId22" Type="http://schemas.openxmlformats.org/officeDocument/2006/relationships/tags" Target="../tags/tag16.xml"/><Relationship Id="rId21" Type="http://schemas.openxmlformats.org/officeDocument/2006/relationships/tags" Target="../tags/tag15.xml"/><Relationship Id="rId20" Type="http://schemas.openxmlformats.org/officeDocument/2006/relationships/tags" Target="../tags/tag14.xml"/><Relationship Id="rId2" Type="http://schemas.openxmlformats.org/officeDocument/2006/relationships/image" Target="../media/image1.png"/><Relationship Id="rId19" Type="http://schemas.openxmlformats.org/officeDocument/2006/relationships/tags" Target="../tags/tag13.xml"/><Relationship Id="rId18" Type="http://schemas.openxmlformats.org/officeDocument/2006/relationships/tags" Target="../tags/tag12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image" Target="../media/image5.png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4.png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image" Target="../media/image2.png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5" Type="http://schemas.openxmlformats.org/officeDocument/2006/relationships/tags" Target="../tags/tag146.xml"/><Relationship Id="rId24" Type="http://schemas.openxmlformats.org/officeDocument/2006/relationships/tags" Target="../tags/tag145.xml"/><Relationship Id="rId23" Type="http://schemas.openxmlformats.org/officeDocument/2006/relationships/tags" Target="../tags/tag144.xml"/><Relationship Id="rId22" Type="http://schemas.openxmlformats.org/officeDocument/2006/relationships/tags" Target="../tags/tag14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image" Target="../media/image1.png"/><Relationship Id="rId19" Type="http://schemas.openxmlformats.org/officeDocument/2006/relationships/tags" Target="../tags/tag140.xml"/><Relationship Id="rId18" Type="http://schemas.openxmlformats.org/officeDocument/2006/relationships/tags" Target="../tags/tag139.xml"/><Relationship Id="rId17" Type="http://schemas.openxmlformats.org/officeDocument/2006/relationships/tags" Target="../tags/tag138.xml"/><Relationship Id="rId16" Type="http://schemas.openxmlformats.org/officeDocument/2006/relationships/tags" Target="../tags/tag137.xml"/><Relationship Id="rId15" Type="http://schemas.openxmlformats.org/officeDocument/2006/relationships/tags" Target="../tags/tag136.xml"/><Relationship Id="rId14" Type="http://schemas.openxmlformats.org/officeDocument/2006/relationships/image" Target="../media/image5.png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image" Target="../media/image4.png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3" Type="http://schemas.openxmlformats.org/officeDocument/2006/relationships/tags" Target="../tags/tag214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4" Type="http://schemas.openxmlformats.org/officeDocument/2006/relationships/tags" Target="../tags/tag227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2.png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5" Type="http://schemas.openxmlformats.org/officeDocument/2006/relationships/tags" Target="../tags/tag49.xml"/><Relationship Id="rId24" Type="http://schemas.openxmlformats.org/officeDocument/2006/relationships/tags" Target="../tags/tag48.xml"/><Relationship Id="rId23" Type="http://schemas.openxmlformats.org/officeDocument/2006/relationships/tags" Target="../tags/tag47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image" Target="../media/image1.png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image" Target="../media/image5.png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image" Target="../media/image4.png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image" Target="../media/image2.png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3" Type="http://schemas.openxmlformats.org/officeDocument/2006/relationships/image" Target="../media/image7.png"/><Relationship Id="rId22" Type="http://schemas.openxmlformats.org/officeDocument/2006/relationships/tags" Target="../tags/tag91.xml"/><Relationship Id="rId21" Type="http://schemas.openxmlformats.org/officeDocument/2006/relationships/tags" Target="../tags/tag90.xml"/><Relationship Id="rId20" Type="http://schemas.openxmlformats.org/officeDocument/2006/relationships/tags" Target="../tags/tag89.xml"/><Relationship Id="rId2" Type="http://schemas.openxmlformats.org/officeDocument/2006/relationships/image" Target="../media/image1.png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image" Target="../media/image6.png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image" Target="../media/image4.png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-2402205" y="-403860"/>
            <a:ext cx="16397605" cy="7789545"/>
            <a:chOff x="-3783" y="-636"/>
            <a:chExt cx="25823" cy="12267"/>
          </a:xfrm>
        </p:grpSpPr>
        <p:grpSp>
          <p:nvGrpSpPr>
            <p:cNvPr id="4" name="组合 3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-3783" y="4348"/>
              <a:ext cx="7358" cy="6542"/>
              <a:chOff x="-2437765" y="2760980"/>
              <a:chExt cx="4672330" cy="4153950"/>
            </a:xfrm>
          </p:grpSpPr>
          <p:pic>
            <p:nvPicPr>
              <p:cNvPr id="8" name="图片 7" descr="图片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rcRect/>
              <a:stretch>
                <a:fillRect/>
              </a:stretch>
            </p:blipFill>
            <p:spPr>
              <a:xfrm rot="8040000">
                <a:off x="-1828800" y="2152015"/>
                <a:ext cx="3454400" cy="4672330"/>
              </a:xfrm>
              <a:custGeom>
                <a:avLst/>
                <a:gdLst>
                  <a:gd name="connsiteX0" fmla="*/ 3453705 w 3454400"/>
                  <a:gd name="connsiteY0" fmla="*/ 4672330 h 4672330"/>
                  <a:gd name="connsiteX1" fmla="*/ 3454400 w 3454400"/>
                  <a:gd name="connsiteY1" fmla="*/ 4671659 h 4672330"/>
                  <a:gd name="connsiteX2" fmla="*/ 3454400 w 3454400"/>
                  <a:gd name="connsiteY2" fmla="*/ 4672330 h 4672330"/>
                  <a:gd name="connsiteX3" fmla="*/ 0 w 3454400"/>
                  <a:gd name="connsiteY3" fmla="*/ 3911413 h 4672330"/>
                  <a:gd name="connsiteX4" fmla="*/ 0 w 3454400"/>
                  <a:gd name="connsiteY4" fmla="*/ 0 h 4672330"/>
                  <a:gd name="connsiteX5" fmla="*/ 2765629 w 3454400"/>
                  <a:gd name="connsiteY5" fmla="*/ 0 h 4672330"/>
                  <a:gd name="connsiteX6" fmla="*/ 3385589 w 3454400"/>
                  <a:gd name="connsiteY6" fmla="*/ 641988 h 4672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54400" h="4672330">
                    <a:moveTo>
                      <a:pt x="3453705" y="4672330"/>
                    </a:moveTo>
                    <a:lnTo>
                      <a:pt x="3454400" y="4671659"/>
                    </a:lnTo>
                    <a:lnTo>
                      <a:pt x="3454400" y="4672330"/>
                    </a:lnTo>
                    <a:close/>
                    <a:moveTo>
                      <a:pt x="0" y="3911413"/>
                    </a:moveTo>
                    <a:lnTo>
                      <a:pt x="0" y="0"/>
                    </a:lnTo>
                    <a:lnTo>
                      <a:pt x="2765629" y="0"/>
                    </a:lnTo>
                    <a:lnTo>
                      <a:pt x="3385589" y="641988"/>
                    </a:lnTo>
                    <a:close/>
                  </a:path>
                </a:pathLst>
              </a:custGeom>
              <a:solidFill>
                <a:schemeClr val="accent1"/>
              </a:solidFill>
              <a:effectLst/>
            </p:spPr>
          </p:pic>
          <p:sp>
            <p:nvSpPr>
              <p:cNvPr id="9" name="任意多边形: 形状 8"/>
              <p:cNvSpPr/>
              <p:nvPr>
                <p:custDataLst>
                  <p:tags r:id="rId7"/>
                </p:custDataLst>
              </p:nvPr>
            </p:nvSpPr>
            <p:spPr>
              <a:xfrm rot="780000">
                <a:off x="-323825" y="4499729"/>
                <a:ext cx="1346161" cy="2415201"/>
              </a:xfrm>
              <a:custGeom>
                <a:avLst/>
                <a:gdLst>
                  <a:gd name="connsiteX0" fmla="*/ 0 w 1346161"/>
                  <a:gd name="connsiteY0" fmla="*/ 0 h 2415201"/>
                  <a:gd name="connsiteX1" fmla="*/ 1346161 w 1346161"/>
                  <a:gd name="connsiteY1" fmla="*/ 0 h 2415201"/>
                  <a:gd name="connsiteX2" fmla="*/ 1346161 w 1346161"/>
                  <a:gd name="connsiteY2" fmla="*/ 2233145 h 2415201"/>
                  <a:gd name="connsiteX3" fmla="*/ 557593 w 1346161"/>
                  <a:gd name="connsiteY3" fmla="*/ 2415201 h 241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6161" h="2415201">
                    <a:moveTo>
                      <a:pt x="0" y="0"/>
                    </a:moveTo>
                    <a:lnTo>
                      <a:pt x="1346161" y="0"/>
                    </a:lnTo>
                    <a:lnTo>
                      <a:pt x="1346161" y="2233145"/>
                    </a:lnTo>
                    <a:lnTo>
                      <a:pt x="557593" y="24152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" name="图片 9" descr="图片5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>
            <a:xfrm rot="18780000">
              <a:off x="2777" y="-681"/>
              <a:ext cx="1235" cy="1324"/>
            </a:xfrm>
            <a:custGeom>
              <a:avLst/>
              <a:gdLst>
                <a:gd name="connsiteX0" fmla="*/ 0 w 784064"/>
                <a:gd name="connsiteY0" fmla="*/ 0 h 840806"/>
                <a:gd name="connsiteX1" fmla="*/ 784064 w 784064"/>
                <a:gd name="connsiteY1" fmla="*/ 840806 h 840806"/>
                <a:gd name="connsiteX2" fmla="*/ 0 w 784064"/>
                <a:gd name="connsiteY2" fmla="*/ 840806 h 8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4064" h="840806">
                  <a:moveTo>
                    <a:pt x="0" y="0"/>
                  </a:moveTo>
                  <a:lnTo>
                    <a:pt x="784064" y="840806"/>
                  </a:lnTo>
                  <a:lnTo>
                    <a:pt x="0" y="840806"/>
                  </a:lnTo>
                  <a:close/>
                </a:path>
              </a:pathLst>
            </a:custGeom>
            <a:solidFill>
              <a:schemeClr val="accent1"/>
            </a:solidFill>
            <a:effectLst/>
          </p:spPr>
        </p:pic>
        <p:pic>
          <p:nvPicPr>
            <p:cNvPr id="11" name="图片 10" descr="图片5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>
            <a:xfrm rot="7980000">
              <a:off x="13117" y="9948"/>
              <a:ext cx="1625" cy="1743"/>
            </a:xfrm>
            <a:custGeom>
              <a:avLst/>
              <a:gdLst>
                <a:gd name="connsiteX0" fmla="*/ 0 w 1031845"/>
                <a:gd name="connsiteY0" fmla="*/ 1106518 h 1106518"/>
                <a:gd name="connsiteX1" fmla="*/ 0 w 1031845"/>
                <a:gd name="connsiteY1" fmla="*/ 0 h 1106518"/>
                <a:gd name="connsiteX2" fmla="*/ 1031845 w 1031845"/>
                <a:gd name="connsiteY2" fmla="*/ 1106518 h 110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845" h="1106518">
                  <a:moveTo>
                    <a:pt x="0" y="1106518"/>
                  </a:moveTo>
                  <a:lnTo>
                    <a:pt x="0" y="0"/>
                  </a:lnTo>
                  <a:lnTo>
                    <a:pt x="1031845" y="1106518"/>
                  </a:lnTo>
                  <a:close/>
                </a:path>
              </a:pathLst>
            </a:custGeom>
            <a:solidFill>
              <a:schemeClr val="accent1"/>
            </a:solidFill>
            <a:effectLst/>
          </p:spPr>
        </p:pic>
        <p:grpSp>
          <p:nvGrpSpPr>
            <p:cNvPr id="5" name="组合 4"/>
            <p:cNvGrpSpPr/>
            <p:nvPr userDrawn="1">
              <p:custDataLst>
                <p:tags r:id="rId12"/>
              </p:custDataLst>
            </p:nvPr>
          </p:nvGrpSpPr>
          <p:grpSpPr>
            <a:xfrm>
              <a:off x="15712" y="-118"/>
              <a:ext cx="6328" cy="6255"/>
              <a:chOff x="9976837" y="-75020"/>
              <a:chExt cx="4018240" cy="3971929"/>
            </a:xfrm>
          </p:grpSpPr>
          <p:pic>
            <p:nvPicPr>
              <p:cNvPr id="13" name="图片 12" descr="图片5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14"/>
              <a:srcRect/>
              <a:stretch>
                <a:fillRect/>
              </a:stretch>
            </p:blipFill>
            <p:spPr>
              <a:xfrm rot="18840000">
                <a:off x="10256920" y="158752"/>
                <a:ext cx="3458074" cy="4018240"/>
              </a:xfrm>
              <a:custGeom>
                <a:avLst/>
                <a:gdLst>
                  <a:gd name="connsiteX0" fmla="*/ 2802549 w 3458074"/>
                  <a:gd name="connsiteY0" fmla="*/ 0 h 4018240"/>
                  <a:gd name="connsiteX1" fmla="*/ 3458074 w 3458074"/>
                  <a:gd name="connsiteY1" fmla="*/ 678816 h 4018240"/>
                  <a:gd name="connsiteX2" fmla="*/ 0 w 3458074"/>
                  <a:gd name="connsiteY2" fmla="*/ 4018240 h 4018240"/>
                  <a:gd name="connsiteX3" fmla="*/ 0 w 3458074"/>
                  <a:gd name="connsiteY3" fmla="*/ 0 h 401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074" h="4018240">
                    <a:moveTo>
                      <a:pt x="2802549" y="0"/>
                    </a:moveTo>
                    <a:lnTo>
                      <a:pt x="3458074" y="678816"/>
                    </a:lnTo>
                    <a:lnTo>
                      <a:pt x="0" y="4018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effectLst/>
            </p:spPr>
          </p:pic>
          <p:sp>
            <p:nvSpPr>
              <p:cNvPr id="14" name="任意多边形: 形状 13"/>
              <p:cNvSpPr/>
              <p:nvPr>
                <p:custDataLst>
                  <p:tags r:id="rId15"/>
                </p:custDataLst>
              </p:nvPr>
            </p:nvSpPr>
            <p:spPr>
              <a:xfrm rot="11580000">
                <a:off x="11101009" y="-75020"/>
                <a:ext cx="1425134" cy="2469625"/>
              </a:xfrm>
              <a:custGeom>
                <a:avLst/>
                <a:gdLst>
                  <a:gd name="connsiteX0" fmla="*/ 1425134 w 1425134"/>
                  <a:gd name="connsiteY0" fmla="*/ 2272238 h 2469625"/>
                  <a:gd name="connsiteX1" fmla="*/ 570159 w 1425134"/>
                  <a:gd name="connsiteY1" fmla="*/ 2469625 h 2469625"/>
                  <a:gd name="connsiteX2" fmla="*/ 0 w 1425134"/>
                  <a:gd name="connsiteY2" fmla="*/ 0 h 2469625"/>
                  <a:gd name="connsiteX3" fmla="*/ 1425134 w 1425134"/>
                  <a:gd name="connsiteY3" fmla="*/ 0 h 246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134" h="2469625">
                    <a:moveTo>
                      <a:pt x="1425134" y="2272238"/>
                    </a:moveTo>
                    <a:lnTo>
                      <a:pt x="570159" y="2469625"/>
                    </a:lnTo>
                    <a:lnTo>
                      <a:pt x="0" y="0"/>
                    </a:lnTo>
                    <a:lnTo>
                      <a:pt x="142513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5" name="直接连接符 14"/>
            <p:cNvCxnSpPr/>
            <p:nvPr userDrawn="1">
              <p:custDataLst>
                <p:tags r:id="rId16"/>
              </p:custDataLst>
            </p:nvPr>
          </p:nvCxnSpPr>
          <p:spPr>
            <a:xfrm flipV="1">
              <a:off x="2217" y="6734"/>
              <a:ext cx="3594" cy="3785"/>
            </a:xfrm>
            <a:prstGeom prst="line">
              <a:avLst/>
            </a:prstGeom>
            <a:ln w="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>
              <p:custDataLst>
                <p:tags r:id="rId17"/>
              </p:custDataLst>
            </p:nvPr>
          </p:nvCxnSpPr>
          <p:spPr>
            <a:xfrm flipV="1">
              <a:off x="4426" y="7085"/>
              <a:ext cx="1385" cy="1458"/>
            </a:xfrm>
            <a:prstGeom prst="line">
              <a:avLst/>
            </a:prstGeom>
            <a:ln w="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18"/>
              </p:custDataLst>
            </p:nvPr>
          </p:nvCxnSpPr>
          <p:spPr>
            <a:xfrm flipV="1">
              <a:off x="13641" y="1663"/>
              <a:ext cx="1674" cy="1763"/>
            </a:xfrm>
            <a:prstGeom prst="line">
              <a:avLst/>
            </a:prstGeom>
            <a:ln w="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19"/>
              </p:custDataLst>
            </p:nvPr>
          </p:nvCxnSpPr>
          <p:spPr>
            <a:xfrm flipV="1">
              <a:off x="13641" y="0"/>
              <a:ext cx="3432" cy="3758"/>
            </a:xfrm>
            <a:prstGeom prst="line">
              <a:avLst/>
            </a:prstGeom>
            <a:ln w="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3"/>
            </p:custDataLst>
          </p:nvPr>
        </p:nvSpPr>
        <p:spPr>
          <a:xfrm>
            <a:off x="4705564" y="2219325"/>
            <a:ext cx="1584128" cy="482600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7" name="竖排文字占位符 6"/>
          <p:cNvSpPr>
            <a:spLocks noGrp="1"/>
          </p:cNvSpPr>
          <p:nvPr>
            <p:ph type="body" orient="vert" sz="quarter" idx="13" hasCustomPrompt="1"/>
            <p:custDataLst>
              <p:tags r:id="rId24"/>
            </p:custDataLst>
          </p:nvPr>
        </p:nvSpPr>
        <p:spPr>
          <a:xfrm>
            <a:off x="4705546" y="2914355"/>
            <a:ext cx="1584128" cy="1892935"/>
          </a:xfrm>
        </p:spPr>
        <p:txBody>
          <a:bodyPr vert="eaVert" anchor="ctr"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点击此处编辑文本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5"/>
            </p:custDataLst>
          </p:nvPr>
        </p:nvSpPr>
        <p:spPr>
          <a:xfrm>
            <a:off x="6423025" y="1025525"/>
            <a:ext cx="1290320" cy="4302125"/>
          </a:xfrm>
        </p:spPr>
        <p:txBody>
          <a:bodyPr vert="eaVert" lIns="90000" tIns="46800" rIns="90000" bIns="46800" anchor="b" anchorCtr="0">
            <a:normAutofit/>
          </a:bodyPr>
          <a:lstStyle>
            <a:lvl1pPr algn="dist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248972" y="138018"/>
            <a:ext cx="11682694" cy="6556279"/>
            <a:chOff x="248972" y="138018"/>
            <a:chExt cx="11682694" cy="6556279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11209001" y="138018"/>
              <a:ext cx="722665" cy="473030"/>
              <a:chOff x="11075447" y="3136338"/>
              <a:chExt cx="912323" cy="549254"/>
            </a:xfrm>
          </p:grpSpPr>
          <p:sp>
            <p:nvSpPr>
              <p:cNvPr id="2" name="等腰三角形 1"/>
              <p:cNvSpPr/>
              <p:nvPr userDrawn="1">
                <p:custDataLst>
                  <p:tags r:id="rId3"/>
                </p:custDataLst>
              </p:nvPr>
            </p:nvSpPr>
            <p:spPr>
              <a:xfrm rot="16200000" flipH="1">
                <a:off x="11503097" y="3200919"/>
                <a:ext cx="513182" cy="45616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 userDrawn="1">
                <p:custDataLst>
                  <p:tags r:id="rId4"/>
                </p:custDataLst>
              </p:nvPr>
            </p:nvSpPr>
            <p:spPr>
              <a:xfrm rot="16200000" flipH="1">
                <a:off x="11307091" y="3164847"/>
                <a:ext cx="513182" cy="45616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 userDrawn="1">
                <p:custDataLst>
                  <p:tags r:id="rId5"/>
                </p:custDataLst>
              </p:nvPr>
            </p:nvSpPr>
            <p:spPr>
              <a:xfrm rot="16200000" flipH="1">
                <a:off x="11046937" y="3200919"/>
                <a:ext cx="513182" cy="45616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248972" y="6023265"/>
              <a:ext cx="875788" cy="671032"/>
              <a:chOff x="11002146" y="5728257"/>
              <a:chExt cx="1048888" cy="698345"/>
            </a:xfrm>
          </p:grpSpPr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5400000">
                <a:off x="11355357" y="5730925"/>
                <a:ext cx="698345" cy="693008"/>
              </a:xfrm>
              <a:prstGeom prst="triangl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5400000">
                <a:off x="11000188" y="5838357"/>
                <a:ext cx="512500" cy="508584"/>
              </a:xfrm>
              <a:prstGeom prst="triangle">
                <a:avLst/>
              </a:prstGeom>
              <a:solidFill>
                <a:schemeClr val="accent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-2437765" y="-403860"/>
            <a:ext cx="16433165" cy="7789545"/>
            <a:chOff x="-3839" y="-636"/>
            <a:chExt cx="25879" cy="12267"/>
          </a:xfrm>
        </p:grpSpPr>
        <p:grpSp>
          <p:nvGrpSpPr>
            <p:cNvPr id="7" name="组合 6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-3839" y="4348"/>
              <a:ext cx="7358" cy="6542"/>
              <a:chOff x="-2437765" y="2760980"/>
              <a:chExt cx="4672330" cy="4153950"/>
            </a:xfrm>
          </p:grpSpPr>
          <p:pic>
            <p:nvPicPr>
              <p:cNvPr id="8" name="图片 7" descr="图片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rcRect/>
              <a:stretch>
                <a:fillRect/>
              </a:stretch>
            </p:blipFill>
            <p:spPr>
              <a:xfrm rot="8040000">
                <a:off x="-1828800" y="2152015"/>
                <a:ext cx="3454400" cy="4672330"/>
              </a:xfrm>
              <a:custGeom>
                <a:avLst/>
                <a:gdLst>
                  <a:gd name="connsiteX0" fmla="*/ 3453705 w 3454400"/>
                  <a:gd name="connsiteY0" fmla="*/ 4672330 h 4672330"/>
                  <a:gd name="connsiteX1" fmla="*/ 3454400 w 3454400"/>
                  <a:gd name="connsiteY1" fmla="*/ 4671659 h 4672330"/>
                  <a:gd name="connsiteX2" fmla="*/ 3454400 w 3454400"/>
                  <a:gd name="connsiteY2" fmla="*/ 4672330 h 4672330"/>
                  <a:gd name="connsiteX3" fmla="*/ 0 w 3454400"/>
                  <a:gd name="connsiteY3" fmla="*/ 3911413 h 4672330"/>
                  <a:gd name="connsiteX4" fmla="*/ 0 w 3454400"/>
                  <a:gd name="connsiteY4" fmla="*/ 0 h 4672330"/>
                  <a:gd name="connsiteX5" fmla="*/ 2765629 w 3454400"/>
                  <a:gd name="connsiteY5" fmla="*/ 0 h 4672330"/>
                  <a:gd name="connsiteX6" fmla="*/ 3385589 w 3454400"/>
                  <a:gd name="connsiteY6" fmla="*/ 641988 h 4672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54400" h="4672330">
                    <a:moveTo>
                      <a:pt x="3453705" y="4672330"/>
                    </a:moveTo>
                    <a:lnTo>
                      <a:pt x="3454400" y="4671659"/>
                    </a:lnTo>
                    <a:lnTo>
                      <a:pt x="3454400" y="4672330"/>
                    </a:lnTo>
                    <a:close/>
                    <a:moveTo>
                      <a:pt x="0" y="3911413"/>
                    </a:moveTo>
                    <a:lnTo>
                      <a:pt x="0" y="0"/>
                    </a:lnTo>
                    <a:lnTo>
                      <a:pt x="2765629" y="0"/>
                    </a:lnTo>
                    <a:lnTo>
                      <a:pt x="3385589" y="641988"/>
                    </a:lnTo>
                    <a:close/>
                  </a:path>
                </a:pathLst>
              </a:custGeom>
              <a:solidFill>
                <a:schemeClr val="accent1"/>
              </a:solidFill>
              <a:effectLst/>
            </p:spPr>
          </p:pic>
          <p:sp>
            <p:nvSpPr>
              <p:cNvPr id="9" name="任意多边形: 形状 8"/>
              <p:cNvSpPr/>
              <p:nvPr>
                <p:custDataLst>
                  <p:tags r:id="rId7"/>
                </p:custDataLst>
              </p:nvPr>
            </p:nvSpPr>
            <p:spPr>
              <a:xfrm rot="780000">
                <a:off x="-323825" y="4499729"/>
                <a:ext cx="1346161" cy="2415201"/>
              </a:xfrm>
              <a:custGeom>
                <a:avLst/>
                <a:gdLst>
                  <a:gd name="connsiteX0" fmla="*/ 0 w 1346161"/>
                  <a:gd name="connsiteY0" fmla="*/ 0 h 2415201"/>
                  <a:gd name="connsiteX1" fmla="*/ 1346161 w 1346161"/>
                  <a:gd name="connsiteY1" fmla="*/ 0 h 2415201"/>
                  <a:gd name="connsiteX2" fmla="*/ 1346161 w 1346161"/>
                  <a:gd name="connsiteY2" fmla="*/ 2233145 h 2415201"/>
                  <a:gd name="connsiteX3" fmla="*/ 557593 w 1346161"/>
                  <a:gd name="connsiteY3" fmla="*/ 2415201 h 241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6161" h="2415201">
                    <a:moveTo>
                      <a:pt x="0" y="0"/>
                    </a:moveTo>
                    <a:lnTo>
                      <a:pt x="1346161" y="0"/>
                    </a:lnTo>
                    <a:lnTo>
                      <a:pt x="1346161" y="2233145"/>
                    </a:lnTo>
                    <a:lnTo>
                      <a:pt x="557593" y="24152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" name="图片 9" descr="图片5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>
            <a:xfrm rot="18780000">
              <a:off x="2777" y="-681"/>
              <a:ext cx="1235" cy="1324"/>
            </a:xfrm>
            <a:custGeom>
              <a:avLst/>
              <a:gdLst>
                <a:gd name="connsiteX0" fmla="*/ 0 w 784064"/>
                <a:gd name="connsiteY0" fmla="*/ 0 h 840806"/>
                <a:gd name="connsiteX1" fmla="*/ 784064 w 784064"/>
                <a:gd name="connsiteY1" fmla="*/ 840806 h 840806"/>
                <a:gd name="connsiteX2" fmla="*/ 0 w 784064"/>
                <a:gd name="connsiteY2" fmla="*/ 840806 h 8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4064" h="840806">
                  <a:moveTo>
                    <a:pt x="0" y="0"/>
                  </a:moveTo>
                  <a:lnTo>
                    <a:pt x="784064" y="840806"/>
                  </a:lnTo>
                  <a:lnTo>
                    <a:pt x="0" y="840806"/>
                  </a:lnTo>
                  <a:close/>
                </a:path>
              </a:pathLst>
            </a:custGeom>
            <a:solidFill>
              <a:schemeClr val="accent1"/>
            </a:solidFill>
            <a:effectLst/>
          </p:spPr>
        </p:pic>
        <p:pic>
          <p:nvPicPr>
            <p:cNvPr id="11" name="图片 10" descr="图片5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>
            <a:xfrm rot="7980000">
              <a:off x="13117" y="9948"/>
              <a:ext cx="1625" cy="1743"/>
            </a:xfrm>
            <a:custGeom>
              <a:avLst/>
              <a:gdLst>
                <a:gd name="connsiteX0" fmla="*/ 0 w 1031845"/>
                <a:gd name="connsiteY0" fmla="*/ 1106518 h 1106518"/>
                <a:gd name="connsiteX1" fmla="*/ 0 w 1031845"/>
                <a:gd name="connsiteY1" fmla="*/ 0 h 1106518"/>
                <a:gd name="connsiteX2" fmla="*/ 1031845 w 1031845"/>
                <a:gd name="connsiteY2" fmla="*/ 1106518 h 110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845" h="1106518">
                  <a:moveTo>
                    <a:pt x="0" y="1106518"/>
                  </a:moveTo>
                  <a:lnTo>
                    <a:pt x="0" y="0"/>
                  </a:lnTo>
                  <a:lnTo>
                    <a:pt x="1031845" y="1106518"/>
                  </a:lnTo>
                  <a:close/>
                </a:path>
              </a:pathLst>
            </a:custGeom>
            <a:solidFill>
              <a:schemeClr val="accent1"/>
            </a:solidFill>
            <a:effectLst/>
          </p:spPr>
        </p:pic>
        <p:grpSp>
          <p:nvGrpSpPr>
            <p:cNvPr id="12" name="组合 11"/>
            <p:cNvGrpSpPr/>
            <p:nvPr userDrawn="1">
              <p:custDataLst>
                <p:tags r:id="rId12"/>
              </p:custDataLst>
            </p:nvPr>
          </p:nvGrpSpPr>
          <p:grpSpPr>
            <a:xfrm>
              <a:off x="15712" y="-118"/>
              <a:ext cx="6328" cy="6255"/>
              <a:chOff x="9976837" y="-75020"/>
              <a:chExt cx="4018240" cy="3971929"/>
            </a:xfrm>
          </p:grpSpPr>
          <p:pic>
            <p:nvPicPr>
              <p:cNvPr id="13" name="图片 12" descr="图片5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14"/>
              <a:srcRect/>
              <a:stretch>
                <a:fillRect/>
              </a:stretch>
            </p:blipFill>
            <p:spPr>
              <a:xfrm rot="18840000">
                <a:off x="10256920" y="158752"/>
                <a:ext cx="3458074" cy="4018240"/>
              </a:xfrm>
              <a:custGeom>
                <a:avLst/>
                <a:gdLst>
                  <a:gd name="connsiteX0" fmla="*/ 2802549 w 3458074"/>
                  <a:gd name="connsiteY0" fmla="*/ 0 h 4018240"/>
                  <a:gd name="connsiteX1" fmla="*/ 3458074 w 3458074"/>
                  <a:gd name="connsiteY1" fmla="*/ 678816 h 4018240"/>
                  <a:gd name="connsiteX2" fmla="*/ 0 w 3458074"/>
                  <a:gd name="connsiteY2" fmla="*/ 4018240 h 4018240"/>
                  <a:gd name="connsiteX3" fmla="*/ 0 w 3458074"/>
                  <a:gd name="connsiteY3" fmla="*/ 0 h 401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074" h="4018240">
                    <a:moveTo>
                      <a:pt x="2802549" y="0"/>
                    </a:moveTo>
                    <a:lnTo>
                      <a:pt x="3458074" y="678816"/>
                    </a:lnTo>
                    <a:lnTo>
                      <a:pt x="0" y="4018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effectLst/>
            </p:spPr>
          </p:pic>
          <p:sp>
            <p:nvSpPr>
              <p:cNvPr id="14" name="任意多边形: 形状 13"/>
              <p:cNvSpPr/>
              <p:nvPr>
                <p:custDataLst>
                  <p:tags r:id="rId15"/>
                </p:custDataLst>
              </p:nvPr>
            </p:nvSpPr>
            <p:spPr>
              <a:xfrm rot="11580000">
                <a:off x="11101009" y="-75020"/>
                <a:ext cx="1425134" cy="2469625"/>
              </a:xfrm>
              <a:custGeom>
                <a:avLst/>
                <a:gdLst>
                  <a:gd name="connsiteX0" fmla="*/ 1425134 w 1425134"/>
                  <a:gd name="connsiteY0" fmla="*/ 2272238 h 2469625"/>
                  <a:gd name="connsiteX1" fmla="*/ 570159 w 1425134"/>
                  <a:gd name="connsiteY1" fmla="*/ 2469625 h 2469625"/>
                  <a:gd name="connsiteX2" fmla="*/ 0 w 1425134"/>
                  <a:gd name="connsiteY2" fmla="*/ 0 h 2469625"/>
                  <a:gd name="connsiteX3" fmla="*/ 1425134 w 1425134"/>
                  <a:gd name="connsiteY3" fmla="*/ 0 h 246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134" h="2469625">
                    <a:moveTo>
                      <a:pt x="1425134" y="2272238"/>
                    </a:moveTo>
                    <a:lnTo>
                      <a:pt x="570159" y="2469625"/>
                    </a:lnTo>
                    <a:lnTo>
                      <a:pt x="0" y="0"/>
                    </a:lnTo>
                    <a:lnTo>
                      <a:pt x="142513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5" name="直接连接符 14"/>
            <p:cNvCxnSpPr/>
            <p:nvPr userDrawn="1">
              <p:custDataLst>
                <p:tags r:id="rId16"/>
              </p:custDataLst>
            </p:nvPr>
          </p:nvCxnSpPr>
          <p:spPr>
            <a:xfrm flipV="1">
              <a:off x="2217" y="6734"/>
              <a:ext cx="3594" cy="3785"/>
            </a:xfrm>
            <a:prstGeom prst="line">
              <a:avLst/>
            </a:prstGeom>
            <a:ln w="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17"/>
              </p:custDataLst>
            </p:nvPr>
          </p:nvCxnSpPr>
          <p:spPr>
            <a:xfrm flipV="1">
              <a:off x="4426" y="7085"/>
              <a:ext cx="1385" cy="1458"/>
            </a:xfrm>
            <a:prstGeom prst="line">
              <a:avLst/>
            </a:prstGeom>
            <a:ln w="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18"/>
              </p:custDataLst>
            </p:nvPr>
          </p:nvCxnSpPr>
          <p:spPr>
            <a:xfrm flipV="1">
              <a:off x="13641" y="1663"/>
              <a:ext cx="1674" cy="1763"/>
            </a:xfrm>
            <a:prstGeom prst="line">
              <a:avLst/>
            </a:prstGeom>
            <a:ln w="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>
              <p:custDataLst>
                <p:tags r:id="rId19"/>
              </p:custDataLst>
            </p:nvPr>
          </p:nvCxnSpPr>
          <p:spPr>
            <a:xfrm flipV="1">
              <a:off x="13641" y="0"/>
              <a:ext cx="3432" cy="3758"/>
            </a:xfrm>
            <a:prstGeom prst="line">
              <a:avLst/>
            </a:prstGeom>
            <a:ln w="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6423025" y="1025525"/>
            <a:ext cx="1290320" cy="4302125"/>
          </a:xfrm>
        </p:spPr>
        <p:txBody>
          <a:bodyPr vert="eaVert" lIns="90000" tIns="46800" rIns="90000" bIns="4680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 hasCustomPrompt="1"/>
            <p:custDataLst>
              <p:tags r:id="rId24"/>
            </p:custDataLst>
          </p:nvPr>
        </p:nvSpPr>
        <p:spPr>
          <a:xfrm>
            <a:off x="4380230" y="2175510"/>
            <a:ext cx="1757045" cy="517525"/>
          </a:xfrm>
          <a:solidFill>
            <a:schemeClr val="accent1"/>
          </a:solidFill>
        </p:spPr>
        <p:txBody>
          <a:bodyPr lIns="107950" tIns="46800" rIns="107950" bIns="46800" anchor="ctr" anchorCtr="0">
            <a:normAutofit/>
          </a:bodyPr>
          <a:lstStyle>
            <a:lvl1pPr marL="0" indent="0" algn="dist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  <p:sp>
        <p:nvSpPr>
          <p:cNvPr id="21" name="竖排文字占位符 20"/>
          <p:cNvSpPr>
            <a:spLocks noGrp="1"/>
          </p:cNvSpPr>
          <p:nvPr>
            <p:ph type="body" orient="vert" sz="quarter" idx="14"/>
            <p:custDataLst>
              <p:tags r:id="rId25"/>
            </p:custDataLst>
          </p:nvPr>
        </p:nvSpPr>
        <p:spPr>
          <a:xfrm>
            <a:off x="4367530" y="2809875"/>
            <a:ext cx="1757045" cy="1870075"/>
          </a:xfrm>
        </p:spPr>
        <p:txBody>
          <a:bodyPr vert="eaVert" anchor="ctr" anchorCtr="0"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248972" y="138018"/>
            <a:ext cx="11682694" cy="6556279"/>
            <a:chOff x="248972" y="138018"/>
            <a:chExt cx="11682694" cy="6556279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11209001" y="138018"/>
              <a:ext cx="722665" cy="473030"/>
              <a:chOff x="11075447" y="3136338"/>
              <a:chExt cx="912323" cy="549254"/>
            </a:xfrm>
          </p:grpSpPr>
          <p:sp>
            <p:nvSpPr>
              <p:cNvPr id="7" name="等腰三角形 6"/>
              <p:cNvSpPr/>
              <p:nvPr userDrawn="1">
                <p:custDataLst>
                  <p:tags r:id="rId3"/>
                </p:custDataLst>
              </p:nvPr>
            </p:nvSpPr>
            <p:spPr>
              <a:xfrm rot="16200000" flipH="1">
                <a:off x="11503097" y="3200919"/>
                <a:ext cx="513182" cy="45616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 userDrawn="1">
                <p:custDataLst>
                  <p:tags r:id="rId4"/>
                </p:custDataLst>
              </p:nvPr>
            </p:nvSpPr>
            <p:spPr>
              <a:xfrm rot="16200000" flipH="1">
                <a:off x="11307091" y="3164847"/>
                <a:ext cx="513182" cy="45616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 userDrawn="1">
                <p:custDataLst>
                  <p:tags r:id="rId5"/>
                </p:custDataLst>
              </p:nvPr>
            </p:nvSpPr>
            <p:spPr>
              <a:xfrm rot="16200000" flipH="1">
                <a:off x="11046937" y="3200919"/>
                <a:ext cx="513182" cy="45616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248972" y="6023265"/>
              <a:ext cx="875788" cy="671032"/>
              <a:chOff x="11002146" y="5728257"/>
              <a:chExt cx="1048888" cy="698345"/>
            </a:xfrm>
          </p:grpSpPr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5400000">
                <a:off x="11355357" y="5730925"/>
                <a:ext cx="698345" cy="693008"/>
              </a:xfrm>
              <a:prstGeom prst="triangl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5400000">
                <a:off x="11000188" y="5838357"/>
                <a:ext cx="512500" cy="508584"/>
              </a:xfrm>
              <a:prstGeom prst="triangle">
                <a:avLst/>
              </a:prstGeom>
              <a:solidFill>
                <a:schemeClr val="accent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标题 12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06705" y="247015"/>
            <a:ext cx="116922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820841" y="-685321"/>
            <a:ext cx="10665030" cy="8327545"/>
            <a:chOff x="820841" y="-685321"/>
            <a:chExt cx="10665030" cy="8327545"/>
          </a:xfrm>
        </p:grpSpPr>
        <p:grpSp>
          <p:nvGrpSpPr>
            <p:cNvPr id="10" name="组合 9"/>
            <p:cNvGrpSpPr/>
            <p:nvPr userDrawn="1"/>
          </p:nvGrpSpPr>
          <p:grpSpPr>
            <a:xfrm rot="2821555">
              <a:off x="8845541" y="-753901"/>
              <a:ext cx="2571750" cy="2708910"/>
              <a:chOff x="8662035" y="-322580"/>
              <a:chExt cx="2571750" cy="2708910"/>
            </a:xfrm>
          </p:grpSpPr>
          <p:cxnSp>
            <p:nvCxnSpPr>
              <p:cNvPr id="8" name="直接连接符 7"/>
              <p:cNvCxnSpPr/>
              <p:nvPr userDrawn="1">
                <p:custDataLst>
                  <p:tags r:id="rId4"/>
                </p:custDataLst>
              </p:nvPr>
            </p:nvCxnSpPr>
            <p:spPr>
              <a:xfrm flipV="1">
                <a:off x="8662035" y="1056005"/>
                <a:ext cx="1062990" cy="1119505"/>
              </a:xfrm>
              <a:prstGeom prst="line">
                <a:avLst/>
              </a:prstGeom>
              <a:ln w="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 userDrawn="1">
                <p:custDataLst>
                  <p:tags r:id="rId5"/>
                </p:custDataLst>
              </p:nvPr>
            </p:nvCxnSpPr>
            <p:spPr>
              <a:xfrm flipV="1">
                <a:off x="8662035" y="-322580"/>
                <a:ext cx="2571750" cy="2708910"/>
              </a:xfrm>
              <a:prstGeom prst="line">
                <a:avLst/>
              </a:prstGeom>
              <a:ln w="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 userDrawn="1"/>
          </p:nvGrpSpPr>
          <p:grpSpPr>
            <a:xfrm rot="18778445" flipH="1">
              <a:off x="889421" y="5001894"/>
              <a:ext cx="2571750" cy="2708910"/>
              <a:chOff x="8662035" y="-322580"/>
              <a:chExt cx="2571750" cy="2708910"/>
            </a:xfrm>
          </p:grpSpPr>
          <p:cxnSp>
            <p:nvCxnSpPr>
              <p:cNvPr id="12" name="直接连接符 11"/>
              <p:cNvCxnSpPr/>
              <p:nvPr userDrawn="1">
                <p:custDataLst>
                  <p:tags r:id="rId6"/>
                </p:custDataLst>
              </p:nvPr>
            </p:nvCxnSpPr>
            <p:spPr>
              <a:xfrm flipV="1">
                <a:off x="8662035" y="1056005"/>
                <a:ext cx="1062990" cy="1119505"/>
              </a:xfrm>
              <a:prstGeom prst="line">
                <a:avLst/>
              </a:prstGeom>
              <a:ln w="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 userDrawn="1">
                <p:custDataLst>
                  <p:tags r:id="rId7"/>
                </p:custDataLst>
              </p:nvPr>
            </p:nvCxnSpPr>
            <p:spPr>
              <a:xfrm flipV="1">
                <a:off x="8662035" y="-322580"/>
                <a:ext cx="2571750" cy="2708910"/>
              </a:xfrm>
              <a:prstGeom prst="line">
                <a:avLst/>
              </a:prstGeom>
              <a:ln w="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337870" y="-739295"/>
            <a:ext cx="11341043" cy="7307540"/>
            <a:chOff x="337870" y="-739295"/>
            <a:chExt cx="11341043" cy="7307540"/>
          </a:xfrm>
        </p:grpSpPr>
        <p:grpSp>
          <p:nvGrpSpPr>
            <p:cNvPr id="10" name="组合 9"/>
            <p:cNvGrpSpPr/>
            <p:nvPr userDrawn="1"/>
          </p:nvGrpSpPr>
          <p:grpSpPr>
            <a:xfrm rot="2821555">
              <a:off x="9038583" y="-807875"/>
              <a:ext cx="2571750" cy="2708910"/>
              <a:chOff x="8662035" y="-322580"/>
              <a:chExt cx="2571750" cy="2708910"/>
            </a:xfrm>
          </p:grpSpPr>
          <p:cxnSp>
            <p:nvCxnSpPr>
              <p:cNvPr id="11" name="直接连接符 10"/>
              <p:cNvCxnSpPr/>
              <p:nvPr userDrawn="1">
                <p:custDataLst>
                  <p:tags r:id="rId4"/>
                </p:custDataLst>
              </p:nvPr>
            </p:nvCxnSpPr>
            <p:spPr>
              <a:xfrm flipV="1">
                <a:off x="8662035" y="1056005"/>
                <a:ext cx="1062990" cy="1119505"/>
              </a:xfrm>
              <a:prstGeom prst="line">
                <a:avLst/>
              </a:prstGeom>
              <a:ln w="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>
                <p:custDataLst>
                  <p:tags r:id="rId5"/>
                </p:custDataLst>
              </p:nvPr>
            </p:nvCxnSpPr>
            <p:spPr>
              <a:xfrm flipV="1">
                <a:off x="8662035" y="-322580"/>
                <a:ext cx="2571750" cy="2708910"/>
              </a:xfrm>
              <a:prstGeom prst="line">
                <a:avLst/>
              </a:prstGeom>
              <a:ln w="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flipH="1">
              <a:off x="337870" y="6055063"/>
              <a:ext cx="912323" cy="513182"/>
              <a:chOff x="11203710" y="3172410"/>
              <a:chExt cx="912323" cy="513182"/>
            </a:xfrm>
          </p:grpSpPr>
          <p:sp>
            <p:nvSpPr>
              <p:cNvPr id="14" name="等腰三角形 13"/>
              <p:cNvSpPr/>
              <p:nvPr userDrawn="1">
                <p:custDataLst>
                  <p:tags r:id="rId6"/>
                </p:custDataLst>
              </p:nvPr>
            </p:nvSpPr>
            <p:spPr>
              <a:xfrm rot="16200000" flipH="1">
                <a:off x="11631361" y="3200919"/>
                <a:ext cx="513182" cy="45616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7"/>
                </p:custDataLst>
              </p:nvPr>
            </p:nvSpPr>
            <p:spPr>
              <a:xfrm rot="16200000" flipH="1">
                <a:off x="11403281" y="3200919"/>
                <a:ext cx="513182" cy="45616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8"/>
                </p:custDataLst>
              </p:nvPr>
            </p:nvSpPr>
            <p:spPr>
              <a:xfrm rot="16200000" flipH="1">
                <a:off x="11175201" y="3200919"/>
                <a:ext cx="513182" cy="45616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2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 marL="0" indent="0">
              <a:buNone/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 rot="16200000">
            <a:off x="11317156" y="-115479"/>
            <a:ext cx="522437" cy="918121"/>
            <a:chOff x="11148821" y="4760133"/>
            <a:chExt cx="886754" cy="1778779"/>
          </a:xfrm>
        </p:grpSpPr>
        <p:sp>
          <p:nvSpPr>
            <p:cNvPr id="14" name="等腰三角形 13"/>
            <p:cNvSpPr/>
            <p:nvPr userDrawn="1">
              <p:custDataLst>
                <p:tags r:id="rId4"/>
              </p:custDataLst>
            </p:nvPr>
          </p:nvSpPr>
          <p:spPr>
            <a:xfrm>
              <a:off x="11266814" y="4760133"/>
              <a:ext cx="650769" cy="645798"/>
            </a:xfrm>
            <a:prstGeom prst="triangl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>
              <a:off x="11148821" y="5209533"/>
              <a:ext cx="886754" cy="879979"/>
            </a:xfrm>
            <a:prstGeom prst="triangle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6"/>
              </p:custDataLst>
            </p:nvPr>
          </p:nvSpPr>
          <p:spPr>
            <a:xfrm>
              <a:off x="11266814" y="5893114"/>
              <a:ext cx="650769" cy="645798"/>
            </a:xfrm>
            <a:prstGeom prst="triangl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marL="0" indent="0" algn="ctr">
              <a:buNone/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1019838" y="189809"/>
            <a:ext cx="912323" cy="513182"/>
            <a:chOff x="11203710" y="3172410"/>
            <a:chExt cx="912323" cy="513182"/>
          </a:xfrm>
        </p:grpSpPr>
        <p:sp>
          <p:nvSpPr>
            <p:cNvPr id="10" name="等腰三角形 9"/>
            <p:cNvSpPr/>
            <p:nvPr userDrawn="1">
              <p:custDataLst>
                <p:tags r:id="rId3"/>
              </p:custDataLst>
            </p:nvPr>
          </p:nvSpPr>
          <p:spPr>
            <a:xfrm rot="16200000" flipH="1">
              <a:off x="11631361" y="3200919"/>
              <a:ext cx="513182" cy="45616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4"/>
              </p:custDataLst>
            </p:nvPr>
          </p:nvSpPr>
          <p:spPr>
            <a:xfrm rot="16200000" flipH="1">
              <a:off x="11403281" y="3200919"/>
              <a:ext cx="513182" cy="45616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 rot="16200000" flipH="1">
              <a:off x="11175201" y="3200919"/>
              <a:ext cx="513182" cy="45616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255905" y="5932170"/>
            <a:ext cx="1073785" cy="715010"/>
            <a:chOff x="11108616" y="5688605"/>
            <a:chExt cx="1048888" cy="698345"/>
          </a:xfrm>
        </p:grpSpPr>
        <p:sp>
          <p:nvSpPr>
            <p:cNvPr id="6" name="等腰三角形 5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11461827" y="5691274"/>
              <a:ext cx="698345" cy="693008"/>
            </a:xfrm>
            <a:prstGeom prst="triangle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11106658" y="5798706"/>
              <a:ext cx="512500" cy="508584"/>
            </a:xfrm>
            <a:prstGeom prst="triangl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 marL="0" indent="0">
              <a:buNone/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 marL="0" indent="0">
              <a:buNone/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75966" y="3172409"/>
            <a:ext cx="12040066" cy="513182"/>
            <a:chOff x="75966" y="3172409"/>
            <a:chExt cx="12040066" cy="513182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75966" y="3172409"/>
              <a:ext cx="912322" cy="513182"/>
              <a:chOff x="189782" y="3264019"/>
              <a:chExt cx="586594" cy="329961"/>
            </a:xfrm>
          </p:grpSpPr>
          <p:sp>
            <p:nvSpPr>
              <p:cNvPr id="6" name="等腰三角形 5"/>
              <p:cNvSpPr/>
              <p:nvPr userDrawn="1">
                <p:custDataLst>
                  <p:tags r:id="rId4"/>
                </p:custDataLst>
              </p:nvPr>
            </p:nvSpPr>
            <p:spPr>
              <a:xfrm rot="5400000">
                <a:off x="171450" y="3282351"/>
                <a:ext cx="329961" cy="293298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 userDrawn="1">
                <p:custDataLst>
                  <p:tags r:id="rId5"/>
                </p:custDataLst>
              </p:nvPr>
            </p:nvSpPr>
            <p:spPr>
              <a:xfrm rot="5400000">
                <a:off x="318098" y="3282351"/>
                <a:ext cx="329961" cy="293298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5400000">
                <a:off x="464746" y="3282351"/>
                <a:ext cx="329961" cy="29329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 flipH="1">
              <a:off x="11203710" y="3172409"/>
              <a:ext cx="912322" cy="513182"/>
              <a:chOff x="189782" y="3264019"/>
              <a:chExt cx="586594" cy="329961"/>
            </a:xfrm>
          </p:grpSpPr>
          <p:sp>
            <p:nvSpPr>
              <p:cNvPr id="13" name="等腰三角形 12"/>
              <p:cNvSpPr/>
              <p:nvPr userDrawn="1">
                <p:custDataLst>
                  <p:tags r:id="rId7"/>
                </p:custDataLst>
              </p:nvPr>
            </p:nvSpPr>
            <p:spPr>
              <a:xfrm rot="5400000">
                <a:off x="171450" y="3282351"/>
                <a:ext cx="329961" cy="293298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8"/>
                </p:custDataLst>
              </p:nvPr>
            </p:nvSpPr>
            <p:spPr>
              <a:xfrm rot="5400000">
                <a:off x="318098" y="3282351"/>
                <a:ext cx="329961" cy="293298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9"/>
                </p:custDataLst>
              </p:nvPr>
            </p:nvSpPr>
            <p:spPr>
              <a:xfrm rot="5400000">
                <a:off x="464746" y="3282351"/>
                <a:ext cx="329961" cy="29329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248972" y="138018"/>
            <a:ext cx="11682694" cy="6556279"/>
            <a:chOff x="248972" y="138018"/>
            <a:chExt cx="11682694" cy="6556279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1209001" y="138018"/>
              <a:ext cx="722665" cy="473030"/>
              <a:chOff x="11075447" y="3136338"/>
              <a:chExt cx="912323" cy="549254"/>
            </a:xfrm>
          </p:grpSpPr>
          <p:sp>
            <p:nvSpPr>
              <p:cNvPr id="8" name="等腰三角形 7"/>
              <p:cNvSpPr/>
              <p:nvPr userDrawn="1">
                <p:custDataLst>
                  <p:tags r:id="rId3"/>
                </p:custDataLst>
              </p:nvPr>
            </p:nvSpPr>
            <p:spPr>
              <a:xfrm rot="16200000" flipH="1">
                <a:off x="11503097" y="3200919"/>
                <a:ext cx="513182" cy="45616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 userDrawn="1">
                <p:custDataLst>
                  <p:tags r:id="rId4"/>
                </p:custDataLst>
              </p:nvPr>
            </p:nvSpPr>
            <p:spPr>
              <a:xfrm rot="16200000" flipH="1">
                <a:off x="11307091" y="3164847"/>
                <a:ext cx="513182" cy="45616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 userDrawn="1">
                <p:custDataLst>
                  <p:tags r:id="rId5"/>
                </p:custDataLst>
              </p:nvPr>
            </p:nvSpPr>
            <p:spPr>
              <a:xfrm rot="16200000" flipH="1">
                <a:off x="11046937" y="3200919"/>
                <a:ext cx="513182" cy="45616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248972" y="6023265"/>
              <a:ext cx="875788" cy="671032"/>
              <a:chOff x="11002146" y="5728257"/>
              <a:chExt cx="1048888" cy="698345"/>
            </a:xfrm>
          </p:grpSpPr>
          <p:sp>
            <p:nvSpPr>
              <p:cNvPr id="12" name="等腰三角形 11"/>
              <p:cNvSpPr/>
              <p:nvPr userDrawn="1">
                <p:custDataLst>
                  <p:tags r:id="rId6"/>
                </p:custDataLst>
              </p:nvPr>
            </p:nvSpPr>
            <p:spPr>
              <a:xfrm rot="5400000">
                <a:off x="11355357" y="5730925"/>
                <a:ext cx="698345" cy="693008"/>
              </a:xfrm>
              <a:prstGeom prst="triangl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>
                <p:custDataLst>
                  <p:tags r:id="rId7"/>
                </p:custDataLst>
              </p:nvPr>
            </p:nvSpPr>
            <p:spPr>
              <a:xfrm rot="5400000">
                <a:off x="11000188" y="5838357"/>
                <a:ext cx="512500" cy="508584"/>
              </a:xfrm>
              <a:prstGeom prst="triangle">
                <a:avLst/>
              </a:prstGeom>
              <a:solidFill>
                <a:schemeClr val="accent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-2437765" y="-403860"/>
            <a:ext cx="16433165" cy="7789545"/>
            <a:chOff x="-3839" y="-636"/>
            <a:chExt cx="25879" cy="12267"/>
          </a:xfrm>
        </p:grpSpPr>
        <p:grpSp>
          <p:nvGrpSpPr>
            <p:cNvPr id="7" name="组合 6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-3839" y="4348"/>
              <a:ext cx="7358" cy="6542"/>
              <a:chOff x="-2437765" y="2760980"/>
              <a:chExt cx="4672330" cy="4153950"/>
            </a:xfrm>
          </p:grpSpPr>
          <p:pic>
            <p:nvPicPr>
              <p:cNvPr id="8" name="图片 7" descr="图片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rcRect/>
              <a:stretch>
                <a:fillRect/>
              </a:stretch>
            </p:blipFill>
            <p:spPr>
              <a:xfrm rot="8040000">
                <a:off x="-1828800" y="2152015"/>
                <a:ext cx="3454400" cy="4672330"/>
              </a:xfrm>
              <a:custGeom>
                <a:avLst/>
                <a:gdLst>
                  <a:gd name="connsiteX0" fmla="*/ 3453705 w 3454400"/>
                  <a:gd name="connsiteY0" fmla="*/ 4672330 h 4672330"/>
                  <a:gd name="connsiteX1" fmla="*/ 3454400 w 3454400"/>
                  <a:gd name="connsiteY1" fmla="*/ 4671659 h 4672330"/>
                  <a:gd name="connsiteX2" fmla="*/ 3454400 w 3454400"/>
                  <a:gd name="connsiteY2" fmla="*/ 4672330 h 4672330"/>
                  <a:gd name="connsiteX3" fmla="*/ 0 w 3454400"/>
                  <a:gd name="connsiteY3" fmla="*/ 3911413 h 4672330"/>
                  <a:gd name="connsiteX4" fmla="*/ 0 w 3454400"/>
                  <a:gd name="connsiteY4" fmla="*/ 0 h 4672330"/>
                  <a:gd name="connsiteX5" fmla="*/ 2765629 w 3454400"/>
                  <a:gd name="connsiteY5" fmla="*/ 0 h 4672330"/>
                  <a:gd name="connsiteX6" fmla="*/ 3385589 w 3454400"/>
                  <a:gd name="connsiteY6" fmla="*/ 641988 h 4672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54400" h="4672330">
                    <a:moveTo>
                      <a:pt x="3453705" y="4672330"/>
                    </a:moveTo>
                    <a:lnTo>
                      <a:pt x="3454400" y="4671659"/>
                    </a:lnTo>
                    <a:lnTo>
                      <a:pt x="3454400" y="4672330"/>
                    </a:lnTo>
                    <a:close/>
                    <a:moveTo>
                      <a:pt x="0" y="3911413"/>
                    </a:moveTo>
                    <a:lnTo>
                      <a:pt x="0" y="0"/>
                    </a:lnTo>
                    <a:lnTo>
                      <a:pt x="2765629" y="0"/>
                    </a:lnTo>
                    <a:lnTo>
                      <a:pt x="3385589" y="641988"/>
                    </a:lnTo>
                    <a:close/>
                  </a:path>
                </a:pathLst>
              </a:custGeom>
              <a:solidFill>
                <a:schemeClr val="accent1"/>
              </a:solidFill>
              <a:effectLst/>
            </p:spPr>
          </p:pic>
          <p:sp>
            <p:nvSpPr>
              <p:cNvPr id="9" name="任意多边形: 形状 8"/>
              <p:cNvSpPr/>
              <p:nvPr>
                <p:custDataLst>
                  <p:tags r:id="rId7"/>
                </p:custDataLst>
              </p:nvPr>
            </p:nvSpPr>
            <p:spPr>
              <a:xfrm rot="780000">
                <a:off x="-323825" y="4499729"/>
                <a:ext cx="1346161" cy="2415201"/>
              </a:xfrm>
              <a:custGeom>
                <a:avLst/>
                <a:gdLst>
                  <a:gd name="connsiteX0" fmla="*/ 0 w 1346161"/>
                  <a:gd name="connsiteY0" fmla="*/ 0 h 2415201"/>
                  <a:gd name="connsiteX1" fmla="*/ 1346161 w 1346161"/>
                  <a:gd name="connsiteY1" fmla="*/ 0 h 2415201"/>
                  <a:gd name="connsiteX2" fmla="*/ 1346161 w 1346161"/>
                  <a:gd name="connsiteY2" fmla="*/ 2233145 h 2415201"/>
                  <a:gd name="connsiteX3" fmla="*/ 557593 w 1346161"/>
                  <a:gd name="connsiteY3" fmla="*/ 2415201 h 241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6161" h="2415201">
                    <a:moveTo>
                      <a:pt x="0" y="0"/>
                    </a:moveTo>
                    <a:lnTo>
                      <a:pt x="1346161" y="0"/>
                    </a:lnTo>
                    <a:lnTo>
                      <a:pt x="1346161" y="2233145"/>
                    </a:lnTo>
                    <a:lnTo>
                      <a:pt x="557593" y="24152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" name="图片 9" descr="图片5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>
            <a:xfrm rot="18780000">
              <a:off x="2777" y="-681"/>
              <a:ext cx="1235" cy="1324"/>
            </a:xfrm>
            <a:custGeom>
              <a:avLst/>
              <a:gdLst>
                <a:gd name="connsiteX0" fmla="*/ 0 w 784064"/>
                <a:gd name="connsiteY0" fmla="*/ 0 h 840806"/>
                <a:gd name="connsiteX1" fmla="*/ 784064 w 784064"/>
                <a:gd name="connsiteY1" fmla="*/ 840806 h 840806"/>
                <a:gd name="connsiteX2" fmla="*/ 0 w 784064"/>
                <a:gd name="connsiteY2" fmla="*/ 840806 h 8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4064" h="840806">
                  <a:moveTo>
                    <a:pt x="0" y="0"/>
                  </a:moveTo>
                  <a:lnTo>
                    <a:pt x="784064" y="840806"/>
                  </a:lnTo>
                  <a:lnTo>
                    <a:pt x="0" y="840806"/>
                  </a:lnTo>
                  <a:close/>
                </a:path>
              </a:pathLst>
            </a:custGeom>
            <a:solidFill>
              <a:schemeClr val="accent1"/>
            </a:solidFill>
            <a:effectLst/>
          </p:spPr>
        </p:pic>
        <p:pic>
          <p:nvPicPr>
            <p:cNvPr id="11" name="图片 10" descr="图片5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>
            <a:xfrm rot="7980000">
              <a:off x="13117" y="9948"/>
              <a:ext cx="1625" cy="1743"/>
            </a:xfrm>
            <a:custGeom>
              <a:avLst/>
              <a:gdLst>
                <a:gd name="connsiteX0" fmla="*/ 0 w 1031845"/>
                <a:gd name="connsiteY0" fmla="*/ 1106518 h 1106518"/>
                <a:gd name="connsiteX1" fmla="*/ 0 w 1031845"/>
                <a:gd name="connsiteY1" fmla="*/ 0 h 1106518"/>
                <a:gd name="connsiteX2" fmla="*/ 1031845 w 1031845"/>
                <a:gd name="connsiteY2" fmla="*/ 1106518 h 110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845" h="1106518">
                  <a:moveTo>
                    <a:pt x="0" y="1106518"/>
                  </a:moveTo>
                  <a:lnTo>
                    <a:pt x="0" y="0"/>
                  </a:lnTo>
                  <a:lnTo>
                    <a:pt x="1031845" y="1106518"/>
                  </a:lnTo>
                  <a:close/>
                </a:path>
              </a:pathLst>
            </a:custGeom>
            <a:solidFill>
              <a:schemeClr val="accent1"/>
            </a:solidFill>
            <a:effectLst/>
          </p:spPr>
        </p:pic>
        <p:grpSp>
          <p:nvGrpSpPr>
            <p:cNvPr id="12" name="组合 11"/>
            <p:cNvGrpSpPr/>
            <p:nvPr userDrawn="1">
              <p:custDataLst>
                <p:tags r:id="rId12"/>
              </p:custDataLst>
            </p:nvPr>
          </p:nvGrpSpPr>
          <p:grpSpPr>
            <a:xfrm>
              <a:off x="15712" y="-118"/>
              <a:ext cx="6328" cy="6255"/>
              <a:chOff x="9976837" y="-75020"/>
              <a:chExt cx="4018240" cy="3971929"/>
            </a:xfrm>
          </p:grpSpPr>
          <p:pic>
            <p:nvPicPr>
              <p:cNvPr id="13" name="图片 12" descr="图片5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14"/>
              <a:srcRect/>
              <a:stretch>
                <a:fillRect/>
              </a:stretch>
            </p:blipFill>
            <p:spPr>
              <a:xfrm rot="18840000">
                <a:off x="10256920" y="158752"/>
                <a:ext cx="3458074" cy="4018240"/>
              </a:xfrm>
              <a:custGeom>
                <a:avLst/>
                <a:gdLst>
                  <a:gd name="connsiteX0" fmla="*/ 2802549 w 3458074"/>
                  <a:gd name="connsiteY0" fmla="*/ 0 h 4018240"/>
                  <a:gd name="connsiteX1" fmla="*/ 3458074 w 3458074"/>
                  <a:gd name="connsiteY1" fmla="*/ 678816 h 4018240"/>
                  <a:gd name="connsiteX2" fmla="*/ 0 w 3458074"/>
                  <a:gd name="connsiteY2" fmla="*/ 4018240 h 4018240"/>
                  <a:gd name="connsiteX3" fmla="*/ 0 w 3458074"/>
                  <a:gd name="connsiteY3" fmla="*/ 0 h 401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074" h="4018240">
                    <a:moveTo>
                      <a:pt x="2802549" y="0"/>
                    </a:moveTo>
                    <a:lnTo>
                      <a:pt x="3458074" y="678816"/>
                    </a:lnTo>
                    <a:lnTo>
                      <a:pt x="0" y="4018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effectLst/>
            </p:spPr>
          </p:pic>
          <p:sp>
            <p:nvSpPr>
              <p:cNvPr id="14" name="任意多边形: 形状 13"/>
              <p:cNvSpPr/>
              <p:nvPr>
                <p:custDataLst>
                  <p:tags r:id="rId15"/>
                </p:custDataLst>
              </p:nvPr>
            </p:nvSpPr>
            <p:spPr>
              <a:xfrm rot="11580000">
                <a:off x="11101009" y="-75020"/>
                <a:ext cx="1425134" cy="2469625"/>
              </a:xfrm>
              <a:custGeom>
                <a:avLst/>
                <a:gdLst>
                  <a:gd name="connsiteX0" fmla="*/ 1425134 w 1425134"/>
                  <a:gd name="connsiteY0" fmla="*/ 2272238 h 2469625"/>
                  <a:gd name="connsiteX1" fmla="*/ 570159 w 1425134"/>
                  <a:gd name="connsiteY1" fmla="*/ 2469625 h 2469625"/>
                  <a:gd name="connsiteX2" fmla="*/ 0 w 1425134"/>
                  <a:gd name="connsiteY2" fmla="*/ 0 h 2469625"/>
                  <a:gd name="connsiteX3" fmla="*/ 1425134 w 1425134"/>
                  <a:gd name="connsiteY3" fmla="*/ 0 h 246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134" h="2469625">
                    <a:moveTo>
                      <a:pt x="1425134" y="2272238"/>
                    </a:moveTo>
                    <a:lnTo>
                      <a:pt x="570159" y="2469625"/>
                    </a:lnTo>
                    <a:lnTo>
                      <a:pt x="0" y="0"/>
                    </a:lnTo>
                    <a:lnTo>
                      <a:pt x="142513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5" name="直接连接符 14"/>
            <p:cNvCxnSpPr/>
            <p:nvPr userDrawn="1">
              <p:custDataLst>
                <p:tags r:id="rId16"/>
              </p:custDataLst>
            </p:nvPr>
          </p:nvCxnSpPr>
          <p:spPr>
            <a:xfrm flipV="1">
              <a:off x="2217" y="6734"/>
              <a:ext cx="3594" cy="3785"/>
            </a:xfrm>
            <a:prstGeom prst="line">
              <a:avLst/>
            </a:prstGeom>
            <a:ln w="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17"/>
              </p:custDataLst>
            </p:nvPr>
          </p:nvCxnSpPr>
          <p:spPr>
            <a:xfrm flipV="1">
              <a:off x="4426" y="7085"/>
              <a:ext cx="1385" cy="1458"/>
            </a:xfrm>
            <a:prstGeom prst="line">
              <a:avLst/>
            </a:prstGeom>
            <a:ln w="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18"/>
              </p:custDataLst>
            </p:nvPr>
          </p:nvCxnSpPr>
          <p:spPr>
            <a:xfrm flipV="1">
              <a:off x="13641" y="1663"/>
              <a:ext cx="1674" cy="1763"/>
            </a:xfrm>
            <a:prstGeom prst="line">
              <a:avLst/>
            </a:prstGeom>
            <a:ln w="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>
              <p:custDataLst>
                <p:tags r:id="rId19"/>
              </p:custDataLst>
            </p:nvPr>
          </p:nvCxnSpPr>
          <p:spPr>
            <a:xfrm flipV="1">
              <a:off x="13641" y="0"/>
              <a:ext cx="3432" cy="3758"/>
            </a:xfrm>
            <a:prstGeom prst="line">
              <a:avLst/>
            </a:prstGeom>
            <a:ln w="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4618355" y="2980690"/>
            <a:ext cx="4670425" cy="631825"/>
          </a:xfrm>
        </p:spPr>
        <p:txBody>
          <a:bodyPr lIns="90000" tIns="0" rIns="90000" bIns="46800" anchor="t" anchorCtr="0">
            <a:noAutofit/>
          </a:bodyPr>
          <a:lstStyle>
            <a:lvl1pPr algn="dist">
              <a:defRPr sz="40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1"/>
            </p:custDataLst>
          </p:nvPr>
        </p:nvSpPr>
        <p:spPr>
          <a:xfrm>
            <a:off x="3909060" y="2418080"/>
            <a:ext cx="490220" cy="2056765"/>
          </a:xfrm>
          <a:solidFill>
            <a:schemeClr val="accent1"/>
          </a:solidFill>
        </p:spPr>
        <p:txBody>
          <a:bodyPr vert="eaVert" lIns="90000" tIns="107950" rIns="90000" bIns="107950" anchor="ctr" anchorCtr="0">
            <a:normAutofit/>
          </a:bodyPr>
          <a:lstStyle>
            <a:lvl1pPr marL="0" indent="0" algn="dist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/>
            <p:custDataLst>
              <p:tags r:id="rId25"/>
            </p:custDataLst>
          </p:nvPr>
        </p:nvSpPr>
        <p:spPr>
          <a:xfrm>
            <a:off x="4617720" y="3689985"/>
            <a:ext cx="4670425" cy="115760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248972" y="138018"/>
            <a:ext cx="11682694" cy="6556279"/>
            <a:chOff x="248972" y="138018"/>
            <a:chExt cx="11682694" cy="6556279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209001" y="138018"/>
              <a:ext cx="722665" cy="473030"/>
              <a:chOff x="11075447" y="3136338"/>
              <a:chExt cx="912323" cy="549254"/>
            </a:xfrm>
          </p:grpSpPr>
          <p:sp>
            <p:nvSpPr>
              <p:cNvPr id="9" name="等腰三角形 8"/>
              <p:cNvSpPr/>
              <p:nvPr userDrawn="1">
                <p:custDataLst>
                  <p:tags r:id="rId3"/>
                </p:custDataLst>
              </p:nvPr>
            </p:nvSpPr>
            <p:spPr>
              <a:xfrm rot="16200000" flipH="1">
                <a:off x="11503097" y="3200919"/>
                <a:ext cx="513182" cy="45616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 userDrawn="1">
                <p:custDataLst>
                  <p:tags r:id="rId4"/>
                </p:custDataLst>
              </p:nvPr>
            </p:nvSpPr>
            <p:spPr>
              <a:xfrm rot="16200000" flipH="1">
                <a:off x="11307091" y="3164847"/>
                <a:ext cx="513182" cy="45616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 userDrawn="1">
                <p:custDataLst>
                  <p:tags r:id="rId5"/>
                </p:custDataLst>
              </p:nvPr>
            </p:nvSpPr>
            <p:spPr>
              <a:xfrm rot="16200000" flipH="1">
                <a:off x="11046937" y="3200919"/>
                <a:ext cx="513182" cy="45616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248972" y="6023265"/>
              <a:ext cx="875788" cy="671032"/>
              <a:chOff x="11002146" y="5728257"/>
              <a:chExt cx="1048888" cy="698345"/>
            </a:xfrm>
          </p:grpSpPr>
          <p:sp>
            <p:nvSpPr>
              <p:cNvPr id="13" name="等腰三角形 12"/>
              <p:cNvSpPr/>
              <p:nvPr userDrawn="1">
                <p:custDataLst>
                  <p:tags r:id="rId6"/>
                </p:custDataLst>
              </p:nvPr>
            </p:nvSpPr>
            <p:spPr>
              <a:xfrm rot="5400000">
                <a:off x="11355357" y="5730925"/>
                <a:ext cx="698345" cy="693008"/>
              </a:xfrm>
              <a:prstGeom prst="triangl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7"/>
                </p:custDataLst>
              </p:nvPr>
            </p:nvSpPr>
            <p:spPr>
              <a:xfrm rot="5400000">
                <a:off x="11000188" y="5838357"/>
                <a:ext cx="512500" cy="508584"/>
              </a:xfrm>
              <a:prstGeom prst="triangle">
                <a:avLst/>
              </a:prstGeom>
              <a:solidFill>
                <a:schemeClr val="accent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248972" y="138018"/>
            <a:ext cx="11682694" cy="6556279"/>
            <a:chOff x="248972" y="138018"/>
            <a:chExt cx="11682694" cy="6556279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209001" y="138018"/>
              <a:ext cx="722665" cy="473030"/>
              <a:chOff x="11075447" y="3136338"/>
              <a:chExt cx="912323" cy="549254"/>
            </a:xfrm>
          </p:grpSpPr>
          <p:sp>
            <p:nvSpPr>
              <p:cNvPr id="11" name="等腰三角形 10"/>
              <p:cNvSpPr/>
              <p:nvPr userDrawn="1">
                <p:custDataLst>
                  <p:tags r:id="rId3"/>
                </p:custDataLst>
              </p:nvPr>
            </p:nvSpPr>
            <p:spPr>
              <a:xfrm rot="16200000" flipH="1">
                <a:off x="11503097" y="3200919"/>
                <a:ext cx="513182" cy="45616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4"/>
                </p:custDataLst>
              </p:nvPr>
            </p:nvSpPr>
            <p:spPr>
              <a:xfrm rot="16200000" flipH="1">
                <a:off x="11307091" y="3164847"/>
                <a:ext cx="513182" cy="45616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>
                <p:custDataLst>
                  <p:tags r:id="rId5"/>
                </p:custDataLst>
              </p:nvPr>
            </p:nvSpPr>
            <p:spPr>
              <a:xfrm rot="16200000" flipH="1">
                <a:off x="11046937" y="3200919"/>
                <a:ext cx="513182" cy="45616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248972" y="6023265"/>
              <a:ext cx="875788" cy="671032"/>
              <a:chOff x="11002146" y="5728257"/>
              <a:chExt cx="1048888" cy="698345"/>
            </a:xfrm>
          </p:grpSpPr>
          <p:sp>
            <p:nvSpPr>
              <p:cNvPr id="16" name="等腰三角形 15"/>
              <p:cNvSpPr/>
              <p:nvPr userDrawn="1">
                <p:custDataLst>
                  <p:tags r:id="rId6"/>
                </p:custDataLst>
              </p:nvPr>
            </p:nvSpPr>
            <p:spPr>
              <a:xfrm rot="5400000">
                <a:off x="11355357" y="5730925"/>
                <a:ext cx="698345" cy="693008"/>
              </a:xfrm>
              <a:prstGeom prst="triangl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>
                <p:custDataLst>
                  <p:tags r:id="rId7"/>
                </p:custDataLst>
              </p:nvPr>
            </p:nvSpPr>
            <p:spPr>
              <a:xfrm rot="5400000">
                <a:off x="11000188" y="5838357"/>
                <a:ext cx="512500" cy="508584"/>
              </a:xfrm>
              <a:prstGeom prst="triangle">
                <a:avLst/>
              </a:prstGeom>
              <a:solidFill>
                <a:schemeClr val="accent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3"/>
            </p:custDataLst>
          </p:nvPr>
        </p:nvGrpSpPr>
        <p:grpSpPr>
          <a:xfrm>
            <a:off x="-2437765" y="-403860"/>
            <a:ext cx="16007715" cy="7789545"/>
            <a:chOff x="-3839" y="-636"/>
            <a:chExt cx="25209" cy="12267"/>
          </a:xfrm>
        </p:grpSpPr>
        <p:grpSp>
          <p:nvGrpSpPr>
            <p:cNvPr id="10" name="组合 9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-3839" y="4348"/>
              <a:ext cx="7358" cy="6542"/>
              <a:chOff x="-2437765" y="2760980"/>
              <a:chExt cx="4672330" cy="4153950"/>
            </a:xfrm>
          </p:grpSpPr>
          <p:pic>
            <p:nvPicPr>
              <p:cNvPr id="11" name="图片 10" descr="图片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rcRect/>
              <a:stretch>
                <a:fillRect/>
              </a:stretch>
            </p:blipFill>
            <p:spPr>
              <a:xfrm rot="8040000">
                <a:off x="-1828800" y="2152015"/>
                <a:ext cx="3454400" cy="4672330"/>
              </a:xfrm>
              <a:custGeom>
                <a:avLst/>
                <a:gdLst>
                  <a:gd name="connsiteX0" fmla="*/ 3453705 w 3454400"/>
                  <a:gd name="connsiteY0" fmla="*/ 4672330 h 4672330"/>
                  <a:gd name="connsiteX1" fmla="*/ 3454400 w 3454400"/>
                  <a:gd name="connsiteY1" fmla="*/ 4671659 h 4672330"/>
                  <a:gd name="connsiteX2" fmla="*/ 3454400 w 3454400"/>
                  <a:gd name="connsiteY2" fmla="*/ 4672330 h 4672330"/>
                  <a:gd name="connsiteX3" fmla="*/ 0 w 3454400"/>
                  <a:gd name="connsiteY3" fmla="*/ 3911413 h 4672330"/>
                  <a:gd name="connsiteX4" fmla="*/ 0 w 3454400"/>
                  <a:gd name="connsiteY4" fmla="*/ 0 h 4672330"/>
                  <a:gd name="connsiteX5" fmla="*/ 2765629 w 3454400"/>
                  <a:gd name="connsiteY5" fmla="*/ 0 h 4672330"/>
                  <a:gd name="connsiteX6" fmla="*/ 3385589 w 3454400"/>
                  <a:gd name="connsiteY6" fmla="*/ 641988 h 4672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54400" h="4672330">
                    <a:moveTo>
                      <a:pt x="3453705" y="4672330"/>
                    </a:moveTo>
                    <a:lnTo>
                      <a:pt x="3454400" y="4671659"/>
                    </a:lnTo>
                    <a:lnTo>
                      <a:pt x="3454400" y="4672330"/>
                    </a:lnTo>
                    <a:close/>
                    <a:moveTo>
                      <a:pt x="0" y="3911413"/>
                    </a:moveTo>
                    <a:lnTo>
                      <a:pt x="0" y="0"/>
                    </a:lnTo>
                    <a:lnTo>
                      <a:pt x="2765629" y="0"/>
                    </a:lnTo>
                    <a:lnTo>
                      <a:pt x="3385589" y="641988"/>
                    </a:lnTo>
                    <a:close/>
                  </a:path>
                </a:pathLst>
              </a:custGeom>
              <a:solidFill>
                <a:schemeClr val="accent1"/>
              </a:solidFill>
              <a:effectLst/>
            </p:spPr>
          </p:pic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780000">
                <a:off x="-323825" y="4499729"/>
                <a:ext cx="1346161" cy="2415201"/>
              </a:xfrm>
              <a:custGeom>
                <a:avLst/>
                <a:gdLst>
                  <a:gd name="connsiteX0" fmla="*/ 0 w 1346161"/>
                  <a:gd name="connsiteY0" fmla="*/ 0 h 2415201"/>
                  <a:gd name="connsiteX1" fmla="*/ 1346161 w 1346161"/>
                  <a:gd name="connsiteY1" fmla="*/ 0 h 2415201"/>
                  <a:gd name="connsiteX2" fmla="*/ 1346161 w 1346161"/>
                  <a:gd name="connsiteY2" fmla="*/ 2233145 h 2415201"/>
                  <a:gd name="connsiteX3" fmla="*/ 557593 w 1346161"/>
                  <a:gd name="connsiteY3" fmla="*/ 2415201 h 241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6161" h="2415201">
                    <a:moveTo>
                      <a:pt x="0" y="0"/>
                    </a:moveTo>
                    <a:lnTo>
                      <a:pt x="1346161" y="0"/>
                    </a:lnTo>
                    <a:lnTo>
                      <a:pt x="1346161" y="2233145"/>
                    </a:lnTo>
                    <a:lnTo>
                      <a:pt x="557593" y="24152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3" name="图片 12" descr="图片5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>
            <a:xfrm rot="18780000">
              <a:off x="2777" y="-681"/>
              <a:ext cx="1235" cy="1324"/>
            </a:xfrm>
            <a:custGeom>
              <a:avLst/>
              <a:gdLst>
                <a:gd name="connsiteX0" fmla="*/ 0 w 784064"/>
                <a:gd name="connsiteY0" fmla="*/ 0 h 840806"/>
                <a:gd name="connsiteX1" fmla="*/ 784064 w 784064"/>
                <a:gd name="connsiteY1" fmla="*/ 840806 h 840806"/>
                <a:gd name="connsiteX2" fmla="*/ 0 w 784064"/>
                <a:gd name="connsiteY2" fmla="*/ 840806 h 8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4064" h="840806">
                  <a:moveTo>
                    <a:pt x="0" y="0"/>
                  </a:moveTo>
                  <a:lnTo>
                    <a:pt x="784064" y="840806"/>
                  </a:lnTo>
                  <a:lnTo>
                    <a:pt x="0" y="840806"/>
                  </a:lnTo>
                  <a:close/>
                </a:path>
              </a:pathLst>
            </a:custGeom>
            <a:solidFill>
              <a:schemeClr val="accent1"/>
            </a:solidFill>
            <a:effectLst/>
          </p:spPr>
        </p:pic>
        <p:pic>
          <p:nvPicPr>
            <p:cNvPr id="14" name="图片 13" descr="图片5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>
            <a:xfrm rot="7980000">
              <a:off x="13117" y="9948"/>
              <a:ext cx="1625" cy="1743"/>
            </a:xfrm>
            <a:custGeom>
              <a:avLst/>
              <a:gdLst>
                <a:gd name="connsiteX0" fmla="*/ 0 w 1031845"/>
                <a:gd name="connsiteY0" fmla="*/ 1106518 h 1106518"/>
                <a:gd name="connsiteX1" fmla="*/ 0 w 1031845"/>
                <a:gd name="connsiteY1" fmla="*/ 0 h 1106518"/>
                <a:gd name="connsiteX2" fmla="*/ 1031845 w 1031845"/>
                <a:gd name="connsiteY2" fmla="*/ 1106518 h 110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845" h="1106518">
                  <a:moveTo>
                    <a:pt x="0" y="1106518"/>
                  </a:moveTo>
                  <a:lnTo>
                    <a:pt x="0" y="0"/>
                  </a:lnTo>
                  <a:lnTo>
                    <a:pt x="1031845" y="1106518"/>
                  </a:lnTo>
                  <a:close/>
                </a:path>
              </a:pathLst>
            </a:custGeom>
            <a:solidFill>
              <a:schemeClr val="accent1"/>
            </a:solidFill>
            <a:effectLst/>
          </p:spPr>
        </p:pic>
        <p:cxnSp>
          <p:nvCxnSpPr>
            <p:cNvPr id="6" name="直接连接符 5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16024" y="431"/>
              <a:ext cx="2684" cy="2827"/>
            </a:xfrm>
            <a:prstGeom prst="line">
              <a:avLst/>
            </a:prstGeom>
            <a:ln w="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 userDrawn="1">
              <p:custDataLst>
                <p:tags r:id="rId13"/>
              </p:custDataLst>
            </p:nvPr>
          </p:nvCxnSpPr>
          <p:spPr>
            <a:xfrm flipV="1">
              <a:off x="16244" y="1908"/>
              <a:ext cx="747" cy="787"/>
            </a:xfrm>
            <a:prstGeom prst="line">
              <a:avLst/>
            </a:prstGeom>
            <a:ln w="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>
              <p:custDataLst>
                <p:tags r:id="rId14"/>
              </p:custDataLst>
            </p:nvPr>
          </p:nvCxnSpPr>
          <p:spPr>
            <a:xfrm flipV="1">
              <a:off x="2217" y="6734"/>
              <a:ext cx="3594" cy="3785"/>
            </a:xfrm>
            <a:prstGeom prst="line">
              <a:avLst/>
            </a:prstGeom>
            <a:ln w="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>
              <p:custDataLst>
                <p:tags r:id="rId15"/>
              </p:custDataLst>
            </p:nvPr>
          </p:nvCxnSpPr>
          <p:spPr>
            <a:xfrm flipV="1">
              <a:off x="4426" y="7085"/>
              <a:ext cx="1385" cy="1458"/>
            </a:xfrm>
            <a:prstGeom prst="line">
              <a:avLst/>
            </a:prstGeom>
            <a:ln w="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图片 21" descr="图片5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/>
            <a:srcRect/>
            <a:stretch>
              <a:fillRect/>
            </a:stretch>
          </p:blipFill>
          <p:spPr>
            <a:xfrm rot="18840000">
              <a:off x="16953" y="1182"/>
              <a:ext cx="4494" cy="4340"/>
            </a:xfrm>
            <a:custGeom>
              <a:avLst/>
              <a:gdLst>
                <a:gd name="connsiteX0" fmla="*/ 2853904 w 2853904"/>
                <a:gd name="connsiteY0" fmla="*/ 0 h 2755983"/>
                <a:gd name="connsiteX1" fmla="*/ 0 w 2853904"/>
                <a:gd name="connsiteY1" fmla="*/ 2755983 h 2755983"/>
                <a:gd name="connsiteX2" fmla="*/ 0 w 2853904"/>
                <a:gd name="connsiteY2" fmla="*/ 0 h 275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3904" h="2755983">
                  <a:moveTo>
                    <a:pt x="2853904" y="0"/>
                  </a:moveTo>
                  <a:lnTo>
                    <a:pt x="0" y="2755983"/>
                  </a:lnTo>
                  <a:lnTo>
                    <a:pt x="0" y="0"/>
                  </a:lnTo>
                  <a:close/>
                </a:path>
              </a:pathLst>
            </a:custGeom>
            <a:effectLst/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69882" y="6464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4" name="任意多边形: 形状 23"/>
          <p:cNvSpPr/>
          <p:nvPr>
            <p:custDataLst>
              <p:tags r:id="rId22"/>
            </p:custDataLst>
          </p:nvPr>
        </p:nvSpPr>
        <p:spPr>
          <a:xfrm rot="11580000">
            <a:off x="11935616" y="137996"/>
            <a:ext cx="512766" cy="2221037"/>
          </a:xfrm>
          <a:custGeom>
            <a:avLst/>
            <a:gdLst>
              <a:gd name="connsiteX0" fmla="*/ 512766 w 512766"/>
              <a:gd name="connsiteY0" fmla="*/ 2221037 h 2221037"/>
              <a:gd name="connsiteX1" fmla="*/ 0 w 512766"/>
              <a:gd name="connsiteY1" fmla="*/ 0 h 2221037"/>
              <a:gd name="connsiteX2" fmla="*/ 512766 w 512766"/>
              <a:gd name="connsiteY2" fmla="*/ 0 h 222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766" h="2221037">
                <a:moveTo>
                  <a:pt x="512766" y="2221037"/>
                </a:moveTo>
                <a:lnTo>
                  <a:pt x="0" y="0"/>
                </a:lnTo>
                <a:lnTo>
                  <a:pt x="512766" y="0"/>
                </a:lnTo>
                <a:close/>
              </a:path>
            </a:pathLst>
          </a:custGeom>
          <a:blipFill rotWithShape="1">
            <a:blip r:embed="rId23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248972" y="138018"/>
            <a:ext cx="11682694" cy="6556279"/>
            <a:chOff x="248972" y="138018"/>
            <a:chExt cx="11682694" cy="6556279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209001" y="138018"/>
              <a:ext cx="722665" cy="473030"/>
              <a:chOff x="11075447" y="3136338"/>
              <a:chExt cx="912323" cy="549254"/>
            </a:xfrm>
          </p:grpSpPr>
          <p:sp>
            <p:nvSpPr>
              <p:cNvPr id="9" name="等腰三角形 8"/>
              <p:cNvSpPr/>
              <p:nvPr userDrawn="1">
                <p:custDataLst>
                  <p:tags r:id="rId3"/>
                </p:custDataLst>
              </p:nvPr>
            </p:nvSpPr>
            <p:spPr>
              <a:xfrm rot="16200000" flipH="1">
                <a:off x="11503097" y="3200919"/>
                <a:ext cx="513182" cy="45616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 userDrawn="1">
                <p:custDataLst>
                  <p:tags r:id="rId4"/>
                </p:custDataLst>
              </p:nvPr>
            </p:nvSpPr>
            <p:spPr>
              <a:xfrm rot="16200000" flipH="1">
                <a:off x="11307091" y="3164847"/>
                <a:ext cx="513182" cy="45616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 userDrawn="1">
                <p:custDataLst>
                  <p:tags r:id="rId5"/>
                </p:custDataLst>
              </p:nvPr>
            </p:nvSpPr>
            <p:spPr>
              <a:xfrm rot="16200000" flipH="1">
                <a:off x="11046937" y="3200919"/>
                <a:ext cx="513182" cy="45616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248972" y="6023265"/>
              <a:ext cx="875788" cy="671032"/>
              <a:chOff x="11002146" y="5728257"/>
              <a:chExt cx="1048888" cy="698345"/>
            </a:xfrm>
          </p:grpSpPr>
          <p:sp>
            <p:nvSpPr>
              <p:cNvPr id="13" name="等腰三角形 12"/>
              <p:cNvSpPr/>
              <p:nvPr userDrawn="1">
                <p:custDataLst>
                  <p:tags r:id="rId6"/>
                </p:custDataLst>
              </p:nvPr>
            </p:nvSpPr>
            <p:spPr>
              <a:xfrm rot="5400000">
                <a:off x="11355357" y="5730925"/>
                <a:ext cx="698345" cy="693008"/>
              </a:xfrm>
              <a:prstGeom prst="triangl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7"/>
                </p:custDataLst>
              </p:nvPr>
            </p:nvSpPr>
            <p:spPr>
              <a:xfrm rot="5400000">
                <a:off x="11000188" y="5838357"/>
                <a:ext cx="512500" cy="508584"/>
              </a:xfrm>
              <a:prstGeom prst="triangle">
                <a:avLst/>
              </a:prstGeom>
              <a:solidFill>
                <a:schemeClr val="accent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248972" y="138018"/>
            <a:ext cx="11682694" cy="6556279"/>
            <a:chOff x="248972" y="138018"/>
            <a:chExt cx="11682694" cy="6556279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1209001" y="138018"/>
              <a:ext cx="722665" cy="473030"/>
              <a:chOff x="11075447" y="3136338"/>
              <a:chExt cx="912323" cy="549254"/>
            </a:xfrm>
          </p:grpSpPr>
          <p:sp>
            <p:nvSpPr>
              <p:cNvPr id="8" name="等腰三角形 7"/>
              <p:cNvSpPr/>
              <p:nvPr userDrawn="1">
                <p:custDataLst>
                  <p:tags r:id="rId3"/>
                </p:custDataLst>
              </p:nvPr>
            </p:nvSpPr>
            <p:spPr>
              <a:xfrm rot="16200000" flipH="1">
                <a:off x="11503097" y="3200919"/>
                <a:ext cx="513182" cy="45616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 userDrawn="1">
                <p:custDataLst>
                  <p:tags r:id="rId4"/>
                </p:custDataLst>
              </p:nvPr>
            </p:nvSpPr>
            <p:spPr>
              <a:xfrm rot="16200000" flipH="1">
                <a:off x="11307091" y="3164847"/>
                <a:ext cx="513182" cy="45616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 userDrawn="1">
                <p:custDataLst>
                  <p:tags r:id="rId5"/>
                </p:custDataLst>
              </p:nvPr>
            </p:nvSpPr>
            <p:spPr>
              <a:xfrm rot="16200000" flipH="1">
                <a:off x="11046937" y="3200919"/>
                <a:ext cx="513182" cy="45616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248972" y="6023265"/>
              <a:ext cx="875788" cy="671032"/>
              <a:chOff x="11002146" y="5728257"/>
              <a:chExt cx="1048888" cy="698345"/>
            </a:xfrm>
          </p:grpSpPr>
          <p:sp>
            <p:nvSpPr>
              <p:cNvPr id="12" name="等腰三角形 11"/>
              <p:cNvSpPr/>
              <p:nvPr userDrawn="1">
                <p:custDataLst>
                  <p:tags r:id="rId6"/>
                </p:custDataLst>
              </p:nvPr>
            </p:nvSpPr>
            <p:spPr>
              <a:xfrm rot="5400000">
                <a:off x="11355357" y="5730925"/>
                <a:ext cx="698345" cy="693008"/>
              </a:xfrm>
              <a:prstGeom prst="triangl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>
                <p:custDataLst>
                  <p:tags r:id="rId7"/>
                </p:custDataLst>
              </p:nvPr>
            </p:nvSpPr>
            <p:spPr>
              <a:xfrm rot="5400000">
                <a:off x="11000188" y="5838357"/>
                <a:ext cx="512500" cy="508584"/>
              </a:xfrm>
              <a:prstGeom prst="triangle">
                <a:avLst/>
              </a:prstGeom>
              <a:solidFill>
                <a:schemeClr val="accent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33.xml"/><Relationship Id="rId24" Type="http://schemas.openxmlformats.org/officeDocument/2006/relationships/tags" Target="../tags/tag232.xml"/><Relationship Id="rId23" Type="http://schemas.openxmlformats.org/officeDocument/2006/relationships/tags" Target="../tags/tag231.xml"/><Relationship Id="rId22" Type="http://schemas.openxmlformats.org/officeDocument/2006/relationships/tags" Target="../tags/tag230.xml"/><Relationship Id="rId21" Type="http://schemas.openxmlformats.org/officeDocument/2006/relationships/tags" Target="../tags/tag229.xml"/><Relationship Id="rId20" Type="http://schemas.openxmlformats.org/officeDocument/2006/relationships/tags" Target="../tags/tag228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68.xml"/><Relationship Id="rId2" Type="http://schemas.openxmlformats.org/officeDocument/2006/relationships/image" Target="../media/image12.png"/><Relationship Id="rId1" Type="http://schemas.openxmlformats.org/officeDocument/2006/relationships/tags" Target="../tags/tag26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70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26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72.xml"/><Relationship Id="rId2" Type="http://schemas.openxmlformats.org/officeDocument/2006/relationships/image" Target="../media/image15.png"/><Relationship Id="rId1" Type="http://schemas.openxmlformats.org/officeDocument/2006/relationships/tags" Target="../tags/tag271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8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5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60.xml"/><Relationship Id="rId2" Type="http://schemas.openxmlformats.org/officeDocument/2006/relationships/image" Target="../media/image8.png"/><Relationship Id="rId1" Type="http://schemas.openxmlformats.org/officeDocument/2006/relationships/tags" Target="../tags/tag25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62.xml"/><Relationship Id="rId2" Type="http://schemas.openxmlformats.org/officeDocument/2006/relationships/image" Target="../media/image9.png"/><Relationship Id="rId1" Type="http://schemas.openxmlformats.org/officeDocument/2006/relationships/tags" Target="../tags/tag26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64.xml"/><Relationship Id="rId2" Type="http://schemas.openxmlformats.org/officeDocument/2006/relationships/image" Target="../media/image10.png"/><Relationship Id="rId1" Type="http://schemas.openxmlformats.org/officeDocument/2006/relationships/tags" Target="../tags/tag26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66.xml"/><Relationship Id="rId2" Type="http://schemas.openxmlformats.org/officeDocument/2006/relationships/image" Target="../media/image11.png"/><Relationship Id="rId1" Type="http://schemas.openxmlformats.org/officeDocument/2006/relationships/tags" Target="../tags/tag2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800" b="1" dirty="0"/>
              <a:t>金童</a:t>
            </a:r>
            <a:endParaRPr lang="zh-CN" altLang="en-US" sz="2800" b="1" dirty="0"/>
          </a:p>
        </p:txBody>
      </p:sp>
      <p:sp>
        <p:nvSpPr>
          <p:cNvPr id="6" name="竖排文字占位符 5"/>
          <p:cNvSpPr>
            <a:spLocks noGrp="1"/>
          </p:cNvSpPr>
          <p:nvPr>
            <p:ph type="body" orient="vert"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/>
              <a:t>领航团队</a:t>
            </a:r>
            <a:r>
              <a:rPr lang="en-US" altLang="zh-CN" sz="2000" b="1" dirty="0"/>
              <a:t>——</a:t>
            </a:r>
            <a:endParaRPr lang="en-US" altLang="zh-CN" sz="2000" b="1" dirty="0"/>
          </a:p>
          <a:p>
            <a:r>
              <a:rPr lang="zh-CN" altLang="en-US" sz="2000" b="1" dirty="0"/>
              <a:t>测试组组长</a:t>
            </a:r>
            <a:endParaRPr lang="zh-CN" altLang="en-US" sz="2000" b="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个人总结汇报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/>
              <a:t>集成测试计划</a:t>
            </a:r>
            <a:endParaRPr lang="zh-CN" altLang="zh-CN" dirty="0"/>
          </a:p>
        </p:txBody>
      </p:sp>
      <p:sp>
        <p:nvSpPr>
          <p:cNvPr id="4" name="文本占位符 3"/>
          <p:cNvSpPr/>
          <p:nvPr>
            <p:ph type="body" sz="quarter" idx="13"/>
          </p:nvPr>
        </p:nvSpPr>
        <p:spPr/>
        <p:txBody>
          <a:bodyPr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共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份文档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2140" y="3417570"/>
            <a:ext cx="10761345" cy="1666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/>
              <a:t>集成测试用例与集成测试报告</a:t>
            </a:r>
            <a:endParaRPr lang="zh-CN" altLang="zh-CN" dirty="0"/>
          </a:p>
        </p:txBody>
      </p:sp>
      <p:sp>
        <p:nvSpPr>
          <p:cNvPr id="4" name="文本占位符 3"/>
          <p:cNvSpPr/>
          <p:nvPr>
            <p:ph type="body" sz="quarter" idx="13"/>
          </p:nvPr>
        </p:nvSpPr>
        <p:spPr/>
        <p:txBody>
          <a:bodyPr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份文档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77900" y="3010535"/>
            <a:ext cx="10085705" cy="1224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4550410"/>
            <a:ext cx="10085070" cy="13277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/>
              <a:t>评审报告</a:t>
            </a:r>
            <a:endParaRPr lang="zh-CN" altLang="zh-CN" dirty="0"/>
          </a:p>
        </p:txBody>
      </p:sp>
      <p:sp>
        <p:nvSpPr>
          <p:cNvPr id="4" name="文本占位符 3"/>
          <p:cNvSpPr/>
          <p:nvPr>
            <p:ph type="body" sz="quarter" idx="13"/>
          </p:nvPr>
        </p:nvSpPr>
        <p:spPr/>
        <p:txBody>
          <a:bodyPr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共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份文档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61365" y="3416935"/>
            <a:ext cx="10528300" cy="1277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zh-CN" altLang="en-US" dirty="0"/>
              <a:t>心得及体会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wrap="square">
            <a:noAutofit/>
          </a:bodyPr>
          <a:lstStyle/>
          <a:p>
            <a:r>
              <a:rPr lang="zh-CN" altLang="en-US" sz="2400" b="1"/>
              <a:t>金童</a:t>
            </a:r>
            <a:endParaRPr lang="zh-CN" altLang="en-US" sz="2400" b="1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sz="2800" b="1" dirty="0"/>
              <a:t>角色：测试组组长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4617720" y="2058670"/>
            <a:ext cx="3521075" cy="922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03</a:t>
            </a:r>
            <a:endParaRPr lang="en-US" altLang="zh-CN" sz="54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319780" y="1350010"/>
            <a:ext cx="6680835" cy="3363595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一、需求确定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二、团队协作精神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三、文档的重要性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四、测试的重要性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zh-CN" altLang="en-US" dirty="0"/>
              <a:t>困难及问题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wrap="square">
            <a:noAutofit/>
          </a:bodyPr>
          <a:lstStyle/>
          <a:p>
            <a:r>
              <a:rPr lang="zh-CN" altLang="en-US" sz="2400" b="1"/>
              <a:t>金童</a:t>
            </a:r>
            <a:endParaRPr lang="zh-CN" altLang="en-US" sz="2400" b="1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sz="2800" b="1" dirty="0"/>
              <a:t>角色：测试组组长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4617720" y="2058670"/>
            <a:ext cx="3521075" cy="922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04</a:t>
            </a:r>
            <a:endParaRPr lang="en-US" altLang="zh-CN" sz="54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475355" y="2360295"/>
            <a:ext cx="6680835" cy="2531110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一、进度问题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二、测试定位的问题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三、文档的规范性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800" b="1" dirty="0">
                <a:sym typeface="+mn-ea"/>
              </a:rPr>
              <a:t>金童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6" name="竖排文字占位符 5"/>
          <p:cNvSpPr>
            <a:spLocks noGrp="1"/>
          </p:cNvSpPr>
          <p:nvPr>
            <p:ph type="body" orient="vert" sz="quarter" idx="14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>
                <a:sym typeface="+mn-ea"/>
              </a:rPr>
              <a:t>领航团队</a:t>
            </a:r>
            <a:r>
              <a:rPr lang="en-US" altLang="zh-CN" sz="2000" b="1" dirty="0">
                <a:sym typeface="+mn-ea"/>
              </a:rPr>
              <a:t>——</a:t>
            </a:r>
            <a:endParaRPr lang="en-US" altLang="zh-CN" sz="2000" b="1" dirty="0"/>
          </a:p>
          <a:p>
            <a:r>
              <a:rPr lang="zh-CN" altLang="en-US" sz="2000" b="1" dirty="0">
                <a:sym typeface="+mn-ea"/>
              </a:rPr>
              <a:t>测试组组长</a:t>
            </a:r>
            <a:endParaRPr lang="zh-CN" altLang="en-US" sz="2000" b="1" dirty="0"/>
          </a:p>
          <a:p>
            <a:endParaRPr lang="zh-CN" altLang="en-US" sz="2000" b="1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4736351" y="1249104"/>
            <a:ext cx="677850" cy="5835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5521211" y="1275139"/>
            <a:ext cx="3065780" cy="5219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个人角色及理解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736351" y="2435860"/>
            <a:ext cx="677850" cy="5835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5521211" y="2452943"/>
            <a:ext cx="3065780" cy="5219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工作成果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4736351" y="3604260"/>
            <a:ext cx="677850" cy="5835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5521211" y="3630233"/>
            <a:ext cx="3065780" cy="5219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心得及体会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>
          <a:xfrm>
            <a:off x="4736351" y="4781550"/>
            <a:ext cx="677850" cy="5835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5521211" y="4807523"/>
            <a:ext cx="3065780" cy="5219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困难及问题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1498600" y="1064260"/>
            <a:ext cx="1858645" cy="25533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</a:t>
            </a:r>
            <a:endParaRPr lang="zh-CN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  <a:p>
            <a:pPr algn="dist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录</a:t>
            </a:r>
            <a:endParaRPr lang="zh-CN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zh-CN" altLang="en-US" dirty="0"/>
              <a:t>个人角色及理解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wrap="square">
            <a:noAutofit/>
          </a:bodyPr>
          <a:lstStyle/>
          <a:p>
            <a:r>
              <a:rPr lang="zh-CN" altLang="en-US" sz="2400" b="1"/>
              <a:t>金童</a:t>
            </a:r>
            <a:endParaRPr lang="zh-CN" altLang="en-US" sz="2400" b="1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sz="2800" b="1" dirty="0"/>
              <a:t>角色：测试组组长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4617720" y="2058670"/>
            <a:ext cx="3521075" cy="922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 01</a:t>
            </a:r>
            <a:endParaRPr lang="en-US" altLang="zh-CN" sz="54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522730" y="1339215"/>
            <a:ext cx="9144000" cy="3363595"/>
          </a:xfrm>
        </p:spPr>
        <p:txBody>
          <a:bodyPr/>
          <a:p>
            <a:pPr algn="ctr"/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一、测试产品</a:t>
            </a:r>
            <a:b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二、分配工作</a:t>
            </a:r>
            <a:b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三、审核工作</a:t>
            </a:r>
            <a:b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四、沟通联络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zh-CN" altLang="en-US" dirty="0"/>
              <a:t>工作成果展示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wrap="square">
            <a:noAutofit/>
          </a:bodyPr>
          <a:lstStyle/>
          <a:p>
            <a:r>
              <a:rPr lang="zh-CN" altLang="en-US" sz="2400" b="1"/>
              <a:t>金童</a:t>
            </a:r>
            <a:endParaRPr lang="zh-CN" altLang="en-US" sz="2400" b="1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sz="2800" b="1" dirty="0"/>
              <a:t>角色：测试组组长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4617720" y="2058670"/>
            <a:ext cx="3521075" cy="922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02</a:t>
            </a:r>
            <a:endParaRPr lang="en-US" altLang="zh-CN" sz="54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/>
              <a:t>所有编写及参与的文档</a:t>
            </a:r>
            <a:endParaRPr lang="zh-CN" altLang="zh-CN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009650" y="2788920"/>
            <a:ext cx="9683750" cy="3914140"/>
          </a:xfrm>
          <a:prstGeom prst="rect">
            <a:avLst/>
          </a:prstGeom>
        </p:spPr>
      </p:pic>
      <p:sp>
        <p:nvSpPr>
          <p:cNvPr id="4" name="文本占位符 3"/>
          <p:cNvSpPr/>
          <p:nvPr>
            <p:ph type="body" sz="quarter" idx="13"/>
          </p:nvPr>
        </p:nvSpPr>
        <p:spPr/>
        <p:txBody>
          <a:bodyPr/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共</a:t>
            </a:r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份文档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/>
              <a:t>功能测试计划</a:t>
            </a:r>
            <a:endParaRPr lang="zh-CN" altLang="zh-CN" dirty="0"/>
          </a:p>
        </p:txBody>
      </p:sp>
      <p:sp>
        <p:nvSpPr>
          <p:cNvPr id="4" name="文本占位符 3"/>
          <p:cNvSpPr/>
          <p:nvPr>
            <p:ph type="body" sz="quarter" idx="13"/>
          </p:nvPr>
        </p:nvSpPr>
        <p:spPr/>
        <p:txBody>
          <a:bodyPr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共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份文档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15290" y="3331845"/>
            <a:ext cx="11102340" cy="16046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/>
              <a:t>功能测试用例</a:t>
            </a:r>
            <a:endParaRPr lang="zh-CN" altLang="zh-CN" dirty="0"/>
          </a:p>
        </p:txBody>
      </p:sp>
      <p:sp>
        <p:nvSpPr>
          <p:cNvPr id="4" name="文本占位符 3"/>
          <p:cNvSpPr/>
          <p:nvPr>
            <p:ph type="body" sz="quarter" idx="13"/>
          </p:nvPr>
        </p:nvSpPr>
        <p:spPr/>
        <p:txBody>
          <a:bodyPr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共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份文档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2140" y="2802890"/>
            <a:ext cx="10922000" cy="3416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/>
              <a:t>功能测试报告</a:t>
            </a:r>
            <a:endParaRPr lang="zh-CN" altLang="zh-CN" dirty="0"/>
          </a:p>
        </p:txBody>
      </p:sp>
      <p:sp>
        <p:nvSpPr>
          <p:cNvPr id="4" name="文本占位符 3"/>
          <p:cNvSpPr/>
          <p:nvPr>
            <p:ph type="body" sz="quarter" idx="13"/>
          </p:nvPr>
        </p:nvSpPr>
        <p:spPr/>
        <p:txBody>
          <a:bodyPr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共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份文档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2140" y="3182620"/>
            <a:ext cx="10816590" cy="1637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4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UNIT_SHOW_EDIT_AREA_INDICATION" val="0"/>
  <p:tag name="KSO_WM_TAG_VERSION" val="1.0"/>
  <p:tag name="KSO_WM_BEAUTIFY_FLAG" val="#wm#"/>
  <p:tag name="KSO_WM_TEMPLATE_CATEGORY" val="custom"/>
  <p:tag name="KSO_WM_TEMPLATE_INDEX" val="20202584"/>
  <p:tag name="KSO_WM_TEMPLATE_THUMBS_INDEX" val="1、5、6、7、9、10、11、12、13、14"/>
</p:tagLst>
</file>

<file path=ppt/tags/tag234.xml><?xml version="1.0" encoding="utf-8"?>
<p:tagLst xmlns:p="http://schemas.openxmlformats.org/presentationml/2006/main">
  <p:tag name="KSO_WM_UNIT_ISCONTENTSTITLE" val="0"/>
  <p:tag name="KSO_WM_UNIT_PRESET_TEXT" val="答辩人姓名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84_1*b*1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84_1*b*2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ISCONTENTSTITLE" val="0"/>
  <p:tag name="KSO_WM_UNIT_PRESET_TEXT" val="创意极简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4_1*a*1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ID" val="custom2020258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584"/>
  <p:tag name="KSO_WM_SLIDE_LAYOUT" val="a_b"/>
  <p:tag name="KSO_WM_SLIDE_LAYOUT_CNT" val="1_2"/>
  <p:tag name="KSO_WM_TEMPLATE_THUMBS_INDEX" val="1、5、6、7、9、10、11、12、13、14"/>
  <p:tag name="KSO_WM_TEMPLATE_MASTER_THUMB_INDEX" val="1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4*l_h_i*1_1_1"/>
  <p:tag name="KSO_WM_TEMPLATE_CATEGORY" val="custom"/>
  <p:tag name="KSO_WM_TEMPLATE_INDEX" val="2020258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4*l_h_f*1_1_1"/>
  <p:tag name="KSO_WM_TEMPLATE_CATEGORY" val="custom"/>
  <p:tag name="KSO_WM_TEMPLATE_INDEX" val="20202584"/>
  <p:tag name="KSO_WM_UNIT_LAYERLEVEL" val="1_1_1"/>
  <p:tag name="KSO_WM_TAG_VERSION" val="1.0"/>
  <p:tag name="KSO_WM_BEAUTIFY_FLAG" val="#wm#"/>
  <p:tag name="KSO_WM_UNIT_NOCLEAR" val="0"/>
  <p:tag name="KSO_WM_UNIT_VALUE" val="8"/>
  <p:tag name="KSO_WM_DIAGRAM_GROUP_CODE" val="l1-1"/>
  <p:tag name="KSO_WM_UNIT_TYPE" val="l_h_f"/>
  <p:tag name="KSO_WM_UNIT_INDEX" val="1_1_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4*l_h_i*1_2_1"/>
  <p:tag name="KSO_WM_TEMPLATE_CATEGORY" val="custom"/>
  <p:tag name="KSO_WM_TEMPLATE_INDEX" val="2020258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4*l_h_f*1_2_1"/>
  <p:tag name="KSO_WM_TEMPLATE_CATEGORY" val="custom"/>
  <p:tag name="KSO_WM_TEMPLATE_INDEX" val="20202584"/>
  <p:tag name="KSO_WM_UNIT_LAYERLEVEL" val="1_1_1"/>
  <p:tag name="KSO_WM_TAG_VERSION" val="1.0"/>
  <p:tag name="KSO_WM_BEAUTIFY_FLAG" val="#wm#"/>
  <p:tag name="KSO_WM_UNIT_NOCLEAR" val="0"/>
  <p:tag name="KSO_WM_UNIT_VALUE" val="8"/>
  <p:tag name="KSO_WM_DIAGRAM_GROUP_CODE" val="l1-1"/>
  <p:tag name="KSO_WM_UNIT_TYPE" val="l_h_f"/>
  <p:tag name="KSO_WM_UNIT_INDEX" val="1_2_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4*l_h_i*1_3_1"/>
  <p:tag name="KSO_WM_TEMPLATE_CATEGORY" val="custom"/>
  <p:tag name="KSO_WM_TEMPLATE_INDEX" val="2020258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4*l_h_f*1_3_1"/>
  <p:tag name="KSO_WM_TEMPLATE_CATEGORY" val="custom"/>
  <p:tag name="KSO_WM_TEMPLATE_INDEX" val="20202584"/>
  <p:tag name="KSO_WM_UNIT_LAYERLEVEL" val="1_1_1"/>
  <p:tag name="KSO_WM_TAG_VERSION" val="1.0"/>
  <p:tag name="KSO_WM_BEAUTIFY_FLAG" val="#wm#"/>
  <p:tag name="KSO_WM_UNIT_NOCLEAR" val="0"/>
  <p:tag name="KSO_WM_UNIT_VALUE" val="8"/>
  <p:tag name="KSO_WM_DIAGRAM_GROUP_CODE" val="l1-1"/>
  <p:tag name="KSO_WM_UNIT_TYPE" val="l_h_f"/>
  <p:tag name="KSO_WM_UNIT_INDEX" val="1_3_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4*l_h_i*1_4_1"/>
  <p:tag name="KSO_WM_TEMPLATE_CATEGORY" val="custom"/>
  <p:tag name="KSO_WM_TEMPLATE_INDEX" val="2020258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4*l_h_f*1_4_1"/>
  <p:tag name="KSO_WM_TEMPLATE_CATEGORY" val="custom"/>
  <p:tag name="KSO_WM_TEMPLATE_INDEX" val="20202584"/>
  <p:tag name="KSO_WM_UNIT_LAYERLEVEL" val="1_1_1"/>
  <p:tag name="KSO_WM_TAG_VERSION" val="1.0"/>
  <p:tag name="KSO_WM_BEAUTIFY_FLAG" val="#wm#"/>
  <p:tag name="KSO_WM_UNIT_NOCLEAR" val="0"/>
  <p:tag name="KSO_WM_UNIT_VALUE" val="8"/>
  <p:tag name="KSO_WM_DIAGRAM_GROUP_CODE" val="l1-1"/>
  <p:tag name="KSO_WM_UNIT_TYPE" val="l_h_f"/>
  <p:tag name="KSO_WM_UNIT_INDEX" val="1_4_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4*a*1"/>
  <p:tag name="KSO_WM_TEMPLATE_CATEGORY" val="custom"/>
  <p:tag name="KSO_WM_TEMPLATE_INDEX" val="20202584"/>
  <p:tag name="KSO_WM_UNIT_LAYERLEVEL" val="1"/>
  <p:tag name="KSO_WM_TAG_VERSION" val="1.0"/>
  <p:tag name="KSO_WM_BEAUTIFY_FLAG" val="#wm#"/>
  <p:tag name="KSO_WM_UNIT_ISCONTENTSTITLE" val="1"/>
  <p:tag name="KSO_WM_UNIT_PRESET_TEXT" val="目&#13;录"/>
  <p:tag name="KSO_WM_UNIT_NOCLEAR" val="0"/>
  <p:tag name="KSO_WM_UNIT_VALUE" val="2"/>
  <p:tag name="KSO_WM_DIAGRAM_GROUP_CODE" val="l1-1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247.xml><?xml version="1.0" encoding="utf-8"?>
<p:tagLst xmlns:p="http://schemas.openxmlformats.org/presentationml/2006/main">
  <p:tag name="KSO_WM_SLIDE_ID" val="custom2020258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584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6*a*1"/>
  <p:tag name="KSO_WM_TEMPLATE_CATEGORY" val="custom"/>
  <p:tag name="KSO_WM_TEMPLATE_INDEX" val="20202584"/>
  <p:tag name="KSO_WM_UNIT_LAYERLEVEL" val="1"/>
  <p:tag name="KSO_WM_TAG_VERSION" val="1.0"/>
  <p:tag name="KSO_WM_BEAUTIFY_FLAG" val="#wm#"/>
  <p:tag name="KSO_WM_UNIT_ISCONTENTSTITLE" val="0"/>
  <p:tag name="KSO_WM_UNIT_PRESET_TEXT" val="章节标题"/>
  <p:tag name="KSO_WM_UNIT_NOCLEAR" val="0"/>
  <p:tag name="KSO_WM_UNIT_VALUE" val="11"/>
  <p:tag name="KSO_WM_UNIT_TYPE" val="a"/>
  <p:tag name="KSO_WM_UNIT_INDEX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6*b*1"/>
  <p:tag name="KSO_WM_TEMPLATE_CATEGORY" val="custom"/>
  <p:tag name="KSO_WM_TEMPLATE_INDEX" val="20202584"/>
  <p:tag name="KSO_WM_UNIT_LAYERLEVEL" val="1"/>
  <p:tag name="KSO_WM_TAG_VERSION" val="1.0"/>
  <p:tag name="KSO_WM_BEAUTIFY_FLAG" val="#wm#"/>
  <p:tag name="KSO_WM_UNIT_ISCONTENTSTITLE" val="0"/>
  <p:tag name="KSO_WM_UNIT_PRESET_TEXT" val="汇报人：姓名"/>
  <p:tag name="KSO_WM_UNIT_NOCLEAR" val="0"/>
  <p:tag name="KSO_WM_UNIT_VALUE" val="8"/>
  <p:tag name="KSO_WM_UNIT_TYPE" val="b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ISCONTENTSTITLE" val="0"/>
  <p:tag name="KSO_WM_UNIT_PRESET_TEXT" val="点击此处添加正文，文字是您思想的提炼，为了演示发布的良好效果，请言简意赅的阐述您的观点。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84_6*b*2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PRESET_TEXT" val="Part  01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84_6*e*1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ID" val="custom20202584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584"/>
  <p:tag name="KSO_WM_SLIDE_TYPE" val="sectionTitle"/>
  <p:tag name="KSO_WM_SLIDE_SUBTYPE" val="pureTxt"/>
  <p:tag name="KSO_WM_SLIDE_LAYOUT" val="a_b_e"/>
  <p:tag name="KSO_WM_SLIDE_LAYOUT_CNT" val="1_2_1"/>
</p:tagLst>
</file>

<file path=ppt/tags/tag253.xml><?xml version="1.0" encoding="utf-8"?>
<p:tagLst xmlns:p="http://schemas.openxmlformats.org/presentationml/2006/main">
  <p:tag name="KSO_WM_SLIDE_ID" val="custom20202584_13"/>
  <p:tag name="KSO_WM_TEMPLATE_SUBCATEGORY" val="0"/>
  <p:tag name="KSO_WM_SLIDE_TYPE" val="text"/>
  <p:tag name="KSO_WM_SLIDE_SUBTYPE" val="pureTxt"/>
  <p:tag name="KSO_WM_SLIDE_ITEM_CNT" val="0"/>
  <p:tag name="KSO_WM_SLIDE_INDEX" val="13"/>
  <p:tag name="KSO_WM_SLIDE_SIZE" val="720*329"/>
  <p:tag name="KSO_WM_SLIDE_POSITION" val="119*105"/>
  <p:tag name="KSO_WM_TAG_VERSION" val="1.0"/>
  <p:tag name="KSO_WM_BEAUTIFY_FLAG" val="#wm#"/>
  <p:tag name="KSO_WM_TEMPLATE_CATEGORY" val="custom"/>
  <p:tag name="KSO_WM_TEMPLATE_INDEX" val="20202584"/>
  <p:tag name="KSO_WM_SLIDE_LAYOUT" val="a_f"/>
  <p:tag name="KSO_WM_SLIDE_LAYOUT_CNT" val="1_1"/>
  <p:tag name="KSO_WM_TEMPLATE_MASTER_TYPE" val="1"/>
  <p:tag name="KSO_WM_TEMPLATE_COLOR_TYPE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6*a*1"/>
  <p:tag name="KSO_WM_TEMPLATE_CATEGORY" val="custom"/>
  <p:tag name="KSO_WM_TEMPLATE_INDEX" val="20202584"/>
  <p:tag name="KSO_WM_UNIT_LAYERLEVEL" val="1"/>
  <p:tag name="KSO_WM_TAG_VERSION" val="1.0"/>
  <p:tag name="KSO_WM_BEAUTIFY_FLAG" val="#wm#"/>
  <p:tag name="KSO_WM_UNIT_ISCONTENTSTITLE" val="0"/>
  <p:tag name="KSO_WM_UNIT_PRESET_TEXT" val="章节标题"/>
  <p:tag name="KSO_WM_UNIT_NOCLEAR" val="0"/>
  <p:tag name="KSO_WM_UNIT_VALUE" val="11"/>
  <p:tag name="KSO_WM_UNIT_TYPE" val="a"/>
  <p:tag name="KSO_WM_UNIT_INDEX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6*b*1"/>
  <p:tag name="KSO_WM_TEMPLATE_CATEGORY" val="custom"/>
  <p:tag name="KSO_WM_TEMPLATE_INDEX" val="20202584"/>
  <p:tag name="KSO_WM_UNIT_LAYERLEVEL" val="1"/>
  <p:tag name="KSO_WM_TAG_VERSION" val="1.0"/>
  <p:tag name="KSO_WM_BEAUTIFY_FLAG" val="#wm#"/>
  <p:tag name="KSO_WM_UNIT_ISCONTENTSTITLE" val="0"/>
  <p:tag name="KSO_WM_UNIT_PRESET_TEXT" val="汇报人：姓名"/>
  <p:tag name="KSO_WM_UNIT_NOCLEAR" val="0"/>
  <p:tag name="KSO_WM_UNIT_VALUE" val="8"/>
  <p:tag name="KSO_WM_UNIT_TYPE" val="b"/>
  <p:tag name="KSO_WM_UNIT_INDEX" val="1"/>
</p:tagLst>
</file>

<file path=ppt/tags/tag256.xml><?xml version="1.0" encoding="utf-8"?>
<p:tagLst xmlns:p="http://schemas.openxmlformats.org/presentationml/2006/main">
  <p:tag name="KSO_WM_UNIT_ISCONTENTSTITLE" val="0"/>
  <p:tag name="KSO_WM_UNIT_PRESET_TEXT" val="点击此处添加正文，文字是您思想的提炼，为了演示发布的良好效果，请言简意赅的阐述您的观点。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84_6*b*2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PRESET_TEXT" val="Part  01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84_6*e*1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ID" val="custom20202584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584"/>
  <p:tag name="KSO_WM_SLIDE_TYPE" val="sectionTitle"/>
  <p:tag name="KSO_WM_SLIDE_SUBTYPE" val="pureTxt"/>
  <p:tag name="KSO_WM_SLIDE_LAYOUT" val="a_b_e"/>
  <p:tag name="KSO_WM_SLIDE_LAYOUT_CNT" val="1_2_1"/>
</p:tagLst>
</file>

<file path=ppt/tags/tag2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4_10*a*1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ID" val="custom20202584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4*428"/>
  <p:tag name="KSO_WM_SLIDE_POSITION" val="48*61"/>
  <p:tag name="KSO_WM_TAG_VERSION" val="1.0"/>
  <p:tag name="KSO_WM_BEAUTIFY_FLAG" val="#wm#"/>
  <p:tag name="KSO_WM_TEMPLATE_CATEGORY" val="custom"/>
  <p:tag name="KSO_WM_TEMPLATE_INDEX" val="20202584"/>
  <p:tag name="KSO_WM_SLIDE_LAYOUT" val="a_d_f"/>
  <p:tag name="KSO_WM_SLIDE_LAYOUT_CNT" val="1_1_1"/>
  <p:tag name="KSO_WM_TEMPLATE_MASTER_TYPE" val="1"/>
  <p:tag name="KSO_WM_TEMPLATE_COLOR_TYPE" val="1"/>
</p:tagLst>
</file>

<file path=ppt/tags/tag2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4_10*a*1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ID" val="custom20202584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4*428"/>
  <p:tag name="KSO_WM_SLIDE_POSITION" val="48*61"/>
  <p:tag name="KSO_WM_TAG_VERSION" val="1.0"/>
  <p:tag name="KSO_WM_BEAUTIFY_FLAG" val="#wm#"/>
  <p:tag name="KSO_WM_TEMPLATE_CATEGORY" val="custom"/>
  <p:tag name="KSO_WM_TEMPLATE_INDEX" val="20202584"/>
  <p:tag name="KSO_WM_SLIDE_LAYOUT" val="a_d_f"/>
  <p:tag name="KSO_WM_SLIDE_LAYOUT_CNT" val="1_1_1"/>
  <p:tag name="KSO_WM_TEMPLATE_MASTER_TYPE" val="1"/>
  <p:tag name="KSO_WM_TEMPLATE_COLOR_TYPE" val="1"/>
</p:tagLst>
</file>

<file path=ppt/tags/tag2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4_10*a*1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ID" val="custom20202584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4*428"/>
  <p:tag name="KSO_WM_SLIDE_POSITION" val="48*61"/>
  <p:tag name="KSO_WM_TAG_VERSION" val="1.0"/>
  <p:tag name="KSO_WM_BEAUTIFY_FLAG" val="#wm#"/>
  <p:tag name="KSO_WM_TEMPLATE_CATEGORY" val="custom"/>
  <p:tag name="KSO_WM_TEMPLATE_INDEX" val="20202584"/>
  <p:tag name="KSO_WM_SLIDE_LAYOUT" val="a_d_f"/>
  <p:tag name="KSO_WM_SLIDE_LAYOUT_CNT" val="1_1_1"/>
  <p:tag name="KSO_WM_TEMPLATE_MASTER_TYPE" val="1"/>
  <p:tag name="KSO_WM_TEMPLATE_COLOR_TYPE" val="1"/>
</p:tagLst>
</file>

<file path=ppt/tags/tag2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4_10*a*1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ID" val="custom20202584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4*428"/>
  <p:tag name="KSO_WM_SLIDE_POSITION" val="48*61"/>
  <p:tag name="KSO_WM_TAG_VERSION" val="1.0"/>
  <p:tag name="KSO_WM_BEAUTIFY_FLAG" val="#wm#"/>
  <p:tag name="KSO_WM_TEMPLATE_CATEGORY" val="custom"/>
  <p:tag name="KSO_WM_TEMPLATE_INDEX" val="20202584"/>
  <p:tag name="KSO_WM_SLIDE_LAYOUT" val="a_d_f"/>
  <p:tag name="KSO_WM_SLIDE_LAYOUT_CNT" val="1_1_1"/>
  <p:tag name="KSO_WM_TEMPLATE_MASTER_TYPE" val="1"/>
  <p:tag name="KSO_WM_TEMPLATE_COLOR_TYPE" val="1"/>
</p:tagLst>
</file>

<file path=ppt/tags/tag2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4_10*a*1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ID" val="custom20202584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4*428"/>
  <p:tag name="KSO_WM_SLIDE_POSITION" val="48*61"/>
  <p:tag name="KSO_WM_TAG_VERSION" val="1.0"/>
  <p:tag name="KSO_WM_BEAUTIFY_FLAG" val="#wm#"/>
  <p:tag name="KSO_WM_TEMPLATE_CATEGORY" val="custom"/>
  <p:tag name="KSO_WM_TEMPLATE_INDEX" val="20202584"/>
  <p:tag name="KSO_WM_SLIDE_LAYOUT" val="a_d_f"/>
  <p:tag name="KSO_WM_SLIDE_LAYOUT_CNT" val="1_1_1"/>
  <p:tag name="KSO_WM_TEMPLATE_MASTER_TYPE" val="1"/>
  <p:tag name="KSO_WM_TEMPLATE_COLOR_TYPE" val="1"/>
</p:tagLst>
</file>

<file path=ppt/tags/tag2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4_10*a*1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ID" val="custom20202584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4*428"/>
  <p:tag name="KSO_WM_SLIDE_POSITION" val="48*61"/>
  <p:tag name="KSO_WM_TAG_VERSION" val="1.0"/>
  <p:tag name="KSO_WM_BEAUTIFY_FLAG" val="#wm#"/>
  <p:tag name="KSO_WM_TEMPLATE_CATEGORY" val="custom"/>
  <p:tag name="KSO_WM_TEMPLATE_INDEX" val="20202584"/>
  <p:tag name="KSO_WM_SLIDE_LAYOUT" val="a_d_f"/>
  <p:tag name="KSO_WM_SLIDE_LAYOUT_CNT" val="1_1_1"/>
  <p:tag name="KSO_WM_TEMPLATE_MASTER_TYPE" val="1"/>
  <p:tag name="KSO_WM_TEMPLATE_COLOR_TYPE" val="1"/>
</p:tagLst>
</file>

<file path=ppt/tags/tag27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4_10*a*1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ID" val="custom20202584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4*428"/>
  <p:tag name="KSO_WM_SLIDE_POSITION" val="48*61"/>
  <p:tag name="KSO_WM_TAG_VERSION" val="1.0"/>
  <p:tag name="KSO_WM_BEAUTIFY_FLAG" val="#wm#"/>
  <p:tag name="KSO_WM_TEMPLATE_CATEGORY" val="custom"/>
  <p:tag name="KSO_WM_TEMPLATE_INDEX" val="20202584"/>
  <p:tag name="KSO_WM_SLIDE_LAYOUT" val="a_d_f"/>
  <p:tag name="KSO_WM_SLIDE_LAYOUT_CNT" val="1_1_1"/>
  <p:tag name="KSO_WM_TEMPLATE_MASTER_TYPE" val="1"/>
  <p:tag name="KSO_WM_TEMPLATE_COLOR_TYPE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6*a*1"/>
  <p:tag name="KSO_WM_TEMPLATE_CATEGORY" val="custom"/>
  <p:tag name="KSO_WM_TEMPLATE_INDEX" val="20202584"/>
  <p:tag name="KSO_WM_UNIT_LAYERLEVEL" val="1"/>
  <p:tag name="KSO_WM_TAG_VERSION" val="1.0"/>
  <p:tag name="KSO_WM_BEAUTIFY_FLAG" val="#wm#"/>
  <p:tag name="KSO_WM_UNIT_ISCONTENTSTITLE" val="0"/>
  <p:tag name="KSO_WM_UNIT_PRESET_TEXT" val="章节标题"/>
  <p:tag name="KSO_WM_UNIT_NOCLEAR" val="0"/>
  <p:tag name="KSO_WM_UNIT_VALUE" val="11"/>
  <p:tag name="KSO_WM_UNIT_TYPE" val="a"/>
  <p:tag name="KSO_WM_UNIT_INDEX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6*b*1"/>
  <p:tag name="KSO_WM_TEMPLATE_CATEGORY" val="custom"/>
  <p:tag name="KSO_WM_TEMPLATE_INDEX" val="20202584"/>
  <p:tag name="KSO_WM_UNIT_LAYERLEVEL" val="1"/>
  <p:tag name="KSO_WM_TAG_VERSION" val="1.0"/>
  <p:tag name="KSO_WM_BEAUTIFY_FLAG" val="#wm#"/>
  <p:tag name="KSO_WM_UNIT_ISCONTENTSTITLE" val="0"/>
  <p:tag name="KSO_WM_UNIT_PRESET_TEXT" val="汇报人：姓名"/>
  <p:tag name="KSO_WM_UNIT_NOCLEAR" val="0"/>
  <p:tag name="KSO_WM_UNIT_VALUE" val="8"/>
  <p:tag name="KSO_WM_UNIT_TYPE" val="b"/>
  <p:tag name="KSO_WM_UNIT_INDEX" val="1"/>
</p:tagLst>
</file>

<file path=ppt/tags/tag275.xml><?xml version="1.0" encoding="utf-8"?>
<p:tagLst xmlns:p="http://schemas.openxmlformats.org/presentationml/2006/main">
  <p:tag name="KSO_WM_UNIT_ISCONTENTSTITLE" val="0"/>
  <p:tag name="KSO_WM_UNIT_PRESET_TEXT" val="点击此处添加正文，文字是您思想的提炼，为了演示发布的良好效果，请言简意赅的阐述您的观点。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84_6*b*2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PRESET_TEXT" val="Part  01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84_6*e*1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ID" val="custom20202584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584"/>
  <p:tag name="KSO_WM_SLIDE_TYPE" val="sectionTitle"/>
  <p:tag name="KSO_WM_SLIDE_SUBTYPE" val="pureTxt"/>
  <p:tag name="KSO_WM_SLIDE_LAYOUT" val="a_b_e"/>
  <p:tag name="KSO_WM_SLIDE_LAYOUT_CNT" val="1_2_1"/>
</p:tagLst>
</file>

<file path=ppt/tags/tag278.xml><?xml version="1.0" encoding="utf-8"?>
<p:tagLst xmlns:p="http://schemas.openxmlformats.org/presentationml/2006/main">
  <p:tag name="KSO_WM_SLIDE_ID" val="custom20202584_13"/>
  <p:tag name="KSO_WM_TEMPLATE_SUBCATEGORY" val="0"/>
  <p:tag name="KSO_WM_SLIDE_TYPE" val="text"/>
  <p:tag name="KSO_WM_SLIDE_SUBTYPE" val="pureTxt"/>
  <p:tag name="KSO_WM_SLIDE_ITEM_CNT" val="0"/>
  <p:tag name="KSO_WM_SLIDE_INDEX" val="13"/>
  <p:tag name="KSO_WM_SLIDE_SIZE" val="720*329"/>
  <p:tag name="KSO_WM_SLIDE_POSITION" val="119*105"/>
  <p:tag name="KSO_WM_TAG_VERSION" val="1.0"/>
  <p:tag name="KSO_WM_BEAUTIFY_FLAG" val="#wm#"/>
  <p:tag name="KSO_WM_TEMPLATE_CATEGORY" val="custom"/>
  <p:tag name="KSO_WM_TEMPLATE_INDEX" val="20202584"/>
  <p:tag name="KSO_WM_SLIDE_LAYOUT" val="a_f"/>
  <p:tag name="KSO_WM_SLIDE_LAYOUT_CNT" val="1_1"/>
  <p:tag name="KSO_WM_TEMPLATE_MASTER_TYPE" val="1"/>
  <p:tag name="KSO_WM_TEMPLATE_COLOR_TYPE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6*a*1"/>
  <p:tag name="KSO_WM_TEMPLATE_CATEGORY" val="custom"/>
  <p:tag name="KSO_WM_TEMPLATE_INDEX" val="20202584"/>
  <p:tag name="KSO_WM_UNIT_LAYERLEVEL" val="1"/>
  <p:tag name="KSO_WM_TAG_VERSION" val="1.0"/>
  <p:tag name="KSO_WM_BEAUTIFY_FLAG" val="#wm#"/>
  <p:tag name="KSO_WM_UNIT_ISCONTENTSTITLE" val="0"/>
  <p:tag name="KSO_WM_UNIT_PRESET_TEXT" val="章节标题"/>
  <p:tag name="KSO_WM_UNIT_NOCLEAR" val="0"/>
  <p:tag name="KSO_WM_UNIT_VALUE" val="11"/>
  <p:tag name="KSO_WM_UNIT_TYPE" val="a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6*b*1"/>
  <p:tag name="KSO_WM_TEMPLATE_CATEGORY" val="custom"/>
  <p:tag name="KSO_WM_TEMPLATE_INDEX" val="20202584"/>
  <p:tag name="KSO_WM_UNIT_LAYERLEVEL" val="1"/>
  <p:tag name="KSO_WM_TAG_VERSION" val="1.0"/>
  <p:tag name="KSO_WM_BEAUTIFY_FLAG" val="#wm#"/>
  <p:tag name="KSO_WM_UNIT_ISCONTENTSTITLE" val="0"/>
  <p:tag name="KSO_WM_UNIT_PRESET_TEXT" val="汇报人：姓名"/>
  <p:tag name="KSO_WM_UNIT_NOCLEAR" val="0"/>
  <p:tag name="KSO_WM_UNIT_VALUE" val="8"/>
  <p:tag name="KSO_WM_UNIT_TYPE" val="b"/>
  <p:tag name="KSO_WM_UNIT_INDEX" val="1"/>
</p:tagLst>
</file>

<file path=ppt/tags/tag281.xml><?xml version="1.0" encoding="utf-8"?>
<p:tagLst xmlns:p="http://schemas.openxmlformats.org/presentationml/2006/main">
  <p:tag name="KSO_WM_UNIT_ISCONTENTSTITLE" val="0"/>
  <p:tag name="KSO_WM_UNIT_PRESET_TEXT" val="点击此处添加正文，文字是您思想的提炼，为了演示发布的良好效果，请言简意赅的阐述您的观点。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84_6*b*2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PRESET_TEXT" val="Part  01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84_6*e*1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ID" val="custom20202584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584"/>
  <p:tag name="KSO_WM_SLIDE_TYPE" val="sectionTitle"/>
  <p:tag name="KSO_WM_SLIDE_SUBTYPE" val="pureTxt"/>
  <p:tag name="KSO_WM_SLIDE_LAYOUT" val="a_b_e"/>
  <p:tag name="KSO_WM_SLIDE_LAYOUT_CNT" val="1_2_1"/>
</p:tagLst>
</file>

<file path=ppt/tags/tag284.xml><?xml version="1.0" encoding="utf-8"?>
<p:tagLst xmlns:p="http://schemas.openxmlformats.org/presentationml/2006/main">
  <p:tag name="KSO_WM_SLIDE_ID" val="custom20202584_13"/>
  <p:tag name="KSO_WM_TEMPLATE_SUBCATEGORY" val="0"/>
  <p:tag name="KSO_WM_SLIDE_TYPE" val="text"/>
  <p:tag name="KSO_WM_SLIDE_SUBTYPE" val="pureTxt"/>
  <p:tag name="KSO_WM_SLIDE_ITEM_CNT" val="0"/>
  <p:tag name="KSO_WM_SLIDE_INDEX" val="13"/>
  <p:tag name="KSO_WM_SLIDE_SIZE" val="720*329"/>
  <p:tag name="KSO_WM_SLIDE_POSITION" val="119*105"/>
  <p:tag name="KSO_WM_TAG_VERSION" val="1.0"/>
  <p:tag name="KSO_WM_BEAUTIFY_FLAG" val="#wm#"/>
  <p:tag name="KSO_WM_TEMPLATE_CATEGORY" val="custom"/>
  <p:tag name="KSO_WM_TEMPLATE_INDEX" val="20202584"/>
  <p:tag name="KSO_WM_SLIDE_LAYOUT" val="a_f"/>
  <p:tag name="KSO_WM_SLIDE_LAYOUT_CNT" val="1_1"/>
  <p:tag name="KSO_WM_TEMPLATE_MASTER_TYPE" val="1"/>
  <p:tag name="KSO_WM_TEMPLATE_COLOR_TYPE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14*a*1"/>
  <p:tag name="KSO_WM_TEMPLATE_CATEGORY" val="custom"/>
  <p:tag name="KSO_WM_TEMPLATE_INDEX" val="20202584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5"/>
  <p:tag name="KSO_WM_UNIT_TYPE" val="a"/>
  <p:tag name="KSO_WM_UNIT_INDEX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84_14*b*1"/>
  <p:tag name="KSO_WM_TEMPLATE_CATEGORY" val="custom"/>
  <p:tag name="KSO_WM_TEMPLATE_INDEX" val="20202584"/>
  <p:tag name="KSO_WM_UNIT_LAYERLEVEL" val="1"/>
  <p:tag name="KSO_WM_TAG_VERSION" val="1.0"/>
  <p:tag name="KSO_WM_BEAUTIFY_FLAG" val="#wm#"/>
  <p:tag name="KSO_WM_UNIT_ISCONTENTSTITLE" val="0"/>
  <p:tag name="KSO_WM_UNIT_PRESET_TEXT" val="答辩人姓名"/>
  <p:tag name="KSO_WM_UNIT_NOCLEAR" val="0"/>
  <p:tag name="KSO_WM_UNIT_VALUE" val="7"/>
  <p:tag name="KSO_WM_UNIT_TYPE" val="b"/>
  <p:tag name="KSO_WM_UNIT_INDEX" val="1"/>
</p:tagLst>
</file>

<file path=ppt/tags/tag287.xml><?xml version="1.0" encoding="utf-8"?>
<p:tagLst xmlns:p="http://schemas.openxmlformats.org/presentationml/2006/main"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84_14*b*2"/>
  <p:tag name="KSO_WM_TEMPLATE_CATEGORY" val="custom"/>
  <p:tag name="KSO_WM_TEMPLATE_INDEX" val="20202584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ID" val="custom20202584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2584"/>
  <p:tag name="KSO_WM_SLIDE_LAYOUT" val="a_b"/>
  <p:tag name="KSO_WM_SLIDE_LAYOUT_CNT" val="1_2"/>
  <p:tag name="KSO_WM_SLIDE_TYPE" val="endPage"/>
  <p:tag name="KSO_WM_SLIDE_SUBTYPE" val="pureTxt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12">
      <a:dk1>
        <a:srgbClr val="000000"/>
      </a:dk1>
      <a:lt1>
        <a:srgbClr val="FFFFFF"/>
      </a:lt1>
      <a:dk2>
        <a:srgbClr val="DFE9EB"/>
      </a:dk2>
      <a:lt2>
        <a:srgbClr val="FFFFFF"/>
      </a:lt2>
      <a:accent1>
        <a:srgbClr val="8AC7CD"/>
      </a:accent1>
      <a:accent2>
        <a:srgbClr val="8DCCC3"/>
      </a:accent2>
      <a:accent3>
        <a:srgbClr val="94CFB8"/>
      </a:accent3>
      <a:accent4>
        <a:srgbClr val="A0D1A9"/>
      </a:accent4>
      <a:accent5>
        <a:srgbClr val="B0CE99"/>
      </a:accent5>
      <a:accent6>
        <a:srgbClr val="C6CB8D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WPS 演示</Application>
  <PresentationFormat>宽屏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黑体</vt:lpstr>
      <vt:lpstr>Segoe UI</vt:lpstr>
      <vt:lpstr>Office 主题​​</vt:lpstr>
      <vt:lpstr>创意极简</vt:lpstr>
      <vt:lpstr>PowerPoint 演示文稿</vt:lpstr>
      <vt:lpstr>章节标题</vt:lpstr>
      <vt:lpstr>单击此处添加标题</vt:lpstr>
      <vt:lpstr>个人角色及理解</vt:lpstr>
      <vt:lpstr>单击此处添加标题</vt:lpstr>
      <vt:lpstr>所有编写及参与的文档</vt:lpstr>
      <vt:lpstr>功能测试计划</vt:lpstr>
      <vt:lpstr>功能测试用例</vt:lpstr>
      <vt:lpstr>功能测试计划</vt:lpstr>
      <vt:lpstr>集成测试计划</vt:lpstr>
      <vt:lpstr>集成测试计划</vt:lpstr>
      <vt:lpstr>工作成果展示</vt:lpstr>
      <vt:lpstr>一、测试产品 二、分配工作 三、审核工作 四、沟通联络</vt:lpstr>
      <vt:lpstr>心得及体会</vt:lpstr>
      <vt:lpstr>一、需求确定 二、团队协作精神 三、文档的重要性 四、测试的重要性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jintong</dc:creator>
  <cp:lastModifiedBy>念秋</cp:lastModifiedBy>
  <cp:revision>26</cp:revision>
  <dcterms:created xsi:type="dcterms:W3CDTF">2019-11-17T15:09:00Z</dcterms:created>
  <dcterms:modified xsi:type="dcterms:W3CDTF">2019-11-18T11:54:18Z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