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handoutMasterIdLst>
    <p:handoutMasterId r:id="rId41"/>
  </p:handoutMasterIdLst>
  <p:sldIdLst>
    <p:sldId id="256" r:id="rId2"/>
    <p:sldId id="321" r:id="rId3"/>
    <p:sldId id="322" r:id="rId4"/>
    <p:sldId id="374" r:id="rId5"/>
    <p:sldId id="375" r:id="rId6"/>
    <p:sldId id="340" r:id="rId7"/>
    <p:sldId id="385" r:id="rId8"/>
    <p:sldId id="378" r:id="rId9"/>
    <p:sldId id="379" r:id="rId10"/>
    <p:sldId id="380" r:id="rId11"/>
    <p:sldId id="381" r:id="rId12"/>
    <p:sldId id="382" r:id="rId13"/>
    <p:sldId id="348" r:id="rId14"/>
    <p:sldId id="349" r:id="rId15"/>
    <p:sldId id="350" r:id="rId16"/>
    <p:sldId id="351" r:id="rId17"/>
    <p:sldId id="355" r:id="rId18"/>
    <p:sldId id="357" r:id="rId19"/>
    <p:sldId id="358" r:id="rId20"/>
    <p:sldId id="359" r:id="rId21"/>
    <p:sldId id="353" r:id="rId22"/>
    <p:sldId id="354" r:id="rId23"/>
    <p:sldId id="360" r:id="rId24"/>
    <p:sldId id="361" r:id="rId25"/>
    <p:sldId id="325" r:id="rId26"/>
    <p:sldId id="341" r:id="rId27"/>
    <p:sldId id="344" r:id="rId28"/>
    <p:sldId id="342" r:id="rId29"/>
    <p:sldId id="324" r:id="rId30"/>
    <p:sldId id="383" r:id="rId31"/>
    <p:sldId id="384" r:id="rId32"/>
    <p:sldId id="376" r:id="rId33"/>
    <p:sldId id="377" r:id="rId34"/>
    <p:sldId id="332" r:id="rId35"/>
    <p:sldId id="346" r:id="rId36"/>
    <p:sldId id="345" r:id="rId37"/>
    <p:sldId id="326" r:id="rId38"/>
    <p:sldId id="347" r:id="rId39"/>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8080"/>
    <a:srgbClr val="008000"/>
    <a:srgbClr val="339933"/>
    <a:srgbClr val="006666"/>
    <a:srgbClr val="3399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5494" autoAdjust="0"/>
  </p:normalViewPr>
  <p:slideViewPr>
    <p:cSldViewPr>
      <p:cViewPr varScale="1">
        <p:scale>
          <a:sx n="87" d="100"/>
          <a:sy n="87" d="100"/>
        </p:scale>
        <p:origin x="-1330" y="-82"/>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874" y="-102"/>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F2AC14E-B2C6-45BD-90B9-693D5F5CEAAC}" type="doc">
      <dgm:prSet loTypeId="urn:microsoft.com/office/officeart/2008/layout/HorizontalMultiLevelHierarchy#1" loCatId="hierarchy" qsTypeId="urn:microsoft.com/office/officeart/2005/8/quickstyle/simple1#1" qsCatId="simple" csTypeId="urn:microsoft.com/office/officeart/2005/8/colors/accent1_2#1" csCatId="accent1" phldr="1"/>
      <dgm:spPr/>
      <dgm:t>
        <a:bodyPr/>
        <a:lstStyle/>
        <a:p>
          <a:endParaRPr lang="zh-CN" altLang="en-US"/>
        </a:p>
      </dgm:t>
    </dgm:pt>
    <dgm:pt modelId="{CFAFE8D8-9090-4F2A-ABA2-17BC62ACD6A1}">
      <dgm:prSet phldrT="[文本]"/>
      <dgm:spPr/>
      <dgm:t>
        <a:bodyPr/>
        <a:lstStyle/>
        <a:p>
          <a:r>
            <a:rPr lang="en-US" altLang="zh-CN" dirty="0"/>
            <a:t>Tally</a:t>
          </a:r>
          <a:endParaRPr lang="zh-CN" altLang="en-US" dirty="0"/>
        </a:p>
      </dgm:t>
    </dgm:pt>
    <dgm:pt modelId="{C2802965-F93E-430B-A553-ADFEBC5189C3}" type="parTrans" cxnId="{59D65C46-C670-4C3E-89D9-A28C5AD8AFFF}">
      <dgm:prSet/>
      <dgm:spPr/>
      <dgm:t>
        <a:bodyPr/>
        <a:lstStyle/>
        <a:p>
          <a:endParaRPr lang="zh-CN" altLang="en-US"/>
        </a:p>
      </dgm:t>
    </dgm:pt>
    <dgm:pt modelId="{35337A5C-3DA1-4FDC-B3D4-769E75142A35}" type="sibTrans" cxnId="{59D65C46-C670-4C3E-89D9-A28C5AD8AFFF}">
      <dgm:prSet/>
      <dgm:spPr/>
      <dgm:t>
        <a:bodyPr/>
        <a:lstStyle/>
        <a:p>
          <a:endParaRPr lang="zh-CN" altLang="en-US"/>
        </a:p>
      </dgm:t>
    </dgm:pt>
    <dgm:pt modelId="{FD5DE574-08E3-457D-AB19-FF688FEFE9D4}">
      <dgm:prSet phldrT="[文本]"/>
      <dgm:spPr/>
      <dgm:t>
        <a:bodyPr/>
        <a:lstStyle/>
        <a:p>
          <a:r>
            <a:rPr lang="en-US" altLang="zh-CN" dirty="0"/>
            <a:t>Entity</a:t>
          </a:r>
          <a:r>
            <a:rPr lang="zh-CN" altLang="en-US" dirty="0"/>
            <a:t>实体</a:t>
          </a:r>
        </a:p>
      </dgm:t>
    </dgm:pt>
    <dgm:pt modelId="{9CA948B7-786C-4FE7-9CFE-15E1ECDE3078}" type="parTrans" cxnId="{0E48B794-0DD7-42E8-BDAF-CE245D2411DF}">
      <dgm:prSet/>
      <dgm:spPr/>
      <dgm:t>
        <a:bodyPr/>
        <a:lstStyle/>
        <a:p>
          <a:endParaRPr lang="zh-CN" altLang="en-US"/>
        </a:p>
      </dgm:t>
    </dgm:pt>
    <dgm:pt modelId="{C1B8187D-E42F-489F-9A58-4E1E8267F58C}" type="sibTrans" cxnId="{0E48B794-0DD7-42E8-BDAF-CE245D2411DF}">
      <dgm:prSet/>
      <dgm:spPr/>
      <dgm:t>
        <a:bodyPr/>
        <a:lstStyle/>
        <a:p>
          <a:endParaRPr lang="zh-CN" altLang="en-US"/>
        </a:p>
      </dgm:t>
    </dgm:pt>
    <dgm:pt modelId="{2C572E96-D988-4550-A366-C822481ABA10}">
      <dgm:prSet phldrT="[文本]"/>
      <dgm:spPr/>
      <dgm:t>
        <a:bodyPr/>
        <a:lstStyle/>
        <a:p>
          <a:r>
            <a:rPr lang="en-US" altLang="zh-CN" dirty="0"/>
            <a:t>Repository</a:t>
          </a:r>
          <a:r>
            <a:rPr lang="zh-CN" altLang="en-US" dirty="0"/>
            <a:t>数据库层</a:t>
          </a:r>
        </a:p>
      </dgm:t>
    </dgm:pt>
    <dgm:pt modelId="{46891198-628E-4C74-8FDC-A5AE6D01D673}" type="parTrans" cxnId="{75780C69-915E-4F0A-B5A0-7E0EB9C873A5}">
      <dgm:prSet/>
      <dgm:spPr/>
      <dgm:t>
        <a:bodyPr/>
        <a:lstStyle/>
        <a:p>
          <a:endParaRPr lang="zh-CN" altLang="en-US"/>
        </a:p>
      </dgm:t>
    </dgm:pt>
    <dgm:pt modelId="{1C907CEA-3D5D-4F8E-8AC5-A81D266E72BA}" type="sibTrans" cxnId="{75780C69-915E-4F0A-B5A0-7E0EB9C873A5}">
      <dgm:prSet/>
      <dgm:spPr/>
      <dgm:t>
        <a:bodyPr/>
        <a:lstStyle/>
        <a:p>
          <a:endParaRPr lang="zh-CN" altLang="en-US"/>
        </a:p>
      </dgm:t>
    </dgm:pt>
    <dgm:pt modelId="{F46A042E-85A5-4E80-83E0-8AD0E28E54E1}">
      <dgm:prSet phldrT="[文本]"/>
      <dgm:spPr/>
      <dgm:t>
        <a:bodyPr/>
        <a:lstStyle/>
        <a:p>
          <a:r>
            <a:rPr lang="en-US" altLang="zh-CN" dirty="0"/>
            <a:t>Service</a:t>
          </a:r>
          <a:r>
            <a:rPr lang="zh-CN" altLang="en-US" dirty="0"/>
            <a:t>服务层</a:t>
          </a:r>
        </a:p>
      </dgm:t>
    </dgm:pt>
    <dgm:pt modelId="{5CB38F93-3679-491D-8D7B-C13425164778}" type="parTrans" cxnId="{5E38C37F-EDA3-4B27-86D2-D0C90F061D17}">
      <dgm:prSet/>
      <dgm:spPr/>
      <dgm:t>
        <a:bodyPr/>
        <a:lstStyle/>
        <a:p>
          <a:endParaRPr lang="zh-CN" altLang="en-US"/>
        </a:p>
      </dgm:t>
    </dgm:pt>
    <dgm:pt modelId="{268FC62E-B8D7-4DBC-831E-DD830B65E15D}" type="sibTrans" cxnId="{5E38C37F-EDA3-4B27-86D2-D0C90F061D17}">
      <dgm:prSet/>
      <dgm:spPr/>
      <dgm:t>
        <a:bodyPr/>
        <a:lstStyle/>
        <a:p>
          <a:endParaRPr lang="zh-CN" altLang="en-US"/>
        </a:p>
      </dgm:t>
    </dgm:pt>
    <dgm:pt modelId="{74A0C110-B37C-4135-ABF0-B389422D45CA}">
      <dgm:prSet phldrT="[文本]"/>
      <dgm:spPr/>
      <dgm:t>
        <a:bodyPr/>
        <a:lstStyle/>
        <a:p>
          <a:r>
            <a:rPr lang="en-US" altLang="zh-CN" dirty="0"/>
            <a:t>Controller</a:t>
          </a:r>
          <a:r>
            <a:rPr lang="zh-CN" altLang="en-US" dirty="0"/>
            <a:t>控制层</a:t>
          </a:r>
        </a:p>
      </dgm:t>
    </dgm:pt>
    <dgm:pt modelId="{777BDBB5-F674-43F0-A1CF-141C3180B501}" type="parTrans" cxnId="{3D979AC1-EF4D-42EC-A0EA-4E8078C0FDBF}">
      <dgm:prSet/>
      <dgm:spPr/>
      <dgm:t>
        <a:bodyPr/>
        <a:lstStyle/>
        <a:p>
          <a:endParaRPr lang="zh-CN" altLang="en-US"/>
        </a:p>
      </dgm:t>
    </dgm:pt>
    <dgm:pt modelId="{C360733E-FAF0-4BDF-A31F-9C37644CE86E}" type="sibTrans" cxnId="{3D979AC1-EF4D-42EC-A0EA-4E8078C0FDBF}">
      <dgm:prSet/>
      <dgm:spPr/>
      <dgm:t>
        <a:bodyPr/>
        <a:lstStyle/>
        <a:p>
          <a:endParaRPr lang="zh-CN" altLang="en-US"/>
        </a:p>
      </dgm:t>
    </dgm:pt>
    <dgm:pt modelId="{809A28BE-B937-42B8-8EC5-3CA11A7F7870}">
      <dgm:prSet phldrT="[文本]"/>
      <dgm:spPr/>
      <dgm:t>
        <a:bodyPr/>
        <a:lstStyle/>
        <a:p>
          <a:r>
            <a:rPr lang="en-US" altLang="zh-CN" dirty="0"/>
            <a:t>Bill.java</a:t>
          </a:r>
          <a:endParaRPr lang="zh-CN" altLang="en-US" dirty="0"/>
        </a:p>
      </dgm:t>
    </dgm:pt>
    <dgm:pt modelId="{A26F7082-A9AF-47D8-B698-9A4D0CAA37DE}" type="parTrans" cxnId="{4BC84F91-D20E-46B9-84F2-AC6868B290C1}">
      <dgm:prSet/>
      <dgm:spPr/>
      <dgm:t>
        <a:bodyPr/>
        <a:lstStyle/>
        <a:p>
          <a:endParaRPr lang="zh-CN" altLang="en-US"/>
        </a:p>
      </dgm:t>
    </dgm:pt>
    <dgm:pt modelId="{8692141F-5A96-4536-991D-06601F170C1A}" type="sibTrans" cxnId="{4BC84F91-D20E-46B9-84F2-AC6868B290C1}">
      <dgm:prSet/>
      <dgm:spPr/>
      <dgm:t>
        <a:bodyPr/>
        <a:lstStyle/>
        <a:p>
          <a:endParaRPr lang="zh-CN" altLang="en-US"/>
        </a:p>
      </dgm:t>
    </dgm:pt>
    <dgm:pt modelId="{75E17B5A-5C46-4167-A806-B9B9E132ED80}">
      <dgm:prSet phldrT="[文本]"/>
      <dgm:spPr/>
      <dgm:t>
        <a:bodyPr/>
        <a:lstStyle/>
        <a:p>
          <a:r>
            <a:rPr lang="en-US" altLang="zh-CN" dirty="0"/>
            <a:t>BillRepository.java</a:t>
          </a:r>
          <a:endParaRPr lang="zh-CN" altLang="en-US" dirty="0"/>
        </a:p>
      </dgm:t>
    </dgm:pt>
    <dgm:pt modelId="{978C78EA-7E8D-4089-9CD8-63A9FD6B78A5}" type="parTrans" cxnId="{4A783FFC-E753-49AC-AD65-1E87A4D2DC2F}">
      <dgm:prSet/>
      <dgm:spPr/>
      <dgm:t>
        <a:bodyPr/>
        <a:lstStyle/>
        <a:p>
          <a:endParaRPr lang="zh-CN" altLang="en-US"/>
        </a:p>
      </dgm:t>
    </dgm:pt>
    <dgm:pt modelId="{0F370D12-DE5B-482D-9F13-2BD4A211C764}" type="sibTrans" cxnId="{4A783FFC-E753-49AC-AD65-1E87A4D2DC2F}">
      <dgm:prSet/>
      <dgm:spPr/>
      <dgm:t>
        <a:bodyPr/>
        <a:lstStyle/>
        <a:p>
          <a:endParaRPr lang="zh-CN" altLang="en-US"/>
        </a:p>
      </dgm:t>
    </dgm:pt>
    <dgm:pt modelId="{77E3A7E1-A2CD-48A3-89F2-A9E87A410F8B}">
      <dgm:prSet phldrT="[文本]"/>
      <dgm:spPr/>
      <dgm:t>
        <a:bodyPr/>
        <a:lstStyle/>
        <a:p>
          <a:r>
            <a:rPr lang="en-US" altLang="zh-CN" dirty="0"/>
            <a:t>BudgetRepository.java</a:t>
          </a:r>
          <a:endParaRPr lang="zh-CN" altLang="en-US" dirty="0"/>
        </a:p>
      </dgm:t>
    </dgm:pt>
    <dgm:pt modelId="{987837C3-39AE-4173-8052-3DDD06AA597C}" type="parTrans" cxnId="{BFD7A776-0E91-4A8B-80D3-C5CB1B4C5B0F}">
      <dgm:prSet/>
      <dgm:spPr/>
      <dgm:t>
        <a:bodyPr/>
        <a:lstStyle/>
        <a:p>
          <a:endParaRPr lang="zh-CN" altLang="en-US"/>
        </a:p>
      </dgm:t>
    </dgm:pt>
    <dgm:pt modelId="{E3D508BA-16F1-4A8C-A17C-7A77FC1AD3A2}" type="sibTrans" cxnId="{BFD7A776-0E91-4A8B-80D3-C5CB1B4C5B0F}">
      <dgm:prSet/>
      <dgm:spPr/>
      <dgm:t>
        <a:bodyPr/>
        <a:lstStyle/>
        <a:p>
          <a:endParaRPr lang="zh-CN" altLang="en-US"/>
        </a:p>
      </dgm:t>
    </dgm:pt>
    <dgm:pt modelId="{754B3BBE-E3D5-436E-9776-A4670377DF77}">
      <dgm:prSet phldrT="[文本]"/>
      <dgm:spPr/>
      <dgm:t>
        <a:bodyPr/>
        <a:lstStyle/>
        <a:p>
          <a:r>
            <a:rPr lang="en-US" altLang="zh-CN" dirty="0"/>
            <a:t>Budget.java</a:t>
          </a:r>
          <a:endParaRPr lang="zh-CN" altLang="en-US" dirty="0"/>
        </a:p>
      </dgm:t>
    </dgm:pt>
    <dgm:pt modelId="{24F2A41E-7FEF-4F8F-BE1C-961CC12F2D73}" type="parTrans" cxnId="{8060E172-36F8-40BB-9BB9-060C65ED70E1}">
      <dgm:prSet/>
      <dgm:spPr/>
      <dgm:t>
        <a:bodyPr/>
        <a:lstStyle/>
        <a:p>
          <a:endParaRPr lang="zh-CN" altLang="en-US"/>
        </a:p>
      </dgm:t>
    </dgm:pt>
    <dgm:pt modelId="{A08485CC-B1FE-4EC0-8B8A-09928D0CE12F}" type="sibTrans" cxnId="{8060E172-36F8-40BB-9BB9-060C65ED70E1}">
      <dgm:prSet/>
      <dgm:spPr/>
      <dgm:t>
        <a:bodyPr/>
        <a:lstStyle/>
        <a:p>
          <a:endParaRPr lang="zh-CN" altLang="en-US"/>
        </a:p>
      </dgm:t>
    </dgm:pt>
    <dgm:pt modelId="{7DA6839D-B61F-407D-A8CA-BCCA098D8ABF}">
      <dgm:prSet phldrT="[文本]"/>
      <dgm:spPr/>
      <dgm:t>
        <a:bodyPr/>
        <a:lstStyle/>
        <a:p>
          <a:r>
            <a:rPr lang="en-US" altLang="zh-CN" dirty="0"/>
            <a:t>BillService.java</a:t>
          </a:r>
          <a:endParaRPr lang="zh-CN" altLang="en-US" dirty="0"/>
        </a:p>
      </dgm:t>
    </dgm:pt>
    <dgm:pt modelId="{F492E4CF-F82F-43DA-8BF2-7064339A545F}" type="parTrans" cxnId="{8F070FBE-BEBC-417D-9BBD-109DC707496F}">
      <dgm:prSet/>
      <dgm:spPr/>
      <dgm:t>
        <a:bodyPr/>
        <a:lstStyle/>
        <a:p>
          <a:endParaRPr lang="zh-CN" altLang="en-US"/>
        </a:p>
      </dgm:t>
    </dgm:pt>
    <dgm:pt modelId="{563ABC06-9F9C-46AD-8DBB-82BDD913D81D}" type="sibTrans" cxnId="{8F070FBE-BEBC-417D-9BBD-109DC707496F}">
      <dgm:prSet/>
      <dgm:spPr/>
      <dgm:t>
        <a:bodyPr/>
        <a:lstStyle/>
        <a:p>
          <a:endParaRPr lang="zh-CN" altLang="en-US"/>
        </a:p>
      </dgm:t>
    </dgm:pt>
    <dgm:pt modelId="{1FBCC025-7453-4CE6-9945-C1C71C3402F9}">
      <dgm:prSet phldrT="[文本]"/>
      <dgm:spPr/>
      <dgm:t>
        <a:bodyPr/>
        <a:lstStyle/>
        <a:p>
          <a:r>
            <a:rPr lang="en-US" altLang="zh-CN" dirty="0"/>
            <a:t>BudgetService.java</a:t>
          </a:r>
          <a:endParaRPr lang="zh-CN" altLang="en-US" dirty="0"/>
        </a:p>
      </dgm:t>
    </dgm:pt>
    <dgm:pt modelId="{55810C58-5241-4946-ABD2-E30F4D0B5624}" type="parTrans" cxnId="{0FA2EC77-8BB2-4ED3-8FC4-CEEF52056C5B}">
      <dgm:prSet/>
      <dgm:spPr/>
      <dgm:t>
        <a:bodyPr/>
        <a:lstStyle/>
        <a:p>
          <a:endParaRPr lang="zh-CN" altLang="en-US"/>
        </a:p>
      </dgm:t>
    </dgm:pt>
    <dgm:pt modelId="{3D312D72-F0E8-4BFF-982D-67363469F7BB}" type="sibTrans" cxnId="{0FA2EC77-8BB2-4ED3-8FC4-CEEF52056C5B}">
      <dgm:prSet/>
      <dgm:spPr/>
      <dgm:t>
        <a:bodyPr/>
        <a:lstStyle/>
        <a:p>
          <a:endParaRPr lang="zh-CN" altLang="en-US"/>
        </a:p>
      </dgm:t>
    </dgm:pt>
    <dgm:pt modelId="{72EB2EBD-ABCF-498E-AA5B-7213E4632CA1}">
      <dgm:prSet phldrT="[文本]"/>
      <dgm:spPr/>
      <dgm:t>
        <a:bodyPr/>
        <a:lstStyle/>
        <a:p>
          <a:r>
            <a:rPr lang="en-US" altLang="zh-CN" dirty="0"/>
            <a:t>BillController.java</a:t>
          </a:r>
          <a:endParaRPr lang="zh-CN" altLang="en-US" dirty="0"/>
        </a:p>
      </dgm:t>
    </dgm:pt>
    <dgm:pt modelId="{941F8704-1E83-4FAC-BEE3-BC84FEC3847F}" type="parTrans" cxnId="{8FEBD782-D328-4635-9684-61D4D5DB936A}">
      <dgm:prSet/>
      <dgm:spPr/>
      <dgm:t>
        <a:bodyPr/>
        <a:lstStyle/>
        <a:p>
          <a:endParaRPr lang="zh-CN" altLang="en-US"/>
        </a:p>
      </dgm:t>
    </dgm:pt>
    <dgm:pt modelId="{E4DC8395-BF3F-42F1-8567-0C3AD57E64CB}" type="sibTrans" cxnId="{8FEBD782-D328-4635-9684-61D4D5DB936A}">
      <dgm:prSet/>
      <dgm:spPr/>
      <dgm:t>
        <a:bodyPr/>
        <a:lstStyle/>
        <a:p>
          <a:endParaRPr lang="zh-CN" altLang="en-US"/>
        </a:p>
      </dgm:t>
    </dgm:pt>
    <dgm:pt modelId="{9930CC8C-967C-42F7-ACD1-6A9DFFE5DB5E}">
      <dgm:prSet phldrT="[文本]"/>
      <dgm:spPr/>
      <dgm:t>
        <a:bodyPr/>
        <a:lstStyle/>
        <a:p>
          <a:r>
            <a:rPr lang="en-US" altLang="zh-CN" dirty="0"/>
            <a:t>Soial.java</a:t>
          </a:r>
          <a:endParaRPr lang="zh-CN" altLang="en-US" dirty="0"/>
        </a:p>
      </dgm:t>
    </dgm:pt>
    <dgm:pt modelId="{6198B1F8-2ECE-491B-BD6E-AE809098488B}" type="parTrans" cxnId="{411679B4-F392-4E82-9192-ECA9F4946D5C}">
      <dgm:prSet/>
      <dgm:spPr/>
      <dgm:t>
        <a:bodyPr/>
        <a:lstStyle/>
        <a:p>
          <a:endParaRPr lang="zh-CN" altLang="en-US"/>
        </a:p>
      </dgm:t>
    </dgm:pt>
    <dgm:pt modelId="{65C17562-6504-473F-8481-D26B120824EE}" type="sibTrans" cxnId="{411679B4-F392-4E82-9192-ECA9F4946D5C}">
      <dgm:prSet/>
      <dgm:spPr/>
      <dgm:t>
        <a:bodyPr/>
        <a:lstStyle/>
        <a:p>
          <a:endParaRPr lang="zh-CN" altLang="en-US"/>
        </a:p>
      </dgm:t>
    </dgm:pt>
    <dgm:pt modelId="{178DA7AC-20DF-450A-AF6A-CC1F928CDC47}">
      <dgm:prSet phldrT="[文本]"/>
      <dgm:spPr/>
      <dgm:t>
        <a:bodyPr/>
        <a:lstStyle/>
        <a:p>
          <a:r>
            <a:rPr lang="en-US" altLang="zh-CN" dirty="0"/>
            <a:t>Comment.java</a:t>
          </a:r>
          <a:endParaRPr lang="zh-CN" altLang="en-US" dirty="0"/>
        </a:p>
      </dgm:t>
    </dgm:pt>
    <dgm:pt modelId="{145B4130-42AB-4366-ABEB-06E4A5003E55}" type="parTrans" cxnId="{DEF0F14A-3E04-478A-8FD8-D76D2924283B}">
      <dgm:prSet/>
      <dgm:spPr/>
      <dgm:t>
        <a:bodyPr/>
        <a:lstStyle/>
        <a:p>
          <a:endParaRPr lang="zh-CN" altLang="en-US"/>
        </a:p>
      </dgm:t>
    </dgm:pt>
    <dgm:pt modelId="{43876013-A2A8-4FA6-8FF6-6CBDD32E9539}" type="sibTrans" cxnId="{DEF0F14A-3E04-478A-8FD8-D76D2924283B}">
      <dgm:prSet/>
      <dgm:spPr/>
      <dgm:t>
        <a:bodyPr/>
        <a:lstStyle/>
        <a:p>
          <a:endParaRPr lang="zh-CN" altLang="en-US"/>
        </a:p>
      </dgm:t>
    </dgm:pt>
    <dgm:pt modelId="{DCAF8616-E5C5-436C-BEFE-AB9B068B044A}">
      <dgm:prSet phldrT="[文本]"/>
      <dgm:spPr/>
      <dgm:t>
        <a:bodyPr/>
        <a:lstStyle/>
        <a:p>
          <a:r>
            <a:rPr lang="en-US" altLang="zh-CN" dirty="0"/>
            <a:t>Praise.java</a:t>
          </a:r>
          <a:endParaRPr lang="zh-CN" altLang="en-US" dirty="0"/>
        </a:p>
      </dgm:t>
    </dgm:pt>
    <dgm:pt modelId="{C0B807F9-78DE-4AE7-8A70-0B36F2A40F4E}" type="parTrans" cxnId="{6441DC22-93DF-4806-82AB-8EB9A9531C17}">
      <dgm:prSet/>
      <dgm:spPr/>
      <dgm:t>
        <a:bodyPr/>
        <a:lstStyle/>
        <a:p>
          <a:endParaRPr lang="zh-CN" altLang="en-US"/>
        </a:p>
      </dgm:t>
    </dgm:pt>
    <dgm:pt modelId="{40688CB0-ED0A-47F2-8C6D-96323786913E}" type="sibTrans" cxnId="{6441DC22-93DF-4806-82AB-8EB9A9531C17}">
      <dgm:prSet/>
      <dgm:spPr/>
      <dgm:t>
        <a:bodyPr/>
        <a:lstStyle/>
        <a:p>
          <a:endParaRPr lang="zh-CN" altLang="en-US"/>
        </a:p>
      </dgm:t>
    </dgm:pt>
    <dgm:pt modelId="{450BC83D-A333-4314-8447-4DF27AF7882D}">
      <dgm:prSet phldrT="[文本]"/>
      <dgm:spPr/>
      <dgm:t>
        <a:bodyPr/>
        <a:lstStyle/>
        <a:p>
          <a:r>
            <a:rPr lang="en-US" altLang="zh-CN" dirty="0"/>
            <a:t>SocialRepository.java</a:t>
          </a:r>
          <a:endParaRPr lang="zh-CN" altLang="en-US" dirty="0"/>
        </a:p>
      </dgm:t>
    </dgm:pt>
    <dgm:pt modelId="{C0B0A6B2-392D-49E7-A09D-228C825F1DEA}" type="parTrans" cxnId="{18D3BD6B-8D17-4459-A0D6-8287B1F7C0A2}">
      <dgm:prSet/>
      <dgm:spPr/>
      <dgm:t>
        <a:bodyPr/>
        <a:lstStyle/>
        <a:p>
          <a:endParaRPr lang="zh-CN" altLang="en-US"/>
        </a:p>
      </dgm:t>
    </dgm:pt>
    <dgm:pt modelId="{CBBDF9EC-941D-493A-AD41-999A60872C72}" type="sibTrans" cxnId="{18D3BD6B-8D17-4459-A0D6-8287B1F7C0A2}">
      <dgm:prSet/>
      <dgm:spPr/>
      <dgm:t>
        <a:bodyPr/>
        <a:lstStyle/>
        <a:p>
          <a:endParaRPr lang="zh-CN" altLang="en-US"/>
        </a:p>
      </dgm:t>
    </dgm:pt>
    <dgm:pt modelId="{A5336979-FF28-4C1B-9233-07C7D3C035F1}">
      <dgm:prSet phldrT="[文本]"/>
      <dgm:spPr/>
      <dgm:t>
        <a:bodyPr/>
        <a:lstStyle/>
        <a:p>
          <a:r>
            <a:rPr lang="en-US" altLang="zh-CN" dirty="0"/>
            <a:t>CommentRepository.java</a:t>
          </a:r>
          <a:endParaRPr lang="zh-CN" altLang="en-US" dirty="0"/>
        </a:p>
      </dgm:t>
    </dgm:pt>
    <dgm:pt modelId="{C83337E3-6C22-4F8C-B5BD-9BA063EAE306}" type="parTrans" cxnId="{336E8CF8-2699-4E5D-9AF8-BD13B485DEDD}">
      <dgm:prSet/>
      <dgm:spPr/>
      <dgm:t>
        <a:bodyPr/>
        <a:lstStyle/>
        <a:p>
          <a:endParaRPr lang="zh-CN" altLang="en-US"/>
        </a:p>
      </dgm:t>
    </dgm:pt>
    <dgm:pt modelId="{1A56DE3F-4EA2-400F-86EB-B801951EBA78}" type="sibTrans" cxnId="{336E8CF8-2699-4E5D-9AF8-BD13B485DEDD}">
      <dgm:prSet/>
      <dgm:spPr/>
      <dgm:t>
        <a:bodyPr/>
        <a:lstStyle/>
        <a:p>
          <a:endParaRPr lang="zh-CN" altLang="en-US"/>
        </a:p>
      </dgm:t>
    </dgm:pt>
    <dgm:pt modelId="{EC4C3DA0-CA83-4E8A-8087-DF5375D1EF0E}">
      <dgm:prSet phldrT="[文本]"/>
      <dgm:spPr/>
      <dgm:t>
        <a:bodyPr/>
        <a:lstStyle/>
        <a:p>
          <a:r>
            <a:rPr lang="en-US" altLang="zh-CN" dirty="0"/>
            <a:t>PraiseRepository.java</a:t>
          </a:r>
          <a:endParaRPr lang="zh-CN" altLang="en-US" dirty="0"/>
        </a:p>
      </dgm:t>
    </dgm:pt>
    <dgm:pt modelId="{5E47D9B5-61CE-4711-8DFA-63A63D3AD4C6}" type="parTrans" cxnId="{A32A0B55-D030-41DB-BC21-6DCAD7DF4E2F}">
      <dgm:prSet/>
      <dgm:spPr/>
      <dgm:t>
        <a:bodyPr/>
        <a:lstStyle/>
        <a:p>
          <a:endParaRPr lang="zh-CN" altLang="en-US"/>
        </a:p>
      </dgm:t>
    </dgm:pt>
    <dgm:pt modelId="{552E2A08-5459-425E-94B7-D48408AE62CD}" type="sibTrans" cxnId="{A32A0B55-D030-41DB-BC21-6DCAD7DF4E2F}">
      <dgm:prSet/>
      <dgm:spPr/>
      <dgm:t>
        <a:bodyPr/>
        <a:lstStyle/>
        <a:p>
          <a:endParaRPr lang="zh-CN" altLang="en-US"/>
        </a:p>
      </dgm:t>
    </dgm:pt>
    <dgm:pt modelId="{CB25C07A-70C0-490A-844D-3C045628A578}">
      <dgm:prSet phldrT="[文本]"/>
      <dgm:spPr/>
      <dgm:t>
        <a:bodyPr/>
        <a:lstStyle/>
        <a:p>
          <a:r>
            <a:rPr lang="en-US" altLang="zh-CN" dirty="0"/>
            <a:t>SocialService.java</a:t>
          </a:r>
          <a:endParaRPr lang="zh-CN" altLang="en-US" dirty="0"/>
        </a:p>
      </dgm:t>
    </dgm:pt>
    <dgm:pt modelId="{F0F196AD-0763-4001-B9EB-E201D3F2C605}" type="parTrans" cxnId="{0981807D-1613-442E-BADC-66CD5212FA43}">
      <dgm:prSet/>
      <dgm:spPr/>
      <dgm:t>
        <a:bodyPr/>
        <a:lstStyle/>
        <a:p>
          <a:endParaRPr lang="zh-CN" altLang="en-US"/>
        </a:p>
      </dgm:t>
    </dgm:pt>
    <dgm:pt modelId="{394BEA0C-5807-48FF-ADAE-58793A5A2A42}" type="sibTrans" cxnId="{0981807D-1613-442E-BADC-66CD5212FA43}">
      <dgm:prSet/>
      <dgm:spPr/>
      <dgm:t>
        <a:bodyPr/>
        <a:lstStyle/>
        <a:p>
          <a:endParaRPr lang="zh-CN" altLang="en-US"/>
        </a:p>
      </dgm:t>
    </dgm:pt>
    <dgm:pt modelId="{74BA59C3-BF8C-4B44-960F-4BF6C89F96C2}">
      <dgm:prSet phldrT="[文本]"/>
      <dgm:spPr/>
      <dgm:t>
        <a:bodyPr/>
        <a:lstStyle/>
        <a:p>
          <a:r>
            <a:rPr lang="en-US" altLang="zh-CN" dirty="0"/>
            <a:t>CommentService.java</a:t>
          </a:r>
          <a:endParaRPr lang="zh-CN" altLang="en-US" dirty="0"/>
        </a:p>
      </dgm:t>
    </dgm:pt>
    <dgm:pt modelId="{2797C7A7-7793-4BB0-AB03-B158344BACC7}" type="parTrans" cxnId="{444A5BE5-7BEE-46EA-9677-51FC23ACB40C}">
      <dgm:prSet/>
      <dgm:spPr/>
      <dgm:t>
        <a:bodyPr/>
        <a:lstStyle/>
        <a:p>
          <a:endParaRPr lang="zh-CN" altLang="en-US"/>
        </a:p>
      </dgm:t>
    </dgm:pt>
    <dgm:pt modelId="{4C9759C7-066E-47C9-9E82-275EBA617121}" type="sibTrans" cxnId="{444A5BE5-7BEE-46EA-9677-51FC23ACB40C}">
      <dgm:prSet/>
      <dgm:spPr/>
      <dgm:t>
        <a:bodyPr/>
        <a:lstStyle/>
        <a:p>
          <a:endParaRPr lang="zh-CN" altLang="en-US"/>
        </a:p>
      </dgm:t>
    </dgm:pt>
    <dgm:pt modelId="{AF0E95B0-0FD4-4D8B-9CCA-B8341C88C218}">
      <dgm:prSet phldrT="[文本]"/>
      <dgm:spPr/>
      <dgm:t>
        <a:bodyPr/>
        <a:lstStyle/>
        <a:p>
          <a:r>
            <a:rPr lang="en-US" altLang="zh-CN" dirty="0"/>
            <a:t>BudgetController.java</a:t>
          </a:r>
          <a:endParaRPr lang="zh-CN" altLang="en-US" dirty="0"/>
        </a:p>
      </dgm:t>
    </dgm:pt>
    <dgm:pt modelId="{D63ACD8C-9E0C-4153-94B8-77833282D56C}" type="parTrans" cxnId="{6846DB09-B969-4A05-8717-CA1E4BE3392A}">
      <dgm:prSet/>
      <dgm:spPr/>
      <dgm:t>
        <a:bodyPr/>
        <a:lstStyle/>
        <a:p>
          <a:endParaRPr lang="zh-CN" altLang="en-US"/>
        </a:p>
      </dgm:t>
    </dgm:pt>
    <dgm:pt modelId="{4EC9F2F0-3263-4224-9105-53411CA19009}" type="sibTrans" cxnId="{6846DB09-B969-4A05-8717-CA1E4BE3392A}">
      <dgm:prSet/>
      <dgm:spPr/>
      <dgm:t>
        <a:bodyPr/>
        <a:lstStyle/>
        <a:p>
          <a:endParaRPr lang="zh-CN" altLang="en-US"/>
        </a:p>
      </dgm:t>
    </dgm:pt>
    <dgm:pt modelId="{C70EC1F8-D4CF-4F56-B851-4421F56CA8D4}">
      <dgm:prSet phldrT="[文本]"/>
      <dgm:spPr/>
      <dgm:t>
        <a:bodyPr/>
        <a:lstStyle/>
        <a:p>
          <a:r>
            <a:rPr lang="en-US" altLang="zh-CN" dirty="0"/>
            <a:t>SocialController.java</a:t>
          </a:r>
          <a:endParaRPr lang="zh-CN" altLang="en-US" dirty="0"/>
        </a:p>
      </dgm:t>
    </dgm:pt>
    <dgm:pt modelId="{86FA5191-09A4-4B90-AF19-A802F1192295}" type="parTrans" cxnId="{60172E48-6674-4968-BBBC-2A97504CBAFC}">
      <dgm:prSet/>
      <dgm:spPr/>
      <dgm:t>
        <a:bodyPr/>
        <a:lstStyle/>
        <a:p>
          <a:endParaRPr lang="zh-CN" altLang="en-US"/>
        </a:p>
      </dgm:t>
    </dgm:pt>
    <dgm:pt modelId="{6A0BA17A-F706-4A04-9050-C7D6B635FBF3}" type="sibTrans" cxnId="{60172E48-6674-4968-BBBC-2A97504CBAFC}">
      <dgm:prSet/>
      <dgm:spPr/>
      <dgm:t>
        <a:bodyPr/>
        <a:lstStyle/>
        <a:p>
          <a:endParaRPr lang="zh-CN" altLang="en-US"/>
        </a:p>
      </dgm:t>
    </dgm:pt>
    <dgm:pt modelId="{6D454FEA-CCC0-4FCE-A711-FCB6D6D4351E}">
      <dgm:prSet phldrT="[文本]"/>
      <dgm:spPr/>
      <dgm:t>
        <a:bodyPr/>
        <a:lstStyle/>
        <a:p>
          <a:r>
            <a:rPr lang="en-US" altLang="zh-CN" dirty="0"/>
            <a:t>CommentController.java</a:t>
          </a:r>
          <a:endParaRPr lang="zh-CN" altLang="en-US" dirty="0"/>
        </a:p>
      </dgm:t>
    </dgm:pt>
    <dgm:pt modelId="{6B72D99B-73B6-4A86-8EB2-21A479B403E4}" type="parTrans" cxnId="{14D03EDF-00BB-4A38-8EC1-353326489F20}">
      <dgm:prSet/>
      <dgm:spPr/>
      <dgm:t>
        <a:bodyPr/>
        <a:lstStyle/>
        <a:p>
          <a:endParaRPr lang="zh-CN" altLang="en-US"/>
        </a:p>
      </dgm:t>
    </dgm:pt>
    <dgm:pt modelId="{912C5D02-2631-4325-A64D-5E29D7E4D184}" type="sibTrans" cxnId="{14D03EDF-00BB-4A38-8EC1-353326489F20}">
      <dgm:prSet/>
      <dgm:spPr/>
      <dgm:t>
        <a:bodyPr/>
        <a:lstStyle/>
        <a:p>
          <a:endParaRPr lang="zh-CN" altLang="en-US"/>
        </a:p>
      </dgm:t>
    </dgm:pt>
    <dgm:pt modelId="{081E3452-A535-4DA2-AA4F-B43814DC4B38}" type="pres">
      <dgm:prSet presAssocID="{7F2AC14E-B2C6-45BD-90B9-693D5F5CEAAC}" presName="Name0" presStyleCnt="0">
        <dgm:presLayoutVars>
          <dgm:chPref val="1"/>
          <dgm:dir/>
          <dgm:animOne val="branch"/>
          <dgm:animLvl val="lvl"/>
          <dgm:resizeHandles val="exact"/>
        </dgm:presLayoutVars>
      </dgm:prSet>
      <dgm:spPr/>
      <dgm:t>
        <a:bodyPr/>
        <a:lstStyle/>
        <a:p>
          <a:endParaRPr lang="zh-CN" altLang="en-US"/>
        </a:p>
      </dgm:t>
    </dgm:pt>
    <dgm:pt modelId="{A1E2349D-D0C5-4604-84CD-AB436E895472}" type="pres">
      <dgm:prSet presAssocID="{CFAFE8D8-9090-4F2A-ABA2-17BC62ACD6A1}" presName="root1" presStyleCnt="0"/>
      <dgm:spPr/>
    </dgm:pt>
    <dgm:pt modelId="{93F9A365-CD84-4C2F-A7B2-A31F8DB97056}" type="pres">
      <dgm:prSet presAssocID="{CFAFE8D8-9090-4F2A-ABA2-17BC62ACD6A1}" presName="LevelOneTextNode" presStyleLbl="node0" presStyleIdx="0" presStyleCnt="1">
        <dgm:presLayoutVars>
          <dgm:chPref val="3"/>
        </dgm:presLayoutVars>
      </dgm:prSet>
      <dgm:spPr/>
      <dgm:t>
        <a:bodyPr/>
        <a:lstStyle/>
        <a:p>
          <a:endParaRPr lang="zh-CN" altLang="en-US"/>
        </a:p>
      </dgm:t>
    </dgm:pt>
    <dgm:pt modelId="{8415BD4A-7018-4CF2-9C07-EA6FD0704A40}" type="pres">
      <dgm:prSet presAssocID="{CFAFE8D8-9090-4F2A-ABA2-17BC62ACD6A1}" presName="level2hierChild" presStyleCnt="0"/>
      <dgm:spPr/>
    </dgm:pt>
    <dgm:pt modelId="{ADFE4683-656B-4AD7-B863-84D064431350}" type="pres">
      <dgm:prSet presAssocID="{9CA948B7-786C-4FE7-9CFE-15E1ECDE3078}" presName="conn2-1" presStyleLbl="parChTrans1D2" presStyleIdx="0" presStyleCnt="4"/>
      <dgm:spPr/>
      <dgm:t>
        <a:bodyPr/>
        <a:lstStyle/>
        <a:p>
          <a:endParaRPr lang="zh-CN" altLang="en-US"/>
        </a:p>
      </dgm:t>
    </dgm:pt>
    <dgm:pt modelId="{1FA9B695-CD43-402C-8A0C-C70DBA7F2FD1}" type="pres">
      <dgm:prSet presAssocID="{9CA948B7-786C-4FE7-9CFE-15E1ECDE3078}" presName="connTx" presStyleLbl="parChTrans1D2" presStyleIdx="0" presStyleCnt="4"/>
      <dgm:spPr/>
      <dgm:t>
        <a:bodyPr/>
        <a:lstStyle/>
        <a:p>
          <a:endParaRPr lang="zh-CN" altLang="en-US"/>
        </a:p>
      </dgm:t>
    </dgm:pt>
    <dgm:pt modelId="{CBC87C01-301A-4A06-99B7-26731FA8B8E8}" type="pres">
      <dgm:prSet presAssocID="{FD5DE574-08E3-457D-AB19-FF688FEFE9D4}" presName="root2" presStyleCnt="0"/>
      <dgm:spPr/>
    </dgm:pt>
    <dgm:pt modelId="{270CA913-4AA7-49D6-B551-1AE3BAC15ACF}" type="pres">
      <dgm:prSet presAssocID="{FD5DE574-08E3-457D-AB19-FF688FEFE9D4}" presName="LevelTwoTextNode" presStyleLbl="node2" presStyleIdx="0" presStyleCnt="4">
        <dgm:presLayoutVars>
          <dgm:chPref val="3"/>
        </dgm:presLayoutVars>
      </dgm:prSet>
      <dgm:spPr/>
      <dgm:t>
        <a:bodyPr/>
        <a:lstStyle/>
        <a:p>
          <a:endParaRPr lang="zh-CN" altLang="en-US"/>
        </a:p>
      </dgm:t>
    </dgm:pt>
    <dgm:pt modelId="{99ED6158-D53C-44DB-9848-94587D23DA80}" type="pres">
      <dgm:prSet presAssocID="{FD5DE574-08E3-457D-AB19-FF688FEFE9D4}" presName="level3hierChild" presStyleCnt="0"/>
      <dgm:spPr/>
    </dgm:pt>
    <dgm:pt modelId="{2E5E0003-4478-4CBB-BF68-B88DE4BB43B2}" type="pres">
      <dgm:prSet presAssocID="{A26F7082-A9AF-47D8-B698-9A4D0CAA37DE}" presName="conn2-1" presStyleLbl="parChTrans1D3" presStyleIdx="0" presStyleCnt="18"/>
      <dgm:spPr/>
      <dgm:t>
        <a:bodyPr/>
        <a:lstStyle/>
        <a:p>
          <a:endParaRPr lang="zh-CN" altLang="en-US"/>
        </a:p>
      </dgm:t>
    </dgm:pt>
    <dgm:pt modelId="{6446C768-E624-4453-9EC4-57E6F4F4AABE}" type="pres">
      <dgm:prSet presAssocID="{A26F7082-A9AF-47D8-B698-9A4D0CAA37DE}" presName="connTx" presStyleLbl="parChTrans1D3" presStyleIdx="0" presStyleCnt="18"/>
      <dgm:spPr/>
      <dgm:t>
        <a:bodyPr/>
        <a:lstStyle/>
        <a:p>
          <a:endParaRPr lang="zh-CN" altLang="en-US"/>
        </a:p>
      </dgm:t>
    </dgm:pt>
    <dgm:pt modelId="{E432BC67-ECF0-4D1B-BE05-B7EBC1A880B1}" type="pres">
      <dgm:prSet presAssocID="{809A28BE-B937-42B8-8EC5-3CA11A7F7870}" presName="root2" presStyleCnt="0"/>
      <dgm:spPr/>
    </dgm:pt>
    <dgm:pt modelId="{F5930F0E-AF85-4BBC-8FEA-3909D8ADBD16}" type="pres">
      <dgm:prSet presAssocID="{809A28BE-B937-42B8-8EC5-3CA11A7F7870}" presName="LevelTwoTextNode" presStyleLbl="node3" presStyleIdx="0" presStyleCnt="18">
        <dgm:presLayoutVars>
          <dgm:chPref val="3"/>
        </dgm:presLayoutVars>
      </dgm:prSet>
      <dgm:spPr/>
      <dgm:t>
        <a:bodyPr/>
        <a:lstStyle/>
        <a:p>
          <a:endParaRPr lang="zh-CN" altLang="en-US"/>
        </a:p>
      </dgm:t>
    </dgm:pt>
    <dgm:pt modelId="{B0696191-7072-4C4B-ABB0-331454E83203}" type="pres">
      <dgm:prSet presAssocID="{809A28BE-B937-42B8-8EC5-3CA11A7F7870}" presName="level3hierChild" presStyleCnt="0"/>
      <dgm:spPr/>
    </dgm:pt>
    <dgm:pt modelId="{1EBAE7FF-4020-4272-8643-6940CADFD01C}" type="pres">
      <dgm:prSet presAssocID="{24F2A41E-7FEF-4F8F-BE1C-961CC12F2D73}" presName="conn2-1" presStyleLbl="parChTrans1D3" presStyleIdx="1" presStyleCnt="18"/>
      <dgm:spPr/>
      <dgm:t>
        <a:bodyPr/>
        <a:lstStyle/>
        <a:p>
          <a:endParaRPr lang="zh-CN" altLang="en-US"/>
        </a:p>
      </dgm:t>
    </dgm:pt>
    <dgm:pt modelId="{AE1A149A-5F97-4659-BF58-0911D1420A11}" type="pres">
      <dgm:prSet presAssocID="{24F2A41E-7FEF-4F8F-BE1C-961CC12F2D73}" presName="connTx" presStyleLbl="parChTrans1D3" presStyleIdx="1" presStyleCnt="18"/>
      <dgm:spPr/>
      <dgm:t>
        <a:bodyPr/>
        <a:lstStyle/>
        <a:p>
          <a:endParaRPr lang="zh-CN" altLang="en-US"/>
        </a:p>
      </dgm:t>
    </dgm:pt>
    <dgm:pt modelId="{78C1DB30-5FEE-484B-91C0-11DC51C62C40}" type="pres">
      <dgm:prSet presAssocID="{754B3BBE-E3D5-436E-9776-A4670377DF77}" presName="root2" presStyleCnt="0"/>
      <dgm:spPr/>
    </dgm:pt>
    <dgm:pt modelId="{FFB3AE94-8680-4EF2-9E05-360BD31657C6}" type="pres">
      <dgm:prSet presAssocID="{754B3BBE-E3D5-436E-9776-A4670377DF77}" presName="LevelTwoTextNode" presStyleLbl="node3" presStyleIdx="1" presStyleCnt="18">
        <dgm:presLayoutVars>
          <dgm:chPref val="3"/>
        </dgm:presLayoutVars>
      </dgm:prSet>
      <dgm:spPr/>
      <dgm:t>
        <a:bodyPr/>
        <a:lstStyle/>
        <a:p>
          <a:endParaRPr lang="zh-CN" altLang="en-US"/>
        </a:p>
      </dgm:t>
    </dgm:pt>
    <dgm:pt modelId="{6163AAFD-7F93-48F5-911C-039FE3CFBEC7}" type="pres">
      <dgm:prSet presAssocID="{754B3BBE-E3D5-436E-9776-A4670377DF77}" presName="level3hierChild" presStyleCnt="0"/>
      <dgm:spPr/>
    </dgm:pt>
    <dgm:pt modelId="{6D60099B-8824-4AAE-B402-17ED78415C7C}" type="pres">
      <dgm:prSet presAssocID="{6198B1F8-2ECE-491B-BD6E-AE809098488B}" presName="conn2-1" presStyleLbl="parChTrans1D3" presStyleIdx="2" presStyleCnt="18"/>
      <dgm:spPr/>
      <dgm:t>
        <a:bodyPr/>
        <a:lstStyle/>
        <a:p>
          <a:endParaRPr lang="zh-CN" altLang="en-US"/>
        </a:p>
      </dgm:t>
    </dgm:pt>
    <dgm:pt modelId="{7311273D-18C1-48B7-942C-F66A20CA54C2}" type="pres">
      <dgm:prSet presAssocID="{6198B1F8-2ECE-491B-BD6E-AE809098488B}" presName="connTx" presStyleLbl="parChTrans1D3" presStyleIdx="2" presStyleCnt="18"/>
      <dgm:spPr/>
      <dgm:t>
        <a:bodyPr/>
        <a:lstStyle/>
        <a:p>
          <a:endParaRPr lang="zh-CN" altLang="en-US"/>
        </a:p>
      </dgm:t>
    </dgm:pt>
    <dgm:pt modelId="{B57C53C8-F412-4141-9E1E-2D9378F1B129}" type="pres">
      <dgm:prSet presAssocID="{9930CC8C-967C-42F7-ACD1-6A9DFFE5DB5E}" presName="root2" presStyleCnt="0"/>
      <dgm:spPr/>
    </dgm:pt>
    <dgm:pt modelId="{EC7A9624-1809-4731-9BFE-1EEEDCAA8C1F}" type="pres">
      <dgm:prSet presAssocID="{9930CC8C-967C-42F7-ACD1-6A9DFFE5DB5E}" presName="LevelTwoTextNode" presStyleLbl="node3" presStyleIdx="2" presStyleCnt="18">
        <dgm:presLayoutVars>
          <dgm:chPref val="3"/>
        </dgm:presLayoutVars>
      </dgm:prSet>
      <dgm:spPr/>
      <dgm:t>
        <a:bodyPr/>
        <a:lstStyle/>
        <a:p>
          <a:endParaRPr lang="zh-CN" altLang="en-US"/>
        </a:p>
      </dgm:t>
    </dgm:pt>
    <dgm:pt modelId="{2804541A-AE1D-4E5B-BE6F-E58979FC4F97}" type="pres">
      <dgm:prSet presAssocID="{9930CC8C-967C-42F7-ACD1-6A9DFFE5DB5E}" presName="level3hierChild" presStyleCnt="0"/>
      <dgm:spPr/>
    </dgm:pt>
    <dgm:pt modelId="{35D56DA8-F15D-4AE0-81B7-29FA96E44D6D}" type="pres">
      <dgm:prSet presAssocID="{145B4130-42AB-4366-ABEB-06E4A5003E55}" presName="conn2-1" presStyleLbl="parChTrans1D3" presStyleIdx="3" presStyleCnt="18"/>
      <dgm:spPr/>
      <dgm:t>
        <a:bodyPr/>
        <a:lstStyle/>
        <a:p>
          <a:endParaRPr lang="zh-CN" altLang="en-US"/>
        </a:p>
      </dgm:t>
    </dgm:pt>
    <dgm:pt modelId="{7A4D591E-2249-4251-B9CF-2E68E0719796}" type="pres">
      <dgm:prSet presAssocID="{145B4130-42AB-4366-ABEB-06E4A5003E55}" presName="connTx" presStyleLbl="parChTrans1D3" presStyleIdx="3" presStyleCnt="18"/>
      <dgm:spPr/>
      <dgm:t>
        <a:bodyPr/>
        <a:lstStyle/>
        <a:p>
          <a:endParaRPr lang="zh-CN" altLang="en-US"/>
        </a:p>
      </dgm:t>
    </dgm:pt>
    <dgm:pt modelId="{9A4B783E-A5DB-4D70-BD19-55B4D75A2F65}" type="pres">
      <dgm:prSet presAssocID="{178DA7AC-20DF-450A-AF6A-CC1F928CDC47}" presName="root2" presStyleCnt="0"/>
      <dgm:spPr/>
    </dgm:pt>
    <dgm:pt modelId="{D04BEA7D-74E5-4C6C-B38A-64604315F3B4}" type="pres">
      <dgm:prSet presAssocID="{178DA7AC-20DF-450A-AF6A-CC1F928CDC47}" presName="LevelTwoTextNode" presStyleLbl="node3" presStyleIdx="3" presStyleCnt="18">
        <dgm:presLayoutVars>
          <dgm:chPref val="3"/>
        </dgm:presLayoutVars>
      </dgm:prSet>
      <dgm:spPr/>
      <dgm:t>
        <a:bodyPr/>
        <a:lstStyle/>
        <a:p>
          <a:endParaRPr lang="zh-CN" altLang="en-US"/>
        </a:p>
      </dgm:t>
    </dgm:pt>
    <dgm:pt modelId="{B8C3A994-403E-4EAB-86AD-9DD839543D0B}" type="pres">
      <dgm:prSet presAssocID="{178DA7AC-20DF-450A-AF6A-CC1F928CDC47}" presName="level3hierChild" presStyleCnt="0"/>
      <dgm:spPr/>
    </dgm:pt>
    <dgm:pt modelId="{4CAC9E79-7303-4861-A64B-9572341D272C}" type="pres">
      <dgm:prSet presAssocID="{C0B807F9-78DE-4AE7-8A70-0B36F2A40F4E}" presName="conn2-1" presStyleLbl="parChTrans1D3" presStyleIdx="4" presStyleCnt="18"/>
      <dgm:spPr/>
      <dgm:t>
        <a:bodyPr/>
        <a:lstStyle/>
        <a:p>
          <a:endParaRPr lang="zh-CN" altLang="en-US"/>
        </a:p>
      </dgm:t>
    </dgm:pt>
    <dgm:pt modelId="{B32A9810-1C07-4586-A3BB-67BDB0B31A19}" type="pres">
      <dgm:prSet presAssocID="{C0B807F9-78DE-4AE7-8A70-0B36F2A40F4E}" presName="connTx" presStyleLbl="parChTrans1D3" presStyleIdx="4" presStyleCnt="18"/>
      <dgm:spPr/>
      <dgm:t>
        <a:bodyPr/>
        <a:lstStyle/>
        <a:p>
          <a:endParaRPr lang="zh-CN" altLang="en-US"/>
        </a:p>
      </dgm:t>
    </dgm:pt>
    <dgm:pt modelId="{25BCC2CB-81DD-46D9-B555-8434FADF56C3}" type="pres">
      <dgm:prSet presAssocID="{DCAF8616-E5C5-436C-BEFE-AB9B068B044A}" presName="root2" presStyleCnt="0"/>
      <dgm:spPr/>
    </dgm:pt>
    <dgm:pt modelId="{22F94263-012C-476C-A6E2-88727C025D50}" type="pres">
      <dgm:prSet presAssocID="{DCAF8616-E5C5-436C-BEFE-AB9B068B044A}" presName="LevelTwoTextNode" presStyleLbl="node3" presStyleIdx="4" presStyleCnt="18">
        <dgm:presLayoutVars>
          <dgm:chPref val="3"/>
        </dgm:presLayoutVars>
      </dgm:prSet>
      <dgm:spPr/>
      <dgm:t>
        <a:bodyPr/>
        <a:lstStyle/>
        <a:p>
          <a:endParaRPr lang="zh-CN" altLang="en-US"/>
        </a:p>
      </dgm:t>
    </dgm:pt>
    <dgm:pt modelId="{EDCE5EDC-E58E-4C3E-BA0B-36ECB7669FB9}" type="pres">
      <dgm:prSet presAssocID="{DCAF8616-E5C5-436C-BEFE-AB9B068B044A}" presName="level3hierChild" presStyleCnt="0"/>
      <dgm:spPr/>
    </dgm:pt>
    <dgm:pt modelId="{C2F15F08-E5CF-4998-887C-7D58EFE04AA4}" type="pres">
      <dgm:prSet presAssocID="{46891198-628E-4C74-8FDC-A5AE6D01D673}" presName="conn2-1" presStyleLbl="parChTrans1D2" presStyleIdx="1" presStyleCnt="4"/>
      <dgm:spPr/>
      <dgm:t>
        <a:bodyPr/>
        <a:lstStyle/>
        <a:p>
          <a:endParaRPr lang="zh-CN" altLang="en-US"/>
        </a:p>
      </dgm:t>
    </dgm:pt>
    <dgm:pt modelId="{BFDEE7AB-CC60-4CA5-81C9-60E81B462010}" type="pres">
      <dgm:prSet presAssocID="{46891198-628E-4C74-8FDC-A5AE6D01D673}" presName="connTx" presStyleLbl="parChTrans1D2" presStyleIdx="1" presStyleCnt="4"/>
      <dgm:spPr/>
      <dgm:t>
        <a:bodyPr/>
        <a:lstStyle/>
        <a:p>
          <a:endParaRPr lang="zh-CN" altLang="en-US"/>
        </a:p>
      </dgm:t>
    </dgm:pt>
    <dgm:pt modelId="{276A4BB9-7FDD-4414-9E9B-78A32E74F394}" type="pres">
      <dgm:prSet presAssocID="{2C572E96-D988-4550-A366-C822481ABA10}" presName="root2" presStyleCnt="0"/>
      <dgm:spPr/>
    </dgm:pt>
    <dgm:pt modelId="{B7B5FAFD-0C9E-4CB7-AA4A-8A0F6CD50D8B}" type="pres">
      <dgm:prSet presAssocID="{2C572E96-D988-4550-A366-C822481ABA10}" presName="LevelTwoTextNode" presStyleLbl="node2" presStyleIdx="1" presStyleCnt="4">
        <dgm:presLayoutVars>
          <dgm:chPref val="3"/>
        </dgm:presLayoutVars>
      </dgm:prSet>
      <dgm:spPr/>
      <dgm:t>
        <a:bodyPr/>
        <a:lstStyle/>
        <a:p>
          <a:endParaRPr lang="zh-CN" altLang="en-US"/>
        </a:p>
      </dgm:t>
    </dgm:pt>
    <dgm:pt modelId="{4B0CE286-3292-4FE2-8DA8-9248EEE9F462}" type="pres">
      <dgm:prSet presAssocID="{2C572E96-D988-4550-A366-C822481ABA10}" presName="level3hierChild" presStyleCnt="0"/>
      <dgm:spPr/>
    </dgm:pt>
    <dgm:pt modelId="{27E28BE3-6B33-4AA5-A4A7-206B56A4BF56}" type="pres">
      <dgm:prSet presAssocID="{978C78EA-7E8D-4089-9CD8-63A9FD6B78A5}" presName="conn2-1" presStyleLbl="parChTrans1D3" presStyleIdx="5" presStyleCnt="18"/>
      <dgm:spPr/>
      <dgm:t>
        <a:bodyPr/>
        <a:lstStyle/>
        <a:p>
          <a:endParaRPr lang="zh-CN" altLang="en-US"/>
        </a:p>
      </dgm:t>
    </dgm:pt>
    <dgm:pt modelId="{9BD42C8F-111E-462F-949E-2EB072ECD405}" type="pres">
      <dgm:prSet presAssocID="{978C78EA-7E8D-4089-9CD8-63A9FD6B78A5}" presName="connTx" presStyleLbl="parChTrans1D3" presStyleIdx="5" presStyleCnt="18"/>
      <dgm:spPr/>
      <dgm:t>
        <a:bodyPr/>
        <a:lstStyle/>
        <a:p>
          <a:endParaRPr lang="zh-CN" altLang="en-US"/>
        </a:p>
      </dgm:t>
    </dgm:pt>
    <dgm:pt modelId="{3028558A-DD80-4F87-BBDB-82022B145DB7}" type="pres">
      <dgm:prSet presAssocID="{75E17B5A-5C46-4167-A806-B9B9E132ED80}" presName="root2" presStyleCnt="0"/>
      <dgm:spPr/>
    </dgm:pt>
    <dgm:pt modelId="{2AF84165-DBA0-4475-A1A5-72B9A25F3DC6}" type="pres">
      <dgm:prSet presAssocID="{75E17B5A-5C46-4167-A806-B9B9E132ED80}" presName="LevelTwoTextNode" presStyleLbl="node3" presStyleIdx="5" presStyleCnt="18">
        <dgm:presLayoutVars>
          <dgm:chPref val="3"/>
        </dgm:presLayoutVars>
      </dgm:prSet>
      <dgm:spPr/>
      <dgm:t>
        <a:bodyPr/>
        <a:lstStyle/>
        <a:p>
          <a:endParaRPr lang="zh-CN" altLang="en-US"/>
        </a:p>
      </dgm:t>
    </dgm:pt>
    <dgm:pt modelId="{51EED124-6D57-4A8F-8B3B-186CA2A70428}" type="pres">
      <dgm:prSet presAssocID="{75E17B5A-5C46-4167-A806-B9B9E132ED80}" presName="level3hierChild" presStyleCnt="0"/>
      <dgm:spPr/>
    </dgm:pt>
    <dgm:pt modelId="{BB059051-2C80-4624-8481-94B66886CE77}" type="pres">
      <dgm:prSet presAssocID="{987837C3-39AE-4173-8052-3DDD06AA597C}" presName="conn2-1" presStyleLbl="parChTrans1D3" presStyleIdx="6" presStyleCnt="18"/>
      <dgm:spPr/>
      <dgm:t>
        <a:bodyPr/>
        <a:lstStyle/>
        <a:p>
          <a:endParaRPr lang="zh-CN" altLang="en-US"/>
        </a:p>
      </dgm:t>
    </dgm:pt>
    <dgm:pt modelId="{95065839-B015-40C7-B472-30BEE92B53D8}" type="pres">
      <dgm:prSet presAssocID="{987837C3-39AE-4173-8052-3DDD06AA597C}" presName="connTx" presStyleLbl="parChTrans1D3" presStyleIdx="6" presStyleCnt="18"/>
      <dgm:spPr/>
      <dgm:t>
        <a:bodyPr/>
        <a:lstStyle/>
        <a:p>
          <a:endParaRPr lang="zh-CN" altLang="en-US"/>
        </a:p>
      </dgm:t>
    </dgm:pt>
    <dgm:pt modelId="{79258AEF-48FA-4328-952F-2E551D731886}" type="pres">
      <dgm:prSet presAssocID="{77E3A7E1-A2CD-48A3-89F2-A9E87A410F8B}" presName="root2" presStyleCnt="0"/>
      <dgm:spPr/>
    </dgm:pt>
    <dgm:pt modelId="{3FBD70EC-CA90-4A9D-8818-B6C699410DDD}" type="pres">
      <dgm:prSet presAssocID="{77E3A7E1-A2CD-48A3-89F2-A9E87A410F8B}" presName="LevelTwoTextNode" presStyleLbl="node3" presStyleIdx="6" presStyleCnt="18">
        <dgm:presLayoutVars>
          <dgm:chPref val="3"/>
        </dgm:presLayoutVars>
      </dgm:prSet>
      <dgm:spPr/>
      <dgm:t>
        <a:bodyPr/>
        <a:lstStyle/>
        <a:p>
          <a:endParaRPr lang="zh-CN" altLang="en-US"/>
        </a:p>
      </dgm:t>
    </dgm:pt>
    <dgm:pt modelId="{1F4E5474-7075-4CAD-862E-0A1AC8479FA4}" type="pres">
      <dgm:prSet presAssocID="{77E3A7E1-A2CD-48A3-89F2-A9E87A410F8B}" presName="level3hierChild" presStyleCnt="0"/>
      <dgm:spPr/>
    </dgm:pt>
    <dgm:pt modelId="{6187C27C-D99F-4F45-A31D-EAB22AE7918E}" type="pres">
      <dgm:prSet presAssocID="{C0B0A6B2-392D-49E7-A09D-228C825F1DEA}" presName="conn2-1" presStyleLbl="parChTrans1D3" presStyleIdx="7" presStyleCnt="18"/>
      <dgm:spPr/>
      <dgm:t>
        <a:bodyPr/>
        <a:lstStyle/>
        <a:p>
          <a:endParaRPr lang="zh-CN" altLang="en-US"/>
        </a:p>
      </dgm:t>
    </dgm:pt>
    <dgm:pt modelId="{CDBE4D38-E210-4961-9A30-0875C00E4895}" type="pres">
      <dgm:prSet presAssocID="{C0B0A6B2-392D-49E7-A09D-228C825F1DEA}" presName="connTx" presStyleLbl="parChTrans1D3" presStyleIdx="7" presStyleCnt="18"/>
      <dgm:spPr/>
      <dgm:t>
        <a:bodyPr/>
        <a:lstStyle/>
        <a:p>
          <a:endParaRPr lang="zh-CN" altLang="en-US"/>
        </a:p>
      </dgm:t>
    </dgm:pt>
    <dgm:pt modelId="{F303E8AC-9427-43D7-A0E5-EFF641FEFD21}" type="pres">
      <dgm:prSet presAssocID="{450BC83D-A333-4314-8447-4DF27AF7882D}" presName="root2" presStyleCnt="0"/>
      <dgm:spPr/>
    </dgm:pt>
    <dgm:pt modelId="{95F9C3AF-96C5-4F13-A7FD-D65F31A939B9}" type="pres">
      <dgm:prSet presAssocID="{450BC83D-A333-4314-8447-4DF27AF7882D}" presName="LevelTwoTextNode" presStyleLbl="node3" presStyleIdx="7" presStyleCnt="18">
        <dgm:presLayoutVars>
          <dgm:chPref val="3"/>
        </dgm:presLayoutVars>
      </dgm:prSet>
      <dgm:spPr/>
      <dgm:t>
        <a:bodyPr/>
        <a:lstStyle/>
        <a:p>
          <a:endParaRPr lang="zh-CN" altLang="en-US"/>
        </a:p>
      </dgm:t>
    </dgm:pt>
    <dgm:pt modelId="{21BF9171-8E13-408B-87A0-3B450A067001}" type="pres">
      <dgm:prSet presAssocID="{450BC83D-A333-4314-8447-4DF27AF7882D}" presName="level3hierChild" presStyleCnt="0"/>
      <dgm:spPr/>
    </dgm:pt>
    <dgm:pt modelId="{A888E022-27AE-4530-884A-94DBF2FB227E}" type="pres">
      <dgm:prSet presAssocID="{C83337E3-6C22-4F8C-B5BD-9BA063EAE306}" presName="conn2-1" presStyleLbl="parChTrans1D3" presStyleIdx="8" presStyleCnt="18"/>
      <dgm:spPr/>
      <dgm:t>
        <a:bodyPr/>
        <a:lstStyle/>
        <a:p>
          <a:endParaRPr lang="zh-CN" altLang="en-US"/>
        </a:p>
      </dgm:t>
    </dgm:pt>
    <dgm:pt modelId="{9111CAE9-07E9-4637-B7A9-227CFDFB85DB}" type="pres">
      <dgm:prSet presAssocID="{C83337E3-6C22-4F8C-B5BD-9BA063EAE306}" presName="connTx" presStyleLbl="parChTrans1D3" presStyleIdx="8" presStyleCnt="18"/>
      <dgm:spPr/>
      <dgm:t>
        <a:bodyPr/>
        <a:lstStyle/>
        <a:p>
          <a:endParaRPr lang="zh-CN" altLang="en-US"/>
        </a:p>
      </dgm:t>
    </dgm:pt>
    <dgm:pt modelId="{27AA57D4-15EE-45EE-A3C3-DCAA4754C0B9}" type="pres">
      <dgm:prSet presAssocID="{A5336979-FF28-4C1B-9233-07C7D3C035F1}" presName="root2" presStyleCnt="0"/>
      <dgm:spPr/>
    </dgm:pt>
    <dgm:pt modelId="{15CD8EB2-5CB8-4FE3-9FE0-E6AE4715238F}" type="pres">
      <dgm:prSet presAssocID="{A5336979-FF28-4C1B-9233-07C7D3C035F1}" presName="LevelTwoTextNode" presStyleLbl="node3" presStyleIdx="8" presStyleCnt="18">
        <dgm:presLayoutVars>
          <dgm:chPref val="3"/>
        </dgm:presLayoutVars>
      </dgm:prSet>
      <dgm:spPr/>
      <dgm:t>
        <a:bodyPr/>
        <a:lstStyle/>
        <a:p>
          <a:endParaRPr lang="zh-CN" altLang="en-US"/>
        </a:p>
      </dgm:t>
    </dgm:pt>
    <dgm:pt modelId="{9000EC4E-5658-4E2C-8C49-37DA611BA33C}" type="pres">
      <dgm:prSet presAssocID="{A5336979-FF28-4C1B-9233-07C7D3C035F1}" presName="level3hierChild" presStyleCnt="0"/>
      <dgm:spPr/>
    </dgm:pt>
    <dgm:pt modelId="{250A6029-EE1E-4585-B8A0-3C87A047B874}" type="pres">
      <dgm:prSet presAssocID="{5E47D9B5-61CE-4711-8DFA-63A63D3AD4C6}" presName="conn2-1" presStyleLbl="parChTrans1D3" presStyleIdx="9" presStyleCnt="18"/>
      <dgm:spPr/>
      <dgm:t>
        <a:bodyPr/>
        <a:lstStyle/>
        <a:p>
          <a:endParaRPr lang="zh-CN" altLang="en-US"/>
        </a:p>
      </dgm:t>
    </dgm:pt>
    <dgm:pt modelId="{02670FA2-76FD-4D08-A988-DD16B1CEE360}" type="pres">
      <dgm:prSet presAssocID="{5E47D9B5-61CE-4711-8DFA-63A63D3AD4C6}" presName="connTx" presStyleLbl="parChTrans1D3" presStyleIdx="9" presStyleCnt="18"/>
      <dgm:spPr/>
      <dgm:t>
        <a:bodyPr/>
        <a:lstStyle/>
        <a:p>
          <a:endParaRPr lang="zh-CN" altLang="en-US"/>
        </a:p>
      </dgm:t>
    </dgm:pt>
    <dgm:pt modelId="{354BD3DF-C913-4436-9FA5-876260248A6B}" type="pres">
      <dgm:prSet presAssocID="{EC4C3DA0-CA83-4E8A-8087-DF5375D1EF0E}" presName="root2" presStyleCnt="0"/>
      <dgm:spPr/>
    </dgm:pt>
    <dgm:pt modelId="{A3657C92-060E-40C7-91BA-6CE8D4F13317}" type="pres">
      <dgm:prSet presAssocID="{EC4C3DA0-CA83-4E8A-8087-DF5375D1EF0E}" presName="LevelTwoTextNode" presStyleLbl="node3" presStyleIdx="9" presStyleCnt="18">
        <dgm:presLayoutVars>
          <dgm:chPref val="3"/>
        </dgm:presLayoutVars>
      </dgm:prSet>
      <dgm:spPr/>
      <dgm:t>
        <a:bodyPr/>
        <a:lstStyle/>
        <a:p>
          <a:endParaRPr lang="zh-CN" altLang="en-US"/>
        </a:p>
      </dgm:t>
    </dgm:pt>
    <dgm:pt modelId="{D9D0F0DD-27CE-49D7-A962-36EA4F55F433}" type="pres">
      <dgm:prSet presAssocID="{EC4C3DA0-CA83-4E8A-8087-DF5375D1EF0E}" presName="level3hierChild" presStyleCnt="0"/>
      <dgm:spPr/>
    </dgm:pt>
    <dgm:pt modelId="{B3596280-ED72-44D4-8E79-96BE5D297CB2}" type="pres">
      <dgm:prSet presAssocID="{5CB38F93-3679-491D-8D7B-C13425164778}" presName="conn2-1" presStyleLbl="parChTrans1D2" presStyleIdx="2" presStyleCnt="4"/>
      <dgm:spPr/>
      <dgm:t>
        <a:bodyPr/>
        <a:lstStyle/>
        <a:p>
          <a:endParaRPr lang="zh-CN" altLang="en-US"/>
        </a:p>
      </dgm:t>
    </dgm:pt>
    <dgm:pt modelId="{0B0E9AB6-8C32-4867-B6B5-4BF922E905BC}" type="pres">
      <dgm:prSet presAssocID="{5CB38F93-3679-491D-8D7B-C13425164778}" presName="connTx" presStyleLbl="parChTrans1D2" presStyleIdx="2" presStyleCnt="4"/>
      <dgm:spPr/>
      <dgm:t>
        <a:bodyPr/>
        <a:lstStyle/>
        <a:p>
          <a:endParaRPr lang="zh-CN" altLang="en-US"/>
        </a:p>
      </dgm:t>
    </dgm:pt>
    <dgm:pt modelId="{B83C6925-DF38-46A8-AF60-3060B92C39FC}" type="pres">
      <dgm:prSet presAssocID="{F46A042E-85A5-4E80-83E0-8AD0E28E54E1}" presName="root2" presStyleCnt="0"/>
      <dgm:spPr/>
    </dgm:pt>
    <dgm:pt modelId="{8D759B97-436E-4859-AD2F-C3847CA2FFE9}" type="pres">
      <dgm:prSet presAssocID="{F46A042E-85A5-4E80-83E0-8AD0E28E54E1}" presName="LevelTwoTextNode" presStyleLbl="node2" presStyleIdx="2" presStyleCnt="4">
        <dgm:presLayoutVars>
          <dgm:chPref val="3"/>
        </dgm:presLayoutVars>
      </dgm:prSet>
      <dgm:spPr/>
      <dgm:t>
        <a:bodyPr/>
        <a:lstStyle/>
        <a:p>
          <a:endParaRPr lang="zh-CN" altLang="en-US"/>
        </a:p>
      </dgm:t>
    </dgm:pt>
    <dgm:pt modelId="{AEBE8613-59AF-417E-A6BC-FCA80A9F39C7}" type="pres">
      <dgm:prSet presAssocID="{F46A042E-85A5-4E80-83E0-8AD0E28E54E1}" presName="level3hierChild" presStyleCnt="0"/>
      <dgm:spPr/>
    </dgm:pt>
    <dgm:pt modelId="{82A460D7-1342-4302-B2AD-26147690EEE0}" type="pres">
      <dgm:prSet presAssocID="{F492E4CF-F82F-43DA-8BF2-7064339A545F}" presName="conn2-1" presStyleLbl="parChTrans1D3" presStyleIdx="10" presStyleCnt="18"/>
      <dgm:spPr/>
      <dgm:t>
        <a:bodyPr/>
        <a:lstStyle/>
        <a:p>
          <a:endParaRPr lang="zh-CN" altLang="en-US"/>
        </a:p>
      </dgm:t>
    </dgm:pt>
    <dgm:pt modelId="{7767A9FB-0108-4F38-9CAD-57523B766739}" type="pres">
      <dgm:prSet presAssocID="{F492E4CF-F82F-43DA-8BF2-7064339A545F}" presName="connTx" presStyleLbl="parChTrans1D3" presStyleIdx="10" presStyleCnt="18"/>
      <dgm:spPr/>
      <dgm:t>
        <a:bodyPr/>
        <a:lstStyle/>
        <a:p>
          <a:endParaRPr lang="zh-CN" altLang="en-US"/>
        </a:p>
      </dgm:t>
    </dgm:pt>
    <dgm:pt modelId="{FA3AFAF9-EBB6-463A-836E-96D395F73899}" type="pres">
      <dgm:prSet presAssocID="{7DA6839D-B61F-407D-A8CA-BCCA098D8ABF}" presName="root2" presStyleCnt="0"/>
      <dgm:spPr/>
    </dgm:pt>
    <dgm:pt modelId="{F17C7C4F-7652-47FC-BD82-655339319ED7}" type="pres">
      <dgm:prSet presAssocID="{7DA6839D-B61F-407D-A8CA-BCCA098D8ABF}" presName="LevelTwoTextNode" presStyleLbl="node3" presStyleIdx="10" presStyleCnt="18">
        <dgm:presLayoutVars>
          <dgm:chPref val="3"/>
        </dgm:presLayoutVars>
      </dgm:prSet>
      <dgm:spPr/>
      <dgm:t>
        <a:bodyPr/>
        <a:lstStyle/>
        <a:p>
          <a:endParaRPr lang="zh-CN" altLang="en-US"/>
        </a:p>
      </dgm:t>
    </dgm:pt>
    <dgm:pt modelId="{78C5391B-438E-40F7-B0D9-51CF1C1C6481}" type="pres">
      <dgm:prSet presAssocID="{7DA6839D-B61F-407D-A8CA-BCCA098D8ABF}" presName="level3hierChild" presStyleCnt="0"/>
      <dgm:spPr/>
    </dgm:pt>
    <dgm:pt modelId="{5370860D-B87F-467A-9D8A-2F606F65AD13}" type="pres">
      <dgm:prSet presAssocID="{55810C58-5241-4946-ABD2-E30F4D0B5624}" presName="conn2-1" presStyleLbl="parChTrans1D3" presStyleIdx="11" presStyleCnt="18"/>
      <dgm:spPr/>
      <dgm:t>
        <a:bodyPr/>
        <a:lstStyle/>
        <a:p>
          <a:endParaRPr lang="zh-CN" altLang="en-US"/>
        </a:p>
      </dgm:t>
    </dgm:pt>
    <dgm:pt modelId="{B8FA8130-0CB0-4A44-A823-686567351458}" type="pres">
      <dgm:prSet presAssocID="{55810C58-5241-4946-ABD2-E30F4D0B5624}" presName="connTx" presStyleLbl="parChTrans1D3" presStyleIdx="11" presStyleCnt="18"/>
      <dgm:spPr/>
      <dgm:t>
        <a:bodyPr/>
        <a:lstStyle/>
        <a:p>
          <a:endParaRPr lang="zh-CN" altLang="en-US"/>
        </a:p>
      </dgm:t>
    </dgm:pt>
    <dgm:pt modelId="{27D732AD-450B-4B92-B244-EF4C79111235}" type="pres">
      <dgm:prSet presAssocID="{1FBCC025-7453-4CE6-9945-C1C71C3402F9}" presName="root2" presStyleCnt="0"/>
      <dgm:spPr/>
    </dgm:pt>
    <dgm:pt modelId="{51E69518-68B7-4E7D-9B0E-E15FD773661D}" type="pres">
      <dgm:prSet presAssocID="{1FBCC025-7453-4CE6-9945-C1C71C3402F9}" presName="LevelTwoTextNode" presStyleLbl="node3" presStyleIdx="11" presStyleCnt="18">
        <dgm:presLayoutVars>
          <dgm:chPref val="3"/>
        </dgm:presLayoutVars>
      </dgm:prSet>
      <dgm:spPr/>
      <dgm:t>
        <a:bodyPr/>
        <a:lstStyle/>
        <a:p>
          <a:endParaRPr lang="zh-CN" altLang="en-US"/>
        </a:p>
      </dgm:t>
    </dgm:pt>
    <dgm:pt modelId="{15D36495-FE2F-4557-BA4D-F6110A1907B0}" type="pres">
      <dgm:prSet presAssocID="{1FBCC025-7453-4CE6-9945-C1C71C3402F9}" presName="level3hierChild" presStyleCnt="0"/>
      <dgm:spPr/>
    </dgm:pt>
    <dgm:pt modelId="{D1BC0AAA-8C68-47B3-89D5-E3321FDD9A95}" type="pres">
      <dgm:prSet presAssocID="{F0F196AD-0763-4001-B9EB-E201D3F2C605}" presName="conn2-1" presStyleLbl="parChTrans1D3" presStyleIdx="12" presStyleCnt="18"/>
      <dgm:spPr/>
      <dgm:t>
        <a:bodyPr/>
        <a:lstStyle/>
        <a:p>
          <a:endParaRPr lang="zh-CN" altLang="en-US"/>
        </a:p>
      </dgm:t>
    </dgm:pt>
    <dgm:pt modelId="{2BEA75EB-84F2-4B63-A184-9C06E1C50467}" type="pres">
      <dgm:prSet presAssocID="{F0F196AD-0763-4001-B9EB-E201D3F2C605}" presName="connTx" presStyleLbl="parChTrans1D3" presStyleIdx="12" presStyleCnt="18"/>
      <dgm:spPr/>
      <dgm:t>
        <a:bodyPr/>
        <a:lstStyle/>
        <a:p>
          <a:endParaRPr lang="zh-CN" altLang="en-US"/>
        </a:p>
      </dgm:t>
    </dgm:pt>
    <dgm:pt modelId="{1999CD9B-4D0B-47F9-A437-FB0337A09B5B}" type="pres">
      <dgm:prSet presAssocID="{CB25C07A-70C0-490A-844D-3C045628A578}" presName="root2" presStyleCnt="0"/>
      <dgm:spPr/>
    </dgm:pt>
    <dgm:pt modelId="{42004331-9596-4B89-A4ED-AB98E71EEA86}" type="pres">
      <dgm:prSet presAssocID="{CB25C07A-70C0-490A-844D-3C045628A578}" presName="LevelTwoTextNode" presStyleLbl="node3" presStyleIdx="12" presStyleCnt="18">
        <dgm:presLayoutVars>
          <dgm:chPref val="3"/>
        </dgm:presLayoutVars>
      </dgm:prSet>
      <dgm:spPr/>
      <dgm:t>
        <a:bodyPr/>
        <a:lstStyle/>
        <a:p>
          <a:endParaRPr lang="zh-CN" altLang="en-US"/>
        </a:p>
      </dgm:t>
    </dgm:pt>
    <dgm:pt modelId="{6D9BC36A-32B3-4A6D-A6DC-BBA6F35D5FF7}" type="pres">
      <dgm:prSet presAssocID="{CB25C07A-70C0-490A-844D-3C045628A578}" presName="level3hierChild" presStyleCnt="0"/>
      <dgm:spPr/>
    </dgm:pt>
    <dgm:pt modelId="{4B9E0B03-DEEA-4409-AD70-61DC6F5AE11D}" type="pres">
      <dgm:prSet presAssocID="{2797C7A7-7793-4BB0-AB03-B158344BACC7}" presName="conn2-1" presStyleLbl="parChTrans1D3" presStyleIdx="13" presStyleCnt="18"/>
      <dgm:spPr/>
      <dgm:t>
        <a:bodyPr/>
        <a:lstStyle/>
        <a:p>
          <a:endParaRPr lang="zh-CN" altLang="en-US"/>
        </a:p>
      </dgm:t>
    </dgm:pt>
    <dgm:pt modelId="{AB696F3A-52B8-48A4-AA9E-D3D68C9EC500}" type="pres">
      <dgm:prSet presAssocID="{2797C7A7-7793-4BB0-AB03-B158344BACC7}" presName="connTx" presStyleLbl="parChTrans1D3" presStyleIdx="13" presStyleCnt="18"/>
      <dgm:spPr/>
      <dgm:t>
        <a:bodyPr/>
        <a:lstStyle/>
        <a:p>
          <a:endParaRPr lang="zh-CN" altLang="en-US"/>
        </a:p>
      </dgm:t>
    </dgm:pt>
    <dgm:pt modelId="{D53FCC99-9A31-4A81-ACBA-54511FF000A5}" type="pres">
      <dgm:prSet presAssocID="{74BA59C3-BF8C-4B44-960F-4BF6C89F96C2}" presName="root2" presStyleCnt="0"/>
      <dgm:spPr/>
    </dgm:pt>
    <dgm:pt modelId="{90938B99-CD66-4EC1-A8DC-1917F3BD2391}" type="pres">
      <dgm:prSet presAssocID="{74BA59C3-BF8C-4B44-960F-4BF6C89F96C2}" presName="LevelTwoTextNode" presStyleLbl="node3" presStyleIdx="13" presStyleCnt="18">
        <dgm:presLayoutVars>
          <dgm:chPref val="3"/>
        </dgm:presLayoutVars>
      </dgm:prSet>
      <dgm:spPr/>
      <dgm:t>
        <a:bodyPr/>
        <a:lstStyle/>
        <a:p>
          <a:endParaRPr lang="zh-CN" altLang="en-US"/>
        </a:p>
      </dgm:t>
    </dgm:pt>
    <dgm:pt modelId="{9165CD45-24C3-4634-AD80-62486695D838}" type="pres">
      <dgm:prSet presAssocID="{74BA59C3-BF8C-4B44-960F-4BF6C89F96C2}" presName="level3hierChild" presStyleCnt="0"/>
      <dgm:spPr/>
    </dgm:pt>
    <dgm:pt modelId="{2E4DAD37-CDED-424B-BCAE-D0C5232ED7FA}" type="pres">
      <dgm:prSet presAssocID="{777BDBB5-F674-43F0-A1CF-141C3180B501}" presName="conn2-1" presStyleLbl="parChTrans1D2" presStyleIdx="3" presStyleCnt="4"/>
      <dgm:spPr/>
      <dgm:t>
        <a:bodyPr/>
        <a:lstStyle/>
        <a:p>
          <a:endParaRPr lang="zh-CN" altLang="en-US"/>
        </a:p>
      </dgm:t>
    </dgm:pt>
    <dgm:pt modelId="{57E0D99D-DDE7-486D-A829-FF2942798D80}" type="pres">
      <dgm:prSet presAssocID="{777BDBB5-F674-43F0-A1CF-141C3180B501}" presName="connTx" presStyleLbl="parChTrans1D2" presStyleIdx="3" presStyleCnt="4"/>
      <dgm:spPr/>
      <dgm:t>
        <a:bodyPr/>
        <a:lstStyle/>
        <a:p>
          <a:endParaRPr lang="zh-CN" altLang="en-US"/>
        </a:p>
      </dgm:t>
    </dgm:pt>
    <dgm:pt modelId="{09E44F98-A083-4CF6-AA14-1EBD219BB4B1}" type="pres">
      <dgm:prSet presAssocID="{74A0C110-B37C-4135-ABF0-B389422D45CA}" presName="root2" presStyleCnt="0"/>
      <dgm:spPr/>
    </dgm:pt>
    <dgm:pt modelId="{9673BED7-5415-4D40-A4DB-FC74EC3342AD}" type="pres">
      <dgm:prSet presAssocID="{74A0C110-B37C-4135-ABF0-B389422D45CA}" presName="LevelTwoTextNode" presStyleLbl="node2" presStyleIdx="3" presStyleCnt="4">
        <dgm:presLayoutVars>
          <dgm:chPref val="3"/>
        </dgm:presLayoutVars>
      </dgm:prSet>
      <dgm:spPr/>
      <dgm:t>
        <a:bodyPr/>
        <a:lstStyle/>
        <a:p>
          <a:endParaRPr lang="zh-CN" altLang="en-US"/>
        </a:p>
      </dgm:t>
    </dgm:pt>
    <dgm:pt modelId="{0C2AD6BA-11FD-4276-834D-A895DE778D48}" type="pres">
      <dgm:prSet presAssocID="{74A0C110-B37C-4135-ABF0-B389422D45CA}" presName="level3hierChild" presStyleCnt="0"/>
      <dgm:spPr/>
    </dgm:pt>
    <dgm:pt modelId="{8759CFCD-CE77-48A3-90F0-88F88488AFE1}" type="pres">
      <dgm:prSet presAssocID="{941F8704-1E83-4FAC-BEE3-BC84FEC3847F}" presName="conn2-1" presStyleLbl="parChTrans1D3" presStyleIdx="14" presStyleCnt="18"/>
      <dgm:spPr/>
      <dgm:t>
        <a:bodyPr/>
        <a:lstStyle/>
        <a:p>
          <a:endParaRPr lang="zh-CN" altLang="en-US"/>
        </a:p>
      </dgm:t>
    </dgm:pt>
    <dgm:pt modelId="{87A2C57B-B025-43B2-A9A2-86421F17CDA1}" type="pres">
      <dgm:prSet presAssocID="{941F8704-1E83-4FAC-BEE3-BC84FEC3847F}" presName="connTx" presStyleLbl="parChTrans1D3" presStyleIdx="14" presStyleCnt="18"/>
      <dgm:spPr/>
      <dgm:t>
        <a:bodyPr/>
        <a:lstStyle/>
        <a:p>
          <a:endParaRPr lang="zh-CN" altLang="en-US"/>
        </a:p>
      </dgm:t>
    </dgm:pt>
    <dgm:pt modelId="{4D46A239-3B45-4E38-A0CA-4B4E8DCE232B}" type="pres">
      <dgm:prSet presAssocID="{72EB2EBD-ABCF-498E-AA5B-7213E4632CA1}" presName="root2" presStyleCnt="0"/>
      <dgm:spPr/>
    </dgm:pt>
    <dgm:pt modelId="{EDC9EC88-0A46-4D45-B58E-2ECE40033EBE}" type="pres">
      <dgm:prSet presAssocID="{72EB2EBD-ABCF-498E-AA5B-7213E4632CA1}" presName="LevelTwoTextNode" presStyleLbl="node3" presStyleIdx="14" presStyleCnt="18">
        <dgm:presLayoutVars>
          <dgm:chPref val="3"/>
        </dgm:presLayoutVars>
      </dgm:prSet>
      <dgm:spPr/>
      <dgm:t>
        <a:bodyPr/>
        <a:lstStyle/>
        <a:p>
          <a:endParaRPr lang="zh-CN" altLang="en-US"/>
        </a:p>
      </dgm:t>
    </dgm:pt>
    <dgm:pt modelId="{B5A88C7C-880D-4C3A-8EDD-9B5759B8DEE4}" type="pres">
      <dgm:prSet presAssocID="{72EB2EBD-ABCF-498E-AA5B-7213E4632CA1}" presName="level3hierChild" presStyleCnt="0"/>
      <dgm:spPr/>
    </dgm:pt>
    <dgm:pt modelId="{1042094D-1540-4A72-9CD9-57C6BE06A429}" type="pres">
      <dgm:prSet presAssocID="{D63ACD8C-9E0C-4153-94B8-77833282D56C}" presName="conn2-1" presStyleLbl="parChTrans1D3" presStyleIdx="15" presStyleCnt="18"/>
      <dgm:spPr/>
      <dgm:t>
        <a:bodyPr/>
        <a:lstStyle/>
        <a:p>
          <a:endParaRPr lang="zh-CN" altLang="en-US"/>
        </a:p>
      </dgm:t>
    </dgm:pt>
    <dgm:pt modelId="{E306A05D-FB96-43AF-A805-535228124EB5}" type="pres">
      <dgm:prSet presAssocID="{D63ACD8C-9E0C-4153-94B8-77833282D56C}" presName="connTx" presStyleLbl="parChTrans1D3" presStyleIdx="15" presStyleCnt="18"/>
      <dgm:spPr/>
      <dgm:t>
        <a:bodyPr/>
        <a:lstStyle/>
        <a:p>
          <a:endParaRPr lang="zh-CN" altLang="en-US"/>
        </a:p>
      </dgm:t>
    </dgm:pt>
    <dgm:pt modelId="{AF166D84-07B5-4116-B39F-5B6978583743}" type="pres">
      <dgm:prSet presAssocID="{AF0E95B0-0FD4-4D8B-9CCA-B8341C88C218}" presName="root2" presStyleCnt="0"/>
      <dgm:spPr/>
    </dgm:pt>
    <dgm:pt modelId="{97F3762B-F2C2-43A5-845A-126D61FA43FB}" type="pres">
      <dgm:prSet presAssocID="{AF0E95B0-0FD4-4D8B-9CCA-B8341C88C218}" presName="LevelTwoTextNode" presStyleLbl="node3" presStyleIdx="15" presStyleCnt="18">
        <dgm:presLayoutVars>
          <dgm:chPref val="3"/>
        </dgm:presLayoutVars>
      </dgm:prSet>
      <dgm:spPr/>
      <dgm:t>
        <a:bodyPr/>
        <a:lstStyle/>
        <a:p>
          <a:endParaRPr lang="zh-CN" altLang="en-US"/>
        </a:p>
      </dgm:t>
    </dgm:pt>
    <dgm:pt modelId="{BABBAD25-5B70-491F-B24F-14D271B3CDA6}" type="pres">
      <dgm:prSet presAssocID="{AF0E95B0-0FD4-4D8B-9CCA-B8341C88C218}" presName="level3hierChild" presStyleCnt="0"/>
      <dgm:spPr/>
    </dgm:pt>
    <dgm:pt modelId="{A79192A6-8962-477E-92F3-E3EE3D73DCBD}" type="pres">
      <dgm:prSet presAssocID="{86FA5191-09A4-4B90-AF19-A802F1192295}" presName="conn2-1" presStyleLbl="parChTrans1D3" presStyleIdx="16" presStyleCnt="18"/>
      <dgm:spPr/>
      <dgm:t>
        <a:bodyPr/>
        <a:lstStyle/>
        <a:p>
          <a:endParaRPr lang="zh-CN" altLang="en-US"/>
        </a:p>
      </dgm:t>
    </dgm:pt>
    <dgm:pt modelId="{C0BAC1BC-CB94-498D-8C18-FE84240E23EF}" type="pres">
      <dgm:prSet presAssocID="{86FA5191-09A4-4B90-AF19-A802F1192295}" presName="connTx" presStyleLbl="parChTrans1D3" presStyleIdx="16" presStyleCnt="18"/>
      <dgm:spPr/>
      <dgm:t>
        <a:bodyPr/>
        <a:lstStyle/>
        <a:p>
          <a:endParaRPr lang="zh-CN" altLang="en-US"/>
        </a:p>
      </dgm:t>
    </dgm:pt>
    <dgm:pt modelId="{1564C9F6-CA51-4D81-9BC7-E514C77C8A42}" type="pres">
      <dgm:prSet presAssocID="{C70EC1F8-D4CF-4F56-B851-4421F56CA8D4}" presName="root2" presStyleCnt="0"/>
      <dgm:spPr/>
    </dgm:pt>
    <dgm:pt modelId="{A25E3D96-29A9-45BF-880D-B80D86DD8ED1}" type="pres">
      <dgm:prSet presAssocID="{C70EC1F8-D4CF-4F56-B851-4421F56CA8D4}" presName="LevelTwoTextNode" presStyleLbl="node3" presStyleIdx="16" presStyleCnt="18">
        <dgm:presLayoutVars>
          <dgm:chPref val="3"/>
        </dgm:presLayoutVars>
      </dgm:prSet>
      <dgm:spPr/>
      <dgm:t>
        <a:bodyPr/>
        <a:lstStyle/>
        <a:p>
          <a:endParaRPr lang="zh-CN" altLang="en-US"/>
        </a:p>
      </dgm:t>
    </dgm:pt>
    <dgm:pt modelId="{F904D9D5-B8D0-49F4-A527-A496605F86A8}" type="pres">
      <dgm:prSet presAssocID="{C70EC1F8-D4CF-4F56-B851-4421F56CA8D4}" presName="level3hierChild" presStyleCnt="0"/>
      <dgm:spPr/>
    </dgm:pt>
    <dgm:pt modelId="{19B3DBF8-1470-4CF2-A3AB-88B6491CEC03}" type="pres">
      <dgm:prSet presAssocID="{6B72D99B-73B6-4A86-8EB2-21A479B403E4}" presName="conn2-1" presStyleLbl="parChTrans1D3" presStyleIdx="17" presStyleCnt="18"/>
      <dgm:spPr/>
      <dgm:t>
        <a:bodyPr/>
        <a:lstStyle/>
        <a:p>
          <a:endParaRPr lang="zh-CN" altLang="en-US"/>
        </a:p>
      </dgm:t>
    </dgm:pt>
    <dgm:pt modelId="{0973EFA3-6127-4000-8090-177089639EDB}" type="pres">
      <dgm:prSet presAssocID="{6B72D99B-73B6-4A86-8EB2-21A479B403E4}" presName="connTx" presStyleLbl="parChTrans1D3" presStyleIdx="17" presStyleCnt="18"/>
      <dgm:spPr/>
      <dgm:t>
        <a:bodyPr/>
        <a:lstStyle/>
        <a:p>
          <a:endParaRPr lang="zh-CN" altLang="en-US"/>
        </a:p>
      </dgm:t>
    </dgm:pt>
    <dgm:pt modelId="{2419E953-9B43-45C7-B19E-E1A1BCA98452}" type="pres">
      <dgm:prSet presAssocID="{6D454FEA-CCC0-4FCE-A711-FCB6D6D4351E}" presName="root2" presStyleCnt="0"/>
      <dgm:spPr/>
    </dgm:pt>
    <dgm:pt modelId="{1617B730-48ED-41A9-B952-EEBAE23CEB93}" type="pres">
      <dgm:prSet presAssocID="{6D454FEA-CCC0-4FCE-A711-FCB6D6D4351E}" presName="LevelTwoTextNode" presStyleLbl="node3" presStyleIdx="17" presStyleCnt="18">
        <dgm:presLayoutVars>
          <dgm:chPref val="3"/>
        </dgm:presLayoutVars>
      </dgm:prSet>
      <dgm:spPr/>
      <dgm:t>
        <a:bodyPr/>
        <a:lstStyle/>
        <a:p>
          <a:endParaRPr lang="zh-CN" altLang="en-US"/>
        </a:p>
      </dgm:t>
    </dgm:pt>
    <dgm:pt modelId="{7106C3FE-934B-4544-8704-6C8E96AA04FD}" type="pres">
      <dgm:prSet presAssocID="{6D454FEA-CCC0-4FCE-A711-FCB6D6D4351E}" presName="level3hierChild" presStyleCnt="0"/>
      <dgm:spPr/>
    </dgm:pt>
  </dgm:ptLst>
  <dgm:cxnLst>
    <dgm:cxn modelId="{8D034CD5-743D-4F43-B124-BF55F806FE2F}" type="presOf" srcId="{D63ACD8C-9E0C-4153-94B8-77833282D56C}" destId="{1042094D-1540-4A72-9CD9-57C6BE06A429}" srcOrd="0" destOrd="0" presId="urn:microsoft.com/office/officeart/2008/layout/HorizontalMultiLevelHierarchy#1"/>
    <dgm:cxn modelId="{A1EE0DA5-342D-4531-9C94-A7EE23CBC086}" type="presOf" srcId="{A26F7082-A9AF-47D8-B698-9A4D0CAA37DE}" destId="{2E5E0003-4478-4CBB-BF68-B88DE4BB43B2}" srcOrd="0" destOrd="0" presId="urn:microsoft.com/office/officeart/2008/layout/HorizontalMultiLevelHierarchy#1"/>
    <dgm:cxn modelId="{EB92E85A-785A-407A-86A7-44A60E8E56E3}" type="presOf" srcId="{6B72D99B-73B6-4A86-8EB2-21A479B403E4}" destId="{19B3DBF8-1470-4CF2-A3AB-88B6491CEC03}" srcOrd="0" destOrd="0" presId="urn:microsoft.com/office/officeart/2008/layout/HorizontalMultiLevelHierarchy#1"/>
    <dgm:cxn modelId="{AFCECD45-967A-4800-9085-999A282F0B5D}" type="presOf" srcId="{2797C7A7-7793-4BB0-AB03-B158344BACC7}" destId="{AB696F3A-52B8-48A4-AA9E-D3D68C9EC500}" srcOrd="1" destOrd="0" presId="urn:microsoft.com/office/officeart/2008/layout/HorizontalMultiLevelHierarchy#1"/>
    <dgm:cxn modelId="{B597E669-73A0-49E9-8B28-632239F034AF}" type="presOf" srcId="{55810C58-5241-4946-ABD2-E30F4D0B5624}" destId="{B8FA8130-0CB0-4A44-A823-686567351458}" srcOrd="1" destOrd="0" presId="urn:microsoft.com/office/officeart/2008/layout/HorizontalMultiLevelHierarchy#1"/>
    <dgm:cxn modelId="{8493E1A4-10AC-4501-B47A-3A65A5DB3AB4}" type="presOf" srcId="{178DA7AC-20DF-450A-AF6A-CC1F928CDC47}" destId="{D04BEA7D-74E5-4C6C-B38A-64604315F3B4}" srcOrd="0" destOrd="0" presId="urn:microsoft.com/office/officeart/2008/layout/HorizontalMultiLevelHierarchy#1"/>
    <dgm:cxn modelId="{60DA4398-2D65-4B47-A424-81192565012D}" type="presOf" srcId="{5CB38F93-3679-491D-8D7B-C13425164778}" destId="{0B0E9AB6-8C32-4867-B6B5-4BF922E905BC}" srcOrd="1" destOrd="0" presId="urn:microsoft.com/office/officeart/2008/layout/HorizontalMultiLevelHierarchy#1"/>
    <dgm:cxn modelId="{336E8CF8-2699-4E5D-9AF8-BD13B485DEDD}" srcId="{2C572E96-D988-4550-A366-C822481ABA10}" destId="{A5336979-FF28-4C1B-9233-07C7D3C035F1}" srcOrd="3" destOrd="0" parTransId="{C83337E3-6C22-4F8C-B5BD-9BA063EAE306}" sibTransId="{1A56DE3F-4EA2-400F-86EB-B801951EBA78}"/>
    <dgm:cxn modelId="{FE4F59E5-9FC7-45C2-8F97-D667E02CF64A}" type="presOf" srcId="{9CA948B7-786C-4FE7-9CFE-15E1ECDE3078}" destId="{ADFE4683-656B-4AD7-B863-84D064431350}" srcOrd="0" destOrd="0" presId="urn:microsoft.com/office/officeart/2008/layout/HorizontalMultiLevelHierarchy#1"/>
    <dgm:cxn modelId="{D1DCF745-203D-4DE5-947F-D6B2F07AD2C2}" type="presOf" srcId="{24F2A41E-7FEF-4F8F-BE1C-961CC12F2D73}" destId="{1EBAE7FF-4020-4272-8643-6940CADFD01C}" srcOrd="0" destOrd="0" presId="urn:microsoft.com/office/officeart/2008/layout/HorizontalMultiLevelHierarchy#1"/>
    <dgm:cxn modelId="{8E83D994-F783-4B91-8A84-1493B7FFEF3B}" type="presOf" srcId="{EC4C3DA0-CA83-4E8A-8087-DF5375D1EF0E}" destId="{A3657C92-060E-40C7-91BA-6CE8D4F13317}" srcOrd="0" destOrd="0" presId="urn:microsoft.com/office/officeart/2008/layout/HorizontalMultiLevelHierarchy#1"/>
    <dgm:cxn modelId="{15825244-F39F-43B6-ACFD-C07C501A15DA}" type="presOf" srcId="{77E3A7E1-A2CD-48A3-89F2-A9E87A410F8B}" destId="{3FBD70EC-CA90-4A9D-8818-B6C699410DDD}" srcOrd="0" destOrd="0" presId="urn:microsoft.com/office/officeart/2008/layout/HorizontalMultiLevelHierarchy#1"/>
    <dgm:cxn modelId="{0981807D-1613-442E-BADC-66CD5212FA43}" srcId="{F46A042E-85A5-4E80-83E0-8AD0E28E54E1}" destId="{CB25C07A-70C0-490A-844D-3C045628A578}" srcOrd="2" destOrd="0" parTransId="{F0F196AD-0763-4001-B9EB-E201D3F2C605}" sibTransId="{394BEA0C-5807-48FF-ADAE-58793A5A2A42}"/>
    <dgm:cxn modelId="{7EAEA8E5-BC69-4617-877A-99295703F74C}" type="presOf" srcId="{F0F196AD-0763-4001-B9EB-E201D3F2C605}" destId="{2BEA75EB-84F2-4B63-A184-9C06E1C50467}" srcOrd="1" destOrd="0" presId="urn:microsoft.com/office/officeart/2008/layout/HorizontalMultiLevelHierarchy#1"/>
    <dgm:cxn modelId="{2C748CDD-46F2-4910-BE07-31DD40BDE1A0}" type="presOf" srcId="{978C78EA-7E8D-4089-9CD8-63A9FD6B78A5}" destId="{9BD42C8F-111E-462F-949E-2EB072ECD405}" srcOrd="1" destOrd="0" presId="urn:microsoft.com/office/officeart/2008/layout/HorizontalMultiLevelHierarchy#1"/>
    <dgm:cxn modelId="{A2416BFF-4D69-48A9-B0C6-593701CB53CF}" type="presOf" srcId="{C0B0A6B2-392D-49E7-A09D-228C825F1DEA}" destId="{CDBE4D38-E210-4961-9A30-0875C00E4895}" srcOrd="1" destOrd="0" presId="urn:microsoft.com/office/officeart/2008/layout/HorizontalMultiLevelHierarchy#1"/>
    <dgm:cxn modelId="{444A5BE5-7BEE-46EA-9677-51FC23ACB40C}" srcId="{F46A042E-85A5-4E80-83E0-8AD0E28E54E1}" destId="{74BA59C3-BF8C-4B44-960F-4BF6C89F96C2}" srcOrd="3" destOrd="0" parTransId="{2797C7A7-7793-4BB0-AB03-B158344BACC7}" sibTransId="{4C9759C7-066E-47C9-9E82-275EBA617121}"/>
    <dgm:cxn modelId="{1017277C-6D1F-4399-BED5-DE24A6FE408A}" type="presOf" srcId="{C0B0A6B2-392D-49E7-A09D-228C825F1DEA}" destId="{6187C27C-D99F-4F45-A31D-EAB22AE7918E}" srcOrd="0" destOrd="0" presId="urn:microsoft.com/office/officeart/2008/layout/HorizontalMultiLevelHierarchy#1"/>
    <dgm:cxn modelId="{0E48B794-0DD7-42E8-BDAF-CE245D2411DF}" srcId="{CFAFE8D8-9090-4F2A-ABA2-17BC62ACD6A1}" destId="{FD5DE574-08E3-457D-AB19-FF688FEFE9D4}" srcOrd="0" destOrd="0" parTransId="{9CA948B7-786C-4FE7-9CFE-15E1ECDE3078}" sibTransId="{C1B8187D-E42F-489F-9A58-4E1E8267F58C}"/>
    <dgm:cxn modelId="{5679A743-07BF-48A6-B4F7-9DCE39D967FC}" type="presOf" srcId="{F46A042E-85A5-4E80-83E0-8AD0E28E54E1}" destId="{8D759B97-436E-4859-AD2F-C3847CA2FFE9}" srcOrd="0" destOrd="0" presId="urn:microsoft.com/office/officeart/2008/layout/HorizontalMultiLevelHierarchy#1"/>
    <dgm:cxn modelId="{3FD5602E-D949-4A5E-BA57-1EB8A182F873}" type="presOf" srcId="{6198B1F8-2ECE-491B-BD6E-AE809098488B}" destId="{7311273D-18C1-48B7-942C-F66A20CA54C2}" srcOrd="1" destOrd="0" presId="urn:microsoft.com/office/officeart/2008/layout/HorizontalMultiLevelHierarchy#1"/>
    <dgm:cxn modelId="{84A47F01-EF60-47C4-88B5-8283D49E8045}" type="presOf" srcId="{145B4130-42AB-4366-ABEB-06E4A5003E55}" destId="{7A4D591E-2249-4251-B9CF-2E68E0719796}" srcOrd="1" destOrd="0" presId="urn:microsoft.com/office/officeart/2008/layout/HorizontalMultiLevelHierarchy#1"/>
    <dgm:cxn modelId="{18D3BD6B-8D17-4459-A0D6-8287B1F7C0A2}" srcId="{2C572E96-D988-4550-A366-C822481ABA10}" destId="{450BC83D-A333-4314-8447-4DF27AF7882D}" srcOrd="2" destOrd="0" parTransId="{C0B0A6B2-392D-49E7-A09D-228C825F1DEA}" sibTransId="{CBBDF9EC-941D-493A-AD41-999A60872C72}"/>
    <dgm:cxn modelId="{CD91F880-1204-4B49-B0B8-847C80E136A5}" type="presOf" srcId="{6198B1F8-2ECE-491B-BD6E-AE809098488B}" destId="{6D60099B-8824-4AAE-B402-17ED78415C7C}" srcOrd="0" destOrd="0" presId="urn:microsoft.com/office/officeart/2008/layout/HorizontalMultiLevelHierarchy#1"/>
    <dgm:cxn modelId="{8F070FBE-BEBC-417D-9BBD-109DC707496F}" srcId="{F46A042E-85A5-4E80-83E0-8AD0E28E54E1}" destId="{7DA6839D-B61F-407D-A8CA-BCCA098D8ABF}" srcOrd="0" destOrd="0" parTransId="{F492E4CF-F82F-43DA-8BF2-7064339A545F}" sibTransId="{563ABC06-9F9C-46AD-8DBB-82BDD913D81D}"/>
    <dgm:cxn modelId="{F960FD6E-15CD-4800-BB0F-A52012ABBA80}" type="presOf" srcId="{CB25C07A-70C0-490A-844D-3C045628A578}" destId="{42004331-9596-4B89-A4ED-AB98E71EEA86}" srcOrd="0" destOrd="0" presId="urn:microsoft.com/office/officeart/2008/layout/HorizontalMultiLevelHierarchy#1"/>
    <dgm:cxn modelId="{A959A21E-F915-4C61-919F-36EC21372FAC}" type="presOf" srcId="{72EB2EBD-ABCF-498E-AA5B-7213E4632CA1}" destId="{EDC9EC88-0A46-4D45-B58E-2ECE40033EBE}" srcOrd="0" destOrd="0" presId="urn:microsoft.com/office/officeart/2008/layout/HorizontalMultiLevelHierarchy#1"/>
    <dgm:cxn modelId="{4BC84F91-D20E-46B9-84F2-AC6868B290C1}" srcId="{FD5DE574-08E3-457D-AB19-FF688FEFE9D4}" destId="{809A28BE-B937-42B8-8EC5-3CA11A7F7870}" srcOrd="0" destOrd="0" parTransId="{A26F7082-A9AF-47D8-B698-9A4D0CAA37DE}" sibTransId="{8692141F-5A96-4536-991D-06601F170C1A}"/>
    <dgm:cxn modelId="{10D2C2CF-1841-4D3E-A3B3-10F992689C11}" type="presOf" srcId="{2797C7A7-7793-4BB0-AB03-B158344BACC7}" destId="{4B9E0B03-DEEA-4409-AD70-61DC6F5AE11D}" srcOrd="0" destOrd="0" presId="urn:microsoft.com/office/officeart/2008/layout/HorizontalMultiLevelHierarchy#1"/>
    <dgm:cxn modelId="{E3351EB9-D829-4B5D-9C68-67299DA6C277}" type="presOf" srcId="{C0B807F9-78DE-4AE7-8A70-0B36F2A40F4E}" destId="{4CAC9E79-7303-4861-A64B-9572341D272C}" srcOrd="0" destOrd="0" presId="urn:microsoft.com/office/officeart/2008/layout/HorizontalMultiLevelHierarchy#1"/>
    <dgm:cxn modelId="{D93B2832-46FA-4C8E-A448-9DC8593FDC32}" type="presOf" srcId="{F492E4CF-F82F-43DA-8BF2-7064339A545F}" destId="{82A460D7-1342-4302-B2AD-26147690EEE0}" srcOrd="0" destOrd="0" presId="urn:microsoft.com/office/officeart/2008/layout/HorizontalMultiLevelHierarchy#1"/>
    <dgm:cxn modelId="{691F3A42-06DF-41E3-ABE0-7B489075DD93}" type="presOf" srcId="{D63ACD8C-9E0C-4153-94B8-77833282D56C}" destId="{E306A05D-FB96-43AF-A805-535228124EB5}" srcOrd="1" destOrd="0" presId="urn:microsoft.com/office/officeart/2008/layout/HorizontalMultiLevelHierarchy#1"/>
    <dgm:cxn modelId="{1385B378-1F96-460B-AA8E-68C078CE2493}" type="presOf" srcId="{86FA5191-09A4-4B90-AF19-A802F1192295}" destId="{C0BAC1BC-CB94-498D-8C18-FE84240E23EF}" srcOrd="1" destOrd="0" presId="urn:microsoft.com/office/officeart/2008/layout/HorizontalMultiLevelHierarchy#1"/>
    <dgm:cxn modelId="{BFD7A776-0E91-4A8B-80D3-C5CB1B4C5B0F}" srcId="{2C572E96-D988-4550-A366-C822481ABA10}" destId="{77E3A7E1-A2CD-48A3-89F2-A9E87A410F8B}" srcOrd="1" destOrd="0" parTransId="{987837C3-39AE-4173-8052-3DDD06AA597C}" sibTransId="{E3D508BA-16F1-4A8C-A17C-7A77FC1AD3A2}"/>
    <dgm:cxn modelId="{67EE82EB-A12B-47AF-BC26-29FA61A366F9}" type="presOf" srcId="{F0F196AD-0763-4001-B9EB-E201D3F2C605}" destId="{D1BC0AAA-8C68-47B3-89D5-E3321FDD9A95}" srcOrd="0" destOrd="0" presId="urn:microsoft.com/office/officeart/2008/layout/HorizontalMultiLevelHierarchy#1"/>
    <dgm:cxn modelId="{48CEAF88-1269-41CA-A7A4-452E9473B76E}" type="presOf" srcId="{C83337E3-6C22-4F8C-B5BD-9BA063EAE306}" destId="{A888E022-27AE-4530-884A-94DBF2FB227E}" srcOrd="0" destOrd="0" presId="urn:microsoft.com/office/officeart/2008/layout/HorizontalMultiLevelHierarchy#1"/>
    <dgm:cxn modelId="{DB69A378-F0AC-46F8-AFA8-C31333511942}" type="presOf" srcId="{809A28BE-B937-42B8-8EC5-3CA11A7F7870}" destId="{F5930F0E-AF85-4BBC-8FEA-3909D8ADBD16}" srcOrd="0" destOrd="0" presId="urn:microsoft.com/office/officeart/2008/layout/HorizontalMultiLevelHierarchy#1"/>
    <dgm:cxn modelId="{8060E172-36F8-40BB-9BB9-060C65ED70E1}" srcId="{FD5DE574-08E3-457D-AB19-FF688FEFE9D4}" destId="{754B3BBE-E3D5-436E-9776-A4670377DF77}" srcOrd="1" destOrd="0" parTransId="{24F2A41E-7FEF-4F8F-BE1C-961CC12F2D73}" sibTransId="{A08485CC-B1FE-4EC0-8B8A-09928D0CE12F}"/>
    <dgm:cxn modelId="{BFDBC122-3306-4DF9-A0F1-780C22ACC475}" type="presOf" srcId="{46891198-628E-4C74-8FDC-A5AE6D01D673}" destId="{BFDEE7AB-CC60-4CA5-81C9-60E81B462010}" srcOrd="1" destOrd="0" presId="urn:microsoft.com/office/officeart/2008/layout/HorizontalMultiLevelHierarchy#1"/>
    <dgm:cxn modelId="{816C1F16-AFD7-4307-921B-63B701D18F79}" type="presOf" srcId="{75E17B5A-5C46-4167-A806-B9B9E132ED80}" destId="{2AF84165-DBA0-4475-A1A5-72B9A25F3DC6}" srcOrd="0" destOrd="0" presId="urn:microsoft.com/office/officeart/2008/layout/HorizontalMultiLevelHierarchy#1"/>
    <dgm:cxn modelId="{1640490A-AD6D-4A87-9B9F-6BD0251791D5}" type="presOf" srcId="{777BDBB5-F674-43F0-A1CF-141C3180B501}" destId="{2E4DAD37-CDED-424B-BCAE-D0C5232ED7FA}" srcOrd="0" destOrd="0" presId="urn:microsoft.com/office/officeart/2008/layout/HorizontalMultiLevelHierarchy#1"/>
    <dgm:cxn modelId="{411679B4-F392-4E82-9192-ECA9F4946D5C}" srcId="{FD5DE574-08E3-457D-AB19-FF688FEFE9D4}" destId="{9930CC8C-967C-42F7-ACD1-6A9DFFE5DB5E}" srcOrd="2" destOrd="0" parTransId="{6198B1F8-2ECE-491B-BD6E-AE809098488B}" sibTransId="{65C17562-6504-473F-8481-D26B120824EE}"/>
    <dgm:cxn modelId="{1D2D8829-2BB1-4A24-B0F2-C2AE300C4E81}" type="presOf" srcId="{6D454FEA-CCC0-4FCE-A711-FCB6D6D4351E}" destId="{1617B730-48ED-41A9-B952-EEBAE23CEB93}" srcOrd="0" destOrd="0" presId="urn:microsoft.com/office/officeart/2008/layout/HorizontalMultiLevelHierarchy#1"/>
    <dgm:cxn modelId="{97132535-87B4-423C-8368-85B48C109499}" type="presOf" srcId="{C0B807F9-78DE-4AE7-8A70-0B36F2A40F4E}" destId="{B32A9810-1C07-4586-A3BB-67BDB0B31A19}" srcOrd="1" destOrd="0" presId="urn:microsoft.com/office/officeart/2008/layout/HorizontalMultiLevelHierarchy#1"/>
    <dgm:cxn modelId="{C4937197-41F5-4FFD-9DB4-8B435CE7F864}" type="presOf" srcId="{7F2AC14E-B2C6-45BD-90B9-693D5F5CEAAC}" destId="{081E3452-A535-4DA2-AA4F-B43814DC4B38}" srcOrd="0" destOrd="0" presId="urn:microsoft.com/office/officeart/2008/layout/HorizontalMultiLevelHierarchy#1"/>
    <dgm:cxn modelId="{1392E133-AAF2-4356-B67E-7EE56378A614}" type="presOf" srcId="{F492E4CF-F82F-43DA-8BF2-7064339A545F}" destId="{7767A9FB-0108-4F38-9CAD-57523B766739}" srcOrd="1" destOrd="0" presId="urn:microsoft.com/office/officeart/2008/layout/HorizontalMultiLevelHierarchy#1"/>
    <dgm:cxn modelId="{A61D0B51-F37C-481B-B90B-B64669B73F1A}" type="presOf" srcId="{DCAF8616-E5C5-436C-BEFE-AB9B068B044A}" destId="{22F94263-012C-476C-A6E2-88727C025D50}" srcOrd="0" destOrd="0" presId="urn:microsoft.com/office/officeart/2008/layout/HorizontalMultiLevelHierarchy#1"/>
    <dgm:cxn modelId="{5E38C37F-EDA3-4B27-86D2-D0C90F061D17}" srcId="{CFAFE8D8-9090-4F2A-ABA2-17BC62ACD6A1}" destId="{F46A042E-85A5-4E80-83E0-8AD0E28E54E1}" srcOrd="2" destOrd="0" parTransId="{5CB38F93-3679-491D-8D7B-C13425164778}" sibTransId="{268FC62E-B8D7-4DBC-831E-DD830B65E15D}"/>
    <dgm:cxn modelId="{349D82A3-8987-4765-834B-6E9C05BB1E72}" type="presOf" srcId="{941F8704-1E83-4FAC-BEE3-BC84FEC3847F}" destId="{8759CFCD-CE77-48A3-90F0-88F88488AFE1}" srcOrd="0" destOrd="0" presId="urn:microsoft.com/office/officeart/2008/layout/HorizontalMultiLevelHierarchy#1"/>
    <dgm:cxn modelId="{74860D22-098B-45D1-878A-4E7EA64936D7}" type="presOf" srcId="{55810C58-5241-4946-ABD2-E30F4D0B5624}" destId="{5370860D-B87F-467A-9D8A-2F606F65AD13}" srcOrd="0" destOrd="0" presId="urn:microsoft.com/office/officeart/2008/layout/HorizontalMultiLevelHierarchy#1"/>
    <dgm:cxn modelId="{6AEF8C17-C51C-457A-B670-230FC4CA2D20}" type="presOf" srcId="{450BC83D-A333-4314-8447-4DF27AF7882D}" destId="{95F9C3AF-96C5-4F13-A7FD-D65F31A939B9}" srcOrd="0" destOrd="0" presId="urn:microsoft.com/office/officeart/2008/layout/HorizontalMultiLevelHierarchy#1"/>
    <dgm:cxn modelId="{DEF0F14A-3E04-478A-8FD8-D76D2924283B}" srcId="{FD5DE574-08E3-457D-AB19-FF688FEFE9D4}" destId="{178DA7AC-20DF-450A-AF6A-CC1F928CDC47}" srcOrd="3" destOrd="0" parTransId="{145B4130-42AB-4366-ABEB-06E4A5003E55}" sibTransId="{43876013-A2A8-4FA6-8FF6-6CBDD32E9539}"/>
    <dgm:cxn modelId="{D15FA909-1D7A-4C88-B3D7-EE2C8CC80163}" type="presOf" srcId="{1FBCC025-7453-4CE6-9945-C1C71C3402F9}" destId="{51E69518-68B7-4E7D-9B0E-E15FD773661D}" srcOrd="0" destOrd="0" presId="urn:microsoft.com/office/officeart/2008/layout/HorizontalMultiLevelHierarchy#1"/>
    <dgm:cxn modelId="{60172E48-6674-4968-BBBC-2A97504CBAFC}" srcId="{74A0C110-B37C-4135-ABF0-B389422D45CA}" destId="{C70EC1F8-D4CF-4F56-B851-4421F56CA8D4}" srcOrd="2" destOrd="0" parTransId="{86FA5191-09A4-4B90-AF19-A802F1192295}" sibTransId="{6A0BA17A-F706-4A04-9050-C7D6B635FBF3}"/>
    <dgm:cxn modelId="{455BD5E9-FAEF-4968-9748-CA797229FDC0}" type="presOf" srcId="{5CB38F93-3679-491D-8D7B-C13425164778}" destId="{B3596280-ED72-44D4-8E79-96BE5D297CB2}" srcOrd="0" destOrd="0" presId="urn:microsoft.com/office/officeart/2008/layout/HorizontalMultiLevelHierarchy#1"/>
    <dgm:cxn modelId="{3C51F13A-99B1-42B1-86FA-925CBCDFE702}" type="presOf" srcId="{46891198-628E-4C74-8FDC-A5AE6D01D673}" destId="{C2F15F08-E5CF-4998-887C-7D58EFE04AA4}" srcOrd="0" destOrd="0" presId="urn:microsoft.com/office/officeart/2008/layout/HorizontalMultiLevelHierarchy#1"/>
    <dgm:cxn modelId="{8FEBD782-D328-4635-9684-61D4D5DB936A}" srcId="{74A0C110-B37C-4135-ABF0-B389422D45CA}" destId="{72EB2EBD-ABCF-498E-AA5B-7213E4632CA1}" srcOrd="0" destOrd="0" parTransId="{941F8704-1E83-4FAC-BEE3-BC84FEC3847F}" sibTransId="{E4DC8395-BF3F-42F1-8567-0C3AD57E64CB}"/>
    <dgm:cxn modelId="{14D03EDF-00BB-4A38-8EC1-353326489F20}" srcId="{74A0C110-B37C-4135-ABF0-B389422D45CA}" destId="{6D454FEA-CCC0-4FCE-A711-FCB6D6D4351E}" srcOrd="3" destOrd="0" parTransId="{6B72D99B-73B6-4A86-8EB2-21A479B403E4}" sibTransId="{912C5D02-2631-4325-A64D-5E29D7E4D184}"/>
    <dgm:cxn modelId="{59D65C46-C670-4C3E-89D9-A28C5AD8AFFF}" srcId="{7F2AC14E-B2C6-45BD-90B9-693D5F5CEAAC}" destId="{CFAFE8D8-9090-4F2A-ABA2-17BC62ACD6A1}" srcOrd="0" destOrd="0" parTransId="{C2802965-F93E-430B-A553-ADFEBC5189C3}" sibTransId="{35337A5C-3DA1-4FDC-B3D4-769E75142A35}"/>
    <dgm:cxn modelId="{08CB036D-EE78-4183-A5C5-554B26496A52}" type="presOf" srcId="{CFAFE8D8-9090-4F2A-ABA2-17BC62ACD6A1}" destId="{93F9A365-CD84-4C2F-A7B2-A31F8DB97056}" srcOrd="0" destOrd="0" presId="urn:microsoft.com/office/officeart/2008/layout/HorizontalMultiLevelHierarchy#1"/>
    <dgm:cxn modelId="{A32A0B55-D030-41DB-BC21-6DCAD7DF4E2F}" srcId="{2C572E96-D988-4550-A366-C822481ABA10}" destId="{EC4C3DA0-CA83-4E8A-8087-DF5375D1EF0E}" srcOrd="4" destOrd="0" parTransId="{5E47D9B5-61CE-4711-8DFA-63A63D3AD4C6}" sibTransId="{552E2A08-5459-425E-94B7-D48408AE62CD}"/>
    <dgm:cxn modelId="{CEB5DBD5-1824-4670-A3F8-9060E213D691}" type="presOf" srcId="{C70EC1F8-D4CF-4F56-B851-4421F56CA8D4}" destId="{A25E3D96-29A9-45BF-880D-B80D86DD8ED1}" srcOrd="0" destOrd="0" presId="urn:microsoft.com/office/officeart/2008/layout/HorizontalMultiLevelHierarchy#1"/>
    <dgm:cxn modelId="{5303E98D-EC69-49D3-8B0F-8315D0DD8FFB}" type="presOf" srcId="{941F8704-1E83-4FAC-BEE3-BC84FEC3847F}" destId="{87A2C57B-B025-43B2-A9A2-86421F17CDA1}" srcOrd="1" destOrd="0" presId="urn:microsoft.com/office/officeart/2008/layout/HorizontalMultiLevelHierarchy#1"/>
    <dgm:cxn modelId="{5C56635E-DD2A-4951-823E-A4AFD91C553F}" type="presOf" srcId="{2C572E96-D988-4550-A366-C822481ABA10}" destId="{B7B5FAFD-0C9E-4CB7-AA4A-8A0F6CD50D8B}" srcOrd="0" destOrd="0" presId="urn:microsoft.com/office/officeart/2008/layout/HorizontalMultiLevelHierarchy#1"/>
    <dgm:cxn modelId="{E03AD1BA-3ECC-4E6D-BE99-EA79E4BDF9DD}" type="presOf" srcId="{AF0E95B0-0FD4-4D8B-9CCA-B8341C88C218}" destId="{97F3762B-F2C2-43A5-845A-126D61FA43FB}" srcOrd="0" destOrd="0" presId="urn:microsoft.com/office/officeart/2008/layout/HorizontalMultiLevelHierarchy#1"/>
    <dgm:cxn modelId="{3D979AC1-EF4D-42EC-A0EA-4E8078C0FDBF}" srcId="{CFAFE8D8-9090-4F2A-ABA2-17BC62ACD6A1}" destId="{74A0C110-B37C-4135-ABF0-B389422D45CA}" srcOrd="3" destOrd="0" parTransId="{777BDBB5-F674-43F0-A1CF-141C3180B501}" sibTransId="{C360733E-FAF0-4BDF-A31F-9C37644CE86E}"/>
    <dgm:cxn modelId="{7683B679-4941-40B4-A4CC-49C3DD84F6C9}" type="presOf" srcId="{A26F7082-A9AF-47D8-B698-9A4D0CAA37DE}" destId="{6446C768-E624-4453-9EC4-57E6F4F4AABE}" srcOrd="1" destOrd="0" presId="urn:microsoft.com/office/officeart/2008/layout/HorizontalMultiLevelHierarchy#1"/>
    <dgm:cxn modelId="{47EC09DD-24CD-486F-BB90-6DABDD65057D}" type="presOf" srcId="{A5336979-FF28-4C1B-9233-07C7D3C035F1}" destId="{15CD8EB2-5CB8-4FE3-9FE0-E6AE4715238F}" srcOrd="0" destOrd="0" presId="urn:microsoft.com/office/officeart/2008/layout/HorizontalMultiLevelHierarchy#1"/>
    <dgm:cxn modelId="{0FA2EC77-8BB2-4ED3-8FC4-CEEF52056C5B}" srcId="{F46A042E-85A5-4E80-83E0-8AD0E28E54E1}" destId="{1FBCC025-7453-4CE6-9945-C1C71C3402F9}" srcOrd="1" destOrd="0" parTransId="{55810C58-5241-4946-ABD2-E30F4D0B5624}" sibTransId="{3D312D72-F0E8-4BFF-982D-67363469F7BB}"/>
    <dgm:cxn modelId="{41562C4D-F7F6-4E59-8E59-2593DBEC4791}" type="presOf" srcId="{978C78EA-7E8D-4089-9CD8-63A9FD6B78A5}" destId="{27E28BE3-6B33-4AA5-A4A7-206B56A4BF56}" srcOrd="0" destOrd="0" presId="urn:microsoft.com/office/officeart/2008/layout/HorizontalMultiLevelHierarchy#1"/>
    <dgm:cxn modelId="{E0A71782-998C-4134-A1AC-8AB2BE0A83FC}" type="presOf" srcId="{9CA948B7-786C-4FE7-9CFE-15E1ECDE3078}" destId="{1FA9B695-CD43-402C-8A0C-C70DBA7F2FD1}" srcOrd="1" destOrd="0" presId="urn:microsoft.com/office/officeart/2008/layout/HorizontalMultiLevelHierarchy#1"/>
    <dgm:cxn modelId="{6C6F6C6E-BF29-4CE9-85DA-1AC582042093}" type="presOf" srcId="{74A0C110-B37C-4135-ABF0-B389422D45CA}" destId="{9673BED7-5415-4D40-A4DB-FC74EC3342AD}" srcOrd="0" destOrd="0" presId="urn:microsoft.com/office/officeart/2008/layout/HorizontalMultiLevelHierarchy#1"/>
    <dgm:cxn modelId="{ABD91378-9FFF-477A-AF61-7764CAC4B314}" type="presOf" srcId="{6B72D99B-73B6-4A86-8EB2-21A479B403E4}" destId="{0973EFA3-6127-4000-8090-177089639EDB}" srcOrd="1" destOrd="0" presId="urn:microsoft.com/office/officeart/2008/layout/HorizontalMultiLevelHierarchy#1"/>
    <dgm:cxn modelId="{6790A758-7BE5-4FA1-B48B-C0F245BCFE99}" type="presOf" srcId="{86FA5191-09A4-4B90-AF19-A802F1192295}" destId="{A79192A6-8962-477E-92F3-E3EE3D73DCBD}" srcOrd="0" destOrd="0" presId="urn:microsoft.com/office/officeart/2008/layout/HorizontalMultiLevelHierarchy#1"/>
    <dgm:cxn modelId="{ADA42AE8-C030-4362-A0B4-8657072C9091}" type="presOf" srcId="{987837C3-39AE-4173-8052-3DDD06AA597C}" destId="{95065839-B015-40C7-B472-30BEE92B53D8}" srcOrd="1" destOrd="0" presId="urn:microsoft.com/office/officeart/2008/layout/HorizontalMultiLevelHierarchy#1"/>
    <dgm:cxn modelId="{B457725F-3ADE-4B30-8A7B-202B13629864}" type="presOf" srcId="{777BDBB5-F674-43F0-A1CF-141C3180B501}" destId="{57E0D99D-DDE7-486D-A829-FF2942798D80}" srcOrd="1" destOrd="0" presId="urn:microsoft.com/office/officeart/2008/layout/HorizontalMultiLevelHierarchy#1"/>
    <dgm:cxn modelId="{D8EFC574-3F9B-4750-8A63-AED484299418}" type="presOf" srcId="{9930CC8C-967C-42F7-ACD1-6A9DFFE5DB5E}" destId="{EC7A9624-1809-4731-9BFE-1EEEDCAA8C1F}" srcOrd="0" destOrd="0" presId="urn:microsoft.com/office/officeart/2008/layout/HorizontalMultiLevelHierarchy#1"/>
    <dgm:cxn modelId="{DD8EF193-D302-45B5-AADD-C352038C172C}" type="presOf" srcId="{24F2A41E-7FEF-4F8F-BE1C-961CC12F2D73}" destId="{AE1A149A-5F97-4659-BF58-0911D1420A11}" srcOrd="1" destOrd="0" presId="urn:microsoft.com/office/officeart/2008/layout/HorizontalMultiLevelHierarchy#1"/>
    <dgm:cxn modelId="{E924AD95-520E-44AD-A390-3D8040337848}" type="presOf" srcId="{74BA59C3-BF8C-4B44-960F-4BF6C89F96C2}" destId="{90938B99-CD66-4EC1-A8DC-1917F3BD2391}" srcOrd="0" destOrd="0" presId="urn:microsoft.com/office/officeart/2008/layout/HorizontalMultiLevelHierarchy#1"/>
    <dgm:cxn modelId="{779CC054-B8F9-40C4-B82E-82AD5C4B1D69}" type="presOf" srcId="{7DA6839D-B61F-407D-A8CA-BCCA098D8ABF}" destId="{F17C7C4F-7652-47FC-BD82-655339319ED7}" srcOrd="0" destOrd="0" presId="urn:microsoft.com/office/officeart/2008/layout/HorizontalMultiLevelHierarchy#1"/>
    <dgm:cxn modelId="{75780C69-915E-4F0A-B5A0-7E0EB9C873A5}" srcId="{CFAFE8D8-9090-4F2A-ABA2-17BC62ACD6A1}" destId="{2C572E96-D988-4550-A366-C822481ABA10}" srcOrd="1" destOrd="0" parTransId="{46891198-628E-4C74-8FDC-A5AE6D01D673}" sibTransId="{1C907CEA-3D5D-4F8E-8AC5-A81D266E72BA}"/>
    <dgm:cxn modelId="{05C31F39-5DE8-47C5-8C88-C9BD827943D3}" type="presOf" srcId="{987837C3-39AE-4173-8052-3DDD06AA597C}" destId="{BB059051-2C80-4624-8481-94B66886CE77}" srcOrd="0" destOrd="0" presId="urn:microsoft.com/office/officeart/2008/layout/HorizontalMultiLevelHierarchy#1"/>
    <dgm:cxn modelId="{A9F7A802-AF3D-4CDE-93DF-D702409D965F}" type="presOf" srcId="{C83337E3-6C22-4F8C-B5BD-9BA063EAE306}" destId="{9111CAE9-07E9-4637-B7A9-227CFDFB85DB}" srcOrd="1" destOrd="0" presId="urn:microsoft.com/office/officeart/2008/layout/HorizontalMultiLevelHierarchy#1"/>
    <dgm:cxn modelId="{D6557044-F7A4-4B04-B63F-E0DAC10B1722}" type="presOf" srcId="{5E47D9B5-61CE-4711-8DFA-63A63D3AD4C6}" destId="{250A6029-EE1E-4585-B8A0-3C87A047B874}" srcOrd="0" destOrd="0" presId="urn:microsoft.com/office/officeart/2008/layout/HorizontalMultiLevelHierarchy#1"/>
    <dgm:cxn modelId="{6441DC22-93DF-4806-82AB-8EB9A9531C17}" srcId="{FD5DE574-08E3-457D-AB19-FF688FEFE9D4}" destId="{DCAF8616-E5C5-436C-BEFE-AB9B068B044A}" srcOrd="4" destOrd="0" parTransId="{C0B807F9-78DE-4AE7-8A70-0B36F2A40F4E}" sibTransId="{40688CB0-ED0A-47F2-8C6D-96323786913E}"/>
    <dgm:cxn modelId="{0EBD3A5A-9279-49B8-8F61-FC2BCBB2191F}" type="presOf" srcId="{FD5DE574-08E3-457D-AB19-FF688FEFE9D4}" destId="{270CA913-4AA7-49D6-B551-1AE3BAC15ACF}" srcOrd="0" destOrd="0" presId="urn:microsoft.com/office/officeart/2008/layout/HorizontalMultiLevelHierarchy#1"/>
    <dgm:cxn modelId="{97FDECF5-DF83-4E08-9F1F-6D078FDF5F2C}" type="presOf" srcId="{145B4130-42AB-4366-ABEB-06E4A5003E55}" destId="{35D56DA8-F15D-4AE0-81B7-29FA96E44D6D}" srcOrd="0" destOrd="0" presId="urn:microsoft.com/office/officeart/2008/layout/HorizontalMultiLevelHierarchy#1"/>
    <dgm:cxn modelId="{3C81BB6B-6DAC-41A2-B706-674E65AD12FE}" type="presOf" srcId="{754B3BBE-E3D5-436E-9776-A4670377DF77}" destId="{FFB3AE94-8680-4EF2-9E05-360BD31657C6}" srcOrd="0" destOrd="0" presId="urn:microsoft.com/office/officeart/2008/layout/HorizontalMultiLevelHierarchy#1"/>
    <dgm:cxn modelId="{6846DB09-B969-4A05-8717-CA1E4BE3392A}" srcId="{74A0C110-B37C-4135-ABF0-B389422D45CA}" destId="{AF0E95B0-0FD4-4D8B-9CCA-B8341C88C218}" srcOrd="1" destOrd="0" parTransId="{D63ACD8C-9E0C-4153-94B8-77833282D56C}" sibTransId="{4EC9F2F0-3263-4224-9105-53411CA19009}"/>
    <dgm:cxn modelId="{BD92E8B7-B6C5-41E8-A2C3-A864AC7756CA}" type="presOf" srcId="{5E47D9B5-61CE-4711-8DFA-63A63D3AD4C6}" destId="{02670FA2-76FD-4D08-A988-DD16B1CEE360}" srcOrd="1" destOrd="0" presId="urn:microsoft.com/office/officeart/2008/layout/HorizontalMultiLevelHierarchy#1"/>
    <dgm:cxn modelId="{4A783FFC-E753-49AC-AD65-1E87A4D2DC2F}" srcId="{2C572E96-D988-4550-A366-C822481ABA10}" destId="{75E17B5A-5C46-4167-A806-B9B9E132ED80}" srcOrd="0" destOrd="0" parTransId="{978C78EA-7E8D-4089-9CD8-63A9FD6B78A5}" sibTransId="{0F370D12-DE5B-482D-9F13-2BD4A211C764}"/>
    <dgm:cxn modelId="{BC031F9B-4519-453D-AAE0-C3F3162D62D3}" type="presParOf" srcId="{081E3452-A535-4DA2-AA4F-B43814DC4B38}" destId="{A1E2349D-D0C5-4604-84CD-AB436E895472}" srcOrd="0" destOrd="0" presId="urn:microsoft.com/office/officeart/2008/layout/HorizontalMultiLevelHierarchy#1"/>
    <dgm:cxn modelId="{008CF492-2C84-42CA-BF17-A3AD0E4999A3}" type="presParOf" srcId="{A1E2349D-D0C5-4604-84CD-AB436E895472}" destId="{93F9A365-CD84-4C2F-A7B2-A31F8DB97056}" srcOrd="0" destOrd="0" presId="urn:microsoft.com/office/officeart/2008/layout/HorizontalMultiLevelHierarchy#1"/>
    <dgm:cxn modelId="{641BCFB0-4D10-4D7A-BAEE-1A560FBDC305}" type="presParOf" srcId="{A1E2349D-D0C5-4604-84CD-AB436E895472}" destId="{8415BD4A-7018-4CF2-9C07-EA6FD0704A40}" srcOrd="1" destOrd="0" presId="urn:microsoft.com/office/officeart/2008/layout/HorizontalMultiLevelHierarchy#1"/>
    <dgm:cxn modelId="{353E9D88-076D-449E-B855-EB8828F3680F}" type="presParOf" srcId="{8415BD4A-7018-4CF2-9C07-EA6FD0704A40}" destId="{ADFE4683-656B-4AD7-B863-84D064431350}" srcOrd="0" destOrd="0" presId="urn:microsoft.com/office/officeart/2008/layout/HorizontalMultiLevelHierarchy#1"/>
    <dgm:cxn modelId="{3AB4D201-25C6-456F-8BFC-DE0053AD9DF2}" type="presParOf" srcId="{ADFE4683-656B-4AD7-B863-84D064431350}" destId="{1FA9B695-CD43-402C-8A0C-C70DBA7F2FD1}" srcOrd="0" destOrd="0" presId="urn:microsoft.com/office/officeart/2008/layout/HorizontalMultiLevelHierarchy#1"/>
    <dgm:cxn modelId="{CD7CD795-A7F3-423D-B88A-AEB47C6EDC14}" type="presParOf" srcId="{8415BD4A-7018-4CF2-9C07-EA6FD0704A40}" destId="{CBC87C01-301A-4A06-99B7-26731FA8B8E8}" srcOrd="1" destOrd="0" presId="urn:microsoft.com/office/officeart/2008/layout/HorizontalMultiLevelHierarchy#1"/>
    <dgm:cxn modelId="{18F5DCF7-9E6F-4284-89DA-39ABBB71B0E8}" type="presParOf" srcId="{CBC87C01-301A-4A06-99B7-26731FA8B8E8}" destId="{270CA913-4AA7-49D6-B551-1AE3BAC15ACF}" srcOrd="0" destOrd="0" presId="urn:microsoft.com/office/officeart/2008/layout/HorizontalMultiLevelHierarchy#1"/>
    <dgm:cxn modelId="{D955C7F2-E159-4BF9-8C3C-C212E3833CA1}" type="presParOf" srcId="{CBC87C01-301A-4A06-99B7-26731FA8B8E8}" destId="{99ED6158-D53C-44DB-9848-94587D23DA80}" srcOrd="1" destOrd="0" presId="urn:microsoft.com/office/officeart/2008/layout/HorizontalMultiLevelHierarchy#1"/>
    <dgm:cxn modelId="{F61D355E-8126-4408-B716-054D08281B52}" type="presParOf" srcId="{99ED6158-D53C-44DB-9848-94587D23DA80}" destId="{2E5E0003-4478-4CBB-BF68-B88DE4BB43B2}" srcOrd="0" destOrd="0" presId="urn:microsoft.com/office/officeart/2008/layout/HorizontalMultiLevelHierarchy#1"/>
    <dgm:cxn modelId="{22E3DAC6-53A0-4B61-B231-78E7DD1B5947}" type="presParOf" srcId="{2E5E0003-4478-4CBB-BF68-B88DE4BB43B2}" destId="{6446C768-E624-4453-9EC4-57E6F4F4AABE}" srcOrd="0" destOrd="0" presId="urn:microsoft.com/office/officeart/2008/layout/HorizontalMultiLevelHierarchy#1"/>
    <dgm:cxn modelId="{8378B687-AE03-4060-ADFC-5CED938A25A7}" type="presParOf" srcId="{99ED6158-D53C-44DB-9848-94587D23DA80}" destId="{E432BC67-ECF0-4D1B-BE05-B7EBC1A880B1}" srcOrd="1" destOrd="0" presId="urn:microsoft.com/office/officeart/2008/layout/HorizontalMultiLevelHierarchy#1"/>
    <dgm:cxn modelId="{7A57DE80-83CE-46F4-AC5E-A3B9DF8D9DB3}" type="presParOf" srcId="{E432BC67-ECF0-4D1B-BE05-B7EBC1A880B1}" destId="{F5930F0E-AF85-4BBC-8FEA-3909D8ADBD16}" srcOrd="0" destOrd="0" presId="urn:microsoft.com/office/officeart/2008/layout/HorizontalMultiLevelHierarchy#1"/>
    <dgm:cxn modelId="{DAE6D2D5-A33E-47AF-9E8F-25BA06A8E037}" type="presParOf" srcId="{E432BC67-ECF0-4D1B-BE05-B7EBC1A880B1}" destId="{B0696191-7072-4C4B-ABB0-331454E83203}" srcOrd="1" destOrd="0" presId="urn:microsoft.com/office/officeart/2008/layout/HorizontalMultiLevelHierarchy#1"/>
    <dgm:cxn modelId="{DDA7A4D5-E0B0-4D6B-AB49-AC27EFE79145}" type="presParOf" srcId="{99ED6158-D53C-44DB-9848-94587D23DA80}" destId="{1EBAE7FF-4020-4272-8643-6940CADFD01C}" srcOrd="2" destOrd="0" presId="urn:microsoft.com/office/officeart/2008/layout/HorizontalMultiLevelHierarchy#1"/>
    <dgm:cxn modelId="{49DE6459-DD40-422F-A109-24A984903973}" type="presParOf" srcId="{1EBAE7FF-4020-4272-8643-6940CADFD01C}" destId="{AE1A149A-5F97-4659-BF58-0911D1420A11}" srcOrd="0" destOrd="0" presId="urn:microsoft.com/office/officeart/2008/layout/HorizontalMultiLevelHierarchy#1"/>
    <dgm:cxn modelId="{9B4FBB10-72F9-4871-B8D6-57EA449947EA}" type="presParOf" srcId="{99ED6158-D53C-44DB-9848-94587D23DA80}" destId="{78C1DB30-5FEE-484B-91C0-11DC51C62C40}" srcOrd="3" destOrd="0" presId="urn:microsoft.com/office/officeart/2008/layout/HorizontalMultiLevelHierarchy#1"/>
    <dgm:cxn modelId="{CC624184-F8D7-41FD-A8C1-C04DF1306435}" type="presParOf" srcId="{78C1DB30-5FEE-484B-91C0-11DC51C62C40}" destId="{FFB3AE94-8680-4EF2-9E05-360BD31657C6}" srcOrd="0" destOrd="0" presId="urn:microsoft.com/office/officeart/2008/layout/HorizontalMultiLevelHierarchy#1"/>
    <dgm:cxn modelId="{BCFCC565-3DCE-401E-9F32-721EC11ADE0B}" type="presParOf" srcId="{78C1DB30-5FEE-484B-91C0-11DC51C62C40}" destId="{6163AAFD-7F93-48F5-911C-039FE3CFBEC7}" srcOrd="1" destOrd="0" presId="urn:microsoft.com/office/officeart/2008/layout/HorizontalMultiLevelHierarchy#1"/>
    <dgm:cxn modelId="{3CDAC980-7383-49D4-8830-BFCBECCF9CFA}" type="presParOf" srcId="{99ED6158-D53C-44DB-9848-94587D23DA80}" destId="{6D60099B-8824-4AAE-B402-17ED78415C7C}" srcOrd="4" destOrd="0" presId="urn:microsoft.com/office/officeart/2008/layout/HorizontalMultiLevelHierarchy#1"/>
    <dgm:cxn modelId="{AAB44463-E45C-49FC-AF19-588773CC4317}" type="presParOf" srcId="{6D60099B-8824-4AAE-B402-17ED78415C7C}" destId="{7311273D-18C1-48B7-942C-F66A20CA54C2}" srcOrd="0" destOrd="0" presId="urn:microsoft.com/office/officeart/2008/layout/HorizontalMultiLevelHierarchy#1"/>
    <dgm:cxn modelId="{820AD2C1-94FC-4FCA-BA14-DF980308407D}" type="presParOf" srcId="{99ED6158-D53C-44DB-9848-94587D23DA80}" destId="{B57C53C8-F412-4141-9E1E-2D9378F1B129}" srcOrd="5" destOrd="0" presId="urn:microsoft.com/office/officeart/2008/layout/HorizontalMultiLevelHierarchy#1"/>
    <dgm:cxn modelId="{4DE16A27-577B-4CD8-A908-05A1F984B566}" type="presParOf" srcId="{B57C53C8-F412-4141-9E1E-2D9378F1B129}" destId="{EC7A9624-1809-4731-9BFE-1EEEDCAA8C1F}" srcOrd="0" destOrd="0" presId="urn:microsoft.com/office/officeart/2008/layout/HorizontalMultiLevelHierarchy#1"/>
    <dgm:cxn modelId="{F5C5E4D6-682A-4911-802A-EF7A75A759C3}" type="presParOf" srcId="{B57C53C8-F412-4141-9E1E-2D9378F1B129}" destId="{2804541A-AE1D-4E5B-BE6F-E58979FC4F97}" srcOrd="1" destOrd="0" presId="urn:microsoft.com/office/officeart/2008/layout/HorizontalMultiLevelHierarchy#1"/>
    <dgm:cxn modelId="{9F7B9E09-B338-4B7B-8361-DB5C5999BCBD}" type="presParOf" srcId="{99ED6158-D53C-44DB-9848-94587D23DA80}" destId="{35D56DA8-F15D-4AE0-81B7-29FA96E44D6D}" srcOrd="6" destOrd="0" presId="urn:microsoft.com/office/officeart/2008/layout/HorizontalMultiLevelHierarchy#1"/>
    <dgm:cxn modelId="{5EAF964B-BACB-4A6D-AD94-F70FA2DB7C1D}" type="presParOf" srcId="{35D56DA8-F15D-4AE0-81B7-29FA96E44D6D}" destId="{7A4D591E-2249-4251-B9CF-2E68E0719796}" srcOrd="0" destOrd="0" presId="urn:microsoft.com/office/officeart/2008/layout/HorizontalMultiLevelHierarchy#1"/>
    <dgm:cxn modelId="{D32F75E5-5B5B-43A7-9B43-923FEA6289BF}" type="presParOf" srcId="{99ED6158-D53C-44DB-9848-94587D23DA80}" destId="{9A4B783E-A5DB-4D70-BD19-55B4D75A2F65}" srcOrd="7" destOrd="0" presId="urn:microsoft.com/office/officeart/2008/layout/HorizontalMultiLevelHierarchy#1"/>
    <dgm:cxn modelId="{FCA2FD7A-64C3-4F45-BE21-3C7639A4C211}" type="presParOf" srcId="{9A4B783E-A5DB-4D70-BD19-55B4D75A2F65}" destId="{D04BEA7D-74E5-4C6C-B38A-64604315F3B4}" srcOrd="0" destOrd="0" presId="urn:microsoft.com/office/officeart/2008/layout/HorizontalMultiLevelHierarchy#1"/>
    <dgm:cxn modelId="{03BB7DAD-E76C-4059-8A0D-0F629851996D}" type="presParOf" srcId="{9A4B783E-A5DB-4D70-BD19-55B4D75A2F65}" destId="{B8C3A994-403E-4EAB-86AD-9DD839543D0B}" srcOrd="1" destOrd="0" presId="urn:microsoft.com/office/officeart/2008/layout/HorizontalMultiLevelHierarchy#1"/>
    <dgm:cxn modelId="{68B65777-82B4-4948-AC54-B10023EED197}" type="presParOf" srcId="{99ED6158-D53C-44DB-9848-94587D23DA80}" destId="{4CAC9E79-7303-4861-A64B-9572341D272C}" srcOrd="8" destOrd="0" presId="urn:microsoft.com/office/officeart/2008/layout/HorizontalMultiLevelHierarchy#1"/>
    <dgm:cxn modelId="{8C264476-4FCF-4C8D-8A14-2FBF105E0B29}" type="presParOf" srcId="{4CAC9E79-7303-4861-A64B-9572341D272C}" destId="{B32A9810-1C07-4586-A3BB-67BDB0B31A19}" srcOrd="0" destOrd="0" presId="urn:microsoft.com/office/officeart/2008/layout/HorizontalMultiLevelHierarchy#1"/>
    <dgm:cxn modelId="{19DEE944-FC8C-4B96-8DCB-5EC2234A1DCF}" type="presParOf" srcId="{99ED6158-D53C-44DB-9848-94587D23DA80}" destId="{25BCC2CB-81DD-46D9-B555-8434FADF56C3}" srcOrd="9" destOrd="0" presId="urn:microsoft.com/office/officeart/2008/layout/HorizontalMultiLevelHierarchy#1"/>
    <dgm:cxn modelId="{C8B6A1BF-EDB8-4472-B9CF-FA0DB6239CC6}" type="presParOf" srcId="{25BCC2CB-81DD-46D9-B555-8434FADF56C3}" destId="{22F94263-012C-476C-A6E2-88727C025D50}" srcOrd="0" destOrd="0" presId="urn:microsoft.com/office/officeart/2008/layout/HorizontalMultiLevelHierarchy#1"/>
    <dgm:cxn modelId="{028E7273-19D2-4D9C-A643-38F458B6698D}" type="presParOf" srcId="{25BCC2CB-81DD-46D9-B555-8434FADF56C3}" destId="{EDCE5EDC-E58E-4C3E-BA0B-36ECB7669FB9}" srcOrd="1" destOrd="0" presId="urn:microsoft.com/office/officeart/2008/layout/HorizontalMultiLevelHierarchy#1"/>
    <dgm:cxn modelId="{CABDA922-8C89-4F40-B15D-B8772E41DD92}" type="presParOf" srcId="{8415BD4A-7018-4CF2-9C07-EA6FD0704A40}" destId="{C2F15F08-E5CF-4998-887C-7D58EFE04AA4}" srcOrd="2" destOrd="0" presId="urn:microsoft.com/office/officeart/2008/layout/HorizontalMultiLevelHierarchy#1"/>
    <dgm:cxn modelId="{BEC998A6-0435-46E2-BD5B-F934546C6E0C}" type="presParOf" srcId="{C2F15F08-E5CF-4998-887C-7D58EFE04AA4}" destId="{BFDEE7AB-CC60-4CA5-81C9-60E81B462010}" srcOrd="0" destOrd="0" presId="urn:microsoft.com/office/officeart/2008/layout/HorizontalMultiLevelHierarchy#1"/>
    <dgm:cxn modelId="{84D611F3-C89D-4988-987A-42CE00400115}" type="presParOf" srcId="{8415BD4A-7018-4CF2-9C07-EA6FD0704A40}" destId="{276A4BB9-7FDD-4414-9E9B-78A32E74F394}" srcOrd="3" destOrd="0" presId="urn:microsoft.com/office/officeart/2008/layout/HorizontalMultiLevelHierarchy#1"/>
    <dgm:cxn modelId="{64A141BB-FAE4-425E-BD9C-3D8C59FFC380}" type="presParOf" srcId="{276A4BB9-7FDD-4414-9E9B-78A32E74F394}" destId="{B7B5FAFD-0C9E-4CB7-AA4A-8A0F6CD50D8B}" srcOrd="0" destOrd="0" presId="urn:microsoft.com/office/officeart/2008/layout/HorizontalMultiLevelHierarchy#1"/>
    <dgm:cxn modelId="{D7452FCC-1F95-4467-999E-F66ED703672E}" type="presParOf" srcId="{276A4BB9-7FDD-4414-9E9B-78A32E74F394}" destId="{4B0CE286-3292-4FE2-8DA8-9248EEE9F462}" srcOrd="1" destOrd="0" presId="urn:microsoft.com/office/officeart/2008/layout/HorizontalMultiLevelHierarchy#1"/>
    <dgm:cxn modelId="{FBB23C0C-A059-450D-BD1F-91D9D5FC0BF2}" type="presParOf" srcId="{4B0CE286-3292-4FE2-8DA8-9248EEE9F462}" destId="{27E28BE3-6B33-4AA5-A4A7-206B56A4BF56}" srcOrd="0" destOrd="0" presId="urn:microsoft.com/office/officeart/2008/layout/HorizontalMultiLevelHierarchy#1"/>
    <dgm:cxn modelId="{7BCD31F1-AACE-456D-98CB-C137EE0D324F}" type="presParOf" srcId="{27E28BE3-6B33-4AA5-A4A7-206B56A4BF56}" destId="{9BD42C8F-111E-462F-949E-2EB072ECD405}" srcOrd="0" destOrd="0" presId="urn:microsoft.com/office/officeart/2008/layout/HorizontalMultiLevelHierarchy#1"/>
    <dgm:cxn modelId="{BE850A9F-19D9-4284-BC69-3740B8FC0352}" type="presParOf" srcId="{4B0CE286-3292-4FE2-8DA8-9248EEE9F462}" destId="{3028558A-DD80-4F87-BBDB-82022B145DB7}" srcOrd="1" destOrd="0" presId="urn:microsoft.com/office/officeart/2008/layout/HorizontalMultiLevelHierarchy#1"/>
    <dgm:cxn modelId="{17637365-326E-4427-BDC1-722E2E82EE87}" type="presParOf" srcId="{3028558A-DD80-4F87-BBDB-82022B145DB7}" destId="{2AF84165-DBA0-4475-A1A5-72B9A25F3DC6}" srcOrd="0" destOrd="0" presId="urn:microsoft.com/office/officeart/2008/layout/HorizontalMultiLevelHierarchy#1"/>
    <dgm:cxn modelId="{91FBC604-09C9-4D5D-BF2F-6EA3D251B19B}" type="presParOf" srcId="{3028558A-DD80-4F87-BBDB-82022B145DB7}" destId="{51EED124-6D57-4A8F-8B3B-186CA2A70428}" srcOrd="1" destOrd="0" presId="urn:microsoft.com/office/officeart/2008/layout/HorizontalMultiLevelHierarchy#1"/>
    <dgm:cxn modelId="{41A61C8D-D532-4BC4-8D3A-B10D9783A2EE}" type="presParOf" srcId="{4B0CE286-3292-4FE2-8DA8-9248EEE9F462}" destId="{BB059051-2C80-4624-8481-94B66886CE77}" srcOrd="2" destOrd="0" presId="urn:microsoft.com/office/officeart/2008/layout/HorizontalMultiLevelHierarchy#1"/>
    <dgm:cxn modelId="{5A20E052-338F-4A0E-8431-2A0F60840811}" type="presParOf" srcId="{BB059051-2C80-4624-8481-94B66886CE77}" destId="{95065839-B015-40C7-B472-30BEE92B53D8}" srcOrd="0" destOrd="0" presId="urn:microsoft.com/office/officeart/2008/layout/HorizontalMultiLevelHierarchy#1"/>
    <dgm:cxn modelId="{12832EE9-6BEF-46FB-8ED8-EE6DF758CED1}" type="presParOf" srcId="{4B0CE286-3292-4FE2-8DA8-9248EEE9F462}" destId="{79258AEF-48FA-4328-952F-2E551D731886}" srcOrd="3" destOrd="0" presId="urn:microsoft.com/office/officeart/2008/layout/HorizontalMultiLevelHierarchy#1"/>
    <dgm:cxn modelId="{FCF3478C-13D9-43AC-9355-6A7277E3E4CE}" type="presParOf" srcId="{79258AEF-48FA-4328-952F-2E551D731886}" destId="{3FBD70EC-CA90-4A9D-8818-B6C699410DDD}" srcOrd="0" destOrd="0" presId="urn:microsoft.com/office/officeart/2008/layout/HorizontalMultiLevelHierarchy#1"/>
    <dgm:cxn modelId="{A30EA10D-14FA-4708-9130-F0805FD2A56A}" type="presParOf" srcId="{79258AEF-48FA-4328-952F-2E551D731886}" destId="{1F4E5474-7075-4CAD-862E-0A1AC8479FA4}" srcOrd="1" destOrd="0" presId="urn:microsoft.com/office/officeart/2008/layout/HorizontalMultiLevelHierarchy#1"/>
    <dgm:cxn modelId="{4A87EB10-73CC-45EA-AEB5-3EA5F06E85F4}" type="presParOf" srcId="{4B0CE286-3292-4FE2-8DA8-9248EEE9F462}" destId="{6187C27C-D99F-4F45-A31D-EAB22AE7918E}" srcOrd="4" destOrd="0" presId="urn:microsoft.com/office/officeart/2008/layout/HorizontalMultiLevelHierarchy#1"/>
    <dgm:cxn modelId="{D2BAF387-FC48-4949-90B2-73A0A82E35DE}" type="presParOf" srcId="{6187C27C-D99F-4F45-A31D-EAB22AE7918E}" destId="{CDBE4D38-E210-4961-9A30-0875C00E4895}" srcOrd="0" destOrd="0" presId="urn:microsoft.com/office/officeart/2008/layout/HorizontalMultiLevelHierarchy#1"/>
    <dgm:cxn modelId="{B55BC42D-5FC1-459B-B2B5-26D0545C8A78}" type="presParOf" srcId="{4B0CE286-3292-4FE2-8DA8-9248EEE9F462}" destId="{F303E8AC-9427-43D7-A0E5-EFF641FEFD21}" srcOrd="5" destOrd="0" presId="urn:microsoft.com/office/officeart/2008/layout/HorizontalMultiLevelHierarchy#1"/>
    <dgm:cxn modelId="{5887FC02-576F-43F2-8C57-5256CE316E4F}" type="presParOf" srcId="{F303E8AC-9427-43D7-A0E5-EFF641FEFD21}" destId="{95F9C3AF-96C5-4F13-A7FD-D65F31A939B9}" srcOrd="0" destOrd="0" presId="urn:microsoft.com/office/officeart/2008/layout/HorizontalMultiLevelHierarchy#1"/>
    <dgm:cxn modelId="{7ABF56B2-138E-40FF-BF72-02103B1BAC83}" type="presParOf" srcId="{F303E8AC-9427-43D7-A0E5-EFF641FEFD21}" destId="{21BF9171-8E13-408B-87A0-3B450A067001}" srcOrd="1" destOrd="0" presId="urn:microsoft.com/office/officeart/2008/layout/HorizontalMultiLevelHierarchy#1"/>
    <dgm:cxn modelId="{8D6B604E-B5EF-4850-A827-EF12D833769F}" type="presParOf" srcId="{4B0CE286-3292-4FE2-8DA8-9248EEE9F462}" destId="{A888E022-27AE-4530-884A-94DBF2FB227E}" srcOrd="6" destOrd="0" presId="urn:microsoft.com/office/officeart/2008/layout/HorizontalMultiLevelHierarchy#1"/>
    <dgm:cxn modelId="{E2F1B065-AD7F-4F5C-A1F3-330604615DB6}" type="presParOf" srcId="{A888E022-27AE-4530-884A-94DBF2FB227E}" destId="{9111CAE9-07E9-4637-B7A9-227CFDFB85DB}" srcOrd="0" destOrd="0" presId="urn:microsoft.com/office/officeart/2008/layout/HorizontalMultiLevelHierarchy#1"/>
    <dgm:cxn modelId="{71BCC35D-739D-4391-8F43-6C155CC6CC37}" type="presParOf" srcId="{4B0CE286-3292-4FE2-8DA8-9248EEE9F462}" destId="{27AA57D4-15EE-45EE-A3C3-DCAA4754C0B9}" srcOrd="7" destOrd="0" presId="urn:microsoft.com/office/officeart/2008/layout/HorizontalMultiLevelHierarchy#1"/>
    <dgm:cxn modelId="{D85C51F0-B225-4CE3-BA39-099E9F3C26E3}" type="presParOf" srcId="{27AA57D4-15EE-45EE-A3C3-DCAA4754C0B9}" destId="{15CD8EB2-5CB8-4FE3-9FE0-E6AE4715238F}" srcOrd="0" destOrd="0" presId="urn:microsoft.com/office/officeart/2008/layout/HorizontalMultiLevelHierarchy#1"/>
    <dgm:cxn modelId="{D805C0C5-D174-485D-8D23-5781707A2646}" type="presParOf" srcId="{27AA57D4-15EE-45EE-A3C3-DCAA4754C0B9}" destId="{9000EC4E-5658-4E2C-8C49-37DA611BA33C}" srcOrd="1" destOrd="0" presId="urn:microsoft.com/office/officeart/2008/layout/HorizontalMultiLevelHierarchy#1"/>
    <dgm:cxn modelId="{20CD3827-5AA4-4C3C-8E56-C2CB7B95EC6E}" type="presParOf" srcId="{4B0CE286-3292-4FE2-8DA8-9248EEE9F462}" destId="{250A6029-EE1E-4585-B8A0-3C87A047B874}" srcOrd="8" destOrd="0" presId="urn:microsoft.com/office/officeart/2008/layout/HorizontalMultiLevelHierarchy#1"/>
    <dgm:cxn modelId="{26CC99B5-4447-4FC7-8BC9-9547341801E9}" type="presParOf" srcId="{250A6029-EE1E-4585-B8A0-3C87A047B874}" destId="{02670FA2-76FD-4D08-A988-DD16B1CEE360}" srcOrd="0" destOrd="0" presId="urn:microsoft.com/office/officeart/2008/layout/HorizontalMultiLevelHierarchy#1"/>
    <dgm:cxn modelId="{F569A488-3B1E-4CD0-AB2E-A629E6EDB2DF}" type="presParOf" srcId="{4B0CE286-3292-4FE2-8DA8-9248EEE9F462}" destId="{354BD3DF-C913-4436-9FA5-876260248A6B}" srcOrd="9" destOrd="0" presId="urn:microsoft.com/office/officeart/2008/layout/HorizontalMultiLevelHierarchy#1"/>
    <dgm:cxn modelId="{431E6EE4-291C-4B51-B9C6-BB067F95419D}" type="presParOf" srcId="{354BD3DF-C913-4436-9FA5-876260248A6B}" destId="{A3657C92-060E-40C7-91BA-6CE8D4F13317}" srcOrd="0" destOrd="0" presId="urn:microsoft.com/office/officeart/2008/layout/HorizontalMultiLevelHierarchy#1"/>
    <dgm:cxn modelId="{3A6BD18C-73B5-4D16-ACC4-4DEDD5748D0A}" type="presParOf" srcId="{354BD3DF-C913-4436-9FA5-876260248A6B}" destId="{D9D0F0DD-27CE-49D7-A962-36EA4F55F433}" srcOrd="1" destOrd="0" presId="urn:microsoft.com/office/officeart/2008/layout/HorizontalMultiLevelHierarchy#1"/>
    <dgm:cxn modelId="{2A262833-C49E-40DE-B76A-37AC4629F4C3}" type="presParOf" srcId="{8415BD4A-7018-4CF2-9C07-EA6FD0704A40}" destId="{B3596280-ED72-44D4-8E79-96BE5D297CB2}" srcOrd="4" destOrd="0" presId="urn:microsoft.com/office/officeart/2008/layout/HorizontalMultiLevelHierarchy#1"/>
    <dgm:cxn modelId="{633D89D3-0A43-47E0-9C87-4B0236869E2E}" type="presParOf" srcId="{B3596280-ED72-44D4-8E79-96BE5D297CB2}" destId="{0B0E9AB6-8C32-4867-B6B5-4BF922E905BC}" srcOrd="0" destOrd="0" presId="urn:microsoft.com/office/officeart/2008/layout/HorizontalMultiLevelHierarchy#1"/>
    <dgm:cxn modelId="{B6074828-6949-443E-A966-77C3130C22DF}" type="presParOf" srcId="{8415BD4A-7018-4CF2-9C07-EA6FD0704A40}" destId="{B83C6925-DF38-46A8-AF60-3060B92C39FC}" srcOrd="5" destOrd="0" presId="urn:microsoft.com/office/officeart/2008/layout/HorizontalMultiLevelHierarchy#1"/>
    <dgm:cxn modelId="{94AFC67A-1349-4C09-BF55-D7E3F3F55AFD}" type="presParOf" srcId="{B83C6925-DF38-46A8-AF60-3060B92C39FC}" destId="{8D759B97-436E-4859-AD2F-C3847CA2FFE9}" srcOrd="0" destOrd="0" presId="urn:microsoft.com/office/officeart/2008/layout/HorizontalMultiLevelHierarchy#1"/>
    <dgm:cxn modelId="{2F2C4388-DD89-4EC6-ACA2-AD84F78E06DD}" type="presParOf" srcId="{B83C6925-DF38-46A8-AF60-3060B92C39FC}" destId="{AEBE8613-59AF-417E-A6BC-FCA80A9F39C7}" srcOrd="1" destOrd="0" presId="urn:microsoft.com/office/officeart/2008/layout/HorizontalMultiLevelHierarchy#1"/>
    <dgm:cxn modelId="{1117C90E-7207-45BA-9BE2-4097C9427AF7}" type="presParOf" srcId="{AEBE8613-59AF-417E-A6BC-FCA80A9F39C7}" destId="{82A460D7-1342-4302-B2AD-26147690EEE0}" srcOrd="0" destOrd="0" presId="urn:microsoft.com/office/officeart/2008/layout/HorizontalMultiLevelHierarchy#1"/>
    <dgm:cxn modelId="{48DFB67B-0F77-4EF2-BC08-9CDF7C0F68B2}" type="presParOf" srcId="{82A460D7-1342-4302-B2AD-26147690EEE0}" destId="{7767A9FB-0108-4F38-9CAD-57523B766739}" srcOrd="0" destOrd="0" presId="urn:microsoft.com/office/officeart/2008/layout/HorizontalMultiLevelHierarchy#1"/>
    <dgm:cxn modelId="{3A3AF5F1-1E48-4391-ACED-24B90CD3414C}" type="presParOf" srcId="{AEBE8613-59AF-417E-A6BC-FCA80A9F39C7}" destId="{FA3AFAF9-EBB6-463A-836E-96D395F73899}" srcOrd="1" destOrd="0" presId="urn:microsoft.com/office/officeart/2008/layout/HorizontalMultiLevelHierarchy#1"/>
    <dgm:cxn modelId="{6D99D706-905B-4DDF-836B-8EED3535A248}" type="presParOf" srcId="{FA3AFAF9-EBB6-463A-836E-96D395F73899}" destId="{F17C7C4F-7652-47FC-BD82-655339319ED7}" srcOrd="0" destOrd="0" presId="urn:microsoft.com/office/officeart/2008/layout/HorizontalMultiLevelHierarchy#1"/>
    <dgm:cxn modelId="{3755225A-F19B-4E30-AC44-D51D24EC84C6}" type="presParOf" srcId="{FA3AFAF9-EBB6-463A-836E-96D395F73899}" destId="{78C5391B-438E-40F7-B0D9-51CF1C1C6481}" srcOrd="1" destOrd="0" presId="urn:microsoft.com/office/officeart/2008/layout/HorizontalMultiLevelHierarchy#1"/>
    <dgm:cxn modelId="{90290EE4-73CF-4143-9BC8-80C730B8C8D8}" type="presParOf" srcId="{AEBE8613-59AF-417E-A6BC-FCA80A9F39C7}" destId="{5370860D-B87F-467A-9D8A-2F606F65AD13}" srcOrd="2" destOrd="0" presId="urn:microsoft.com/office/officeart/2008/layout/HorizontalMultiLevelHierarchy#1"/>
    <dgm:cxn modelId="{87FBD417-92B4-426C-AD8B-585E5FDCFE96}" type="presParOf" srcId="{5370860D-B87F-467A-9D8A-2F606F65AD13}" destId="{B8FA8130-0CB0-4A44-A823-686567351458}" srcOrd="0" destOrd="0" presId="urn:microsoft.com/office/officeart/2008/layout/HorizontalMultiLevelHierarchy#1"/>
    <dgm:cxn modelId="{520F044C-BA77-4B5D-8BAD-059758BEDD1C}" type="presParOf" srcId="{AEBE8613-59AF-417E-A6BC-FCA80A9F39C7}" destId="{27D732AD-450B-4B92-B244-EF4C79111235}" srcOrd="3" destOrd="0" presId="urn:microsoft.com/office/officeart/2008/layout/HorizontalMultiLevelHierarchy#1"/>
    <dgm:cxn modelId="{DDC8DA55-BFFF-4C04-8638-3D6C07007EB5}" type="presParOf" srcId="{27D732AD-450B-4B92-B244-EF4C79111235}" destId="{51E69518-68B7-4E7D-9B0E-E15FD773661D}" srcOrd="0" destOrd="0" presId="urn:microsoft.com/office/officeart/2008/layout/HorizontalMultiLevelHierarchy#1"/>
    <dgm:cxn modelId="{0D827D96-F1AE-41FC-8EFD-AFE3D8CC4144}" type="presParOf" srcId="{27D732AD-450B-4B92-B244-EF4C79111235}" destId="{15D36495-FE2F-4557-BA4D-F6110A1907B0}" srcOrd="1" destOrd="0" presId="urn:microsoft.com/office/officeart/2008/layout/HorizontalMultiLevelHierarchy#1"/>
    <dgm:cxn modelId="{A8786285-0BE9-45C5-894B-53BF0B9D4DEE}" type="presParOf" srcId="{AEBE8613-59AF-417E-A6BC-FCA80A9F39C7}" destId="{D1BC0AAA-8C68-47B3-89D5-E3321FDD9A95}" srcOrd="4" destOrd="0" presId="urn:microsoft.com/office/officeart/2008/layout/HorizontalMultiLevelHierarchy#1"/>
    <dgm:cxn modelId="{2861C929-2A47-4D6F-BDCC-9ECDF6B27DDB}" type="presParOf" srcId="{D1BC0AAA-8C68-47B3-89D5-E3321FDD9A95}" destId="{2BEA75EB-84F2-4B63-A184-9C06E1C50467}" srcOrd="0" destOrd="0" presId="urn:microsoft.com/office/officeart/2008/layout/HorizontalMultiLevelHierarchy#1"/>
    <dgm:cxn modelId="{1757B83C-116A-4839-86BE-27C44FFFC4A6}" type="presParOf" srcId="{AEBE8613-59AF-417E-A6BC-FCA80A9F39C7}" destId="{1999CD9B-4D0B-47F9-A437-FB0337A09B5B}" srcOrd="5" destOrd="0" presId="urn:microsoft.com/office/officeart/2008/layout/HorizontalMultiLevelHierarchy#1"/>
    <dgm:cxn modelId="{0B957BBB-DD46-4206-BC70-11F2121DD55F}" type="presParOf" srcId="{1999CD9B-4D0B-47F9-A437-FB0337A09B5B}" destId="{42004331-9596-4B89-A4ED-AB98E71EEA86}" srcOrd="0" destOrd="0" presId="urn:microsoft.com/office/officeart/2008/layout/HorizontalMultiLevelHierarchy#1"/>
    <dgm:cxn modelId="{5D689E37-B2A6-4C71-925B-B9C96EAFCC00}" type="presParOf" srcId="{1999CD9B-4D0B-47F9-A437-FB0337A09B5B}" destId="{6D9BC36A-32B3-4A6D-A6DC-BBA6F35D5FF7}" srcOrd="1" destOrd="0" presId="urn:microsoft.com/office/officeart/2008/layout/HorizontalMultiLevelHierarchy#1"/>
    <dgm:cxn modelId="{20A2B126-5A91-449C-8A55-B6FA2578B1A0}" type="presParOf" srcId="{AEBE8613-59AF-417E-A6BC-FCA80A9F39C7}" destId="{4B9E0B03-DEEA-4409-AD70-61DC6F5AE11D}" srcOrd="6" destOrd="0" presId="urn:microsoft.com/office/officeart/2008/layout/HorizontalMultiLevelHierarchy#1"/>
    <dgm:cxn modelId="{CBD65527-AD8C-4612-A372-C5D3EC118C84}" type="presParOf" srcId="{4B9E0B03-DEEA-4409-AD70-61DC6F5AE11D}" destId="{AB696F3A-52B8-48A4-AA9E-D3D68C9EC500}" srcOrd="0" destOrd="0" presId="urn:microsoft.com/office/officeart/2008/layout/HorizontalMultiLevelHierarchy#1"/>
    <dgm:cxn modelId="{5D1086FA-7950-443C-AA35-577D94AF4764}" type="presParOf" srcId="{AEBE8613-59AF-417E-A6BC-FCA80A9F39C7}" destId="{D53FCC99-9A31-4A81-ACBA-54511FF000A5}" srcOrd="7" destOrd="0" presId="urn:microsoft.com/office/officeart/2008/layout/HorizontalMultiLevelHierarchy#1"/>
    <dgm:cxn modelId="{295F7458-B073-4806-9B15-0B4C784E7177}" type="presParOf" srcId="{D53FCC99-9A31-4A81-ACBA-54511FF000A5}" destId="{90938B99-CD66-4EC1-A8DC-1917F3BD2391}" srcOrd="0" destOrd="0" presId="urn:microsoft.com/office/officeart/2008/layout/HorizontalMultiLevelHierarchy#1"/>
    <dgm:cxn modelId="{3D72410A-35BC-45D3-B34B-1A78FC8F1E04}" type="presParOf" srcId="{D53FCC99-9A31-4A81-ACBA-54511FF000A5}" destId="{9165CD45-24C3-4634-AD80-62486695D838}" srcOrd="1" destOrd="0" presId="urn:microsoft.com/office/officeart/2008/layout/HorizontalMultiLevelHierarchy#1"/>
    <dgm:cxn modelId="{332A3250-1583-49B8-9171-2D400F4527EC}" type="presParOf" srcId="{8415BD4A-7018-4CF2-9C07-EA6FD0704A40}" destId="{2E4DAD37-CDED-424B-BCAE-D0C5232ED7FA}" srcOrd="6" destOrd="0" presId="urn:microsoft.com/office/officeart/2008/layout/HorizontalMultiLevelHierarchy#1"/>
    <dgm:cxn modelId="{392FD7A6-7427-4A00-AA27-9C1D02C2B203}" type="presParOf" srcId="{2E4DAD37-CDED-424B-BCAE-D0C5232ED7FA}" destId="{57E0D99D-DDE7-486D-A829-FF2942798D80}" srcOrd="0" destOrd="0" presId="urn:microsoft.com/office/officeart/2008/layout/HorizontalMultiLevelHierarchy#1"/>
    <dgm:cxn modelId="{70DE5B0A-0483-4E8A-96E7-66EB192AA1F2}" type="presParOf" srcId="{8415BD4A-7018-4CF2-9C07-EA6FD0704A40}" destId="{09E44F98-A083-4CF6-AA14-1EBD219BB4B1}" srcOrd="7" destOrd="0" presId="urn:microsoft.com/office/officeart/2008/layout/HorizontalMultiLevelHierarchy#1"/>
    <dgm:cxn modelId="{C52E2097-B3D9-4E5F-9EA5-F457E91D2FD9}" type="presParOf" srcId="{09E44F98-A083-4CF6-AA14-1EBD219BB4B1}" destId="{9673BED7-5415-4D40-A4DB-FC74EC3342AD}" srcOrd="0" destOrd="0" presId="urn:microsoft.com/office/officeart/2008/layout/HorizontalMultiLevelHierarchy#1"/>
    <dgm:cxn modelId="{AF42B17F-A790-441A-AA4F-2F9549FB4F14}" type="presParOf" srcId="{09E44F98-A083-4CF6-AA14-1EBD219BB4B1}" destId="{0C2AD6BA-11FD-4276-834D-A895DE778D48}" srcOrd="1" destOrd="0" presId="urn:microsoft.com/office/officeart/2008/layout/HorizontalMultiLevelHierarchy#1"/>
    <dgm:cxn modelId="{D30C2CE2-2BAC-4F95-A7F6-82306ECDD258}" type="presParOf" srcId="{0C2AD6BA-11FD-4276-834D-A895DE778D48}" destId="{8759CFCD-CE77-48A3-90F0-88F88488AFE1}" srcOrd="0" destOrd="0" presId="urn:microsoft.com/office/officeart/2008/layout/HorizontalMultiLevelHierarchy#1"/>
    <dgm:cxn modelId="{F69C31C9-FB85-478D-B96F-D67FF40BFB1A}" type="presParOf" srcId="{8759CFCD-CE77-48A3-90F0-88F88488AFE1}" destId="{87A2C57B-B025-43B2-A9A2-86421F17CDA1}" srcOrd="0" destOrd="0" presId="urn:microsoft.com/office/officeart/2008/layout/HorizontalMultiLevelHierarchy#1"/>
    <dgm:cxn modelId="{F36941A6-9AD6-4183-B42C-19C20196F46E}" type="presParOf" srcId="{0C2AD6BA-11FD-4276-834D-A895DE778D48}" destId="{4D46A239-3B45-4E38-A0CA-4B4E8DCE232B}" srcOrd="1" destOrd="0" presId="urn:microsoft.com/office/officeart/2008/layout/HorizontalMultiLevelHierarchy#1"/>
    <dgm:cxn modelId="{9B825483-5AE3-4941-B5F1-DDFAD17C5ECC}" type="presParOf" srcId="{4D46A239-3B45-4E38-A0CA-4B4E8DCE232B}" destId="{EDC9EC88-0A46-4D45-B58E-2ECE40033EBE}" srcOrd="0" destOrd="0" presId="urn:microsoft.com/office/officeart/2008/layout/HorizontalMultiLevelHierarchy#1"/>
    <dgm:cxn modelId="{5CC63D17-8201-430E-809B-A376EC26A8AE}" type="presParOf" srcId="{4D46A239-3B45-4E38-A0CA-4B4E8DCE232B}" destId="{B5A88C7C-880D-4C3A-8EDD-9B5759B8DEE4}" srcOrd="1" destOrd="0" presId="urn:microsoft.com/office/officeart/2008/layout/HorizontalMultiLevelHierarchy#1"/>
    <dgm:cxn modelId="{EA3A4CA9-4E59-4D8D-909E-683CA4D584FA}" type="presParOf" srcId="{0C2AD6BA-11FD-4276-834D-A895DE778D48}" destId="{1042094D-1540-4A72-9CD9-57C6BE06A429}" srcOrd="2" destOrd="0" presId="urn:microsoft.com/office/officeart/2008/layout/HorizontalMultiLevelHierarchy#1"/>
    <dgm:cxn modelId="{819D927D-643C-46AF-A0EB-ABC8771B58B7}" type="presParOf" srcId="{1042094D-1540-4A72-9CD9-57C6BE06A429}" destId="{E306A05D-FB96-43AF-A805-535228124EB5}" srcOrd="0" destOrd="0" presId="urn:microsoft.com/office/officeart/2008/layout/HorizontalMultiLevelHierarchy#1"/>
    <dgm:cxn modelId="{FE6C0BB3-7942-495B-AF6C-2A837FF33A51}" type="presParOf" srcId="{0C2AD6BA-11FD-4276-834D-A895DE778D48}" destId="{AF166D84-07B5-4116-B39F-5B6978583743}" srcOrd="3" destOrd="0" presId="urn:microsoft.com/office/officeart/2008/layout/HorizontalMultiLevelHierarchy#1"/>
    <dgm:cxn modelId="{150AAE5C-FED7-4EB2-AFA5-2388049D14C4}" type="presParOf" srcId="{AF166D84-07B5-4116-B39F-5B6978583743}" destId="{97F3762B-F2C2-43A5-845A-126D61FA43FB}" srcOrd="0" destOrd="0" presId="urn:microsoft.com/office/officeart/2008/layout/HorizontalMultiLevelHierarchy#1"/>
    <dgm:cxn modelId="{3139B711-7382-47D2-BD99-F1333CD1D5DD}" type="presParOf" srcId="{AF166D84-07B5-4116-B39F-5B6978583743}" destId="{BABBAD25-5B70-491F-B24F-14D271B3CDA6}" srcOrd="1" destOrd="0" presId="urn:microsoft.com/office/officeart/2008/layout/HorizontalMultiLevelHierarchy#1"/>
    <dgm:cxn modelId="{4DED4318-6053-4E84-B04A-302DC45B686B}" type="presParOf" srcId="{0C2AD6BA-11FD-4276-834D-A895DE778D48}" destId="{A79192A6-8962-477E-92F3-E3EE3D73DCBD}" srcOrd="4" destOrd="0" presId="urn:microsoft.com/office/officeart/2008/layout/HorizontalMultiLevelHierarchy#1"/>
    <dgm:cxn modelId="{FF9E4D7C-E4AF-451E-8A45-B18914002794}" type="presParOf" srcId="{A79192A6-8962-477E-92F3-E3EE3D73DCBD}" destId="{C0BAC1BC-CB94-498D-8C18-FE84240E23EF}" srcOrd="0" destOrd="0" presId="urn:microsoft.com/office/officeart/2008/layout/HorizontalMultiLevelHierarchy#1"/>
    <dgm:cxn modelId="{0F765917-2776-4519-B2EC-3309322BE450}" type="presParOf" srcId="{0C2AD6BA-11FD-4276-834D-A895DE778D48}" destId="{1564C9F6-CA51-4D81-9BC7-E514C77C8A42}" srcOrd="5" destOrd="0" presId="urn:microsoft.com/office/officeart/2008/layout/HorizontalMultiLevelHierarchy#1"/>
    <dgm:cxn modelId="{D85825D4-67D9-46B0-805F-192655AED3F4}" type="presParOf" srcId="{1564C9F6-CA51-4D81-9BC7-E514C77C8A42}" destId="{A25E3D96-29A9-45BF-880D-B80D86DD8ED1}" srcOrd="0" destOrd="0" presId="urn:microsoft.com/office/officeart/2008/layout/HorizontalMultiLevelHierarchy#1"/>
    <dgm:cxn modelId="{5B62AC1A-D01B-4BE5-8322-A6BA79B336E6}" type="presParOf" srcId="{1564C9F6-CA51-4D81-9BC7-E514C77C8A42}" destId="{F904D9D5-B8D0-49F4-A527-A496605F86A8}" srcOrd="1" destOrd="0" presId="urn:microsoft.com/office/officeart/2008/layout/HorizontalMultiLevelHierarchy#1"/>
    <dgm:cxn modelId="{78DCDB7F-BD2B-4C7D-8767-7EFC54F70CC9}" type="presParOf" srcId="{0C2AD6BA-11FD-4276-834D-A895DE778D48}" destId="{19B3DBF8-1470-4CF2-A3AB-88B6491CEC03}" srcOrd="6" destOrd="0" presId="urn:microsoft.com/office/officeart/2008/layout/HorizontalMultiLevelHierarchy#1"/>
    <dgm:cxn modelId="{AAF66EBE-1A32-47EF-9DB3-DE561A1A81F2}" type="presParOf" srcId="{19B3DBF8-1470-4CF2-A3AB-88B6491CEC03}" destId="{0973EFA3-6127-4000-8090-177089639EDB}" srcOrd="0" destOrd="0" presId="urn:microsoft.com/office/officeart/2008/layout/HorizontalMultiLevelHierarchy#1"/>
    <dgm:cxn modelId="{C34E73B6-6F16-48AA-9E32-B725E3484108}" type="presParOf" srcId="{0C2AD6BA-11FD-4276-834D-A895DE778D48}" destId="{2419E953-9B43-45C7-B19E-E1A1BCA98452}" srcOrd="7" destOrd="0" presId="urn:microsoft.com/office/officeart/2008/layout/HorizontalMultiLevelHierarchy#1"/>
    <dgm:cxn modelId="{885B6A52-84A3-473B-8702-04715DB60C6A}" type="presParOf" srcId="{2419E953-9B43-45C7-B19E-E1A1BCA98452}" destId="{1617B730-48ED-41A9-B952-EEBAE23CEB93}" srcOrd="0" destOrd="0" presId="urn:microsoft.com/office/officeart/2008/layout/HorizontalMultiLevelHierarchy#1"/>
    <dgm:cxn modelId="{382AB281-DDCD-4757-A340-2EF817DB2B76}" type="presParOf" srcId="{2419E953-9B43-45C7-B19E-E1A1BCA98452}" destId="{7106C3FE-934B-4544-8704-6C8E96AA04FD}" srcOrd="1" destOrd="0" presId="urn:microsoft.com/office/officeart/2008/layout/HorizontalMultiLevel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2AC14E-B2C6-45BD-90B9-693D5F5CEAAC}" type="doc">
      <dgm:prSet loTypeId="urn:microsoft.com/office/officeart/2008/layout/HorizontalMultiLevelHierarchy#2" loCatId="hierarchy" qsTypeId="urn:microsoft.com/office/officeart/2005/8/quickstyle/simple1#2" qsCatId="simple" csTypeId="urn:microsoft.com/office/officeart/2005/8/colors/accent1_2#2" csCatId="accent1" phldr="1"/>
      <dgm:spPr/>
      <dgm:t>
        <a:bodyPr/>
        <a:lstStyle/>
        <a:p>
          <a:endParaRPr lang="zh-CN" altLang="en-US"/>
        </a:p>
      </dgm:t>
    </dgm:pt>
    <dgm:pt modelId="{FD5DE574-08E3-457D-AB19-FF688FEFE9D4}">
      <dgm:prSet phldrT="[文本]"/>
      <dgm:spPr/>
      <dgm:t>
        <a:bodyPr/>
        <a:lstStyle/>
        <a:p>
          <a:r>
            <a:rPr lang="en-US" altLang="zh-CN" dirty="0"/>
            <a:t>Entity</a:t>
          </a:r>
          <a:r>
            <a:rPr lang="zh-CN" altLang="en-US" dirty="0"/>
            <a:t>实体</a:t>
          </a:r>
        </a:p>
      </dgm:t>
    </dgm:pt>
    <dgm:pt modelId="{9CA948B7-786C-4FE7-9CFE-15E1ECDE3078}" type="parTrans" cxnId="{0E48B794-0DD7-42E8-BDAF-CE245D2411DF}">
      <dgm:prSet/>
      <dgm:spPr/>
      <dgm:t>
        <a:bodyPr/>
        <a:lstStyle/>
        <a:p>
          <a:endParaRPr lang="zh-CN" altLang="en-US"/>
        </a:p>
      </dgm:t>
    </dgm:pt>
    <dgm:pt modelId="{C1B8187D-E42F-489F-9A58-4E1E8267F58C}" type="sibTrans" cxnId="{0E48B794-0DD7-42E8-BDAF-CE245D2411DF}">
      <dgm:prSet/>
      <dgm:spPr/>
      <dgm:t>
        <a:bodyPr/>
        <a:lstStyle/>
        <a:p>
          <a:endParaRPr lang="zh-CN" altLang="en-US"/>
        </a:p>
      </dgm:t>
    </dgm:pt>
    <dgm:pt modelId="{809A28BE-B937-42B8-8EC5-3CA11A7F7870}">
      <dgm:prSet phldrT="[文本]"/>
      <dgm:spPr/>
      <dgm:t>
        <a:bodyPr/>
        <a:lstStyle/>
        <a:p>
          <a:r>
            <a:rPr lang="en-US" altLang="zh-CN" dirty="0"/>
            <a:t>Bill.java</a:t>
          </a:r>
          <a:endParaRPr lang="zh-CN" altLang="en-US" dirty="0"/>
        </a:p>
      </dgm:t>
    </dgm:pt>
    <dgm:pt modelId="{A26F7082-A9AF-47D8-B698-9A4D0CAA37DE}" type="parTrans" cxnId="{4BC84F91-D20E-46B9-84F2-AC6868B290C1}">
      <dgm:prSet/>
      <dgm:spPr/>
      <dgm:t>
        <a:bodyPr/>
        <a:lstStyle/>
        <a:p>
          <a:endParaRPr lang="zh-CN" altLang="en-US"/>
        </a:p>
      </dgm:t>
    </dgm:pt>
    <dgm:pt modelId="{8692141F-5A96-4536-991D-06601F170C1A}" type="sibTrans" cxnId="{4BC84F91-D20E-46B9-84F2-AC6868B290C1}">
      <dgm:prSet/>
      <dgm:spPr/>
      <dgm:t>
        <a:bodyPr/>
        <a:lstStyle/>
        <a:p>
          <a:endParaRPr lang="zh-CN" altLang="en-US"/>
        </a:p>
      </dgm:t>
    </dgm:pt>
    <dgm:pt modelId="{754B3BBE-E3D5-436E-9776-A4670377DF77}">
      <dgm:prSet phldrT="[文本]"/>
      <dgm:spPr/>
      <dgm:t>
        <a:bodyPr/>
        <a:lstStyle/>
        <a:p>
          <a:r>
            <a:rPr lang="en-US" altLang="zh-CN" dirty="0"/>
            <a:t>Budget.java</a:t>
          </a:r>
          <a:endParaRPr lang="zh-CN" altLang="en-US" dirty="0"/>
        </a:p>
      </dgm:t>
    </dgm:pt>
    <dgm:pt modelId="{24F2A41E-7FEF-4F8F-BE1C-961CC12F2D73}" type="parTrans" cxnId="{8060E172-36F8-40BB-9BB9-060C65ED70E1}">
      <dgm:prSet/>
      <dgm:spPr/>
      <dgm:t>
        <a:bodyPr/>
        <a:lstStyle/>
        <a:p>
          <a:endParaRPr lang="zh-CN" altLang="en-US"/>
        </a:p>
      </dgm:t>
    </dgm:pt>
    <dgm:pt modelId="{A08485CC-B1FE-4EC0-8B8A-09928D0CE12F}" type="sibTrans" cxnId="{8060E172-36F8-40BB-9BB9-060C65ED70E1}">
      <dgm:prSet/>
      <dgm:spPr/>
      <dgm:t>
        <a:bodyPr/>
        <a:lstStyle/>
        <a:p>
          <a:endParaRPr lang="zh-CN" altLang="en-US"/>
        </a:p>
      </dgm:t>
    </dgm:pt>
    <dgm:pt modelId="{9930CC8C-967C-42F7-ACD1-6A9DFFE5DB5E}">
      <dgm:prSet phldrT="[文本]"/>
      <dgm:spPr/>
      <dgm:t>
        <a:bodyPr/>
        <a:lstStyle/>
        <a:p>
          <a:r>
            <a:rPr lang="en-US" altLang="zh-CN" dirty="0"/>
            <a:t>Soial.java</a:t>
          </a:r>
          <a:endParaRPr lang="zh-CN" altLang="en-US" dirty="0"/>
        </a:p>
      </dgm:t>
    </dgm:pt>
    <dgm:pt modelId="{6198B1F8-2ECE-491B-BD6E-AE809098488B}" type="parTrans" cxnId="{411679B4-F392-4E82-9192-ECA9F4946D5C}">
      <dgm:prSet/>
      <dgm:spPr/>
      <dgm:t>
        <a:bodyPr/>
        <a:lstStyle/>
        <a:p>
          <a:endParaRPr lang="zh-CN" altLang="en-US"/>
        </a:p>
      </dgm:t>
    </dgm:pt>
    <dgm:pt modelId="{65C17562-6504-473F-8481-D26B120824EE}" type="sibTrans" cxnId="{411679B4-F392-4E82-9192-ECA9F4946D5C}">
      <dgm:prSet/>
      <dgm:spPr/>
      <dgm:t>
        <a:bodyPr/>
        <a:lstStyle/>
        <a:p>
          <a:endParaRPr lang="zh-CN" altLang="en-US"/>
        </a:p>
      </dgm:t>
    </dgm:pt>
    <dgm:pt modelId="{178DA7AC-20DF-450A-AF6A-CC1F928CDC47}">
      <dgm:prSet phldrT="[文本]"/>
      <dgm:spPr/>
      <dgm:t>
        <a:bodyPr/>
        <a:lstStyle/>
        <a:p>
          <a:r>
            <a:rPr lang="en-US" altLang="zh-CN" dirty="0"/>
            <a:t>Comment.java</a:t>
          </a:r>
          <a:endParaRPr lang="zh-CN" altLang="en-US" dirty="0"/>
        </a:p>
      </dgm:t>
    </dgm:pt>
    <dgm:pt modelId="{145B4130-42AB-4366-ABEB-06E4A5003E55}" type="parTrans" cxnId="{DEF0F14A-3E04-478A-8FD8-D76D2924283B}">
      <dgm:prSet/>
      <dgm:spPr/>
      <dgm:t>
        <a:bodyPr/>
        <a:lstStyle/>
        <a:p>
          <a:endParaRPr lang="zh-CN" altLang="en-US"/>
        </a:p>
      </dgm:t>
    </dgm:pt>
    <dgm:pt modelId="{43876013-A2A8-4FA6-8FF6-6CBDD32E9539}" type="sibTrans" cxnId="{DEF0F14A-3E04-478A-8FD8-D76D2924283B}">
      <dgm:prSet/>
      <dgm:spPr/>
      <dgm:t>
        <a:bodyPr/>
        <a:lstStyle/>
        <a:p>
          <a:endParaRPr lang="zh-CN" altLang="en-US"/>
        </a:p>
      </dgm:t>
    </dgm:pt>
    <dgm:pt modelId="{DCAF8616-E5C5-436C-BEFE-AB9B068B044A}">
      <dgm:prSet phldrT="[文本]"/>
      <dgm:spPr/>
      <dgm:t>
        <a:bodyPr/>
        <a:lstStyle/>
        <a:p>
          <a:r>
            <a:rPr lang="en-US" altLang="zh-CN" dirty="0"/>
            <a:t>Praise.java</a:t>
          </a:r>
          <a:endParaRPr lang="zh-CN" altLang="en-US" dirty="0"/>
        </a:p>
      </dgm:t>
    </dgm:pt>
    <dgm:pt modelId="{C0B807F9-78DE-4AE7-8A70-0B36F2A40F4E}" type="parTrans" cxnId="{6441DC22-93DF-4806-82AB-8EB9A9531C17}">
      <dgm:prSet/>
      <dgm:spPr/>
      <dgm:t>
        <a:bodyPr/>
        <a:lstStyle/>
        <a:p>
          <a:endParaRPr lang="zh-CN" altLang="en-US"/>
        </a:p>
      </dgm:t>
    </dgm:pt>
    <dgm:pt modelId="{40688CB0-ED0A-47F2-8C6D-96323786913E}" type="sibTrans" cxnId="{6441DC22-93DF-4806-82AB-8EB9A9531C17}">
      <dgm:prSet/>
      <dgm:spPr/>
      <dgm:t>
        <a:bodyPr/>
        <a:lstStyle/>
        <a:p>
          <a:endParaRPr lang="zh-CN" altLang="en-US"/>
        </a:p>
      </dgm:t>
    </dgm:pt>
    <dgm:pt modelId="{081E3452-A535-4DA2-AA4F-B43814DC4B38}" type="pres">
      <dgm:prSet presAssocID="{7F2AC14E-B2C6-45BD-90B9-693D5F5CEAAC}" presName="Name0" presStyleCnt="0">
        <dgm:presLayoutVars>
          <dgm:chPref val="1"/>
          <dgm:dir/>
          <dgm:animOne val="branch"/>
          <dgm:animLvl val="lvl"/>
          <dgm:resizeHandles val="exact"/>
        </dgm:presLayoutVars>
      </dgm:prSet>
      <dgm:spPr/>
      <dgm:t>
        <a:bodyPr/>
        <a:lstStyle/>
        <a:p>
          <a:endParaRPr lang="zh-CN" altLang="en-US"/>
        </a:p>
      </dgm:t>
    </dgm:pt>
    <dgm:pt modelId="{4AA9A5D4-738A-48D0-80BA-C6426669F628}" type="pres">
      <dgm:prSet presAssocID="{FD5DE574-08E3-457D-AB19-FF688FEFE9D4}" presName="root1" presStyleCnt="0"/>
      <dgm:spPr/>
    </dgm:pt>
    <dgm:pt modelId="{EEF3046C-1A9A-418E-9229-69442A8119F2}" type="pres">
      <dgm:prSet presAssocID="{FD5DE574-08E3-457D-AB19-FF688FEFE9D4}" presName="LevelOneTextNode" presStyleLbl="node0" presStyleIdx="0" presStyleCnt="1">
        <dgm:presLayoutVars>
          <dgm:chPref val="3"/>
        </dgm:presLayoutVars>
      </dgm:prSet>
      <dgm:spPr/>
      <dgm:t>
        <a:bodyPr/>
        <a:lstStyle/>
        <a:p>
          <a:endParaRPr lang="zh-CN" altLang="en-US"/>
        </a:p>
      </dgm:t>
    </dgm:pt>
    <dgm:pt modelId="{1BF09239-3264-4517-823F-54ECB60D27D7}" type="pres">
      <dgm:prSet presAssocID="{FD5DE574-08E3-457D-AB19-FF688FEFE9D4}" presName="level2hierChild" presStyleCnt="0"/>
      <dgm:spPr/>
    </dgm:pt>
    <dgm:pt modelId="{2E5E0003-4478-4CBB-BF68-B88DE4BB43B2}" type="pres">
      <dgm:prSet presAssocID="{A26F7082-A9AF-47D8-B698-9A4D0CAA37DE}" presName="conn2-1" presStyleLbl="parChTrans1D2" presStyleIdx="0" presStyleCnt="5"/>
      <dgm:spPr/>
      <dgm:t>
        <a:bodyPr/>
        <a:lstStyle/>
        <a:p>
          <a:endParaRPr lang="zh-CN" altLang="en-US"/>
        </a:p>
      </dgm:t>
    </dgm:pt>
    <dgm:pt modelId="{6446C768-E624-4453-9EC4-57E6F4F4AABE}" type="pres">
      <dgm:prSet presAssocID="{A26F7082-A9AF-47D8-B698-9A4D0CAA37DE}" presName="connTx" presStyleLbl="parChTrans1D2" presStyleIdx="0" presStyleCnt="5"/>
      <dgm:spPr/>
      <dgm:t>
        <a:bodyPr/>
        <a:lstStyle/>
        <a:p>
          <a:endParaRPr lang="zh-CN" altLang="en-US"/>
        </a:p>
      </dgm:t>
    </dgm:pt>
    <dgm:pt modelId="{E432BC67-ECF0-4D1B-BE05-B7EBC1A880B1}" type="pres">
      <dgm:prSet presAssocID="{809A28BE-B937-42B8-8EC5-3CA11A7F7870}" presName="root2" presStyleCnt="0"/>
      <dgm:spPr/>
    </dgm:pt>
    <dgm:pt modelId="{F5930F0E-AF85-4BBC-8FEA-3909D8ADBD16}" type="pres">
      <dgm:prSet presAssocID="{809A28BE-B937-42B8-8EC5-3CA11A7F7870}" presName="LevelTwoTextNode" presStyleLbl="node2" presStyleIdx="0" presStyleCnt="5">
        <dgm:presLayoutVars>
          <dgm:chPref val="3"/>
        </dgm:presLayoutVars>
      </dgm:prSet>
      <dgm:spPr/>
      <dgm:t>
        <a:bodyPr/>
        <a:lstStyle/>
        <a:p>
          <a:endParaRPr lang="zh-CN" altLang="en-US"/>
        </a:p>
      </dgm:t>
    </dgm:pt>
    <dgm:pt modelId="{B0696191-7072-4C4B-ABB0-331454E83203}" type="pres">
      <dgm:prSet presAssocID="{809A28BE-B937-42B8-8EC5-3CA11A7F7870}" presName="level3hierChild" presStyleCnt="0"/>
      <dgm:spPr/>
    </dgm:pt>
    <dgm:pt modelId="{1EBAE7FF-4020-4272-8643-6940CADFD01C}" type="pres">
      <dgm:prSet presAssocID="{24F2A41E-7FEF-4F8F-BE1C-961CC12F2D73}" presName="conn2-1" presStyleLbl="parChTrans1D2" presStyleIdx="1" presStyleCnt="5"/>
      <dgm:spPr/>
      <dgm:t>
        <a:bodyPr/>
        <a:lstStyle/>
        <a:p>
          <a:endParaRPr lang="zh-CN" altLang="en-US"/>
        </a:p>
      </dgm:t>
    </dgm:pt>
    <dgm:pt modelId="{AE1A149A-5F97-4659-BF58-0911D1420A11}" type="pres">
      <dgm:prSet presAssocID="{24F2A41E-7FEF-4F8F-BE1C-961CC12F2D73}" presName="connTx" presStyleLbl="parChTrans1D2" presStyleIdx="1" presStyleCnt="5"/>
      <dgm:spPr/>
      <dgm:t>
        <a:bodyPr/>
        <a:lstStyle/>
        <a:p>
          <a:endParaRPr lang="zh-CN" altLang="en-US"/>
        </a:p>
      </dgm:t>
    </dgm:pt>
    <dgm:pt modelId="{78C1DB30-5FEE-484B-91C0-11DC51C62C40}" type="pres">
      <dgm:prSet presAssocID="{754B3BBE-E3D5-436E-9776-A4670377DF77}" presName="root2" presStyleCnt="0"/>
      <dgm:spPr/>
    </dgm:pt>
    <dgm:pt modelId="{FFB3AE94-8680-4EF2-9E05-360BD31657C6}" type="pres">
      <dgm:prSet presAssocID="{754B3BBE-E3D5-436E-9776-A4670377DF77}" presName="LevelTwoTextNode" presStyleLbl="node2" presStyleIdx="1" presStyleCnt="5">
        <dgm:presLayoutVars>
          <dgm:chPref val="3"/>
        </dgm:presLayoutVars>
      </dgm:prSet>
      <dgm:spPr/>
      <dgm:t>
        <a:bodyPr/>
        <a:lstStyle/>
        <a:p>
          <a:endParaRPr lang="zh-CN" altLang="en-US"/>
        </a:p>
      </dgm:t>
    </dgm:pt>
    <dgm:pt modelId="{6163AAFD-7F93-48F5-911C-039FE3CFBEC7}" type="pres">
      <dgm:prSet presAssocID="{754B3BBE-E3D5-436E-9776-A4670377DF77}" presName="level3hierChild" presStyleCnt="0"/>
      <dgm:spPr/>
    </dgm:pt>
    <dgm:pt modelId="{6D60099B-8824-4AAE-B402-17ED78415C7C}" type="pres">
      <dgm:prSet presAssocID="{6198B1F8-2ECE-491B-BD6E-AE809098488B}" presName="conn2-1" presStyleLbl="parChTrans1D2" presStyleIdx="2" presStyleCnt="5"/>
      <dgm:spPr/>
      <dgm:t>
        <a:bodyPr/>
        <a:lstStyle/>
        <a:p>
          <a:endParaRPr lang="zh-CN" altLang="en-US"/>
        </a:p>
      </dgm:t>
    </dgm:pt>
    <dgm:pt modelId="{7311273D-18C1-48B7-942C-F66A20CA54C2}" type="pres">
      <dgm:prSet presAssocID="{6198B1F8-2ECE-491B-BD6E-AE809098488B}" presName="connTx" presStyleLbl="parChTrans1D2" presStyleIdx="2" presStyleCnt="5"/>
      <dgm:spPr/>
      <dgm:t>
        <a:bodyPr/>
        <a:lstStyle/>
        <a:p>
          <a:endParaRPr lang="zh-CN" altLang="en-US"/>
        </a:p>
      </dgm:t>
    </dgm:pt>
    <dgm:pt modelId="{B57C53C8-F412-4141-9E1E-2D9378F1B129}" type="pres">
      <dgm:prSet presAssocID="{9930CC8C-967C-42F7-ACD1-6A9DFFE5DB5E}" presName="root2" presStyleCnt="0"/>
      <dgm:spPr/>
    </dgm:pt>
    <dgm:pt modelId="{EC7A9624-1809-4731-9BFE-1EEEDCAA8C1F}" type="pres">
      <dgm:prSet presAssocID="{9930CC8C-967C-42F7-ACD1-6A9DFFE5DB5E}" presName="LevelTwoTextNode" presStyleLbl="node2" presStyleIdx="2" presStyleCnt="5">
        <dgm:presLayoutVars>
          <dgm:chPref val="3"/>
        </dgm:presLayoutVars>
      </dgm:prSet>
      <dgm:spPr/>
      <dgm:t>
        <a:bodyPr/>
        <a:lstStyle/>
        <a:p>
          <a:endParaRPr lang="zh-CN" altLang="en-US"/>
        </a:p>
      </dgm:t>
    </dgm:pt>
    <dgm:pt modelId="{2804541A-AE1D-4E5B-BE6F-E58979FC4F97}" type="pres">
      <dgm:prSet presAssocID="{9930CC8C-967C-42F7-ACD1-6A9DFFE5DB5E}" presName="level3hierChild" presStyleCnt="0"/>
      <dgm:spPr/>
    </dgm:pt>
    <dgm:pt modelId="{35D56DA8-F15D-4AE0-81B7-29FA96E44D6D}" type="pres">
      <dgm:prSet presAssocID="{145B4130-42AB-4366-ABEB-06E4A5003E55}" presName="conn2-1" presStyleLbl="parChTrans1D2" presStyleIdx="3" presStyleCnt="5"/>
      <dgm:spPr/>
      <dgm:t>
        <a:bodyPr/>
        <a:lstStyle/>
        <a:p>
          <a:endParaRPr lang="zh-CN" altLang="en-US"/>
        </a:p>
      </dgm:t>
    </dgm:pt>
    <dgm:pt modelId="{7A4D591E-2249-4251-B9CF-2E68E0719796}" type="pres">
      <dgm:prSet presAssocID="{145B4130-42AB-4366-ABEB-06E4A5003E55}" presName="connTx" presStyleLbl="parChTrans1D2" presStyleIdx="3" presStyleCnt="5"/>
      <dgm:spPr/>
      <dgm:t>
        <a:bodyPr/>
        <a:lstStyle/>
        <a:p>
          <a:endParaRPr lang="zh-CN" altLang="en-US"/>
        </a:p>
      </dgm:t>
    </dgm:pt>
    <dgm:pt modelId="{9A4B783E-A5DB-4D70-BD19-55B4D75A2F65}" type="pres">
      <dgm:prSet presAssocID="{178DA7AC-20DF-450A-AF6A-CC1F928CDC47}" presName="root2" presStyleCnt="0"/>
      <dgm:spPr/>
    </dgm:pt>
    <dgm:pt modelId="{D04BEA7D-74E5-4C6C-B38A-64604315F3B4}" type="pres">
      <dgm:prSet presAssocID="{178DA7AC-20DF-450A-AF6A-CC1F928CDC47}" presName="LevelTwoTextNode" presStyleLbl="node2" presStyleIdx="3" presStyleCnt="5">
        <dgm:presLayoutVars>
          <dgm:chPref val="3"/>
        </dgm:presLayoutVars>
      </dgm:prSet>
      <dgm:spPr/>
      <dgm:t>
        <a:bodyPr/>
        <a:lstStyle/>
        <a:p>
          <a:endParaRPr lang="zh-CN" altLang="en-US"/>
        </a:p>
      </dgm:t>
    </dgm:pt>
    <dgm:pt modelId="{B8C3A994-403E-4EAB-86AD-9DD839543D0B}" type="pres">
      <dgm:prSet presAssocID="{178DA7AC-20DF-450A-AF6A-CC1F928CDC47}" presName="level3hierChild" presStyleCnt="0"/>
      <dgm:spPr/>
    </dgm:pt>
    <dgm:pt modelId="{4CAC9E79-7303-4861-A64B-9572341D272C}" type="pres">
      <dgm:prSet presAssocID="{C0B807F9-78DE-4AE7-8A70-0B36F2A40F4E}" presName="conn2-1" presStyleLbl="parChTrans1D2" presStyleIdx="4" presStyleCnt="5"/>
      <dgm:spPr/>
      <dgm:t>
        <a:bodyPr/>
        <a:lstStyle/>
        <a:p>
          <a:endParaRPr lang="zh-CN" altLang="en-US"/>
        </a:p>
      </dgm:t>
    </dgm:pt>
    <dgm:pt modelId="{B32A9810-1C07-4586-A3BB-67BDB0B31A19}" type="pres">
      <dgm:prSet presAssocID="{C0B807F9-78DE-4AE7-8A70-0B36F2A40F4E}" presName="connTx" presStyleLbl="parChTrans1D2" presStyleIdx="4" presStyleCnt="5"/>
      <dgm:spPr/>
      <dgm:t>
        <a:bodyPr/>
        <a:lstStyle/>
        <a:p>
          <a:endParaRPr lang="zh-CN" altLang="en-US"/>
        </a:p>
      </dgm:t>
    </dgm:pt>
    <dgm:pt modelId="{25BCC2CB-81DD-46D9-B555-8434FADF56C3}" type="pres">
      <dgm:prSet presAssocID="{DCAF8616-E5C5-436C-BEFE-AB9B068B044A}" presName="root2" presStyleCnt="0"/>
      <dgm:spPr/>
    </dgm:pt>
    <dgm:pt modelId="{22F94263-012C-476C-A6E2-88727C025D50}" type="pres">
      <dgm:prSet presAssocID="{DCAF8616-E5C5-436C-BEFE-AB9B068B044A}" presName="LevelTwoTextNode" presStyleLbl="node2" presStyleIdx="4" presStyleCnt="5">
        <dgm:presLayoutVars>
          <dgm:chPref val="3"/>
        </dgm:presLayoutVars>
      </dgm:prSet>
      <dgm:spPr/>
      <dgm:t>
        <a:bodyPr/>
        <a:lstStyle/>
        <a:p>
          <a:endParaRPr lang="zh-CN" altLang="en-US"/>
        </a:p>
      </dgm:t>
    </dgm:pt>
    <dgm:pt modelId="{EDCE5EDC-E58E-4C3E-BA0B-36ECB7669FB9}" type="pres">
      <dgm:prSet presAssocID="{DCAF8616-E5C5-436C-BEFE-AB9B068B044A}" presName="level3hierChild" presStyleCnt="0"/>
      <dgm:spPr/>
    </dgm:pt>
  </dgm:ptLst>
  <dgm:cxnLst>
    <dgm:cxn modelId="{516E91B4-D0B0-492F-B83F-4753D4ADF8D5}" type="presOf" srcId="{6198B1F8-2ECE-491B-BD6E-AE809098488B}" destId="{7311273D-18C1-48B7-942C-F66A20CA54C2}" srcOrd="1" destOrd="0" presId="urn:microsoft.com/office/officeart/2008/layout/HorizontalMultiLevelHierarchy#2"/>
    <dgm:cxn modelId="{B31A3B22-C160-426C-A560-E916A302A032}" type="presOf" srcId="{6198B1F8-2ECE-491B-BD6E-AE809098488B}" destId="{6D60099B-8824-4AAE-B402-17ED78415C7C}" srcOrd="0" destOrd="0" presId="urn:microsoft.com/office/officeart/2008/layout/HorizontalMultiLevelHierarchy#2"/>
    <dgm:cxn modelId="{96894A83-9C1D-4512-BF69-B13174739F42}" type="presOf" srcId="{A26F7082-A9AF-47D8-B698-9A4D0CAA37DE}" destId="{2E5E0003-4478-4CBB-BF68-B88DE4BB43B2}" srcOrd="0" destOrd="0" presId="urn:microsoft.com/office/officeart/2008/layout/HorizontalMultiLevelHierarchy#2"/>
    <dgm:cxn modelId="{6441DC22-93DF-4806-82AB-8EB9A9531C17}" srcId="{FD5DE574-08E3-457D-AB19-FF688FEFE9D4}" destId="{DCAF8616-E5C5-436C-BEFE-AB9B068B044A}" srcOrd="4" destOrd="0" parTransId="{C0B807F9-78DE-4AE7-8A70-0B36F2A40F4E}" sibTransId="{40688CB0-ED0A-47F2-8C6D-96323786913E}"/>
    <dgm:cxn modelId="{26A4B5CA-933C-4C2D-BF29-7DA103E2D93F}" type="presOf" srcId="{C0B807F9-78DE-4AE7-8A70-0B36F2A40F4E}" destId="{B32A9810-1C07-4586-A3BB-67BDB0B31A19}" srcOrd="1" destOrd="0" presId="urn:microsoft.com/office/officeart/2008/layout/HorizontalMultiLevelHierarchy#2"/>
    <dgm:cxn modelId="{AC474942-B9DB-44C9-BABC-D0A9B19B84F6}" type="presOf" srcId="{FD5DE574-08E3-457D-AB19-FF688FEFE9D4}" destId="{EEF3046C-1A9A-418E-9229-69442A8119F2}" srcOrd="0" destOrd="0" presId="urn:microsoft.com/office/officeart/2008/layout/HorizontalMultiLevelHierarchy#2"/>
    <dgm:cxn modelId="{ADD01E8B-AFFE-4FF6-AB72-71DFDFA6BB1C}" type="presOf" srcId="{A26F7082-A9AF-47D8-B698-9A4D0CAA37DE}" destId="{6446C768-E624-4453-9EC4-57E6F4F4AABE}" srcOrd="1" destOrd="0" presId="urn:microsoft.com/office/officeart/2008/layout/HorizontalMultiLevelHierarchy#2"/>
    <dgm:cxn modelId="{AD83F7E3-C31F-40EA-AD8E-0BC50F409E47}" type="presOf" srcId="{145B4130-42AB-4366-ABEB-06E4A5003E55}" destId="{35D56DA8-F15D-4AE0-81B7-29FA96E44D6D}" srcOrd="0" destOrd="0" presId="urn:microsoft.com/office/officeart/2008/layout/HorizontalMultiLevelHierarchy#2"/>
    <dgm:cxn modelId="{34BC51CE-9744-4B31-B95C-065D5C2B4DCD}" type="presOf" srcId="{DCAF8616-E5C5-436C-BEFE-AB9B068B044A}" destId="{22F94263-012C-476C-A6E2-88727C025D50}" srcOrd="0" destOrd="0" presId="urn:microsoft.com/office/officeart/2008/layout/HorizontalMultiLevelHierarchy#2"/>
    <dgm:cxn modelId="{9E78E2D6-BC0F-46E0-815D-DCA364A12176}" type="presOf" srcId="{809A28BE-B937-42B8-8EC5-3CA11A7F7870}" destId="{F5930F0E-AF85-4BBC-8FEA-3909D8ADBD16}" srcOrd="0" destOrd="0" presId="urn:microsoft.com/office/officeart/2008/layout/HorizontalMultiLevelHierarchy#2"/>
    <dgm:cxn modelId="{96284277-18BE-4E5B-AB62-BADE8C10BA00}" type="presOf" srcId="{9930CC8C-967C-42F7-ACD1-6A9DFFE5DB5E}" destId="{EC7A9624-1809-4731-9BFE-1EEEDCAA8C1F}" srcOrd="0" destOrd="0" presId="urn:microsoft.com/office/officeart/2008/layout/HorizontalMultiLevelHierarchy#2"/>
    <dgm:cxn modelId="{12EE2CC9-6B27-4F7F-B8AE-9ADD787A9C7C}" type="presOf" srcId="{754B3BBE-E3D5-436E-9776-A4670377DF77}" destId="{FFB3AE94-8680-4EF2-9E05-360BD31657C6}" srcOrd="0" destOrd="0" presId="urn:microsoft.com/office/officeart/2008/layout/HorizontalMultiLevelHierarchy#2"/>
    <dgm:cxn modelId="{0A663033-F599-49BB-B640-F1B302357442}" type="presOf" srcId="{24F2A41E-7FEF-4F8F-BE1C-961CC12F2D73}" destId="{AE1A149A-5F97-4659-BF58-0911D1420A11}" srcOrd="1" destOrd="0" presId="urn:microsoft.com/office/officeart/2008/layout/HorizontalMultiLevelHierarchy#2"/>
    <dgm:cxn modelId="{4BC84F91-D20E-46B9-84F2-AC6868B290C1}" srcId="{FD5DE574-08E3-457D-AB19-FF688FEFE9D4}" destId="{809A28BE-B937-42B8-8EC5-3CA11A7F7870}" srcOrd="0" destOrd="0" parTransId="{A26F7082-A9AF-47D8-B698-9A4D0CAA37DE}" sibTransId="{8692141F-5A96-4536-991D-06601F170C1A}"/>
    <dgm:cxn modelId="{1FE685E8-20C7-41B8-8269-9A2596152C41}" type="presOf" srcId="{178DA7AC-20DF-450A-AF6A-CC1F928CDC47}" destId="{D04BEA7D-74E5-4C6C-B38A-64604315F3B4}" srcOrd="0" destOrd="0" presId="urn:microsoft.com/office/officeart/2008/layout/HorizontalMultiLevelHierarchy#2"/>
    <dgm:cxn modelId="{C4937197-41F5-4FFD-9DB4-8B435CE7F864}" type="presOf" srcId="{7F2AC14E-B2C6-45BD-90B9-693D5F5CEAAC}" destId="{081E3452-A535-4DA2-AA4F-B43814DC4B38}" srcOrd="0" destOrd="0" presId="urn:microsoft.com/office/officeart/2008/layout/HorizontalMultiLevelHierarchy#2"/>
    <dgm:cxn modelId="{8B7AA1D5-7A0A-4789-8FFF-7EB8D8634A16}" type="presOf" srcId="{C0B807F9-78DE-4AE7-8A70-0B36F2A40F4E}" destId="{4CAC9E79-7303-4861-A64B-9572341D272C}" srcOrd="0" destOrd="0" presId="urn:microsoft.com/office/officeart/2008/layout/HorizontalMultiLevelHierarchy#2"/>
    <dgm:cxn modelId="{DEF0F14A-3E04-478A-8FD8-D76D2924283B}" srcId="{FD5DE574-08E3-457D-AB19-FF688FEFE9D4}" destId="{178DA7AC-20DF-450A-AF6A-CC1F928CDC47}" srcOrd="3" destOrd="0" parTransId="{145B4130-42AB-4366-ABEB-06E4A5003E55}" sibTransId="{43876013-A2A8-4FA6-8FF6-6CBDD32E9539}"/>
    <dgm:cxn modelId="{411679B4-F392-4E82-9192-ECA9F4946D5C}" srcId="{FD5DE574-08E3-457D-AB19-FF688FEFE9D4}" destId="{9930CC8C-967C-42F7-ACD1-6A9DFFE5DB5E}" srcOrd="2" destOrd="0" parTransId="{6198B1F8-2ECE-491B-BD6E-AE809098488B}" sibTransId="{65C17562-6504-473F-8481-D26B120824EE}"/>
    <dgm:cxn modelId="{970CA062-EDBA-45CE-AAE6-A346BF7EF4BF}" type="presOf" srcId="{145B4130-42AB-4366-ABEB-06E4A5003E55}" destId="{7A4D591E-2249-4251-B9CF-2E68E0719796}" srcOrd="1" destOrd="0" presId="urn:microsoft.com/office/officeart/2008/layout/HorizontalMultiLevelHierarchy#2"/>
    <dgm:cxn modelId="{48920479-611D-4AEB-A9C5-F706E4EF55DA}" type="presOf" srcId="{24F2A41E-7FEF-4F8F-BE1C-961CC12F2D73}" destId="{1EBAE7FF-4020-4272-8643-6940CADFD01C}" srcOrd="0" destOrd="0" presId="urn:microsoft.com/office/officeart/2008/layout/HorizontalMultiLevelHierarchy#2"/>
    <dgm:cxn modelId="{0E48B794-0DD7-42E8-BDAF-CE245D2411DF}" srcId="{7F2AC14E-B2C6-45BD-90B9-693D5F5CEAAC}" destId="{FD5DE574-08E3-457D-AB19-FF688FEFE9D4}" srcOrd="0" destOrd="0" parTransId="{9CA948B7-786C-4FE7-9CFE-15E1ECDE3078}" sibTransId="{C1B8187D-E42F-489F-9A58-4E1E8267F58C}"/>
    <dgm:cxn modelId="{8060E172-36F8-40BB-9BB9-060C65ED70E1}" srcId="{FD5DE574-08E3-457D-AB19-FF688FEFE9D4}" destId="{754B3BBE-E3D5-436E-9776-A4670377DF77}" srcOrd="1" destOrd="0" parTransId="{24F2A41E-7FEF-4F8F-BE1C-961CC12F2D73}" sibTransId="{A08485CC-B1FE-4EC0-8B8A-09928D0CE12F}"/>
    <dgm:cxn modelId="{A40F803F-1B12-44FA-9B64-43CA27D8F0E4}" type="presParOf" srcId="{081E3452-A535-4DA2-AA4F-B43814DC4B38}" destId="{4AA9A5D4-738A-48D0-80BA-C6426669F628}" srcOrd="0" destOrd="0" presId="urn:microsoft.com/office/officeart/2008/layout/HorizontalMultiLevelHierarchy#2"/>
    <dgm:cxn modelId="{AB569255-4E7A-4276-881E-AFDA2E00202C}" type="presParOf" srcId="{4AA9A5D4-738A-48D0-80BA-C6426669F628}" destId="{EEF3046C-1A9A-418E-9229-69442A8119F2}" srcOrd="0" destOrd="0" presId="urn:microsoft.com/office/officeart/2008/layout/HorizontalMultiLevelHierarchy#2"/>
    <dgm:cxn modelId="{4EFBB88A-81C7-4D40-B20C-31D40A1697A3}" type="presParOf" srcId="{4AA9A5D4-738A-48D0-80BA-C6426669F628}" destId="{1BF09239-3264-4517-823F-54ECB60D27D7}" srcOrd="1" destOrd="0" presId="urn:microsoft.com/office/officeart/2008/layout/HorizontalMultiLevelHierarchy#2"/>
    <dgm:cxn modelId="{34C1565B-871C-4990-B1DB-60C81394B521}" type="presParOf" srcId="{1BF09239-3264-4517-823F-54ECB60D27D7}" destId="{2E5E0003-4478-4CBB-BF68-B88DE4BB43B2}" srcOrd="0" destOrd="0" presId="urn:microsoft.com/office/officeart/2008/layout/HorizontalMultiLevelHierarchy#2"/>
    <dgm:cxn modelId="{3839A49D-9B1D-4209-BAE4-C6E1E98A9DA3}" type="presParOf" srcId="{2E5E0003-4478-4CBB-BF68-B88DE4BB43B2}" destId="{6446C768-E624-4453-9EC4-57E6F4F4AABE}" srcOrd="0" destOrd="0" presId="urn:microsoft.com/office/officeart/2008/layout/HorizontalMultiLevelHierarchy#2"/>
    <dgm:cxn modelId="{C80376E4-83E8-404D-8B00-C32B2E17D18B}" type="presParOf" srcId="{1BF09239-3264-4517-823F-54ECB60D27D7}" destId="{E432BC67-ECF0-4D1B-BE05-B7EBC1A880B1}" srcOrd="1" destOrd="0" presId="urn:microsoft.com/office/officeart/2008/layout/HorizontalMultiLevelHierarchy#2"/>
    <dgm:cxn modelId="{5EABEFAF-73B6-4582-B458-EE2194F227B9}" type="presParOf" srcId="{E432BC67-ECF0-4D1B-BE05-B7EBC1A880B1}" destId="{F5930F0E-AF85-4BBC-8FEA-3909D8ADBD16}" srcOrd="0" destOrd="0" presId="urn:microsoft.com/office/officeart/2008/layout/HorizontalMultiLevelHierarchy#2"/>
    <dgm:cxn modelId="{01BCDCC7-3B9A-4C55-BAF7-8C6B1787212D}" type="presParOf" srcId="{E432BC67-ECF0-4D1B-BE05-B7EBC1A880B1}" destId="{B0696191-7072-4C4B-ABB0-331454E83203}" srcOrd="1" destOrd="0" presId="urn:microsoft.com/office/officeart/2008/layout/HorizontalMultiLevelHierarchy#2"/>
    <dgm:cxn modelId="{1B9D62EE-2404-4E3F-AC97-8E94FDA97A37}" type="presParOf" srcId="{1BF09239-3264-4517-823F-54ECB60D27D7}" destId="{1EBAE7FF-4020-4272-8643-6940CADFD01C}" srcOrd="2" destOrd="0" presId="urn:microsoft.com/office/officeart/2008/layout/HorizontalMultiLevelHierarchy#2"/>
    <dgm:cxn modelId="{35D4AEB7-B5DD-4732-BE4B-A65456CAE9F4}" type="presParOf" srcId="{1EBAE7FF-4020-4272-8643-6940CADFD01C}" destId="{AE1A149A-5F97-4659-BF58-0911D1420A11}" srcOrd="0" destOrd="0" presId="urn:microsoft.com/office/officeart/2008/layout/HorizontalMultiLevelHierarchy#2"/>
    <dgm:cxn modelId="{C636EBF0-C54C-455B-BDB6-1281D9D3E0F1}" type="presParOf" srcId="{1BF09239-3264-4517-823F-54ECB60D27D7}" destId="{78C1DB30-5FEE-484B-91C0-11DC51C62C40}" srcOrd="3" destOrd="0" presId="urn:microsoft.com/office/officeart/2008/layout/HorizontalMultiLevelHierarchy#2"/>
    <dgm:cxn modelId="{016F4615-66C0-4E3F-B432-7520AC40B41E}" type="presParOf" srcId="{78C1DB30-5FEE-484B-91C0-11DC51C62C40}" destId="{FFB3AE94-8680-4EF2-9E05-360BD31657C6}" srcOrd="0" destOrd="0" presId="urn:microsoft.com/office/officeart/2008/layout/HorizontalMultiLevelHierarchy#2"/>
    <dgm:cxn modelId="{2C37AFD8-60FE-4855-8359-2F5056E3B7BD}" type="presParOf" srcId="{78C1DB30-5FEE-484B-91C0-11DC51C62C40}" destId="{6163AAFD-7F93-48F5-911C-039FE3CFBEC7}" srcOrd="1" destOrd="0" presId="urn:microsoft.com/office/officeart/2008/layout/HorizontalMultiLevelHierarchy#2"/>
    <dgm:cxn modelId="{F6EDA900-98DC-4664-A6D9-DD7868F75106}" type="presParOf" srcId="{1BF09239-3264-4517-823F-54ECB60D27D7}" destId="{6D60099B-8824-4AAE-B402-17ED78415C7C}" srcOrd="4" destOrd="0" presId="urn:microsoft.com/office/officeart/2008/layout/HorizontalMultiLevelHierarchy#2"/>
    <dgm:cxn modelId="{052C0097-F89B-4223-BB8B-9B2527C46285}" type="presParOf" srcId="{6D60099B-8824-4AAE-B402-17ED78415C7C}" destId="{7311273D-18C1-48B7-942C-F66A20CA54C2}" srcOrd="0" destOrd="0" presId="urn:microsoft.com/office/officeart/2008/layout/HorizontalMultiLevelHierarchy#2"/>
    <dgm:cxn modelId="{7A64A9C8-304A-4F83-AAEA-B0F589C1C0C7}" type="presParOf" srcId="{1BF09239-3264-4517-823F-54ECB60D27D7}" destId="{B57C53C8-F412-4141-9E1E-2D9378F1B129}" srcOrd="5" destOrd="0" presId="urn:microsoft.com/office/officeart/2008/layout/HorizontalMultiLevelHierarchy#2"/>
    <dgm:cxn modelId="{4F6B01C9-CB7C-4B44-BD22-91BB466FBC14}" type="presParOf" srcId="{B57C53C8-F412-4141-9E1E-2D9378F1B129}" destId="{EC7A9624-1809-4731-9BFE-1EEEDCAA8C1F}" srcOrd="0" destOrd="0" presId="urn:microsoft.com/office/officeart/2008/layout/HorizontalMultiLevelHierarchy#2"/>
    <dgm:cxn modelId="{72821FFE-E933-4F07-821E-C102AF43FFF4}" type="presParOf" srcId="{B57C53C8-F412-4141-9E1E-2D9378F1B129}" destId="{2804541A-AE1D-4E5B-BE6F-E58979FC4F97}" srcOrd="1" destOrd="0" presId="urn:microsoft.com/office/officeart/2008/layout/HorizontalMultiLevelHierarchy#2"/>
    <dgm:cxn modelId="{F27148F7-92FE-4392-823E-3B5813278D25}" type="presParOf" srcId="{1BF09239-3264-4517-823F-54ECB60D27D7}" destId="{35D56DA8-F15D-4AE0-81B7-29FA96E44D6D}" srcOrd="6" destOrd="0" presId="urn:microsoft.com/office/officeart/2008/layout/HorizontalMultiLevelHierarchy#2"/>
    <dgm:cxn modelId="{813A2E3F-4505-4906-A8A4-AC9AA4137BA9}" type="presParOf" srcId="{35D56DA8-F15D-4AE0-81B7-29FA96E44D6D}" destId="{7A4D591E-2249-4251-B9CF-2E68E0719796}" srcOrd="0" destOrd="0" presId="urn:microsoft.com/office/officeart/2008/layout/HorizontalMultiLevelHierarchy#2"/>
    <dgm:cxn modelId="{7C1C5323-587D-48EA-AD4C-F27133D4A70E}" type="presParOf" srcId="{1BF09239-3264-4517-823F-54ECB60D27D7}" destId="{9A4B783E-A5DB-4D70-BD19-55B4D75A2F65}" srcOrd="7" destOrd="0" presId="urn:microsoft.com/office/officeart/2008/layout/HorizontalMultiLevelHierarchy#2"/>
    <dgm:cxn modelId="{83BB215C-0F7A-477C-AE93-5C7D49244BFA}" type="presParOf" srcId="{9A4B783E-A5DB-4D70-BD19-55B4D75A2F65}" destId="{D04BEA7D-74E5-4C6C-B38A-64604315F3B4}" srcOrd="0" destOrd="0" presId="urn:microsoft.com/office/officeart/2008/layout/HorizontalMultiLevelHierarchy#2"/>
    <dgm:cxn modelId="{EE9B72F8-85D2-452A-81C0-2957CACFAC72}" type="presParOf" srcId="{9A4B783E-A5DB-4D70-BD19-55B4D75A2F65}" destId="{B8C3A994-403E-4EAB-86AD-9DD839543D0B}" srcOrd="1" destOrd="0" presId="urn:microsoft.com/office/officeart/2008/layout/HorizontalMultiLevelHierarchy#2"/>
    <dgm:cxn modelId="{340389DA-933A-4C7D-983C-AC7225176F4B}" type="presParOf" srcId="{1BF09239-3264-4517-823F-54ECB60D27D7}" destId="{4CAC9E79-7303-4861-A64B-9572341D272C}" srcOrd="8" destOrd="0" presId="urn:microsoft.com/office/officeart/2008/layout/HorizontalMultiLevelHierarchy#2"/>
    <dgm:cxn modelId="{DFBB0913-A6CD-4D56-A4B3-C3C23051C156}" type="presParOf" srcId="{4CAC9E79-7303-4861-A64B-9572341D272C}" destId="{B32A9810-1C07-4586-A3BB-67BDB0B31A19}" srcOrd="0" destOrd="0" presId="urn:microsoft.com/office/officeart/2008/layout/HorizontalMultiLevelHierarchy#2"/>
    <dgm:cxn modelId="{ACC73761-E12F-4BA0-B9CC-E0F638C4582E}" type="presParOf" srcId="{1BF09239-3264-4517-823F-54ECB60D27D7}" destId="{25BCC2CB-81DD-46D9-B555-8434FADF56C3}" srcOrd="9" destOrd="0" presId="urn:microsoft.com/office/officeart/2008/layout/HorizontalMultiLevelHierarchy#2"/>
    <dgm:cxn modelId="{9E7E0F23-CE7B-4F2A-A2D7-3F61A014E0DF}" type="presParOf" srcId="{25BCC2CB-81DD-46D9-B555-8434FADF56C3}" destId="{22F94263-012C-476C-A6E2-88727C025D50}" srcOrd="0" destOrd="0" presId="urn:microsoft.com/office/officeart/2008/layout/HorizontalMultiLevelHierarchy#2"/>
    <dgm:cxn modelId="{FFBFF537-5D20-4129-9CE4-87FB9F8F1DF2}" type="presParOf" srcId="{25BCC2CB-81DD-46D9-B555-8434FADF56C3}" destId="{EDCE5EDC-E58E-4C3E-BA0B-36ECB7669FB9}" srcOrd="1" destOrd="0" presId="urn:microsoft.com/office/officeart/2008/layout/HorizontalMultiLevelHierarchy#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2AC14E-B2C6-45BD-90B9-693D5F5CEAAC}" type="doc">
      <dgm:prSet loTypeId="urn:microsoft.com/office/officeart/2008/layout/HorizontalMultiLevelHierarchy#3" loCatId="hierarchy" qsTypeId="urn:microsoft.com/office/officeart/2005/8/quickstyle/simple1#3" qsCatId="simple" csTypeId="urn:microsoft.com/office/officeart/2005/8/colors/accent1_2#3" csCatId="accent1" phldr="1"/>
      <dgm:spPr/>
      <dgm:t>
        <a:bodyPr/>
        <a:lstStyle/>
        <a:p>
          <a:endParaRPr lang="zh-CN" altLang="en-US"/>
        </a:p>
      </dgm:t>
    </dgm:pt>
    <dgm:pt modelId="{2C572E96-D988-4550-A366-C822481ABA10}">
      <dgm:prSet phldrT="[文本]"/>
      <dgm:spPr/>
      <dgm:t>
        <a:bodyPr/>
        <a:lstStyle/>
        <a:p>
          <a:r>
            <a:rPr lang="en-US" altLang="zh-CN" dirty="0"/>
            <a:t>Repository</a:t>
          </a:r>
          <a:r>
            <a:rPr lang="zh-CN" altLang="en-US" dirty="0"/>
            <a:t>数据库层</a:t>
          </a:r>
        </a:p>
      </dgm:t>
    </dgm:pt>
    <dgm:pt modelId="{46891198-628E-4C74-8FDC-A5AE6D01D673}" type="parTrans" cxnId="{75780C69-915E-4F0A-B5A0-7E0EB9C873A5}">
      <dgm:prSet/>
      <dgm:spPr/>
      <dgm:t>
        <a:bodyPr/>
        <a:lstStyle/>
        <a:p>
          <a:endParaRPr lang="zh-CN" altLang="en-US"/>
        </a:p>
      </dgm:t>
    </dgm:pt>
    <dgm:pt modelId="{1C907CEA-3D5D-4F8E-8AC5-A81D266E72BA}" type="sibTrans" cxnId="{75780C69-915E-4F0A-B5A0-7E0EB9C873A5}">
      <dgm:prSet/>
      <dgm:spPr/>
      <dgm:t>
        <a:bodyPr/>
        <a:lstStyle/>
        <a:p>
          <a:endParaRPr lang="zh-CN" altLang="en-US"/>
        </a:p>
      </dgm:t>
    </dgm:pt>
    <dgm:pt modelId="{75E17B5A-5C46-4167-A806-B9B9E132ED80}">
      <dgm:prSet phldrT="[文本]"/>
      <dgm:spPr/>
      <dgm:t>
        <a:bodyPr/>
        <a:lstStyle/>
        <a:p>
          <a:r>
            <a:rPr lang="en-US" altLang="zh-CN" dirty="0"/>
            <a:t>BillRepository.java</a:t>
          </a:r>
          <a:endParaRPr lang="zh-CN" altLang="en-US" dirty="0"/>
        </a:p>
      </dgm:t>
    </dgm:pt>
    <dgm:pt modelId="{978C78EA-7E8D-4089-9CD8-63A9FD6B78A5}" type="parTrans" cxnId="{4A783FFC-E753-49AC-AD65-1E87A4D2DC2F}">
      <dgm:prSet/>
      <dgm:spPr/>
      <dgm:t>
        <a:bodyPr/>
        <a:lstStyle/>
        <a:p>
          <a:endParaRPr lang="zh-CN" altLang="en-US"/>
        </a:p>
      </dgm:t>
    </dgm:pt>
    <dgm:pt modelId="{0F370D12-DE5B-482D-9F13-2BD4A211C764}" type="sibTrans" cxnId="{4A783FFC-E753-49AC-AD65-1E87A4D2DC2F}">
      <dgm:prSet/>
      <dgm:spPr/>
      <dgm:t>
        <a:bodyPr/>
        <a:lstStyle/>
        <a:p>
          <a:endParaRPr lang="zh-CN" altLang="en-US"/>
        </a:p>
      </dgm:t>
    </dgm:pt>
    <dgm:pt modelId="{77E3A7E1-A2CD-48A3-89F2-A9E87A410F8B}">
      <dgm:prSet phldrT="[文本]"/>
      <dgm:spPr/>
      <dgm:t>
        <a:bodyPr/>
        <a:lstStyle/>
        <a:p>
          <a:r>
            <a:rPr lang="en-US" altLang="zh-CN" dirty="0"/>
            <a:t>BudgetRepository.java</a:t>
          </a:r>
          <a:endParaRPr lang="zh-CN" altLang="en-US" dirty="0"/>
        </a:p>
      </dgm:t>
    </dgm:pt>
    <dgm:pt modelId="{987837C3-39AE-4173-8052-3DDD06AA597C}" type="parTrans" cxnId="{BFD7A776-0E91-4A8B-80D3-C5CB1B4C5B0F}">
      <dgm:prSet/>
      <dgm:spPr/>
      <dgm:t>
        <a:bodyPr/>
        <a:lstStyle/>
        <a:p>
          <a:endParaRPr lang="zh-CN" altLang="en-US"/>
        </a:p>
      </dgm:t>
    </dgm:pt>
    <dgm:pt modelId="{E3D508BA-16F1-4A8C-A17C-7A77FC1AD3A2}" type="sibTrans" cxnId="{BFD7A776-0E91-4A8B-80D3-C5CB1B4C5B0F}">
      <dgm:prSet/>
      <dgm:spPr/>
      <dgm:t>
        <a:bodyPr/>
        <a:lstStyle/>
        <a:p>
          <a:endParaRPr lang="zh-CN" altLang="en-US"/>
        </a:p>
      </dgm:t>
    </dgm:pt>
    <dgm:pt modelId="{450BC83D-A333-4314-8447-4DF27AF7882D}">
      <dgm:prSet phldrT="[文本]"/>
      <dgm:spPr/>
      <dgm:t>
        <a:bodyPr/>
        <a:lstStyle/>
        <a:p>
          <a:r>
            <a:rPr lang="en-US" altLang="zh-CN" dirty="0"/>
            <a:t>SocialRepository.java</a:t>
          </a:r>
          <a:endParaRPr lang="zh-CN" altLang="en-US" dirty="0"/>
        </a:p>
      </dgm:t>
    </dgm:pt>
    <dgm:pt modelId="{C0B0A6B2-392D-49E7-A09D-228C825F1DEA}" type="parTrans" cxnId="{18D3BD6B-8D17-4459-A0D6-8287B1F7C0A2}">
      <dgm:prSet/>
      <dgm:spPr/>
      <dgm:t>
        <a:bodyPr/>
        <a:lstStyle/>
        <a:p>
          <a:endParaRPr lang="zh-CN" altLang="en-US"/>
        </a:p>
      </dgm:t>
    </dgm:pt>
    <dgm:pt modelId="{CBBDF9EC-941D-493A-AD41-999A60872C72}" type="sibTrans" cxnId="{18D3BD6B-8D17-4459-A0D6-8287B1F7C0A2}">
      <dgm:prSet/>
      <dgm:spPr/>
      <dgm:t>
        <a:bodyPr/>
        <a:lstStyle/>
        <a:p>
          <a:endParaRPr lang="zh-CN" altLang="en-US"/>
        </a:p>
      </dgm:t>
    </dgm:pt>
    <dgm:pt modelId="{A5336979-FF28-4C1B-9233-07C7D3C035F1}">
      <dgm:prSet phldrT="[文本]"/>
      <dgm:spPr/>
      <dgm:t>
        <a:bodyPr/>
        <a:lstStyle/>
        <a:p>
          <a:r>
            <a:rPr lang="en-US" altLang="zh-CN" dirty="0"/>
            <a:t>CommentRepository.java</a:t>
          </a:r>
          <a:endParaRPr lang="zh-CN" altLang="en-US" dirty="0"/>
        </a:p>
      </dgm:t>
    </dgm:pt>
    <dgm:pt modelId="{C83337E3-6C22-4F8C-B5BD-9BA063EAE306}" type="parTrans" cxnId="{336E8CF8-2699-4E5D-9AF8-BD13B485DEDD}">
      <dgm:prSet/>
      <dgm:spPr/>
      <dgm:t>
        <a:bodyPr/>
        <a:lstStyle/>
        <a:p>
          <a:endParaRPr lang="zh-CN" altLang="en-US"/>
        </a:p>
      </dgm:t>
    </dgm:pt>
    <dgm:pt modelId="{1A56DE3F-4EA2-400F-86EB-B801951EBA78}" type="sibTrans" cxnId="{336E8CF8-2699-4E5D-9AF8-BD13B485DEDD}">
      <dgm:prSet/>
      <dgm:spPr/>
      <dgm:t>
        <a:bodyPr/>
        <a:lstStyle/>
        <a:p>
          <a:endParaRPr lang="zh-CN" altLang="en-US"/>
        </a:p>
      </dgm:t>
    </dgm:pt>
    <dgm:pt modelId="{EC4C3DA0-CA83-4E8A-8087-DF5375D1EF0E}">
      <dgm:prSet phldrT="[文本]"/>
      <dgm:spPr/>
      <dgm:t>
        <a:bodyPr/>
        <a:lstStyle/>
        <a:p>
          <a:r>
            <a:rPr lang="en-US" altLang="zh-CN" dirty="0"/>
            <a:t>PraiseRepository.java</a:t>
          </a:r>
          <a:endParaRPr lang="zh-CN" altLang="en-US" dirty="0"/>
        </a:p>
      </dgm:t>
    </dgm:pt>
    <dgm:pt modelId="{5E47D9B5-61CE-4711-8DFA-63A63D3AD4C6}" type="parTrans" cxnId="{A32A0B55-D030-41DB-BC21-6DCAD7DF4E2F}">
      <dgm:prSet/>
      <dgm:spPr/>
      <dgm:t>
        <a:bodyPr/>
        <a:lstStyle/>
        <a:p>
          <a:endParaRPr lang="zh-CN" altLang="en-US"/>
        </a:p>
      </dgm:t>
    </dgm:pt>
    <dgm:pt modelId="{552E2A08-5459-425E-94B7-D48408AE62CD}" type="sibTrans" cxnId="{A32A0B55-D030-41DB-BC21-6DCAD7DF4E2F}">
      <dgm:prSet/>
      <dgm:spPr/>
      <dgm:t>
        <a:bodyPr/>
        <a:lstStyle/>
        <a:p>
          <a:endParaRPr lang="zh-CN" altLang="en-US"/>
        </a:p>
      </dgm:t>
    </dgm:pt>
    <dgm:pt modelId="{081E3452-A535-4DA2-AA4F-B43814DC4B38}" type="pres">
      <dgm:prSet presAssocID="{7F2AC14E-B2C6-45BD-90B9-693D5F5CEAAC}" presName="Name0" presStyleCnt="0">
        <dgm:presLayoutVars>
          <dgm:chPref val="1"/>
          <dgm:dir/>
          <dgm:animOne val="branch"/>
          <dgm:animLvl val="lvl"/>
          <dgm:resizeHandles val="exact"/>
        </dgm:presLayoutVars>
      </dgm:prSet>
      <dgm:spPr/>
      <dgm:t>
        <a:bodyPr/>
        <a:lstStyle/>
        <a:p>
          <a:endParaRPr lang="zh-CN" altLang="en-US"/>
        </a:p>
      </dgm:t>
    </dgm:pt>
    <dgm:pt modelId="{46E2E31B-7EBA-455E-A84A-99882862782D}" type="pres">
      <dgm:prSet presAssocID="{2C572E96-D988-4550-A366-C822481ABA10}" presName="root1" presStyleCnt="0"/>
      <dgm:spPr/>
    </dgm:pt>
    <dgm:pt modelId="{32F51103-5FD0-45AB-A940-AACC69F637A8}" type="pres">
      <dgm:prSet presAssocID="{2C572E96-D988-4550-A366-C822481ABA10}" presName="LevelOneTextNode" presStyleLbl="node0" presStyleIdx="0" presStyleCnt="1">
        <dgm:presLayoutVars>
          <dgm:chPref val="3"/>
        </dgm:presLayoutVars>
      </dgm:prSet>
      <dgm:spPr/>
      <dgm:t>
        <a:bodyPr/>
        <a:lstStyle/>
        <a:p>
          <a:endParaRPr lang="zh-CN" altLang="en-US"/>
        </a:p>
      </dgm:t>
    </dgm:pt>
    <dgm:pt modelId="{5DA93290-153C-4D8B-B07F-DE5FC5A13B83}" type="pres">
      <dgm:prSet presAssocID="{2C572E96-D988-4550-A366-C822481ABA10}" presName="level2hierChild" presStyleCnt="0"/>
      <dgm:spPr/>
    </dgm:pt>
    <dgm:pt modelId="{27E28BE3-6B33-4AA5-A4A7-206B56A4BF56}" type="pres">
      <dgm:prSet presAssocID="{978C78EA-7E8D-4089-9CD8-63A9FD6B78A5}" presName="conn2-1" presStyleLbl="parChTrans1D2" presStyleIdx="0" presStyleCnt="5"/>
      <dgm:spPr/>
      <dgm:t>
        <a:bodyPr/>
        <a:lstStyle/>
        <a:p>
          <a:endParaRPr lang="zh-CN" altLang="en-US"/>
        </a:p>
      </dgm:t>
    </dgm:pt>
    <dgm:pt modelId="{9BD42C8F-111E-462F-949E-2EB072ECD405}" type="pres">
      <dgm:prSet presAssocID="{978C78EA-7E8D-4089-9CD8-63A9FD6B78A5}" presName="connTx" presStyleLbl="parChTrans1D2" presStyleIdx="0" presStyleCnt="5"/>
      <dgm:spPr/>
      <dgm:t>
        <a:bodyPr/>
        <a:lstStyle/>
        <a:p>
          <a:endParaRPr lang="zh-CN" altLang="en-US"/>
        </a:p>
      </dgm:t>
    </dgm:pt>
    <dgm:pt modelId="{3028558A-DD80-4F87-BBDB-82022B145DB7}" type="pres">
      <dgm:prSet presAssocID="{75E17B5A-5C46-4167-A806-B9B9E132ED80}" presName="root2" presStyleCnt="0"/>
      <dgm:spPr/>
    </dgm:pt>
    <dgm:pt modelId="{2AF84165-DBA0-4475-A1A5-72B9A25F3DC6}" type="pres">
      <dgm:prSet presAssocID="{75E17B5A-5C46-4167-A806-B9B9E132ED80}" presName="LevelTwoTextNode" presStyleLbl="node2" presStyleIdx="0" presStyleCnt="5">
        <dgm:presLayoutVars>
          <dgm:chPref val="3"/>
        </dgm:presLayoutVars>
      </dgm:prSet>
      <dgm:spPr/>
      <dgm:t>
        <a:bodyPr/>
        <a:lstStyle/>
        <a:p>
          <a:endParaRPr lang="zh-CN" altLang="en-US"/>
        </a:p>
      </dgm:t>
    </dgm:pt>
    <dgm:pt modelId="{51EED124-6D57-4A8F-8B3B-186CA2A70428}" type="pres">
      <dgm:prSet presAssocID="{75E17B5A-5C46-4167-A806-B9B9E132ED80}" presName="level3hierChild" presStyleCnt="0"/>
      <dgm:spPr/>
    </dgm:pt>
    <dgm:pt modelId="{BB059051-2C80-4624-8481-94B66886CE77}" type="pres">
      <dgm:prSet presAssocID="{987837C3-39AE-4173-8052-3DDD06AA597C}" presName="conn2-1" presStyleLbl="parChTrans1D2" presStyleIdx="1" presStyleCnt="5"/>
      <dgm:spPr/>
      <dgm:t>
        <a:bodyPr/>
        <a:lstStyle/>
        <a:p>
          <a:endParaRPr lang="zh-CN" altLang="en-US"/>
        </a:p>
      </dgm:t>
    </dgm:pt>
    <dgm:pt modelId="{95065839-B015-40C7-B472-30BEE92B53D8}" type="pres">
      <dgm:prSet presAssocID="{987837C3-39AE-4173-8052-3DDD06AA597C}" presName="connTx" presStyleLbl="parChTrans1D2" presStyleIdx="1" presStyleCnt="5"/>
      <dgm:spPr/>
      <dgm:t>
        <a:bodyPr/>
        <a:lstStyle/>
        <a:p>
          <a:endParaRPr lang="zh-CN" altLang="en-US"/>
        </a:p>
      </dgm:t>
    </dgm:pt>
    <dgm:pt modelId="{79258AEF-48FA-4328-952F-2E551D731886}" type="pres">
      <dgm:prSet presAssocID="{77E3A7E1-A2CD-48A3-89F2-A9E87A410F8B}" presName="root2" presStyleCnt="0"/>
      <dgm:spPr/>
    </dgm:pt>
    <dgm:pt modelId="{3FBD70EC-CA90-4A9D-8818-B6C699410DDD}" type="pres">
      <dgm:prSet presAssocID="{77E3A7E1-A2CD-48A3-89F2-A9E87A410F8B}" presName="LevelTwoTextNode" presStyleLbl="node2" presStyleIdx="1" presStyleCnt="5">
        <dgm:presLayoutVars>
          <dgm:chPref val="3"/>
        </dgm:presLayoutVars>
      </dgm:prSet>
      <dgm:spPr/>
      <dgm:t>
        <a:bodyPr/>
        <a:lstStyle/>
        <a:p>
          <a:endParaRPr lang="zh-CN" altLang="en-US"/>
        </a:p>
      </dgm:t>
    </dgm:pt>
    <dgm:pt modelId="{1F4E5474-7075-4CAD-862E-0A1AC8479FA4}" type="pres">
      <dgm:prSet presAssocID="{77E3A7E1-A2CD-48A3-89F2-A9E87A410F8B}" presName="level3hierChild" presStyleCnt="0"/>
      <dgm:spPr/>
    </dgm:pt>
    <dgm:pt modelId="{6187C27C-D99F-4F45-A31D-EAB22AE7918E}" type="pres">
      <dgm:prSet presAssocID="{C0B0A6B2-392D-49E7-A09D-228C825F1DEA}" presName="conn2-1" presStyleLbl="parChTrans1D2" presStyleIdx="2" presStyleCnt="5"/>
      <dgm:spPr/>
      <dgm:t>
        <a:bodyPr/>
        <a:lstStyle/>
        <a:p>
          <a:endParaRPr lang="zh-CN" altLang="en-US"/>
        </a:p>
      </dgm:t>
    </dgm:pt>
    <dgm:pt modelId="{CDBE4D38-E210-4961-9A30-0875C00E4895}" type="pres">
      <dgm:prSet presAssocID="{C0B0A6B2-392D-49E7-A09D-228C825F1DEA}" presName="connTx" presStyleLbl="parChTrans1D2" presStyleIdx="2" presStyleCnt="5"/>
      <dgm:spPr/>
      <dgm:t>
        <a:bodyPr/>
        <a:lstStyle/>
        <a:p>
          <a:endParaRPr lang="zh-CN" altLang="en-US"/>
        </a:p>
      </dgm:t>
    </dgm:pt>
    <dgm:pt modelId="{F303E8AC-9427-43D7-A0E5-EFF641FEFD21}" type="pres">
      <dgm:prSet presAssocID="{450BC83D-A333-4314-8447-4DF27AF7882D}" presName="root2" presStyleCnt="0"/>
      <dgm:spPr/>
    </dgm:pt>
    <dgm:pt modelId="{95F9C3AF-96C5-4F13-A7FD-D65F31A939B9}" type="pres">
      <dgm:prSet presAssocID="{450BC83D-A333-4314-8447-4DF27AF7882D}" presName="LevelTwoTextNode" presStyleLbl="node2" presStyleIdx="2" presStyleCnt="5">
        <dgm:presLayoutVars>
          <dgm:chPref val="3"/>
        </dgm:presLayoutVars>
      </dgm:prSet>
      <dgm:spPr/>
      <dgm:t>
        <a:bodyPr/>
        <a:lstStyle/>
        <a:p>
          <a:endParaRPr lang="zh-CN" altLang="en-US"/>
        </a:p>
      </dgm:t>
    </dgm:pt>
    <dgm:pt modelId="{21BF9171-8E13-408B-87A0-3B450A067001}" type="pres">
      <dgm:prSet presAssocID="{450BC83D-A333-4314-8447-4DF27AF7882D}" presName="level3hierChild" presStyleCnt="0"/>
      <dgm:spPr/>
    </dgm:pt>
    <dgm:pt modelId="{A888E022-27AE-4530-884A-94DBF2FB227E}" type="pres">
      <dgm:prSet presAssocID="{C83337E3-6C22-4F8C-B5BD-9BA063EAE306}" presName="conn2-1" presStyleLbl="parChTrans1D2" presStyleIdx="3" presStyleCnt="5"/>
      <dgm:spPr/>
      <dgm:t>
        <a:bodyPr/>
        <a:lstStyle/>
        <a:p>
          <a:endParaRPr lang="zh-CN" altLang="en-US"/>
        </a:p>
      </dgm:t>
    </dgm:pt>
    <dgm:pt modelId="{9111CAE9-07E9-4637-B7A9-227CFDFB85DB}" type="pres">
      <dgm:prSet presAssocID="{C83337E3-6C22-4F8C-B5BD-9BA063EAE306}" presName="connTx" presStyleLbl="parChTrans1D2" presStyleIdx="3" presStyleCnt="5"/>
      <dgm:spPr/>
      <dgm:t>
        <a:bodyPr/>
        <a:lstStyle/>
        <a:p>
          <a:endParaRPr lang="zh-CN" altLang="en-US"/>
        </a:p>
      </dgm:t>
    </dgm:pt>
    <dgm:pt modelId="{27AA57D4-15EE-45EE-A3C3-DCAA4754C0B9}" type="pres">
      <dgm:prSet presAssocID="{A5336979-FF28-4C1B-9233-07C7D3C035F1}" presName="root2" presStyleCnt="0"/>
      <dgm:spPr/>
    </dgm:pt>
    <dgm:pt modelId="{15CD8EB2-5CB8-4FE3-9FE0-E6AE4715238F}" type="pres">
      <dgm:prSet presAssocID="{A5336979-FF28-4C1B-9233-07C7D3C035F1}" presName="LevelTwoTextNode" presStyleLbl="node2" presStyleIdx="3" presStyleCnt="5">
        <dgm:presLayoutVars>
          <dgm:chPref val="3"/>
        </dgm:presLayoutVars>
      </dgm:prSet>
      <dgm:spPr/>
      <dgm:t>
        <a:bodyPr/>
        <a:lstStyle/>
        <a:p>
          <a:endParaRPr lang="zh-CN" altLang="en-US"/>
        </a:p>
      </dgm:t>
    </dgm:pt>
    <dgm:pt modelId="{9000EC4E-5658-4E2C-8C49-37DA611BA33C}" type="pres">
      <dgm:prSet presAssocID="{A5336979-FF28-4C1B-9233-07C7D3C035F1}" presName="level3hierChild" presStyleCnt="0"/>
      <dgm:spPr/>
    </dgm:pt>
    <dgm:pt modelId="{250A6029-EE1E-4585-B8A0-3C87A047B874}" type="pres">
      <dgm:prSet presAssocID="{5E47D9B5-61CE-4711-8DFA-63A63D3AD4C6}" presName="conn2-1" presStyleLbl="parChTrans1D2" presStyleIdx="4" presStyleCnt="5"/>
      <dgm:spPr/>
      <dgm:t>
        <a:bodyPr/>
        <a:lstStyle/>
        <a:p>
          <a:endParaRPr lang="zh-CN" altLang="en-US"/>
        </a:p>
      </dgm:t>
    </dgm:pt>
    <dgm:pt modelId="{02670FA2-76FD-4D08-A988-DD16B1CEE360}" type="pres">
      <dgm:prSet presAssocID="{5E47D9B5-61CE-4711-8DFA-63A63D3AD4C6}" presName="connTx" presStyleLbl="parChTrans1D2" presStyleIdx="4" presStyleCnt="5"/>
      <dgm:spPr/>
      <dgm:t>
        <a:bodyPr/>
        <a:lstStyle/>
        <a:p>
          <a:endParaRPr lang="zh-CN" altLang="en-US"/>
        </a:p>
      </dgm:t>
    </dgm:pt>
    <dgm:pt modelId="{354BD3DF-C913-4436-9FA5-876260248A6B}" type="pres">
      <dgm:prSet presAssocID="{EC4C3DA0-CA83-4E8A-8087-DF5375D1EF0E}" presName="root2" presStyleCnt="0"/>
      <dgm:spPr/>
    </dgm:pt>
    <dgm:pt modelId="{A3657C92-060E-40C7-91BA-6CE8D4F13317}" type="pres">
      <dgm:prSet presAssocID="{EC4C3DA0-CA83-4E8A-8087-DF5375D1EF0E}" presName="LevelTwoTextNode" presStyleLbl="node2" presStyleIdx="4" presStyleCnt="5">
        <dgm:presLayoutVars>
          <dgm:chPref val="3"/>
        </dgm:presLayoutVars>
      </dgm:prSet>
      <dgm:spPr/>
      <dgm:t>
        <a:bodyPr/>
        <a:lstStyle/>
        <a:p>
          <a:endParaRPr lang="zh-CN" altLang="en-US"/>
        </a:p>
      </dgm:t>
    </dgm:pt>
    <dgm:pt modelId="{D9D0F0DD-27CE-49D7-A962-36EA4F55F433}" type="pres">
      <dgm:prSet presAssocID="{EC4C3DA0-CA83-4E8A-8087-DF5375D1EF0E}" presName="level3hierChild" presStyleCnt="0"/>
      <dgm:spPr/>
    </dgm:pt>
  </dgm:ptLst>
  <dgm:cxnLst>
    <dgm:cxn modelId="{4DC2D448-E35D-48A5-9017-8767011CD150}" type="presOf" srcId="{77E3A7E1-A2CD-48A3-89F2-A9E87A410F8B}" destId="{3FBD70EC-CA90-4A9D-8818-B6C699410DDD}" srcOrd="0" destOrd="0" presId="urn:microsoft.com/office/officeart/2008/layout/HorizontalMultiLevelHierarchy#3"/>
    <dgm:cxn modelId="{AF6CCAD1-1237-4BFE-AF7E-A3D41510800D}" type="presOf" srcId="{C0B0A6B2-392D-49E7-A09D-228C825F1DEA}" destId="{6187C27C-D99F-4F45-A31D-EAB22AE7918E}" srcOrd="0" destOrd="0" presId="urn:microsoft.com/office/officeart/2008/layout/HorizontalMultiLevelHierarchy#3"/>
    <dgm:cxn modelId="{4A783FFC-E753-49AC-AD65-1E87A4D2DC2F}" srcId="{2C572E96-D988-4550-A366-C822481ABA10}" destId="{75E17B5A-5C46-4167-A806-B9B9E132ED80}" srcOrd="0" destOrd="0" parTransId="{978C78EA-7E8D-4089-9CD8-63A9FD6B78A5}" sibTransId="{0F370D12-DE5B-482D-9F13-2BD4A211C764}"/>
    <dgm:cxn modelId="{412775D4-F8D4-4148-AD9D-CF846CE227B8}" type="presOf" srcId="{C83337E3-6C22-4F8C-B5BD-9BA063EAE306}" destId="{A888E022-27AE-4530-884A-94DBF2FB227E}" srcOrd="0" destOrd="0" presId="urn:microsoft.com/office/officeart/2008/layout/HorizontalMultiLevelHierarchy#3"/>
    <dgm:cxn modelId="{0A57F97C-ACAB-4AEC-90BE-76530DF813B1}" type="presOf" srcId="{5E47D9B5-61CE-4711-8DFA-63A63D3AD4C6}" destId="{02670FA2-76FD-4D08-A988-DD16B1CEE360}" srcOrd="1" destOrd="0" presId="urn:microsoft.com/office/officeart/2008/layout/HorizontalMultiLevelHierarchy#3"/>
    <dgm:cxn modelId="{4FE9697F-AD5C-4544-8A10-3B14164C2F7A}" type="presOf" srcId="{2C572E96-D988-4550-A366-C822481ABA10}" destId="{32F51103-5FD0-45AB-A940-AACC69F637A8}" srcOrd="0" destOrd="0" presId="urn:microsoft.com/office/officeart/2008/layout/HorizontalMultiLevelHierarchy#3"/>
    <dgm:cxn modelId="{AE146B85-E99C-4A5F-BEB3-E10CD44E3D10}" type="presOf" srcId="{C83337E3-6C22-4F8C-B5BD-9BA063EAE306}" destId="{9111CAE9-07E9-4637-B7A9-227CFDFB85DB}" srcOrd="1" destOrd="0" presId="urn:microsoft.com/office/officeart/2008/layout/HorizontalMultiLevelHierarchy#3"/>
    <dgm:cxn modelId="{F4F132A6-36A7-40A3-9040-DE5DEC26EBF9}" type="presOf" srcId="{5E47D9B5-61CE-4711-8DFA-63A63D3AD4C6}" destId="{250A6029-EE1E-4585-B8A0-3C87A047B874}" srcOrd="0" destOrd="0" presId="urn:microsoft.com/office/officeart/2008/layout/HorizontalMultiLevelHierarchy#3"/>
    <dgm:cxn modelId="{2F962F9D-6161-4CE4-97E0-0876050C8986}" type="presOf" srcId="{978C78EA-7E8D-4089-9CD8-63A9FD6B78A5}" destId="{27E28BE3-6B33-4AA5-A4A7-206B56A4BF56}" srcOrd="0" destOrd="0" presId="urn:microsoft.com/office/officeart/2008/layout/HorizontalMultiLevelHierarchy#3"/>
    <dgm:cxn modelId="{6D5F1C88-54C3-4C99-A69E-9A8C29FD39F9}" type="presOf" srcId="{978C78EA-7E8D-4089-9CD8-63A9FD6B78A5}" destId="{9BD42C8F-111E-462F-949E-2EB072ECD405}" srcOrd="1" destOrd="0" presId="urn:microsoft.com/office/officeart/2008/layout/HorizontalMultiLevelHierarchy#3"/>
    <dgm:cxn modelId="{4D6B3292-6731-48AA-96BF-81BB84D8E7F7}" type="presOf" srcId="{987837C3-39AE-4173-8052-3DDD06AA597C}" destId="{95065839-B015-40C7-B472-30BEE92B53D8}" srcOrd="1" destOrd="0" presId="urn:microsoft.com/office/officeart/2008/layout/HorizontalMultiLevelHierarchy#3"/>
    <dgm:cxn modelId="{BFD7A776-0E91-4A8B-80D3-C5CB1B4C5B0F}" srcId="{2C572E96-D988-4550-A366-C822481ABA10}" destId="{77E3A7E1-A2CD-48A3-89F2-A9E87A410F8B}" srcOrd="1" destOrd="0" parTransId="{987837C3-39AE-4173-8052-3DDD06AA597C}" sibTransId="{E3D508BA-16F1-4A8C-A17C-7A77FC1AD3A2}"/>
    <dgm:cxn modelId="{4F74A252-6A13-4C0F-8AF5-D65000F89BA6}" type="presOf" srcId="{987837C3-39AE-4173-8052-3DDD06AA597C}" destId="{BB059051-2C80-4624-8481-94B66886CE77}" srcOrd="0" destOrd="0" presId="urn:microsoft.com/office/officeart/2008/layout/HorizontalMultiLevelHierarchy#3"/>
    <dgm:cxn modelId="{A32A0B55-D030-41DB-BC21-6DCAD7DF4E2F}" srcId="{2C572E96-D988-4550-A366-C822481ABA10}" destId="{EC4C3DA0-CA83-4E8A-8087-DF5375D1EF0E}" srcOrd="4" destOrd="0" parTransId="{5E47D9B5-61CE-4711-8DFA-63A63D3AD4C6}" sibTransId="{552E2A08-5459-425E-94B7-D48408AE62CD}"/>
    <dgm:cxn modelId="{18D3BD6B-8D17-4459-A0D6-8287B1F7C0A2}" srcId="{2C572E96-D988-4550-A366-C822481ABA10}" destId="{450BC83D-A333-4314-8447-4DF27AF7882D}" srcOrd="2" destOrd="0" parTransId="{C0B0A6B2-392D-49E7-A09D-228C825F1DEA}" sibTransId="{CBBDF9EC-941D-493A-AD41-999A60872C72}"/>
    <dgm:cxn modelId="{01410E25-6078-469E-8444-4F2DA0DBAA2D}" type="presOf" srcId="{A5336979-FF28-4C1B-9233-07C7D3C035F1}" destId="{15CD8EB2-5CB8-4FE3-9FE0-E6AE4715238F}" srcOrd="0" destOrd="0" presId="urn:microsoft.com/office/officeart/2008/layout/HorizontalMultiLevelHierarchy#3"/>
    <dgm:cxn modelId="{336E8CF8-2699-4E5D-9AF8-BD13B485DEDD}" srcId="{2C572E96-D988-4550-A366-C822481ABA10}" destId="{A5336979-FF28-4C1B-9233-07C7D3C035F1}" srcOrd="3" destOrd="0" parTransId="{C83337E3-6C22-4F8C-B5BD-9BA063EAE306}" sibTransId="{1A56DE3F-4EA2-400F-86EB-B801951EBA78}"/>
    <dgm:cxn modelId="{743C9FC0-0A98-437C-BC37-E711B5314758}" type="presOf" srcId="{EC4C3DA0-CA83-4E8A-8087-DF5375D1EF0E}" destId="{A3657C92-060E-40C7-91BA-6CE8D4F13317}" srcOrd="0" destOrd="0" presId="urn:microsoft.com/office/officeart/2008/layout/HorizontalMultiLevelHierarchy#3"/>
    <dgm:cxn modelId="{C4937197-41F5-4FFD-9DB4-8B435CE7F864}" type="presOf" srcId="{7F2AC14E-B2C6-45BD-90B9-693D5F5CEAAC}" destId="{081E3452-A535-4DA2-AA4F-B43814DC4B38}" srcOrd="0" destOrd="0" presId="urn:microsoft.com/office/officeart/2008/layout/HorizontalMultiLevelHierarchy#3"/>
    <dgm:cxn modelId="{75780C69-915E-4F0A-B5A0-7E0EB9C873A5}" srcId="{7F2AC14E-B2C6-45BD-90B9-693D5F5CEAAC}" destId="{2C572E96-D988-4550-A366-C822481ABA10}" srcOrd="0" destOrd="0" parTransId="{46891198-628E-4C74-8FDC-A5AE6D01D673}" sibTransId="{1C907CEA-3D5D-4F8E-8AC5-A81D266E72BA}"/>
    <dgm:cxn modelId="{DAA6B2A2-2F6F-49C2-87CA-B8F423853E31}" type="presOf" srcId="{C0B0A6B2-392D-49E7-A09D-228C825F1DEA}" destId="{CDBE4D38-E210-4961-9A30-0875C00E4895}" srcOrd="1" destOrd="0" presId="urn:microsoft.com/office/officeart/2008/layout/HorizontalMultiLevelHierarchy#3"/>
    <dgm:cxn modelId="{0DBF2DB5-6D96-4601-ADA3-508A9FE8A409}" type="presOf" srcId="{450BC83D-A333-4314-8447-4DF27AF7882D}" destId="{95F9C3AF-96C5-4F13-A7FD-D65F31A939B9}" srcOrd="0" destOrd="0" presId="urn:microsoft.com/office/officeart/2008/layout/HorizontalMultiLevelHierarchy#3"/>
    <dgm:cxn modelId="{143503A3-3E2D-4A6E-B6DE-28FD15938A9D}" type="presOf" srcId="{75E17B5A-5C46-4167-A806-B9B9E132ED80}" destId="{2AF84165-DBA0-4475-A1A5-72B9A25F3DC6}" srcOrd="0" destOrd="0" presId="urn:microsoft.com/office/officeart/2008/layout/HorizontalMultiLevelHierarchy#3"/>
    <dgm:cxn modelId="{E622099A-B79C-401C-BCC0-35F37A7366ED}" type="presParOf" srcId="{081E3452-A535-4DA2-AA4F-B43814DC4B38}" destId="{46E2E31B-7EBA-455E-A84A-99882862782D}" srcOrd="0" destOrd="0" presId="urn:microsoft.com/office/officeart/2008/layout/HorizontalMultiLevelHierarchy#3"/>
    <dgm:cxn modelId="{B44FDD3C-94A3-4985-A037-5A292510E85C}" type="presParOf" srcId="{46E2E31B-7EBA-455E-A84A-99882862782D}" destId="{32F51103-5FD0-45AB-A940-AACC69F637A8}" srcOrd="0" destOrd="0" presId="urn:microsoft.com/office/officeart/2008/layout/HorizontalMultiLevelHierarchy#3"/>
    <dgm:cxn modelId="{C7F58EC3-5C1C-454D-A5EB-2E680AD9CB6C}" type="presParOf" srcId="{46E2E31B-7EBA-455E-A84A-99882862782D}" destId="{5DA93290-153C-4D8B-B07F-DE5FC5A13B83}" srcOrd="1" destOrd="0" presId="urn:microsoft.com/office/officeart/2008/layout/HorizontalMultiLevelHierarchy#3"/>
    <dgm:cxn modelId="{88061FF0-4FA5-41A4-AE94-CD44291CB91C}" type="presParOf" srcId="{5DA93290-153C-4D8B-B07F-DE5FC5A13B83}" destId="{27E28BE3-6B33-4AA5-A4A7-206B56A4BF56}" srcOrd="0" destOrd="0" presId="urn:microsoft.com/office/officeart/2008/layout/HorizontalMultiLevelHierarchy#3"/>
    <dgm:cxn modelId="{8990B769-3D2A-4E4B-8E4B-39782AED1D00}" type="presParOf" srcId="{27E28BE3-6B33-4AA5-A4A7-206B56A4BF56}" destId="{9BD42C8F-111E-462F-949E-2EB072ECD405}" srcOrd="0" destOrd="0" presId="urn:microsoft.com/office/officeart/2008/layout/HorizontalMultiLevelHierarchy#3"/>
    <dgm:cxn modelId="{6334CE38-B404-488E-9D70-0E4D653AFABB}" type="presParOf" srcId="{5DA93290-153C-4D8B-B07F-DE5FC5A13B83}" destId="{3028558A-DD80-4F87-BBDB-82022B145DB7}" srcOrd="1" destOrd="0" presId="urn:microsoft.com/office/officeart/2008/layout/HorizontalMultiLevelHierarchy#3"/>
    <dgm:cxn modelId="{EE905E4B-29A0-45C1-A61F-2971B2EA0547}" type="presParOf" srcId="{3028558A-DD80-4F87-BBDB-82022B145DB7}" destId="{2AF84165-DBA0-4475-A1A5-72B9A25F3DC6}" srcOrd="0" destOrd="0" presId="urn:microsoft.com/office/officeart/2008/layout/HorizontalMultiLevelHierarchy#3"/>
    <dgm:cxn modelId="{E8244173-98B3-43EB-AAD0-89F762D3E4D2}" type="presParOf" srcId="{3028558A-DD80-4F87-BBDB-82022B145DB7}" destId="{51EED124-6D57-4A8F-8B3B-186CA2A70428}" srcOrd="1" destOrd="0" presId="urn:microsoft.com/office/officeart/2008/layout/HorizontalMultiLevelHierarchy#3"/>
    <dgm:cxn modelId="{33150878-F6AC-42BD-83EF-3D5D0707A0B8}" type="presParOf" srcId="{5DA93290-153C-4D8B-B07F-DE5FC5A13B83}" destId="{BB059051-2C80-4624-8481-94B66886CE77}" srcOrd="2" destOrd="0" presId="urn:microsoft.com/office/officeart/2008/layout/HorizontalMultiLevelHierarchy#3"/>
    <dgm:cxn modelId="{074BFDDE-AB9D-4470-9E0A-137BA34560BD}" type="presParOf" srcId="{BB059051-2C80-4624-8481-94B66886CE77}" destId="{95065839-B015-40C7-B472-30BEE92B53D8}" srcOrd="0" destOrd="0" presId="urn:microsoft.com/office/officeart/2008/layout/HorizontalMultiLevelHierarchy#3"/>
    <dgm:cxn modelId="{E8940DE4-8300-4CD7-9CA9-EF499EAB8F09}" type="presParOf" srcId="{5DA93290-153C-4D8B-B07F-DE5FC5A13B83}" destId="{79258AEF-48FA-4328-952F-2E551D731886}" srcOrd="3" destOrd="0" presId="urn:microsoft.com/office/officeart/2008/layout/HorizontalMultiLevelHierarchy#3"/>
    <dgm:cxn modelId="{F91752B6-B365-4A44-9609-23991C49D571}" type="presParOf" srcId="{79258AEF-48FA-4328-952F-2E551D731886}" destId="{3FBD70EC-CA90-4A9D-8818-B6C699410DDD}" srcOrd="0" destOrd="0" presId="urn:microsoft.com/office/officeart/2008/layout/HorizontalMultiLevelHierarchy#3"/>
    <dgm:cxn modelId="{29386B23-E36A-4A0A-8F82-E7FE95C6A612}" type="presParOf" srcId="{79258AEF-48FA-4328-952F-2E551D731886}" destId="{1F4E5474-7075-4CAD-862E-0A1AC8479FA4}" srcOrd="1" destOrd="0" presId="urn:microsoft.com/office/officeart/2008/layout/HorizontalMultiLevelHierarchy#3"/>
    <dgm:cxn modelId="{91849F74-C702-4E1F-B819-F9BD58221203}" type="presParOf" srcId="{5DA93290-153C-4D8B-B07F-DE5FC5A13B83}" destId="{6187C27C-D99F-4F45-A31D-EAB22AE7918E}" srcOrd="4" destOrd="0" presId="urn:microsoft.com/office/officeart/2008/layout/HorizontalMultiLevelHierarchy#3"/>
    <dgm:cxn modelId="{F3264F4D-8AF4-4261-9031-88967838B6CD}" type="presParOf" srcId="{6187C27C-D99F-4F45-A31D-EAB22AE7918E}" destId="{CDBE4D38-E210-4961-9A30-0875C00E4895}" srcOrd="0" destOrd="0" presId="urn:microsoft.com/office/officeart/2008/layout/HorizontalMultiLevelHierarchy#3"/>
    <dgm:cxn modelId="{240E2855-0A06-4096-BCA9-5F944859041B}" type="presParOf" srcId="{5DA93290-153C-4D8B-B07F-DE5FC5A13B83}" destId="{F303E8AC-9427-43D7-A0E5-EFF641FEFD21}" srcOrd="5" destOrd="0" presId="urn:microsoft.com/office/officeart/2008/layout/HorizontalMultiLevelHierarchy#3"/>
    <dgm:cxn modelId="{FD58AA2B-1B43-4722-866B-2299D5476C44}" type="presParOf" srcId="{F303E8AC-9427-43D7-A0E5-EFF641FEFD21}" destId="{95F9C3AF-96C5-4F13-A7FD-D65F31A939B9}" srcOrd="0" destOrd="0" presId="urn:microsoft.com/office/officeart/2008/layout/HorizontalMultiLevelHierarchy#3"/>
    <dgm:cxn modelId="{4ADF4E56-1D73-4E2D-8580-0EF55AB5B773}" type="presParOf" srcId="{F303E8AC-9427-43D7-A0E5-EFF641FEFD21}" destId="{21BF9171-8E13-408B-87A0-3B450A067001}" srcOrd="1" destOrd="0" presId="urn:microsoft.com/office/officeart/2008/layout/HorizontalMultiLevelHierarchy#3"/>
    <dgm:cxn modelId="{1FE512F1-C759-4C98-96E1-617B86524E52}" type="presParOf" srcId="{5DA93290-153C-4D8B-B07F-DE5FC5A13B83}" destId="{A888E022-27AE-4530-884A-94DBF2FB227E}" srcOrd="6" destOrd="0" presId="urn:microsoft.com/office/officeart/2008/layout/HorizontalMultiLevelHierarchy#3"/>
    <dgm:cxn modelId="{7866917A-9798-42C4-AC20-586CF60EF3EA}" type="presParOf" srcId="{A888E022-27AE-4530-884A-94DBF2FB227E}" destId="{9111CAE9-07E9-4637-B7A9-227CFDFB85DB}" srcOrd="0" destOrd="0" presId="urn:microsoft.com/office/officeart/2008/layout/HorizontalMultiLevelHierarchy#3"/>
    <dgm:cxn modelId="{05935F4C-6FCA-4977-B082-2A374D818404}" type="presParOf" srcId="{5DA93290-153C-4D8B-B07F-DE5FC5A13B83}" destId="{27AA57D4-15EE-45EE-A3C3-DCAA4754C0B9}" srcOrd="7" destOrd="0" presId="urn:microsoft.com/office/officeart/2008/layout/HorizontalMultiLevelHierarchy#3"/>
    <dgm:cxn modelId="{08E89330-9DCA-48B3-A8C1-DA26C88589D1}" type="presParOf" srcId="{27AA57D4-15EE-45EE-A3C3-DCAA4754C0B9}" destId="{15CD8EB2-5CB8-4FE3-9FE0-E6AE4715238F}" srcOrd="0" destOrd="0" presId="urn:microsoft.com/office/officeart/2008/layout/HorizontalMultiLevelHierarchy#3"/>
    <dgm:cxn modelId="{C588F9C5-5D98-4503-B5D8-5060050465B2}" type="presParOf" srcId="{27AA57D4-15EE-45EE-A3C3-DCAA4754C0B9}" destId="{9000EC4E-5658-4E2C-8C49-37DA611BA33C}" srcOrd="1" destOrd="0" presId="urn:microsoft.com/office/officeart/2008/layout/HorizontalMultiLevelHierarchy#3"/>
    <dgm:cxn modelId="{F2E5D64D-2447-471F-8487-66FD29981F50}" type="presParOf" srcId="{5DA93290-153C-4D8B-B07F-DE5FC5A13B83}" destId="{250A6029-EE1E-4585-B8A0-3C87A047B874}" srcOrd="8" destOrd="0" presId="urn:microsoft.com/office/officeart/2008/layout/HorizontalMultiLevelHierarchy#3"/>
    <dgm:cxn modelId="{DF3B6A02-1A2A-4FC1-930D-65E24C303FE2}" type="presParOf" srcId="{250A6029-EE1E-4585-B8A0-3C87A047B874}" destId="{02670FA2-76FD-4D08-A988-DD16B1CEE360}" srcOrd="0" destOrd="0" presId="urn:microsoft.com/office/officeart/2008/layout/HorizontalMultiLevelHierarchy#3"/>
    <dgm:cxn modelId="{53ED6FA9-395D-4676-896E-3302D647F781}" type="presParOf" srcId="{5DA93290-153C-4D8B-B07F-DE5FC5A13B83}" destId="{354BD3DF-C913-4436-9FA5-876260248A6B}" srcOrd="9" destOrd="0" presId="urn:microsoft.com/office/officeart/2008/layout/HorizontalMultiLevelHierarchy#3"/>
    <dgm:cxn modelId="{163F2630-4E51-410D-8A51-044FF4982C73}" type="presParOf" srcId="{354BD3DF-C913-4436-9FA5-876260248A6B}" destId="{A3657C92-060E-40C7-91BA-6CE8D4F13317}" srcOrd="0" destOrd="0" presId="urn:microsoft.com/office/officeart/2008/layout/HorizontalMultiLevelHierarchy#3"/>
    <dgm:cxn modelId="{72FE16DA-CB7E-4F28-97DB-2EB72000B336}" type="presParOf" srcId="{354BD3DF-C913-4436-9FA5-876260248A6B}" destId="{D9D0F0DD-27CE-49D7-A962-36EA4F55F433}" srcOrd="1" destOrd="0" presId="urn:microsoft.com/office/officeart/2008/layout/HorizontalMultiLevelHierarchy#3"/>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2AC14E-B2C6-45BD-90B9-693D5F5CEAAC}" type="doc">
      <dgm:prSet loTypeId="urn:microsoft.com/office/officeart/2008/layout/HorizontalMultiLevelHierarchy#4" loCatId="hierarchy" qsTypeId="urn:microsoft.com/office/officeart/2005/8/quickstyle/simple1#4" qsCatId="simple" csTypeId="urn:microsoft.com/office/officeart/2005/8/colors/accent1_2#4" csCatId="accent1" phldr="1"/>
      <dgm:spPr/>
      <dgm:t>
        <a:bodyPr/>
        <a:lstStyle/>
        <a:p>
          <a:endParaRPr lang="zh-CN" altLang="en-US"/>
        </a:p>
      </dgm:t>
    </dgm:pt>
    <dgm:pt modelId="{F46A042E-85A5-4E80-83E0-8AD0E28E54E1}">
      <dgm:prSet phldrT="[文本]"/>
      <dgm:spPr/>
      <dgm:t>
        <a:bodyPr/>
        <a:lstStyle/>
        <a:p>
          <a:r>
            <a:rPr lang="en-US" altLang="zh-CN" dirty="0"/>
            <a:t>Service</a:t>
          </a:r>
          <a:r>
            <a:rPr lang="zh-CN" altLang="en-US" dirty="0"/>
            <a:t>服务层</a:t>
          </a:r>
        </a:p>
      </dgm:t>
    </dgm:pt>
    <dgm:pt modelId="{5CB38F93-3679-491D-8D7B-C13425164778}" type="parTrans" cxnId="{5E38C37F-EDA3-4B27-86D2-D0C90F061D17}">
      <dgm:prSet/>
      <dgm:spPr/>
      <dgm:t>
        <a:bodyPr/>
        <a:lstStyle/>
        <a:p>
          <a:endParaRPr lang="zh-CN" altLang="en-US"/>
        </a:p>
      </dgm:t>
    </dgm:pt>
    <dgm:pt modelId="{268FC62E-B8D7-4DBC-831E-DD830B65E15D}" type="sibTrans" cxnId="{5E38C37F-EDA3-4B27-86D2-D0C90F061D17}">
      <dgm:prSet/>
      <dgm:spPr/>
      <dgm:t>
        <a:bodyPr/>
        <a:lstStyle/>
        <a:p>
          <a:endParaRPr lang="zh-CN" altLang="en-US"/>
        </a:p>
      </dgm:t>
    </dgm:pt>
    <dgm:pt modelId="{7DA6839D-B61F-407D-A8CA-BCCA098D8ABF}">
      <dgm:prSet phldrT="[文本]"/>
      <dgm:spPr/>
      <dgm:t>
        <a:bodyPr/>
        <a:lstStyle/>
        <a:p>
          <a:r>
            <a:rPr lang="en-US" altLang="zh-CN" dirty="0"/>
            <a:t>BillService.java</a:t>
          </a:r>
          <a:endParaRPr lang="zh-CN" altLang="en-US" dirty="0"/>
        </a:p>
      </dgm:t>
    </dgm:pt>
    <dgm:pt modelId="{F492E4CF-F82F-43DA-8BF2-7064339A545F}" type="parTrans" cxnId="{8F070FBE-BEBC-417D-9BBD-109DC707496F}">
      <dgm:prSet/>
      <dgm:spPr/>
      <dgm:t>
        <a:bodyPr/>
        <a:lstStyle/>
        <a:p>
          <a:endParaRPr lang="zh-CN" altLang="en-US"/>
        </a:p>
      </dgm:t>
    </dgm:pt>
    <dgm:pt modelId="{563ABC06-9F9C-46AD-8DBB-82BDD913D81D}" type="sibTrans" cxnId="{8F070FBE-BEBC-417D-9BBD-109DC707496F}">
      <dgm:prSet/>
      <dgm:spPr/>
      <dgm:t>
        <a:bodyPr/>
        <a:lstStyle/>
        <a:p>
          <a:endParaRPr lang="zh-CN" altLang="en-US"/>
        </a:p>
      </dgm:t>
    </dgm:pt>
    <dgm:pt modelId="{1FBCC025-7453-4CE6-9945-C1C71C3402F9}">
      <dgm:prSet phldrT="[文本]"/>
      <dgm:spPr/>
      <dgm:t>
        <a:bodyPr/>
        <a:lstStyle/>
        <a:p>
          <a:r>
            <a:rPr lang="en-US" altLang="zh-CN" dirty="0"/>
            <a:t>BudgetService.java</a:t>
          </a:r>
          <a:endParaRPr lang="zh-CN" altLang="en-US" dirty="0"/>
        </a:p>
      </dgm:t>
    </dgm:pt>
    <dgm:pt modelId="{55810C58-5241-4946-ABD2-E30F4D0B5624}" type="parTrans" cxnId="{0FA2EC77-8BB2-4ED3-8FC4-CEEF52056C5B}">
      <dgm:prSet/>
      <dgm:spPr/>
      <dgm:t>
        <a:bodyPr/>
        <a:lstStyle/>
        <a:p>
          <a:endParaRPr lang="zh-CN" altLang="en-US"/>
        </a:p>
      </dgm:t>
    </dgm:pt>
    <dgm:pt modelId="{3D312D72-F0E8-4BFF-982D-67363469F7BB}" type="sibTrans" cxnId="{0FA2EC77-8BB2-4ED3-8FC4-CEEF52056C5B}">
      <dgm:prSet/>
      <dgm:spPr/>
      <dgm:t>
        <a:bodyPr/>
        <a:lstStyle/>
        <a:p>
          <a:endParaRPr lang="zh-CN" altLang="en-US"/>
        </a:p>
      </dgm:t>
    </dgm:pt>
    <dgm:pt modelId="{CB25C07A-70C0-490A-844D-3C045628A578}">
      <dgm:prSet phldrT="[文本]"/>
      <dgm:spPr/>
      <dgm:t>
        <a:bodyPr/>
        <a:lstStyle/>
        <a:p>
          <a:r>
            <a:rPr lang="en-US" altLang="zh-CN" dirty="0"/>
            <a:t>SocialService.java</a:t>
          </a:r>
          <a:endParaRPr lang="zh-CN" altLang="en-US" dirty="0"/>
        </a:p>
      </dgm:t>
    </dgm:pt>
    <dgm:pt modelId="{F0F196AD-0763-4001-B9EB-E201D3F2C605}" type="parTrans" cxnId="{0981807D-1613-442E-BADC-66CD5212FA43}">
      <dgm:prSet/>
      <dgm:spPr/>
      <dgm:t>
        <a:bodyPr/>
        <a:lstStyle/>
        <a:p>
          <a:endParaRPr lang="zh-CN" altLang="en-US"/>
        </a:p>
      </dgm:t>
    </dgm:pt>
    <dgm:pt modelId="{394BEA0C-5807-48FF-ADAE-58793A5A2A42}" type="sibTrans" cxnId="{0981807D-1613-442E-BADC-66CD5212FA43}">
      <dgm:prSet/>
      <dgm:spPr/>
      <dgm:t>
        <a:bodyPr/>
        <a:lstStyle/>
        <a:p>
          <a:endParaRPr lang="zh-CN" altLang="en-US"/>
        </a:p>
      </dgm:t>
    </dgm:pt>
    <dgm:pt modelId="{74BA59C3-BF8C-4B44-960F-4BF6C89F96C2}">
      <dgm:prSet phldrT="[文本]"/>
      <dgm:spPr/>
      <dgm:t>
        <a:bodyPr/>
        <a:lstStyle/>
        <a:p>
          <a:r>
            <a:rPr lang="en-US" altLang="zh-CN" dirty="0"/>
            <a:t>CommentService.java</a:t>
          </a:r>
          <a:endParaRPr lang="zh-CN" altLang="en-US" dirty="0"/>
        </a:p>
      </dgm:t>
    </dgm:pt>
    <dgm:pt modelId="{2797C7A7-7793-4BB0-AB03-B158344BACC7}" type="parTrans" cxnId="{444A5BE5-7BEE-46EA-9677-51FC23ACB40C}">
      <dgm:prSet/>
      <dgm:spPr/>
      <dgm:t>
        <a:bodyPr/>
        <a:lstStyle/>
        <a:p>
          <a:endParaRPr lang="zh-CN" altLang="en-US"/>
        </a:p>
      </dgm:t>
    </dgm:pt>
    <dgm:pt modelId="{4C9759C7-066E-47C9-9E82-275EBA617121}" type="sibTrans" cxnId="{444A5BE5-7BEE-46EA-9677-51FC23ACB40C}">
      <dgm:prSet/>
      <dgm:spPr/>
      <dgm:t>
        <a:bodyPr/>
        <a:lstStyle/>
        <a:p>
          <a:endParaRPr lang="zh-CN" altLang="en-US"/>
        </a:p>
      </dgm:t>
    </dgm:pt>
    <dgm:pt modelId="{081E3452-A535-4DA2-AA4F-B43814DC4B38}" type="pres">
      <dgm:prSet presAssocID="{7F2AC14E-B2C6-45BD-90B9-693D5F5CEAAC}" presName="Name0" presStyleCnt="0">
        <dgm:presLayoutVars>
          <dgm:chPref val="1"/>
          <dgm:dir/>
          <dgm:animOne val="branch"/>
          <dgm:animLvl val="lvl"/>
          <dgm:resizeHandles val="exact"/>
        </dgm:presLayoutVars>
      </dgm:prSet>
      <dgm:spPr/>
      <dgm:t>
        <a:bodyPr/>
        <a:lstStyle/>
        <a:p>
          <a:endParaRPr lang="zh-CN" altLang="en-US"/>
        </a:p>
      </dgm:t>
    </dgm:pt>
    <dgm:pt modelId="{1B8B6C95-4F1E-46FB-B3A1-D4051981DD8F}" type="pres">
      <dgm:prSet presAssocID="{F46A042E-85A5-4E80-83E0-8AD0E28E54E1}" presName="root1" presStyleCnt="0"/>
      <dgm:spPr/>
    </dgm:pt>
    <dgm:pt modelId="{A145F050-0121-4121-9099-0D7A72758261}" type="pres">
      <dgm:prSet presAssocID="{F46A042E-85A5-4E80-83E0-8AD0E28E54E1}" presName="LevelOneTextNode" presStyleLbl="node0" presStyleIdx="0" presStyleCnt="1">
        <dgm:presLayoutVars>
          <dgm:chPref val="3"/>
        </dgm:presLayoutVars>
      </dgm:prSet>
      <dgm:spPr/>
      <dgm:t>
        <a:bodyPr/>
        <a:lstStyle/>
        <a:p>
          <a:endParaRPr lang="zh-CN" altLang="en-US"/>
        </a:p>
      </dgm:t>
    </dgm:pt>
    <dgm:pt modelId="{BF91FB66-B850-432C-AD04-1F7E07EAACE7}" type="pres">
      <dgm:prSet presAssocID="{F46A042E-85A5-4E80-83E0-8AD0E28E54E1}" presName="level2hierChild" presStyleCnt="0"/>
      <dgm:spPr/>
    </dgm:pt>
    <dgm:pt modelId="{82A460D7-1342-4302-B2AD-26147690EEE0}" type="pres">
      <dgm:prSet presAssocID="{F492E4CF-F82F-43DA-8BF2-7064339A545F}" presName="conn2-1" presStyleLbl="parChTrans1D2" presStyleIdx="0" presStyleCnt="4"/>
      <dgm:spPr/>
      <dgm:t>
        <a:bodyPr/>
        <a:lstStyle/>
        <a:p>
          <a:endParaRPr lang="zh-CN" altLang="en-US"/>
        </a:p>
      </dgm:t>
    </dgm:pt>
    <dgm:pt modelId="{7767A9FB-0108-4F38-9CAD-57523B766739}" type="pres">
      <dgm:prSet presAssocID="{F492E4CF-F82F-43DA-8BF2-7064339A545F}" presName="connTx" presStyleLbl="parChTrans1D2" presStyleIdx="0" presStyleCnt="4"/>
      <dgm:spPr/>
      <dgm:t>
        <a:bodyPr/>
        <a:lstStyle/>
        <a:p>
          <a:endParaRPr lang="zh-CN" altLang="en-US"/>
        </a:p>
      </dgm:t>
    </dgm:pt>
    <dgm:pt modelId="{FA3AFAF9-EBB6-463A-836E-96D395F73899}" type="pres">
      <dgm:prSet presAssocID="{7DA6839D-B61F-407D-A8CA-BCCA098D8ABF}" presName="root2" presStyleCnt="0"/>
      <dgm:spPr/>
    </dgm:pt>
    <dgm:pt modelId="{F17C7C4F-7652-47FC-BD82-655339319ED7}" type="pres">
      <dgm:prSet presAssocID="{7DA6839D-B61F-407D-A8CA-BCCA098D8ABF}" presName="LevelTwoTextNode" presStyleLbl="node2" presStyleIdx="0" presStyleCnt="4">
        <dgm:presLayoutVars>
          <dgm:chPref val="3"/>
        </dgm:presLayoutVars>
      </dgm:prSet>
      <dgm:spPr/>
      <dgm:t>
        <a:bodyPr/>
        <a:lstStyle/>
        <a:p>
          <a:endParaRPr lang="zh-CN" altLang="en-US"/>
        </a:p>
      </dgm:t>
    </dgm:pt>
    <dgm:pt modelId="{78C5391B-438E-40F7-B0D9-51CF1C1C6481}" type="pres">
      <dgm:prSet presAssocID="{7DA6839D-B61F-407D-A8CA-BCCA098D8ABF}" presName="level3hierChild" presStyleCnt="0"/>
      <dgm:spPr/>
    </dgm:pt>
    <dgm:pt modelId="{5370860D-B87F-467A-9D8A-2F606F65AD13}" type="pres">
      <dgm:prSet presAssocID="{55810C58-5241-4946-ABD2-E30F4D0B5624}" presName="conn2-1" presStyleLbl="parChTrans1D2" presStyleIdx="1" presStyleCnt="4"/>
      <dgm:spPr/>
      <dgm:t>
        <a:bodyPr/>
        <a:lstStyle/>
        <a:p>
          <a:endParaRPr lang="zh-CN" altLang="en-US"/>
        </a:p>
      </dgm:t>
    </dgm:pt>
    <dgm:pt modelId="{B8FA8130-0CB0-4A44-A823-686567351458}" type="pres">
      <dgm:prSet presAssocID="{55810C58-5241-4946-ABD2-E30F4D0B5624}" presName="connTx" presStyleLbl="parChTrans1D2" presStyleIdx="1" presStyleCnt="4"/>
      <dgm:spPr/>
      <dgm:t>
        <a:bodyPr/>
        <a:lstStyle/>
        <a:p>
          <a:endParaRPr lang="zh-CN" altLang="en-US"/>
        </a:p>
      </dgm:t>
    </dgm:pt>
    <dgm:pt modelId="{27D732AD-450B-4B92-B244-EF4C79111235}" type="pres">
      <dgm:prSet presAssocID="{1FBCC025-7453-4CE6-9945-C1C71C3402F9}" presName="root2" presStyleCnt="0"/>
      <dgm:spPr/>
    </dgm:pt>
    <dgm:pt modelId="{51E69518-68B7-4E7D-9B0E-E15FD773661D}" type="pres">
      <dgm:prSet presAssocID="{1FBCC025-7453-4CE6-9945-C1C71C3402F9}" presName="LevelTwoTextNode" presStyleLbl="node2" presStyleIdx="1" presStyleCnt="4">
        <dgm:presLayoutVars>
          <dgm:chPref val="3"/>
        </dgm:presLayoutVars>
      </dgm:prSet>
      <dgm:spPr/>
      <dgm:t>
        <a:bodyPr/>
        <a:lstStyle/>
        <a:p>
          <a:endParaRPr lang="zh-CN" altLang="en-US"/>
        </a:p>
      </dgm:t>
    </dgm:pt>
    <dgm:pt modelId="{15D36495-FE2F-4557-BA4D-F6110A1907B0}" type="pres">
      <dgm:prSet presAssocID="{1FBCC025-7453-4CE6-9945-C1C71C3402F9}" presName="level3hierChild" presStyleCnt="0"/>
      <dgm:spPr/>
    </dgm:pt>
    <dgm:pt modelId="{D1BC0AAA-8C68-47B3-89D5-E3321FDD9A95}" type="pres">
      <dgm:prSet presAssocID="{F0F196AD-0763-4001-B9EB-E201D3F2C605}" presName="conn2-1" presStyleLbl="parChTrans1D2" presStyleIdx="2" presStyleCnt="4"/>
      <dgm:spPr/>
      <dgm:t>
        <a:bodyPr/>
        <a:lstStyle/>
        <a:p>
          <a:endParaRPr lang="zh-CN" altLang="en-US"/>
        </a:p>
      </dgm:t>
    </dgm:pt>
    <dgm:pt modelId="{2BEA75EB-84F2-4B63-A184-9C06E1C50467}" type="pres">
      <dgm:prSet presAssocID="{F0F196AD-0763-4001-B9EB-E201D3F2C605}" presName="connTx" presStyleLbl="parChTrans1D2" presStyleIdx="2" presStyleCnt="4"/>
      <dgm:spPr/>
      <dgm:t>
        <a:bodyPr/>
        <a:lstStyle/>
        <a:p>
          <a:endParaRPr lang="zh-CN" altLang="en-US"/>
        </a:p>
      </dgm:t>
    </dgm:pt>
    <dgm:pt modelId="{1999CD9B-4D0B-47F9-A437-FB0337A09B5B}" type="pres">
      <dgm:prSet presAssocID="{CB25C07A-70C0-490A-844D-3C045628A578}" presName="root2" presStyleCnt="0"/>
      <dgm:spPr/>
    </dgm:pt>
    <dgm:pt modelId="{42004331-9596-4B89-A4ED-AB98E71EEA86}" type="pres">
      <dgm:prSet presAssocID="{CB25C07A-70C0-490A-844D-3C045628A578}" presName="LevelTwoTextNode" presStyleLbl="node2" presStyleIdx="2" presStyleCnt="4">
        <dgm:presLayoutVars>
          <dgm:chPref val="3"/>
        </dgm:presLayoutVars>
      </dgm:prSet>
      <dgm:spPr/>
      <dgm:t>
        <a:bodyPr/>
        <a:lstStyle/>
        <a:p>
          <a:endParaRPr lang="zh-CN" altLang="en-US"/>
        </a:p>
      </dgm:t>
    </dgm:pt>
    <dgm:pt modelId="{6D9BC36A-32B3-4A6D-A6DC-BBA6F35D5FF7}" type="pres">
      <dgm:prSet presAssocID="{CB25C07A-70C0-490A-844D-3C045628A578}" presName="level3hierChild" presStyleCnt="0"/>
      <dgm:spPr/>
    </dgm:pt>
    <dgm:pt modelId="{4B9E0B03-DEEA-4409-AD70-61DC6F5AE11D}" type="pres">
      <dgm:prSet presAssocID="{2797C7A7-7793-4BB0-AB03-B158344BACC7}" presName="conn2-1" presStyleLbl="parChTrans1D2" presStyleIdx="3" presStyleCnt="4"/>
      <dgm:spPr/>
      <dgm:t>
        <a:bodyPr/>
        <a:lstStyle/>
        <a:p>
          <a:endParaRPr lang="zh-CN" altLang="en-US"/>
        </a:p>
      </dgm:t>
    </dgm:pt>
    <dgm:pt modelId="{AB696F3A-52B8-48A4-AA9E-D3D68C9EC500}" type="pres">
      <dgm:prSet presAssocID="{2797C7A7-7793-4BB0-AB03-B158344BACC7}" presName="connTx" presStyleLbl="parChTrans1D2" presStyleIdx="3" presStyleCnt="4"/>
      <dgm:spPr/>
      <dgm:t>
        <a:bodyPr/>
        <a:lstStyle/>
        <a:p>
          <a:endParaRPr lang="zh-CN" altLang="en-US"/>
        </a:p>
      </dgm:t>
    </dgm:pt>
    <dgm:pt modelId="{D53FCC99-9A31-4A81-ACBA-54511FF000A5}" type="pres">
      <dgm:prSet presAssocID="{74BA59C3-BF8C-4B44-960F-4BF6C89F96C2}" presName="root2" presStyleCnt="0"/>
      <dgm:spPr/>
    </dgm:pt>
    <dgm:pt modelId="{90938B99-CD66-4EC1-A8DC-1917F3BD2391}" type="pres">
      <dgm:prSet presAssocID="{74BA59C3-BF8C-4B44-960F-4BF6C89F96C2}" presName="LevelTwoTextNode" presStyleLbl="node2" presStyleIdx="3" presStyleCnt="4">
        <dgm:presLayoutVars>
          <dgm:chPref val="3"/>
        </dgm:presLayoutVars>
      </dgm:prSet>
      <dgm:spPr/>
      <dgm:t>
        <a:bodyPr/>
        <a:lstStyle/>
        <a:p>
          <a:endParaRPr lang="zh-CN" altLang="en-US"/>
        </a:p>
      </dgm:t>
    </dgm:pt>
    <dgm:pt modelId="{9165CD45-24C3-4634-AD80-62486695D838}" type="pres">
      <dgm:prSet presAssocID="{74BA59C3-BF8C-4B44-960F-4BF6C89F96C2}" presName="level3hierChild" presStyleCnt="0"/>
      <dgm:spPr/>
    </dgm:pt>
  </dgm:ptLst>
  <dgm:cxnLst>
    <dgm:cxn modelId="{BAB88585-F84F-4512-BD55-3CA52201BE60}" type="presOf" srcId="{F492E4CF-F82F-43DA-8BF2-7064339A545F}" destId="{82A460D7-1342-4302-B2AD-26147690EEE0}" srcOrd="0" destOrd="0" presId="urn:microsoft.com/office/officeart/2008/layout/HorizontalMultiLevelHierarchy#4"/>
    <dgm:cxn modelId="{1DFF9D3E-970A-4FB6-8B34-DE28C70ED7E0}" type="presOf" srcId="{7DA6839D-B61F-407D-A8CA-BCCA098D8ABF}" destId="{F17C7C4F-7652-47FC-BD82-655339319ED7}" srcOrd="0" destOrd="0" presId="urn:microsoft.com/office/officeart/2008/layout/HorizontalMultiLevelHierarchy#4"/>
    <dgm:cxn modelId="{CDB6350D-0A89-4A8A-85E7-AF7F1817CA64}" type="presOf" srcId="{F0F196AD-0763-4001-B9EB-E201D3F2C605}" destId="{2BEA75EB-84F2-4B63-A184-9C06E1C50467}" srcOrd="1" destOrd="0" presId="urn:microsoft.com/office/officeart/2008/layout/HorizontalMultiLevelHierarchy#4"/>
    <dgm:cxn modelId="{4A84381C-6ED1-4932-BD59-20BF5B546C3A}" type="presOf" srcId="{F0F196AD-0763-4001-B9EB-E201D3F2C605}" destId="{D1BC0AAA-8C68-47B3-89D5-E3321FDD9A95}" srcOrd="0" destOrd="0" presId="urn:microsoft.com/office/officeart/2008/layout/HorizontalMultiLevelHierarchy#4"/>
    <dgm:cxn modelId="{8F070FBE-BEBC-417D-9BBD-109DC707496F}" srcId="{F46A042E-85A5-4E80-83E0-8AD0E28E54E1}" destId="{7DA6839D-B61F-407D-A8CA-BCCA098D8ABF}" srcOrd="0" destOrd="0" parTransId="{F492E4CF-F82F-43DA-8BF2-7064339A545F}" sibTransId="{563ABC06-9F9C-46AD-8DBB-82BDD913D81D}"/>
    <dgm:cxn modelId="{CEE720E8-123E-41CF-90A4-7434684D23B2}" type="presOf" srcId="{F492E4CF-F82F-43DA-8BF2-7064339A545F}" destId="{7767A9FB-0108-4F38-9CAD-57523B766739}" srcOrd="1" destOrd="0" presId="urn:microsoft.com/office/officeart/2008/layout/HorizontalMultiLevelHierarchy#4"/>
    <dgm:cxn modelId="{C4937197-41F5-4FFD-9DB4-8B435CE7F864}" type="presOf" srcId="{7F2AC14E-B2C6-45BD-90B9-693D5F5CEAAC}" destId="{081E3452-A535-4DA2-AA4F-B43814DC4B38}" srcOrd="0" destOrd="0" presId="urn:microsoft.com/office/officeart/2008/layout/HorizontalMultiLevelHierarchy#4"/>
    <dgm:cxn modelId="{10D1CE80-4161-40EA-936D-6C22BB119917}" type="presOf" srcId="{CB25C07A-70C0-490A-844D-3C045628A578}" destId="{42004331-9596-4B89-A4ED-AB98E71EEA86}" srcOrd="0" destOrd="0" presId="urn:microsoft.com/office/officeart/2008/layout/HorizontalMultiLevelHierarchy#4"/>
    <dgm:cxn modelId="{0981807D-1613-442E-BADC-66CD5212FA43}" srcId="{F46A042E-85A5-4E80-83E0-8AD0E28E54E1}" destId="{CB25C07A-70C0-490A-844D-3C045628A578}" srcOrd="2" destOrd="0" parTransId="{F0F196AD-0763-4001-B9EB-E201D3F2C605}" sibTransId="{394BEA0C-5807-48FF-ADAE-58793A5A2A42}"/>
    <dgm:cxn modelId="{0FA2EC77-8BB2-4ED3-8FC4-CEEF52056C5B}" srcId="{F46A042E-85A5-4E80-83E0-8AD0E28E54E1}" destId="{1FBCC025-7453-4CE6-9945-C1C71C3402F9}" srcOrd="1" destOrd="0" parTransId="{55810C58-5241-4946-ABD2-E30F4D0B5624}" sibTransId="{3D312D72-F0E8-4BFF-982D-67363469F7BB}"/>
    <dgm:cxn modelId="{1DCC903D-B9CD-4487-A904-0DD632CC871E}" type="presOf" srcId="{74BA59C3-BF8C-4B44-960F-4BF6C89F96C2}" destId="{90938B99-CD66-4EC1-A8DC-1917F3BD2391}" srcOrd="0" destOrd="0" presId="urn:microsoft.com/office/officeart/2008/layout/HorizontalMultiLevelHierarchy#4"/>
    <dgm:cxn modelId="{6A9FEBF8-2D6A-4879-AC6E-B62269E0F507}" type="presOf" srcId="{2797C7A7-7793-4BB0-AB03-B158344BACC7}" destId="{4B9E0B03-DEEA-4409-AD70-61DC6F5AE11D}" srcOrd="0" destOrd="0" presId="urn:microsoft.com/office/officeart/2008/layout/HorizontalMultiLevelHierarchy#4"/>
    <dgm:cxn modelId="{36B89443-B78C-405B-941E-AB5D2C5FD46A}" type="presOf" srcId="{1FBCC025-7453-4CE6-9945-C1C71C3402F9}" destId="{51E69518-68B7-4E7D-9B0E-E15FD773661D}" srcOrd="0" destOrd="0" presId="urn:microsoft.com/office/officeart/2008/layout/HorizontalMultiLevelHierarchy#4"/>
    <dgm:cxn modelId="{8F90D266-1628-4607-B46E-D3618D91D1EA}" type="presOf" srcId="{F46A042E-85A5-4E80-83E0-8AD0E28E54E1}" destId="{A145F050-0121-4121-9099-0D7A72758261}" srcOrd="0" destOrd="0" presId="urn:microsoft.com/office/officeart/2008/layout/HorizontalMultiLevelHierarchy#4"/>
    <dgm:cxn modelId="{5F75B063-0393-4115-B8EE-6CC4F3883CFB}" type="presOf" srcId="{2797C7A7-7793-4BB0-AB03-B158344BACC7}" destId="{AB696F3A-52B8-48A4-AA9E-D3D68C9EC500}" srcOrd="1" destOrd="0" presId="urn:microsoft.com/office/officeart/2008/layout/HorizontalMultiLevelHierarchy#4"/>
    <dgm:cxn modelId="{444A5BE5-7BEE-46EA-9677-51FC23ACB40C}" srcId="{F46A042E-85A5-4E80-83E0-8AD0E28E54E1}" destId="{74BA59C3-BF8C-4B44-960F-4BF6C89F96C2}" srcOrd="3" destOrd="0" parTransId="{2797C7A7-7793-4BB0-AB03-B158344BACC7}" sibTransId="{4C9759C7-066E-47C9-9E82-275EBA617121}"/>
    <dgm:cxn modelId="{001D173F-F936-471D-A01B-74A32ABA2C94}" type="presOf" srcId="{55810C58-5241-4946-ABD2-E30F4D0B5624}" destId="{5370860D-B87F-467A-9D8A-2F606F65AD13}" srcOrd="0" destOrd="0" presId="urn:microsoft.com/office/officeart/2008/layout/HorizontalMultiLevelHierarchy#4"/>
    <dgm:cxn modelId="{D5F1B002-4D00-4C65-B4E9-CF915B9DA2BA}" type="presOf" srcId="{55810C58-5241-4946-ABD2-E30F4D0B5624}" destId="{B8FA8130-0CB0-4A44-A823-686567351458}" srcOrd="1" destOrd="0" presId="urn:microsoft.com/office/officeart/2008/layout/HorizontalMultiLevelHierarchy#4"/>
    <dgm:cxn modelId="{5E38C37F-EDA3-4B27-86D2-D0C90F061D17}" srcId="{7F2AC14E-B2C6-45BD-90B9-693D5F5CEAAC}" destId="{F46A042E-85A5-4E80-83E0-8AD0E28E54E1}" srcOrd="0" destOrd="0" parTransId="{5CB38F93-3679-491D-8D7B-C13425164778}" sibTransId="{268FC62E-B8D7-4DBC-831E-DD830B65E15D}"/>
    <dgm:cxn modelId="{6BC6D31F-BBE5-45FC-8ECB-E89D466F0837}" type="presParOf" srcId="{081E3452-A535-4DA2-AA4F-B43814DC4B38}" destId="{1B8B6C95-4F1E-46FB-B3A1-D4051981DD8F}" srcOrd="0" destOrd="0" presId="urn:microsoft.com/office/officeart/2008/layout/HorizontalMultiLevelHierarchy#4"/>
    <dgm:cxn modelId="{0DFFFCB0-C6CF-4B67-8A6A-5F14A98FFDEB}" type="presParOf" srcId="{1B8B6C95-4F1E-46FB-B3A1-D4051981DD8F}" destId="{A145F050-0121-4121-9099-0D7A72758261}" srcOrd="0" destOrd="0" presId="urn:microsoft.com/office/officeart/2008/layout/HorizontalMultiLevelHierarchy#4"/>
    <dgm:cxn modelId="{BFCC2651-F850-4E57-8220-D41EA424B0B4}" type="presParOf" srcId="{1B8B6C95-4F1E-46FB-B3A1-D4051981DD8F}" destId="{BF91FB66-B850-432C-AD04-1F7E07EAACE7}" srcOrd="1" destOrd="0" presId="urn:microsoft.com/office/officeart/2008/layout/HorizontalMultiLevelHierarchy#4"/>
    <dgm:cxn modelId="{22DE0EEF-1AD9-4EC7-BE1D-C4A38C74B878}" type="presParOf" srcId="{BF91FB66-B850-432C-AD04-1F7E07EAACE7}" destId="{82A460D7-1342-4302-B2AD-26147690EEE0}" srcOrd="0" destOrd="0" presId="urn:microsoft.com/office/officeart/2008/layout/HorizontalMultiLevelHierarchy#4"/>
    <dgm:cxn modelId="{1C954A28-AC15-498C-BEA3-78FDEF20AE0B}" type="presParOf" srcId="{82A460D7-1342-4302-B2AD-26147690EEE0}" destId="{7767A9FB-0108-4F38-9CAD-57523B766739}" srcOrd="0" destOrd="0" presId="urn:microsoft.com/office/officeart/2008/layout/HorizontalMultiLevelHierarchy#4"/>
    <dgm:cxn modelId="{73B606E8-6608-48D1-A49D-6677B5998183}" type="presParOf" srcId="{BF91FB66-B850-432C-AD04-1F7E07EAACE7}" destId="{FA3AFAF9-EBB6-463A-836E-96D395F73899}" srcOrd="1" destOrd="0" presId="urn:microsoft.com/office/officeart/2008/layout/HorizontalMultiLevelHierarchy#4"/>
    <dgm:cxn modelId="{28EA2428-E705-42C9-B18E-6D6CF962C1AE}" type="presParOf" srcId="{FA3AFAF9-EBB6-463A-836E-96D395F73899}" destId="{F17C7C4F-7652-47FC-BD82-655339319ED7}" srcOrd="0" destOrd="0" presId="urn:microsoft.com/office/officeart/2008/layout/HorizontalMultiLevelHierarchy#4"/>
    <dgm:cxn modelId="{C0E5A892-C007-41B2-B35A-B0512666CDE1}" type="presParOf" srcId="{FA3AFAF9-EBB6-463A-836E-96D395F73899}" destId="{78C5391B-438E-40F7-B0D9-51CF1C1C6481}" srcOrd="1" destOrd="0" presId="urn:microsoft.com/office/officeart/2008/layout/HorizontalMultiLevelHierarchy#4"/>
    <dgm:cxn modelId="{083C9441-7B80-4A72-9F08-1C03473CBF39}" type="presParOf" srcId="{BF91FB66-B850-432C-AD04-1F7E07EAACE7}" destId="{5370860D-B87F-467A-9D8A-2F606F65AD13}" srcOrd="2" destOrd="0" presId="urn:microsoft.com/office/officeart/2008/layout/HorizontalMultiLevelHierarchy#4"/>
    <dgm:cxn modelId="{1137E3C6-28A6-41C2-9DCE-265659F7991C}" type="presParOf" srcId="{5370860D-B87F-467A-9D8A-2F606F65AD13}" destId="{B8FA8130-0CB0-4A44-A823-686567351458}" srcOrd="0" destOrd="0" presId="urn:microsoft.com/office/officeart/2008/layout/HorizontalMultiLevelHierarchy#4"/>
    <dgm:cxn modelId="{8E12A9C3-173A-4D9F-B325-ED588CBD0D02}" type="presParOf" srcId="{BF91FB66-B850-432C-AD04-1F7E07EAACE7}" destId="{27D732AD-450B-4B92-B244-EF4C79111235}" srcOrd="3" destOrd="0" presId="urn:microsoft.com/office/officeart/2008/layout/HorizontalMultiLevelHierarchy#4"/>
    <dgm:cxn modelId="{FF476842-9E95-427A-A265-46F114B809D6}" type="presParOf" srcId="{27D732AD-450B-4B92-B244-EF4C79111235}" destId="{51E69518-68B7-4E7D-9B0E-E15FD773661D}" srcOrd="0" destOrd="0" presId="urn:microsoft.com/office/officeart/2008/layout/HorizontalMultiLevelHierarchy#4"/>
    <dgm:cxn modelId="{B16546C7-50F8-4DB3-8704-1335179F096D}" type="presParOf" srcId="{27D732AD-450B-4B92-B244-EF4C79111235}" destId="{15D36495-FE2F-4557-BA4D-F6110A1907B0}" srcOrd="1" destOrd="0" presId="urn:microsoft.com/office/officeart/2008/layout/HorizontalMultiLevelHierarchy#4"/>
    <dgm:cxn modelId="{6D833F43-5FD9-42E4-A444-881C84DD3ECC}" type="presParOf" srcId="{BF91FB66-B850-432C-AD04-1F7E07EAACE7}" destId="{D1BC0AAA-8C68-47B3-89D5-E3321FDD9A95}" srcOrd="4" destOrd="0" presId="urn:microsoft.com/office/officeart/2008/layout/HorizontalMultiLevelHierarchy#4"/>
    <dgm:cxn modelId="{326380F6-77A6-4ACE-A13A-C539A93BF07F}" type="presParOf" srcId="{D1BC0AAA-8C68-47B3-89D5-E3321FDD9A95}" destId="{2BEA75EB-84F2-4B63-A184-9C06E1C50467}" srcOrd="0" destOrd="0" presId="urn:microsoft.com/office/officeart/2008/layout/HorizontalMultiLevelHierarchy#4"/>
    <dgm:cxn modelId="{784D4BB1-12CB-49AF-AAC5-BDE8CA251B75}" type="presParOf" srcId="{BF91FB66-B850-432C-AD04-1F7E07EAACE7}" destId="{1999CD9B-4D0B-47F9-A437-FB0337A09B5B}" srcOrd="5" destOrd="0" presId="urn:microsoft.com/office/officeart/2008/layout/HorizontalMultiLevelHierarchy#4"/>
    <dgm:cxn modelId="{CE77B8CD-B31F-4181-B0A6-5B7C1CD7DE15}" type="presParOf" srcId="{1999CD9B-4D0B-47F9-A437-FB0337A09B5B}" destId="{42004331-9596-4B89-A4ED-AB98E71EEA86}" srcOrd="0" destOrd="0" presId="urn:microsoft.com/office/officeart/2008/layout/HorizontalMultiLevelHierarchy#4"/>
    <dgm:cxn modelId="{69D9EE72-E6FE-4FB0-9BFD-FF7E1C006199}" type="presParOf" srcId="{1999CD9B-4D0B-47F9-A437-FB0337A09B5B}" destId="{6D9BC36A-32B3-4A6D-A6DC-BBA6F35D5FF7}" srcOrd="1" destOrd="0" presId="urn:microsoft.com/office/officeart/2008/layout/HorizontalMultiLevelHierarchy#4"/>
    <dgm:cxn modelId="{01FA7F82-F3C9-48D6-ABB6-5D6F06891A82}" type="presParOf" srcId="{BF91FB66-B850-432C-AD04-1F7E07EAACE7}" destId="{4B9E0B03-DEEA-4409-AD70-61DC6F5AE11D}" srcOrd="6" destOrd="0" presId="urn:microsoft.com/office/officeart/2008/layout/HorizontalMultiLevelHierarchy#4"/>
    <dgm:cxn modelId="{F74163B9-9899-40E7-9284-938B1A5993EF}" type="presParOf" srcId="{4B9E0B03-DEEA-4409-AD70-61DC6F5AE11D}" destId="{AB696F3A-52B8-48A4-AA9E-D3D68C9EC500}" srcOrd="0" destOrd="0" presId="urn:microsoft.com/office/officeart/2008/layout/HorizontalMultiLevelHierarchy#4"/>
    <dgm:cxn modelId="{422373A5-BCC6-49AE-B126-7B2B7B5525A4}" type="presParOf" srcId="{BF91FB66-B850-432C-AD04-1F7E07EAACE7}" destId="{D53FCC99-9A31-4A81-ACBA-54511FF000A5}" srcOrd="7" destOrd="0" presId="urn:microsoft.com/office/officeart/2008/layout/HorizontalMultiLevelHierarchy#4"/>
    <dgm:cxn modelId="{05ED4CCC-CCF3-43FD-9102-AB18AFA05F88}" type="presParOf" srcId="{D53FCC99-9A31-4A81-ACBA-54511FF000A5}" destId="{90938B99-CD66-4EC1-A8DC-1917F3BD2391}" srcOrd="0" destOrd="0" presId="urn:microsoft.com/office/officeart/2008/layout/HorizontalMultiLevelHierarchy#4"/>
    <dgm:cxn modelId="{2C0DA109-BD2F-4879-BAE4-05F57777B38F}" type="presParOf" srcId="{D53FCC99-9A31-4A81-ACBA-54511FF000A5}" destId="{9165CD45-24C3-4634-AD80-62486695D838}" srcOrd="1" destOrd="0" presId="urn:microsoft.com/office/officeart/2008/layout/HorizontalMultiLevelHierarchy#4"/>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2AC14E-B2C6-45BD-90B9-693D5F5CEAAC}" type="doc">
      <dgm:prSet loTypeId="urn:microsoft.com/office/officeart/2008/layout/HorizontalMultiLevelHierarchy#5" loCatId="hierarchy" qsTypeId="urn:microsoft.com/office/officeart/2005/8/quickstyle/simple1#5" qsCatId="simple" csTypeId="urn:microsoft.com/office/officeart/2005/8/colors/accent1_2#5" csCatId="accent1" phldr="1"/>
      <dgm:spPr/>
      <dgm:t>
        <a:bodyPr/>
        <a:lstStyle/>
        <a:p>
          <a:endParaRPr lang="zh-CN" altLang="en-US"/>
        </a:p>
      </dgm:t>
    </dgm:pt>
    <dgm:pt modelId="{74A0C110-B37C-4135-ABF0-B389422D45CA}">
      <dgm:prSet phldrT="[文本]"/>
      <dgm:spPr/>
      <dgm:t>
        <a:bodyPr/>
        <a:lstStyle/>
        <a:p>
          <a:r>
            <a:rPr lang="en-US" altLang="zh-CN" dirty="0"/>
            <a:t>Controller</a:t>
          </a:r>
          <a:r>
            <a:rPr lang="zh-CN" altLang="en-US" dirty="0"/>
            <a:t>控制层</a:t>
          </a:r>
        </a:p>
      </dgm:t>
    </dgm:pt>
    <dgm:pt modelId="{777BDBB5-F674-43F0-A1CF-141C3180B501}" type="parTrans" cxnId="{3D979AC1-EF4D-42EC-A0EA-4E8078C0FDBF}">
      <dgm:prSet/>
      <dgm:spPr/>
      <dgm:t>
        <a:bodyPr/>
        <a:lstStyle/>
        <a:p>
          <a:endParaRPr lang="zh-CN" altLang="en-US"/>
        </a:p>
      </dgm:t>
    </dgm:pt>
    <dgm:pt modelId="{C360733E-FAF0-4BDF-A31F-9C37644CE86E}" type="sibTrans" cxnId="{3D979AC1-EF4D-42EC-A0EA-4E8078C0FDBF}">
      <dgm:prSet/>
      <dgm:spPr/>
      <dgm:t>
        <a:bodyPr/>
        <a:lstStyle/>
        <a:p>
          <a:endParaRPr lang="zh-CN" altLang="en-US"/>
        </a:p>
      </dgm:t>
    </dgm:pt>
    <dgm:pt modelId="{72EB2EBD-ABCF-498E-AA5B-7213E4632CA1}">
      <dgm:prSet phldrT="[文本]"/>
      <dgm:spPr/>
      <dgm:t>
        <a:bodyPr/>
        <a:lstStyle/>
        <a:p>
          <a:r>
            <a:rPr lang="en-US" altLang="zh-CN" dirty="0"/>
            <a:t>BillController.java</a:t>
          </a:r>
          <a:endParaRPr lang="zh-CN" altLang="en-US" dirty="0"/>
        </a:p>
      </dgm:t>
    </dgm:pt>
    <dgm:pt modelId="{941F8704-1E83-4FAC-BEE3-BC84FEC3847F}" type="parTrans" cxnId="{8FEBD782-D328-4635-9684-61D4D5DB936A}">
      <dgm:prSet/>
      <dgm:spPr/>
      <dgm:t>
        <a:bodyPr/>
        <a:lstStyle/>
        <a:p>
          <a:endParaRPr lang="zh-CN" altLang="en-US"/>
        </a:p>
      </dgm:t>
    </dgm:pt>
    <dgm:pt modelId="{E4DC8395-BF3F-42F1-8567-0C3AD57E64CB}" type="sibTrans" cxnId="{8FEBD782-D328-4635-9684-61D4D5DB936A}">
      <dgm:prSet/>
      <dgm:spPr/>
      <dgm:t>
        <a:bodyPr/>
        <a:lstStyle/>
        <a:p>
          <a:endParaRPr lang="zh-CN" altLang="en-US"/>
        </a:p>
      </dgm:t>
    </dgm:pt>
    <dgm:pt modelId="{AF0E95B0-0FD4-4D8B-9CCA-B8341C88C218}">
      <dgm:prSet phldrT="[文本]"/>
      <dgm:spPr/>
      <dgm:t>
        <a:bodyPr/>
        <a:lstStyle/>
        <a:p>
          <a:r>
            <a:rPr lang="en-US" altLang="zh-CN" dirty="0"/>
            <a:t>BudgetController.java</a:t>
          </a:r>
          <a:endParaRPr lang="zh-CN" altLang="en-US" dirty="0"/>
        </a:p>
      </dgm:t>
    </dgm:pt>
    <dgm:pt modelId="{D63ACD8C-9E0C-4153-94B8-77833282D56C}" type="parTrans" cxnId="{6846DB09-B969-4A05-8717-CA1E4BE3392A}">
      <dgm:prSet/>
      <dgm:spPr/>
      <dgm:t>
        <a:bodyPr/>
        <a:lstStyle/>
        <a:p>
          <a:endParaRPr lang="zh-CN" altLang="en-US"/>
        </a:p>
      </dgm:t>
    </dgm:pt>
    <dgm:pt modelId="{4EC9F2F0-3263-4224-9105-53411CA19009}" type="sibTrans" cxnId="{6846DB09-B969-4A05-8717-CA1E4BE3392A}">
      <dgm:prSet/>
      <dgm:spPr/>
      <dgm:t>
        <a:bodyPr/>
        <a:lstStyle/>
        <a:p>
          <a:endParaRPr lang="zh-CN" altLang="en-US"/>
        </a:p>
      </dgm:t>
    </dgm:pt>
    <dgm:pt modelId="{C70EC1F8-D4CF-4F56-B851-4421F56CA8D4}">
      <dgm:prSet phldrT="[文本]"/>
      <dgm:spPr/>
      <dgm:t>
        <a:bodyPr/>
        <a:lstStyle/>
        <a:p>
          <a:r>
            <a:rPr lang="en-US" altLang="zh-CN" dirty="0"/>
            <a:t>SocialController.java</a:t>
          </a:r>
          <a:endParaRPr lang="zh-CN" altLang="en-US" dirty="0"/>
        </a:p>
      </dgm:t>
    </dgm:pt>
    <dgm:pt modelId="{86FA5191-09A4-4B90-AF19-A802F1192295}" type="parTrans" cxnId="{60172E48-6674-4968-BBBC-2A97504CBAFC}">
      <dgm:prSet/>
      <dgm:spPr/>
      <dgm:t>
        <a:bodyPr/>
        <a:lstStyle/>
        <a:p>
          <a:endParaRPr lang="zh-CN" altLang="en-US"/>
        </a:p>
      </dgm:t>
    </dgm:pt>
    <dgm:pt modelId="{6A0BA17A-F706-4A04-9050-C7D6B635FBF3}" type="sibTrans" cxnId="{60172E48-6674-4968-BBBC-2A97504CBAFC}">
      <dgm:prSet/>
      <dgm:spPr/>
      <dgm:t>
        <a:bodyPr/>
        <a:lstStyle/>
        <a:p>
          <a:endParaRPr lang="zh-CN" altLang="en-US"/>
        </a:p>
      </dgm:t>
    </dgm:pt>
    <dgm:pt modelId="{6D454FEA-CCC0-4FCE-A711-FCB6D6D4351E}">
      <dgm:prSet phldrT="[文本]"/>
      <dgm:spPr/>
      <dgm:t>
        <a:bodyPr/>
        <a:lstStyle/>
        <a:p>
          <a:r>
            <a:rPr lang="en-US" altLang="zh-CN" dirty="0"/>
            <a:t>CommentController.java</a:t>
          </a:r>
          <a:endParaRPr lang="zh-CN" altLang="en-US" dirty="0"/>
        </a:p>
      </dgm:t>
    </dgm:pt>
    <dgm:pt modelId="{6B72D99B-73B6-4A86-8EB2-21A479B403E4}" type="parTrans" cxnId="{14D03EDF-00BB-4A38-8EC1-353326489F20}">
      <dgm:prSet/>
      <dgm:spPr/>
      <dgm:t>
        <a:bodyPr/>
        <a:lstStyle/>
        <a:p>
          <a:endParaRPr lang="zh-CN" altLang="en-US"/>
        </a:p>
      </dgm:t>
    </dgm:pt>
    <dgm:pt modelId="{912C5D02-2631-4325-A64D-5E29D7E4D184}" type="sibTrans" cxnId="{14D03EDF-00BB-4A38-8EC1-353326489F20}">
      <dgm:prSet/>
      <dgm:spPr/>
      <dgm:t>
        <a:bodyPr/>
        <a:lstStyle/>
        <a:p>
          <a:endParaRPr lang="zh-CN" altLang="en-US"/>
        </a:p>
      </dgm:t>
    </dgm:pt>
    <dgm:pt modelId="{081E3452-A535-4DA2-AA4F-B43814DC4B38}" type="pres">
      <dgm:prSet presAssocID="{7F2AC14E-B2C6-45BD-90B9-693D5F5CEAAC}" presName="Name0" presStyleCnt="0">
        <dgm:presLayoutVars>
          <dgm:chPref val="1"/>
          <dgm:dir/>
          <dgm:animOne val="branch"/>
          <dgm:animLvl val="lvl"/>
          <dgm:resizeHandles val="exact"/>
        </dgm:presLayoutVars>
      </dgm:prSet>
      <dgm:spPr/>
      <dgm:t>
        <a:bodyPr/>
        <a:lstStyle/>
        <a:p>
          <a:endParaRPr lang="zh-CN" altLang="en-US"/>
        </a:p>
      </dgm:t>
    </dgm:pt>
    <dgm:pt modelId="{2973EA91-CC0C-4442-AF9C-51B5674661D3}" type="pres">
      <dgm:prSet presAssocID="{74A0C110-B37C-4135-ABF0-B389422D45CA}" presName="root1" presStyleCnt="0"/>
      <dgm:spPr/>
    </dgm:pt>
    <dgm:pt modelId="{BB83A239-1731-4B62-97D4-D66FFF259011}" type="pres">
      <dgm:prSet presAssocID="{74A0C110-B37C-4135-ABF0-B389422D45CA}" presName="LevelOneTextNode" presStyleLbl="node0" presStyleIdx="0" presStyleCnt="1">
        <dgm:presLayoutVars>
          <dgm:chPref val="3"/>
        </dgm:presLayoutVars>
      </dgm:prSet>
      <dgm:spPr/>
      <dgm:t>
        <a:bodyPr/>
        <a:lstStyle/>
        <a:p>
          <a:endParaRPr lang="zh-CN" altLang="en-US"/>
        </a:p>
      </dgm:t>
    </dgm:pt>
    <dgm:pt modelId="{9DA67AFA-2D3F-44D4-9215-712635300F40}" type="pres">
      <dgm:prSet presAssocID="{74A0C110-B37C-4135-ABF0-B389422D45CA}" presName="level2hierChild" presStyleCnt="0"/>
      <dgm:spPr/>
    </dgm:pt>
    <dgm:pt modelId="{8759CFCD-CE77-48A3-90F0-88F88488AFE1}" type="pres">
      <dgm:prSet presAssocID="{941F8704-1E83-4FAC-BEE3-BC84FEC3847F}" presName="conn2-1" presStyleLbl="parChTrans1D2" presStyleIdx="0" presStyleCnt="4"/>
      <dgm:spPr/>
      <dgm:t>
        <a:bodyPr/>
        <a:lstStyle/>
        <a:p>
          <a:endParaRPr lang="zh-CN" altLang="en-US"/>
        </a:p>
      </dgm:t>
    </dgm:pt>
    <dgm:pt modelId="{87A2C57B-B025-43B2-A9A2-86421F17CDA1}" type="pres">
      <dgm:prSet presAssocID="{941F8704-1E83-4FAC-BEE3-BC84FEC3847F}" presName="connTx" presStyleLbl="parChTrans1D2" presStyleIdx="0" presStyleCnt="4"/>
      <dgm:spPr/>
      <dgm:t>
        <a:bodyPr/>
        <a:lstStyle/>
        <a:p>
          <a:endParaRPr lang="zh-CN" altLang="en-US"/>
        </a:p>
      </dgm:t>
    </dgm:pt>
    <dgm:pt modelId="{4D46A239-3B45-4E38-A0CA-4B4E8DCE232B}" type="pres">
      <dgm:prSet presAssocID="{72EB2EBD-ABCF-498E-AA5B-7213E4632CA1}" presName="root2" presStyleCnt="0"/>
      <dgm:spPr/>
    </dgm:pt>
    <dgm:pt modelId="{EDC9EC88-0A46-4D45-B58E-2ECE40033EBE}" type="pres">
      <dgm:prSet presAssocID="{72EB2EBD-ABCF-498E-AA5B-7213E4632CA1}" presName="LevelTwoTextNode" presStyleLbl="node2" presStyleIdx="0" presStyleCnt="4">
        <dgm:presLayoutVars>
          <dgm:chPref val="3"/>
        </dgm:presLayoutVars>
      </dgm:prSet>
      <dgm:spPr/>
      <dgm:t>
        <a:bodyPr/>
        <a:lstStyle/>
        <a:p>
          <a:endParaRPr lang="zh-CN" altLang="en-US"/>
        </a:p>
      </dgm:t>
    </dgm:pt>
    <dgm:pt modelId="{B5A88C7C-880D-4C3A-8EDD-9B5759B8DEE4}" type="pres">
      <dgm:prSet presAssocID="{72EB2EBD-ABCF-498E-AA5B-7213E4632CA1}" presName="level3hierChild" presStyleCnt="0"/>
      <dgm:spPr/>
    </dgm:pt>
    <dgm:pt modelId="{1042094D-1540-4A72-9CD9-57C6BE06A429}" type="pres">
      <dgm:prSet presAssocID="{D63ACD8C-9E0C-4153-94B8-77833282D56C}" presName="conn2-1" presStyleLbl="parChTrans1D2" presStyleIdx="1" presStyleCnt="4"/>
      <dgm:spPr/>
      <dgm:t>
        <a:bodyPr/>
        <a:lstStyle/>
        <a:p>
          <a:endParaRPr lang="zh-CN" altLang="en-US"/>
        </a:p>
      </dgm:t>
    </dgm:pt>
    <dgm:pt modelId="{E306A05D-FB96-43AF-A805-535228124EB5}" type="pres">
      <dgm:prSet presAssocID="{D63ACD8C-9E0C-4153-94B8-77833282D56C}" presName="connTx" presStyleLbl="parChTrans1D2" presStyleIdx="1" presStyleCnt="4"/>
      <dgm:spPr/>
      <dgm:t>
        <a:bodyPr/>
        <a:lstStyle/>
        <a:p>
          <a:endParaRPr lang="zh-CN" altLang="en-US"/>
        </a:p>
      </dgm:t>
    </dgm:pt>
    <dgm:pt modelId="{AF166D84-07B5-4116-B39F-5B6978583743}" type="pres">
      <dgm:prSet presAssocID="{AF0E95B0-0FD4-4D8B-9CCA-B8341C88C218}" presName="root2" presStyleCnt="0"/>
      <dgm:spPr/>
    </dgm:pt>
    <dgm:pt modelId="{97F3762B-F2C2-43A5-845A-126D61FA43FB}" type="pres">
      <dgm:prSet presAssocID="{AF0E95B0-0FD4-4D8B-9CCA-B8341C88C218}" presName="LevelTwoTextNode" presStyleLbl="node2" presStyleIdx="1" presStyleCnt="4">
        <dgm:presLayoutVars>
          <dgm:chPref val="3"/>
        </dgm:presLayoutVars>
      </dgm:prSet>
      <dgm:spPr/>
      <dgm:t>
        <a:bodyPr/>
        <a:lstStyle/>
        <a:p>
          <a:endParaRPr lang="zh-CN" altLang="en-US"/>
        </a:p>
      </dgm:t>
    </dgm:pt>
    <dgm:pt modelId="{BABBAD25-5B70-491F-B24F-14D271B3CDA6}" type="pres">
      <dgm:prSet presAssocID="{AF0E95B0-0FD4-4D8B-9CCA-B8341C88C218}" presName="level3hierChild" presStyleCnt="0"/>
      <dgm:spPr/>
    </dgm:pt>
    <dgm:pt modelId="{A79192A6-8962-477E-92F3-E3EE3D73DCBD}" type="pres">
      <dgm:prSet presAssocID="{86FA5191-09A4-4B90-AF19-A802F1192295}" presName="conn2-1" presStyleLbl="parChTrans1D2" presStyleIdx="2" presStyleCnt="4"/>
      <dgm:spPr/>
      <dgm:t>
        <a:bodyPr/>
        <a:lstStyle/>
        <a:p>
          <a:endParaRPr lang="zh-CN" altLang="en-US"/>
        </a:p>
      </dgm:t>
    </dgm:pt>
    <dgm:pt modelId="{C0BAC1BC-CB94-498D-8C18-FE84240E23EF}" type="pres">
      <dgm:prSet presAssocID="{86FA5191-09A4-4B90-AF19-A802F1192295}" presName="connTx" presStyleLbl="parChTrans1D2" presStyleIdx="2" presStyleCnt="4"/>
      <dgm:spPr/>
      <dgm:t>
        <a:bodyPr/>
        <a:lstStyle/>
        <a:p>
          <a:endParaRPr lang="zh-CN" altLang="en-US"/>
        </a:p>
      </dgm:t>
    </dgm:pt>
    <dgm:pt modelId="{1564C9F6-CA51-4D81-9BC7-E514C77C8A42}" type="pres">
      <dgm:prSet presAssocID="{C70EC1F8-D4CF-4F56-B851-4421F56CA8D4}" presName="root2" presStyleCnt="0"/>
      <dgm:spPr/>
    </dgm:pt>
    <dgm:pt modelId="{A25E3D96-29A9-45BF-880D-B80D86DD8ED1}" type="pres">
      <dgm:prSet presAssocID="{C70EC1F8-D4CF-4F56-B851-4421F56CA8D4}" presName="LevelTwoTextNode" presStyleLbl="node2" presStyleIdx="2" presStyleCnt="4">
        <dgm:presLayoutVars>
          <dgm:chPref val="3"/>
        </dgm:presLayoutVars>
      </dgm:prSet>
      <dgm:spPr/>
      <dgm:t>
        <a:bodyPr/>
        <a:lstStyle/>
        <a:p>
          <a:endParaRPr lang="zh-CN" altLang="en-US"/>
        </a:p>
      </dgm:t>
    </dgm:pt>
    <dgm:pt modelId="{F904D9D5-B8D0-49F4-A527-A496605F86A8}" type="pres">
      <dgm:prSet presAssocID="{C70EC1F8-D4CF-4F56-B851-4421F56CA8D4}" presName="level3hierChild" presStyleCnt="0"/>
      <dgm:spPr/>
    </dgm:pt>
    <dgm:pt modelId="{19B3DBF8-1470-4CF2-A3AB-88B6491CEC03}" type="pres">
      <dgm:prSet presAssocID="{6B72D99B-73B6-4A86-8EB2-21A479B403E4}" presName="conn2-1" presStyleLbl="parChTrans1D2" presStyleIdx="3" presStyleCnt="4"/>
      <dgm:spPr/>
      <dgm:t>
        <a:bodyPr/>
        <a:lstStyle/>
        <a:p>
          <a:endParaRPr lang="zh-CN" altLang="en-US"/>
        </a:p>
      </dgm:t>
    </dgm:pt>
    <dgm:pt modelId="{0973EFA3-6127-4000-8090-177089639EDB}" type="pres">
      <dgm:prSet presAssocID="{6B72D99B-73B6-4A86-8EB2-21A479B403E4}" presName="connTx" presStyleLbl="parChTrans1D2" presStyleIdx="3" presStyleCnt="4"/>
      <dgm:spPr/>
      <dgm:t>
        <a:bodyPr/>
        <a:lstStyle/>
        <a:p>
          <a:endParaRPr lang="zh-CN" altLang="en-US"/>
        </a:p>
      </dgm:t>
    </dgm:pt>
    <dgm:pt modelId="{2419E953-9B43-45C7-B19E-E1A1BCA98452}" type="pres">
      <dgm:prSet presAssocID="{6D454FEA-CCC0-4FCE-A711-FCB6D6D4351E}" presName="root2" presStyleCnt="0"/>
      <dgm:spPr/>
    </dgm:pt>
    <dgm:pt modelId="{1617B730-48ED-41A9-B952-EEBAE23CEB93}" type="pres">
      <dgm:prSet presAssocID="{6D454FEA-CCC0-4FCE-A711-FCB6D6D4351E}" presName="LevelTwoTextNode" presStyleLbl="node2" presStyleIdx="3" presStyleCnt="4">
        <dgm:presLayoutVars>
          <dgm:chPref val="3"/>
        </dgm:presLayoutVars>
      </dgm:prSet>
      <dgm:spPr/>
      <dgm:t>
        <a:bodyPr/>
        <a:lstStyle/>
        <a:p>
          <a:endParaRPr lang="zh-CN" altLang="en-US"/>
        </a:p>
      </dgm:t>
    </dgm:pt>
    <dgm:pt modelId="{7106C3FE-934B-4544-8704-6C8E96AA04FD}" type="pres">
      <dgm:prSet presAssocID="{6D454FEA-CCC0-4FCE-A711-FCB6D6D4351E}" presName="level3hierChild" presStyleCnt="0"/>
      <dgm:spPr/>
    </dgm:pt>
  </dgm:ptLst>
  <dgm:cxnLst>
    <dgm:cxn modelId="{AA2C4DE8-5155-427A-B771-7CDD99C50256}" type="presOf" srcId="{C70EC1F8-D4CF-4F56-B851-4421F56CA8D4}" destId="{A25E3D96-29A9-45BF-880D-B80D86DD8ED1}" srcOrd="0" destOrd="0" presId="urn:microsoft.com/office/officeart/2008/layout/HorizontalMultiLevelHierarchy#5"/>
    <dgm:cxn modelId="{2554913C-791B-4B34-A5E3-89D97C546B39}" type="presOf" srcId="{D63ACD8C-9E0C-4153-94B8-77833282D56C}" destId="{1042094D-1540-4A72-9CD9-57C6BE06A429}" srcOrd="0" destOrd="0" presId="urn:microsoft.com/office/officeart/2008/layout/HorizontalMultiLevelHierarchy#5"/>
    <dgm:cxn modelId="{FB373062-B676-4AE4-951A-CD0A1CDF9950}" type="presOf" srcId="{72EB2EBD-ABCF-498E-AA5B-7213E4632CA1}" destId="{EDC9EC88-0A46-4D45-B58E-2ECE40033EBE}" srcOrd="0" destOrd="0" presId="urn:microsoft.com/office/officeart/2008/layout/HorizontalMultiLevelHierarchy#5"/>
    <dgm:cxn modelId="{C4937197-41F5-4FFD-9DB4-8B435CE7F864}" type="presOf" srcId="{7F2AC14E-B2C6-45BD-90B9-693D5F5CEAAC}" destId="{081E3452-A535-4DA2-AA4F-B43814DC4B38}" srcOrd="0" destOrd="0" presId="urn:microsoft.com/office/officeart/2008/layout/HorizontalMultiLevelHierarchy#5"/>
    <dgm:cxn modelId="{96D8CABF-74D0-41A0-B93F-C363CD99C104}" type="presOf" srcId="{86FA5191-09A4-4B90-AF19-A802F1192295}" destId="{C0BAC1BC-CB94-498D-8C18-FE84240E23EF}" srcOrd="1" destOrd="0" presId="urn:microsoft.com/office/officeart/2008/layout/HorizontalMultiLevelHierarchy#5"/>
    <dgm:cxn modelId="{1B8F7E33-C073-45EC-8EB2-1D9C8D21B753}" type="presOf" srcId="{86FA5191-09A4-4B90-AF19-A802F1192295}" destId="{A79192A6-8962-477E-92F3-E3EE3D73DCBD}" srcOrd="0" destOrd="0" presId="urn:microsoft.com/office/officeart/2008/layout/HorizontalMultiLevelHierarchy#5"/>
    <dgm:cxn modelId="{55A5B822-D34D-4D98-BCFE-6DECE042BA04}" type="presOf" srcId="{D63ACD8C-9E0C-4153-94B8-77833282D56C}" destId="{E306A05D-FB96-43AF-A805-535228124EB5}" srcOrd="1" destOrd="0" presId="urn:microsoft.com/office/officeart/2008/layout/HorizontalMultiLevelHierarchy#5"/>
    <dgm:cxn modelId="{3D979AC1-EF4D-42EC-A0EA-4E8078C0FDBF}" srcId="{7F2AC14E-B2C6-45BD-90B9-693D5F5CEAAC}" destId="{74A0C110-B37C-4135-ABF0-B389422D45CA}" srcOrd="0" destOrd="0" parTransId="{777BDBB5-F674-43F0-A1CF-141C3180B501}" sibTransId="{C360733E-FAF0-4BDF-A31F-9C37644CE86E}"/>
    <dgm:cxn modelId="{7A99B25A-AC3D-44B3-8ED9-D10C5738EE2A}" type="presOf" srcId="{6B72D99B-73B6-4A86-8EB2-21A479B403E4}" destId="{19B3DBF8-1470-4CF2-A3AB-88B6491CEC03}" srcOrd="0" destOrd="0" presId="urn:microsoft.com/office/officeart/2008/layout/HorizontalMultiLevelHierarchy#5"/>
    <dgm:cxn modelId="{11CDFD08-307D-4D22-857D-C032B3719270}" type="presOf" srcId="{941F8704-1E83-4FAC-BEE3-BC84FEC3847F}" destId="{8759CFCD-CE77-48A3-90F0-88F88488AFE1}" srcOrd="0" destOrd="0" presId="urn:microsoft.com/office/officeart/2008/layout/HorizontalMultiLevelHierarchy#5"/>
    <dgm:cxn modelId="{60172E48-6674-4968-BBBC-2A97504CBAFC}" srcId="{74A0C110-B37C-4135-ABF0-B389422D45CA}" destId="{C70EC1F8-D4CF-4F56-B851-4421F56CA8D4}" srcOrd="2" destOrd="0" parTransId="{86FA5191-09A4-4B90-AF19-A802F1192295}" sibTransId="{6A0BA17A-F706-4A04-9050-C7D6B635FBF3}"/>
    <dgm:cxn modelId="{8FEBD782-D328-4635-9684-61D4D5DB936A}" srcId="{74A0C110-B37C-4135-ABF0-B389422D45CA}" destId="{72EB2EBD-ABCF-498E-AA5B-7213E4632CA1}" srcOrd="0" destOrd="0" parTransId="{941F8704-1E83-4FAC-BEE3-BC84FEC3847F}" sibTransId="{E4DC8395-BF3F-42F1-8567-0C3AD57E64CB}"/>
    <dgm:cxn modelId="{4A15785D-06ED-490A-84E1-50FE70CDB645}" type="presOf" srcId="{941F8704-1E83-4FAC-BEE3-BC84FEC3847F}" destId="{87A2C57B-B025-43B2-A9A2-86421F17CDA1}" srcOrd="1" destOrd="0" presId="urn:microsoft.com/office/officeart/2008/layout/HorizontalMultiLevelHierarchy#5"/>
    <dgm:cxn modelId="{59BE3B58-7C66-4595-A2BD-70A539B3CF5C}" type="presOf" srcId="{6D454FEA-CCC0-4FCE-A711-FCB6D6D4351E}" destId="{1617B730-48ED-41A9-B952-EEBAE23CEB93}" srcOrd="0" destOrd="0" presId="urn:microsoft.com/office/officeart/2008/layout/HorizontalMultiLevelHierarchy#5"/>
    <dgm:cxn modelId="{14D03EDF-00BB-4A38-8EC1-353326489F20}" srcId="{74A0C110-B37C-4135-ABF0-B389422D45CA}" destId="{6D454FEA-CCC0-4FCE-A711-FCB6D6D4351E}" srcOrd="3" destOrd="0" parTransId="{6B72D99B-73B6-4A86-8EB2-21A479B403E4}" sibTransId="{912C5D02-2631-4325-A64D-5E29D7E4D184}"/>
    <dgm:cxn modelId="{77A6ED43-31A1-4442-BC16-89AC9D579E3A}" type="presOf" srcId="{AF0E95B0-0FD4-4D8B-9CCA-B8341C88C218}" destId="{97F3762B-F2C2-43A5-845A-126D61FA43FB}" srcOrd="0" destOrd="0" presId="urn:microsoft.com/office/officeart/2008/layout/HorizontalMultiLevelHierarchy#5"/>
    <dgm:cxn modelId="{72387748-52B5-4779-8F0C-A7A542AA67EE}" type="presOf" srcId="{74A0C110-B37C-4135-ABF0-B389422D45CA}" destId="{BB83A239-1731-4B62-97D4-D66FFF259011}" srcOrd="0" destOrd="0" presId="urn:microsoft.com/office/officeart/2008/layout/HorizontalMultiLevelHierarchy#5"/>
    <dgm:cxn modelId="{2A868A53-F3A4-4824-B06C-80F0EA5D4DB1}" type="presOf" srcId="{6B72D99B-73B6-4A86-8EB2-21A479B403E4}" destId="{0973EFA3-6127-4000-8090-177089639EDB}" srcOrd="1" destOrd="0" presId="urn:microsoft.com/office/officeart/2008/layout/HorizontalMultiLevelHierarchy#5"/>
    <dgm:cxn modelId="{6846DB09-B969-4A05-8717-CA1E4BE3392A}" srcId="{74A0C110-B37C-4135-ABF0-B389422D45CA}" destId="{AF0E95B0-0FD4-4D8B-9CCA-B8341C88C218}" srcOrd="1" destOrd="0" parTransId="{D63ACD8C-9E0C-4153-94B8-77833282D56C}" sibTransId="{4EC9F2F0-3263-4224-9105-53411CA19009}"/>
    <dgm:cxn modelId="{BF523B7A-2845-4439-9F29-E79409927B00}" type="presParOf" srcId="{081E3452-A535-4DA2-AA4F-B43814DC4B38}" destId="{2973EA91-CC0C-4442-AF9C-51B5674661D3}" srcOrd="0" destOrd="0" presId="urn:microsoft.com/office/officeart/2008/layout/HorizontalMultiLevelHierarchy#5"/>
    <dgm:cxn modelId="{498EC0C0-47D2-4C08-B2F1-7FA39F67BCA7}" type="presParOf" srcId="{2973EA91-CC0C-4442-AF9C-51B5674661D3}" destId="{BB83A239-1731-4B62-97D4-D66FFF259011}" srcOrd="0" destOrd="0" presId="urn:microsoft.com/office/officeart/2008/layout/HorizontalMultiLevelHierarchy#5"/>
    <dgm:cxn modelId="{53C9A355-19BD-43D0-9E95-2A7C9C92F290}" type="presParOf" srcId="{2973EA91-CC0C-4442-AF9C-51B5674661D3}" destId="{9DA67AFA-2D3F-44D4-9215-712635300F40}" srcOrd="1" destOrd="0" presId="urn:microsoft.com/office/officeart/2008/layout/HorizontalMultiLevelHierarchy#5"/>
    <dgm:cxn modelId="{3142C788-635D-4D1B-BB18-BF1D588AB463}" type="presParOf" srcId="{9DA67AFA-2D3F-44D4-9215-712635300F40}" destId="{8759CFCD-CE77-48A3-90F0-88F88488AFE1}" srcOrd="0" destOrd="0" presId="urn:microsoft.com/office/officeart/2008/layout/HorizontalMultiLevelHierarchy#5"/>
    <dgm:cxn modelId="{9AF037B3-1485-47C3-8AC3-DFF3B11F47B9}" type="presParOf" srcId="{8759CFCD-CE77-48A3-90F0-88F88488AFE1}" destId="{87A2C57B-B025-43B2-A9A2-86421F17CDA1}" srcOrd="0" destOrd="0" presId="urn:microsoft.com/office/officeart/2008/layout/HorizontalMultiLevelHierarchy#5"/>
    <dgm:cxn modelId="{22CC1856-D93F-42E1-B240-37C7B943811D}" type="presParOf" srcId="{9DA67AFA-2D3F-44D4-9215-712635300F40}" destId="{4D46A239-3B45-4E38-A0CA-4B4E8DCE232B}" srcOrd="1" destOrd="0" presId="urn:microsoft.com/office/officeart/2008/layout/HorizontalMultiLevelHierarchy#5"/>
    <dgm:cxn modelId="{22C0234E-97DA-49A1-95A6-2ECFBF2B0F7E}" type="presParOf" srcId="{4D46A239-3B45-4E38-A0CA-4B4E8DCE232B}" destId="{EDC9EC88-0A46-4D45-B58E-2ECE40033EBE}" srcOrd="0" destOrd="0" presId="urn:microsoft.com/office/officeart/2008/layout/HorizontalMultiLevelHierarchy#5"/>
    <dgm:cxn modelId="{A9E397F6-BA68-4E9B-B193-CB0996047088}" type="presParOf" srcId="{4D46A239-3B45-4E38-A0CA-4B4E8DCE232B}" destId="{B5A88C7C-880D-4C3A-8EDD-9B5759B8DEE4}" srcOrd="1" destOrd="0" presId="urn:microsoft.com/office/officeart/2008/layout/HorizontalMultiLevelHierarchy#5"/>
    <dgm:cxn modelId="{1193549F-3C8D-441F-AB8B-EAFB4577310E}" type="presParOf" srcId="{9DA67AFA-2D3F-44D4-9215-712635300F40}" destId="{1042094D-1540-4A72-9CD9-57C6BE06A429}" srcOrd="2" destOrd="0" presId="urn:microsoft.com/office/officeart/2008/layout/HorizontalMultiLevelHierarchy#5"/>
    <dgm:cxn modelId="{EF023754-B530-4D30-B205-53134D637F80}" type="presParOf" srcId="{1042094D-1540-4A72-9CD9-57C6BE06A429}" destId="{E306A05D-FB96-43AF-A805-535228124EB5}" srcOrd="0" destOrd="0" presId="urn:microsoft.com/office/officeart/2008/layout/HorizontalMultiLevelHierarchy#5"/>
    <dgm:cxn modelId="{F996D57C-F366-4C60-8662-FEDBB6D7E2B2}" type="presParOf" srcId="{9DA67AFA-2D3F-44D4-9215-712635300F40}" destId="{AF166D84-07B5-4116-B39F-5B6978583743}" srcOrd="3" destOrd="0" presId="urn:microsoft.com/office/officeart/2008/layout/HorizontalMultiLevelHierarchy#5"/>
    <dgm:cxn modelId="{EADADC3B-D060-47BD-9DA9-BA50756459DE}" type="presParOf" srcId="{AF166D84-07B5-4116-B39F-5B6978583743}" destId="{97F3762B-F2C2-43A5-845A-126D61FA43FB}" srcOrd="0" destOrd="0" presId="urn:microsoft.com/office/officeart/2008/layout/HorizontalMultiLevelHierarchy#5"/>
    <dgm:cxn modelId="{88FA9E6D-A7E2-4BED-BDF6-02121E20540C}" type="presParOf" srcId="{AF166D84-07B5-4116-B39F-5B6978583743}" destId="{BABBAD25-5B70-491F-B24F-14D271B3CDA6}" srcOrd="1" destOrd="0" presId="urn:microsoft.com/office/officeart/2008/layout/HorizontalMultiLevelHierarchy#5"/>
    <dgm:cxn modelId="{AA94CAC9-5CE4-46D5-815C-FF0EFCE1E088}" type="presParOf" srcId="{9DA67AFA-2D3F-44D4-9215-712635300F40}" destId="{A79192A6-8962-477E-92F3-E3EE3D73DCBD}" srcOrd="4" destOrd="0" presId="urn:microsoft.com/office/officeart/2008/layout/HorizontalMultiLevelHierarchy#5"/>
    <dgm:cxn modelId="{5BA1F211-6D4A-43B7-ADE8-8F3889DBF92E}" type="presParOf" srcId="{A79192A6-8962-477E-92F3-E3EE3D73DCBD}" destId="{C0BAC1BC-CB94-498D-8C18-FE84240E23EF}" srcOrd="0" destOrd="0" presId="urn:microsoft.com/office/officeart/2008/layout/HorizontalMultiLevelHierarchy#5"/>
    <dgm:cxn modelId="{163EBAF0-C3B9-44F9-B8B1-5F362C2A6D62}" type="presParOf" srcId="{9DA67AFA-2D3F-44D4-9215-712635300F40}" destId="{1564C9F6-CA51-4D81-9BC7-E514C77C8A42}" srcOrd="5" destOrd="0" presId="urn:microsoft.com/office/officeart/2008/layout/HorizontalMultiLevelHierarchy#5"/>
    <dgm:cxn modelId="{46A596FA-3883-4839-A174-144F0CB8BB11}" type="presParOf" srcId="{1564C9F6-CA51-4D81-9BC7-E514C77C8A42}" destId="{A25E3D96-29A9-45BF-880D-B80D86DD8ED1}" srcOrd="0" destOrd="0" presId="urn:microsoft.com/office/officeart/2008/layout/HorizontalMultiLevelHierarchy#5"/>
    <dgm:cxn modelId="{9F8F1651-F283-41DB-B7DF-1ABC386AC176}" type="presParOf" srcId="{1564C9F6-CA51-4D81-9BC7-E514C77C8A42}" destId="{F904D9D5-B8D0-49F4-A527-A496605F86A8}" srcOrd="1" destOrd="0" presId="urn:microsoft.com/office/officeart/2008/layout/HorizontalMultiLevelHierarchy#5"/>
    <dgm:cxn modelId="{49293249-13A5-4B1E-860E-84BB5C8CBCF6}" type="presParOf" srcId="{9DA67AFA-2D3F-44D4-9215-712635300F40}" destId="{19B3DBF8-1470-4CF2-A3AB-88B6491CEC03}" srcOrd="6" destOrd="0" presId="urn:microsoft.com/office/officeart/2008/layout/HorizontalMultiLevelHierarchy#5"/>
    <dgm:cxn modelId="{F892EDDB-7811-4411-B2B2-0962648D1301}" type="presParOf" srcId="{19B3DBF8-1470-4CF2-A3AB-88B6491CEC03}" destId="{0973EFA3-6127-4000-8090-177089639EDB}" srcOrd="0" destOrd="0" presId="urn:microsoft.com/office/officeart/2008/layout/HorizontalMultiLevelHierarchy#5"/>
    <dgm:cxn modelId="{E290E54E-4A8B-407F-A88A-7009FC282103}" type="presParOf" srcId="{9DA67AFA-2D3F-44D4-9215-712635300F40}" destId="{2419E953-9B43-45C7-B19E-E1A1BCA98452}" srcOrd="7" destOrd="0" presId="urn:microsoft.com/office/officeart/2008/layout/HorizontalMultiLevelHierarchy#5"/>
    <dgm:cxn modelId="{97D6A800-278C-4F9E-8F45-3D349CC5EA61}" type="presParOf" srcId="{2419E953-9B43-45C7-B19E-E1A1BCA98452}" destId="{1617B730-48ED-41A9-B952-EEBAE23CEB93}" srcOrd="0" destOrd="0" presId="urn:microsoft.com/office/officeart/2008/layout/HorizontalMultiLevelHierarchy#5"/>
    <dgm:cxn modelId="{1F690910-20BA-406C-B1D4-0F4AAEB1A0F3}" type="presParOf" srcId="{2419E953-9B43-45C7-B19E-E1A1BCA98452}" destId="{7106C3FE-934B-4544-8704-6C8E96AA04FD}" srcOrd="1" destOrd="0" presId="urn:microsoft.com/office/officeart/2008/layout/HorizontalMultiLevelHierarchy#5"/>
  </dgm:cxnLst>
  <dgm:bg/>
  <dgm:whole/>
  <dgm:extLst>
    <a:ext uri="http://schemas.microsoft.com/office/drawing/2008/diagram">
      <dsp:dataModelExt xmlns:dsp="http://schemas.microsoft.com/office/drawing/2008/diagram" xmlns=""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3DBF8-1470-4CF2-A3AB-88B6491CEC03}">
      <dsp:nvSpPr>
        <dsp:cNvPr id="0" name=""/>
        <dsp:cNvSpPr/>
      </dsp:nvSpPr>
      <dsp:spPr>
        <a:xfrm>
          <a:off x="1969224" y="5559829"/>
          <a:ext cx="183414" cy="524241"/>
        </a:xfrm>
        <a:custGeom>
          <a:avLst/>
          <a:gdLst/>
          <a:ahLst/>
          <a:cxnLst/>
          <a:rect l="0" t="0" r="0" b="0"/>
          <a:pathLst>
            <a:path>
              <a:moveTo>
                <a:pt x="0" y="0"/>
              </a:moveTo>
              <a:lnTo>
                <a:pt x="91707" y="0"/>
              </a:lnTo>
              <a:lnTo>
                <a:pt x="91707" y="524241"/>
              </a:lnTo>
              <a:lnTo>
                <a:pt x="183414" y="524241"/>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47046" y="5808065"/>
        <a:ext cx="27770" cy="27770"/>
      </dsp:txXfrm>
    </dsp:sp>
    <dsp:sp modelId="{A79192A6-8962-477E-92F3-E3EE3D73DCBD}">
      <dsp:nvSpPr>
        <dsp:cNvPr id="0" name=""/>
        <dsp:cNvSpPr/>
      </dsp:nvSpPr>
      <dsp:spPr>
        <a:xfrm>
          <a:off x="1969224" y="5559829"/>
          <a:ext cx="183414" cy="174747"/>
        </a:xfrm>
        <a:custGeom>
          <a:avLst/>
          <a:gdLst/>
          <a:ahLst/>
          <a:cxnLst/>
          <a:rect l="0" t="0" r="0" b="0"/>
          <a:pathLst>
            <a:path>
              <a:moveTo>
                <a:pt x="0" y="0"/>
              </a:moveTo>
              <a:lnTo>
                <a:pt x="91707" y="0"/>
              </a:lnTo>
              <a:lnTo>
                <a:pt x="91707" y="174747"/>
              </a:lnTo>
              <a:lnTo>
                <a:pt x="183414" y="17474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4598" y="5640870"/>
        <a:ext cx="12666" cy="12666"/>
      </dsp:txXfrm>
    </dsp:sp>
    <dsp:sp modelId="{1042094D-1540-4A72-9CD9-57C6BE06A429}">
      <dsp:nvSpPr>
        <dsp:cNvPr id="0" name=""/>
        <dsp:cNvSpPr/>
      </dsp:nvSpPr>
      <dsp:spPr>
        <a:xfrm>
          <a:off x="1969224" y="5385082"/>
          <a:ext cx="183414" cy="174747"/>
        </a:xfrm>
        <a:custGeom>
          <a:avLst/>
          <a:gdLst/>
          <a:ahLst/>
          <a:cxnLst/>
          <a:rect l="0" t="0" r="0" b="0"/>
          <a:pathLst>
            <a:path>
              <a:moveTo>
                <a:pt x="0" y="174747"/>
              </a:moveTo>
              <a:lnTo>
                <a:pt x="91707" y="174747"/>
              </a:lnTo>
              <a:lnTo>
                <a:pt x="91707" y="0"/>
              </a:lnTo>
              <a:lnTo>
                <a:pt x="183414" y="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4598" y="5466123"/>
        <a:ext cx="12666" cy="12666"/>
      </dsp:txXfrm>
    </dsp:sp>
    <dsp:sp modelId="{8759CFCD-CE77-48A3-90F0-88F88488AFE1}">
      <dsp:nvSpPr>
        <dsp:cNvPr id="0" name=""/>
        <dsp:cNvSpPr/>
      </dsp:nvSpPr>
      <dsp:spPr>
        <a:xfrm>
          <a:off x="1969224" y="5035588"/>
          <a:ext cx="183414" cy="524241"/>
        </a:xfrm>
        <a:custGeom>
          <a:avLst/>
          <a:gdLst/>
          <a:ahLst/>
          <a:cxnLst/>
          <a:rect l="0" t="0" r="0" b="0"/>
          <a:pathLst>
            <a:path>
              <a:moveTo>
                <a:pt x="0" y="524241"/>
              </a:moveTo>
              <a:lnTo>
                <a:pt x="91707" y="524241"/>
              </a:lnTo>
              <a:lnTo>
                <a:pt x="91707" y="0"/>
              </a:lnTo>
              <a:lnTo>
                <a:pt x="183414" y="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47046" y="5283824"/>
        <a:ext cx="27770" cy="27770"/>
      </dsp:txXfrm>
    </dsp:sp>
    <dsp:sp modelId="{2E4DAD37-CDED-424B-BCAE-D0C5232ED7FA}">
      <dsp:nvSpPr>
        <dsp:cNvPr id="0" name=""/>
        <dsp:cNvSpPr/>
      </dsp:nvSpPr>
      <dsp:spPr>
        <a:xfrm>
          <a:off x="868737" y="3200744"/>
          <a:ext cx="183414" cy="2359085"/>
        </a:xfrm>
        <a:custGeom>
          <a:avLst/>
          <a:gdLst/>
          <a:ahLst/>
          <a:cxnLst/>
          <a:rect l="0" t="0" r="0" b="0"/>
          <a:pathLst>
            <a:path>
              <a:moveTo>
                <a:pt x="0" y="0"/>
              </a:moveTo>
              <a:lnTo>
                <a:pt x="91707" y="0"/>
              </a:lnTo>
              <a:lnTo>
                <a:pt x="91707" y="2359085"/>
              </a:lnTo>
              <a:lnTo>
                <a:pt x="183414" y="235908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901289" y="4321132"/>
        <a:ext cx="118310" cy="118310"/>
      </dsp:txXfrm>
    </dsp:sp>
    <dsp:sp modelId="{4B9E0B03-DEEA-4409-AD70-61DC6F5AE11D}">
      <dsp:nvSpPr>
        <dsp:cNvPr id="0" name=""/>
        <dsp:cNvSpPr/>
      </dsp:nvSpPr>
      <dsp:spPr>
        <a:xfrm>
          <a:off x="1969224" y="4161853"/>
          <a:ext cx="183414" cy="524241"/>
        </a:xfrm>
        <a:custGeom>
          <a:avLst/>
          <a:gdLst/>
          <a:ahLst/>
          <a:cxnLst/>
          <a:rect l="0" t="0" r="0" b="0"/>
          <a:pathLst>
            <a:path>
              <a:moveTo>
                <a:pt x="0" y="0"/>
              </a:moveTo>
              <a:lnTo>
                <a:pt x="91707" y="0"/>
              </a:lnTo>
              <a:lnTo>
                <a:pt x="91707" y="524241"/>
              </a:lnTo>
              <a:lnTo>
                <a:pt x="183414" y="524241"/>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47046" y="4410089"/>
        <a:ext cx="27770" cy="27770"/>
      </dsp:txXfrm>
    </dsp:sp>
    <dsp:sp modelId="{D1BC0AAA-8C68-47B3-89D5-E3321FDD9A95}">
      <dsp:nvSpPr>
        <dsp:cNvPr id="0" name=""/>
        <dsp:cNvSpPr/>
      </dsp:nvSpPr>
      <dsp:spPr>
        <a:xfrm>
          <a:off x="1969224" y="4161853"/>
          <a:ext cx="183414" cy="174747"/>
        </a:xfrm>
        <a:custGeom>
          <a:avLst/>
          <a:gdLst/>
          <a:ahLst/>
          <a:cxnLst/>
          <a:rect l="0" t="0" r="0" b="0"/>
          <a:pathLst>
            <a:path>
              <a:moveTo>
                <a:pt x="0" y="0"/>
              </a:moveTo>
              <a:lnTo>
                <a:pt x="91707" y="0"/>
              </a:lnTo>
              <a:lnTo>
                <a:pt x="91707" y="174747"/>
              </a:lnTo>
              <a:lnTo>
                <a:pt x="183414" y="17474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4598" y="4242893"/>
        <a:ext cx="12666" cy="12666"/>
      </dsp:txXfrm>
    </dsp:sp>
    <dsp:sp modelId="{5370860D-B87F-467A-9D8A-2F606F65AD13}">
      <dsp:nvSpPr>
        <dsp:cNvPr id="0" name=""/>
        <dsp:cNvSpPr/>
      </dsp:nvSpPr>
      <dsp:spPr>
        <a:xfrm>
          <a:off x="1969224" y="3987106"/>
          <a:ext cx="183414" cy="174747"/>
        </a:xfrm>
        <a:custGeom>
          <a:avLst/>
          <a:gdLst/>
          <a:ahLst/>
          <a:cxnLst/>
          <a:rect l="0" t="0" r="0" b="0"/>
          <a:pathLst>
            <a:path>
              <a:moveTo>
                <a:pt x="0" y="174747"/>
              </a:moveTo>
              <a:lnTo>
                <a:pt x="91707" y="174747"/>
              </a:lnTo>
              <a:lnTo>
                <a:pt x="91707" y="0"/>
              </a:lnTo>
              <a:lnTo>
                <a:pt x="183414" y="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4598" y="4068146"/>
        <a:ext cx="12666" cy="12666"/>
      </dsp:txXfrm>
    </dsp:sp>
    <dsp:sp modelId="{82A460D7-1342-4302-B2AD-26147690EEE0}">
      <dsp:nvSpPr>
        <dsp:cNvPr id="0" name=""/>
        <dsp:cNvSpPr/>
      </dsp:nvSpPr>
      <dsp:spPr>
        <a:xfrm>
          <a:off x="1969224" y="3637612"/>
          <a:ext cx="183414" cy="524241"/>
        </a:xfrm>
        <a:custGeom>
          <a:avLst/>
          <a:gdLst/>
          <a:ahLst/>
          <a:cxnLst/>
          <a:rect l="0" t="0" r="0" b="0"/>
          <a:pathLst>
            <a:path>
              <a:moveTo>
                <a:pt x="0" y="524241"/>
              </a:moveTo>
              <a:lnTo>
                <a:pt x="91707" y="524241"/>
              </a:lnTo>
              <a:lnTo>
                <a:pt x="91707" y="0"/>
              </a:lnTo>
              <a:lnTo>
                <a:pt x="183414" y="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47046" y="3885847"/>
        <a:ext cx="27770" cy="27770"/>
      </dsp:txXfrm>
    </dsp:sp>
    <dsp:sp modelId="{B3596280-ED72-44D4-8E79-96BE5D297CB2}">
      <dsp:nvSpPr>
        <dsp:cNvPr id="0" name=""/>
        <dsp:cNvSpPr/>
      </dsp:nvSpPr>
      <dsp:spPr>
        <a:xfrm>
          <a:off x="868737" y="3200744"/>
          <a:ext cx="183414" cy="961108"/>
        </a:xfrm>
        <a:custGeom>
          <a:avLst/>
          <a:gdLst/>
          <a:ahLst/>
          <a:cxnLst/>
          <a:rect l="0" t="0" r="0" b="0"/>
          <a:pathLst>
            <a:path>
              <a:moveTo>
                <a:pt x="0" y="0"/>
              </a:moveTo>
              <a:lnTo>
                <a:pt x="91707" y="0"/>
              </a:lnTo>
              <a:lnTo>
                <a:pt x="91707" y="961108"/>
              </a:lnTo>
              <a:lnTo>
                <a:pt x="183414" y="961108"/>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35983" y="3656837"/>
        <a:ext cx="48922" cy="48922"/>
      </dsp:txXfrm>
    </dsp:sp>
    <dsp:sp modelId="{250A6029-EE1E-4585-B8A0-3C87A047B874}">
      <dsp:nvSpPr>
        <dsp:cNvPr id="0" name=""/>
        <dsp:cNvSpPr/>
      </dsp:nvSpPr>
      <dsp:spPr>
        <a:xfrm>
          <a:off x="1969224" y="2589129"/>
          <a:ext cx="183414" cy="698988"/>
        </a:xfrm>
        <a:custGeom>
          <a:avLst/>
          <a:gdLst/>
          <a:ahLst/>
          <a:cxnLst/>
          <a:rect l="0" t="0" r="0" b="0"/>
          <a:pathLst>
            <a:path>
              <a:moveTo>
                <a:pt x="0" y="0"/>
              </a:moveTo>
              <a:lnTo>
                <a:pt x="91707" y="0"/>
              </a:lnTo>
              <a:lnTo>
                <a:pt x="91707" y="698988"/>
              </a:lnTo>
              <a:lnTo>
                <a:pt x="183414" y="698988"/>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42865" y="2920557"/>
        <a:ext cx="36132" cy="36132"/>
      </dsp:txXfrm>
    </dsp:sp>
    <dsp:sp modelId="{A888E022-27AE-4530-884A-94DBF2FB227E}">
      <dsp:nvSpPr>
        <dsp:cNvPr id="0" name=""/>
        <dsp:cNvSpPr/>
      </dsp:nvSpPr>
      <dsp:spPr>
        <a:xfrm>
          <a:off x="1969224" y="2589129"/>
          <a:ext cx="183414" cy="349494"/>
        </a:xfrm>
        <a:custGeom>
          <a:avLst/>
          <a:gdLst/>
          <a:ahLst/>
          <a:cxnLst/>
          <a:rect l="0" t="0" r="0" b="0"/>
          <a:pathLst>
            <a:path>
              <a:moveTo>
                <a:pt x="0" y="0"/>
              </a:moveTo>
              <a:lnTo>
                <a:pt x="91707" y="0"/>
              </a:lnTo>
              <a:lnTo>
                <a:pt x="91707" y="349494"/>
              </a:lnTo>
              <a:lnTo>
                <a:pt x="183414" y="349494"/>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064" y="2754009"/>
        <a:ext cx="19734" cy="19734"/>
      </dsp:txXfrm>
    </dsp:sp>
    <dsp:sp modelId="{6187C27C-D99F-4F45-A31D-EAB22AE7918E}">
      <dsp:nvSpPr>
        <dsp:cNvPr id="0" name=""/>
        <dsp:cNvSpPr/>
      </dsp:nvSpPr>
      <dsp:spPr>
        <a:xfrm>
          <a:off x="1969224" y="2543409"/>
          <a:ext cx="183414" cy="91440"/>
        </a:xfrm>
        <a:custGeom>
          <a:avLst/>
          <a:gdLst/>
          <a:ahLst/>
          <a:cxnLst/>
          <a:rect l="0" t="0" r="0" b="0"/>
          <a:pathLst>
            <a:path>
              <a:moveTo>
                <a:pt x="0" y="45720"/>
              </a:moveTo>
              <a:lnTo>
                <a:pt x="183414" y="4572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6346" y="2584544"/>
        <a:ext cx="9170" cy="9170"/>
      </dsp:txXfrm>
    </dsp:sp>
    <dsp:sp modelId="{BB059051-2C80-4624-8481-94B66886CE77}">
      <dsp:nvSpPr>
        <dsp:cNvPr id="0" name=""/>
        <dsp:cNvSpPr/>
      </dsp:nvSpPr>
      <dsp:spPr>
        <a:xfrm>
          <a:off x="1969224" y="2239635"/>
          <a:ext cx="183414" cy="349494"/>
        </a:xfrm>
        <a:custGeom>
          <a:avLst/>
          <a:gdLst/>
          <a:ahLst/>
          <a:cxnLst/>
          <a:rect l="0" t="0" r="0" b="0"/>
          <a:pathLst>
            <a:path>
              <a:moveTo>
                <a:pt x="0" y="349494"/>
              </a:moveTo>
              <a:lnTo>
                <a:pt x="91707" y="349494"/>
              </a:lnTo>
              <a:lnTo>
                <a:pt x="91707" y="0"/>
              </a:lnTo>
              <a:lnTo>
                <a:pt x="183414" y="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064" y="2404515"/>
        <a:ext cx="19734" cy="19734"/>
      </dsp:txXfrm>
    </dsp:sp>
    <dsp:sp modelId="{27E28BE3-6B33-4AA5-A4A7-206B56A4BF56}">
      <dsp:nvSpPr>
        <dsp:cNvPr id="0" name=""/>
        <dsp:cNvSpPr/>
      </dsp:nvSpPr>
      <dsp:spPr>
        <a:xfrm>
          <a:off x="1969224" y="1890141"/>
          <a:ext cx="183414" cy="698988"/>
        </a:xfrm>
        <a:custGeom>
          <a:avLst/>
          <a:gdLst/>
          <a:ahLst/>
          <a:cxnLst/>
          <a:rect l="0" t="0" r="0" b="0"/>
          <a:pathLst>
            <a:path>
              <a:moveTo>
                <a:pt x="0" y="698988"/>
              </a:moveTo>
              <a:lnTo>
                <a:pt x="91707" y="698988"/>
              </a:lnTo>
              <a:lnTo>
                <a:pt x="91707" y="0"/>
              </a:lnTo>
              <a:lnTo>
                <a:pt x="183414" y="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42865" y="2221569"/>
        <a:ext cx="36132" cy="36132"/>
      </dsp:txXfrm>
    </dsp:sp>
    <dsp:sp modelId="{C2F15F08-E5CF-4998-887C-7D58EFE04AA4}">
      <dsp:nvSpPr>
        <dsp:cNvPr id="0" name=""/>
        <dsp:cNvSpPr/>
      </dsp:nvSpPr>
      <dsp:spPr>
        <a:xfrm>
          <a:off x="868737" y="2589129"/>
          <a:ext cx="183414" cy="611614"/>
        </a:xfrm>
        <a:custGeom>
          <a:avLst/>
          <a:gdLst/>
          <a:ahLst/>
          <a:cxnLst/>
          <a:rect l="0" t="0" r="0" b="0"/>
          <a:pathLst>
            <a:path>
              <a:moveTo>
                <a:pt x="0" y="611614"/>
              </a:moveTo>
              <a:lnTo>
                <a:pt x="91707" y="611614"/>
              </a:lnTo>
              <a:lnTo>
                <a:pt x="91707" y="0"/>
              </a:lnTo>
              <a:lnTo>
                <a:pt x="183414"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44481" y="2878974"/>
        <a:ext cx="31926" cy="31926"/>
      </dsp:txXfrm>
    </dsp:sp>
    <dsp:sp modelId="{4CAC9E79-7303-4861-A64B-9572341D272C}">
      <dsp:nvSpPr>
        <dsp:cNvPr id="0" name=""/>
        <dsp:cNvSpPr/>
      </dsp:nvSpPr>
      <dsp:spPr>
        <a:xfrm>
          <a:off x="1969224" y="841659"/>
          <a:ext cx="183414" cy="698988"/>
        </a:xfrm>
        <a:custGeom>
          <a:avLst/>
          <a:gdLst/>
          <a:ahLst/>
          <a:cxnLst/>
          <a:rect l="0" t="0" r="0" b="0"/>
          <a:pathLst>
            <a:path>
              <a:moveTo>
                <a:pt x="0" y="0"/>
              </a:moveTo>
              <a:lnTo>
                <a:pt x="91707" y="0"/>
              </a:lnTo>
              <a:lnTo>
                <a:pt x="91707" y="698988"/>
              </a:lnTo>
              <a:lnTo>
                <a:pt x="183414" y="698988"/>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42865" y="1173086"/>
        <a:ext cx="36132" cy="36132"/>
      </dsp:txXfrm>
    </dsp:sp>
    <dsp:sp modelId="{35D56DA8-F15D-4AE0-81B7-29FA96E44D6D}">
      <dsp:nvSpPr>
        <dsp:cNvPr id="0" name=""/>
        <dsp:cNvSpPr/>
      </dsp:nvSpPr>
      <dsp:spPr>
        <a:xfrm>
          <a:off x="1969224" y="841659"/>
          <a:ext cx="183414" cy="349494"/>
        </a:xfrm>
        <a:custGeom>
          <a:avLst/>
          <a:gdLst/>
          <a:ahLst/>
          <a:cxnLst/>
          <a:rect l="0" t="0" r="0" b="0"/>
          <a:pathLst>
            <a:path>
              <a:moveTo>
                <a:pt x="0" y="0"/>
              </a:moveTo>
              <a:lnTo>
                <a:pt x="91707" y="0"/>
              </a:lnTo>
              <a:lnTo>
                <a:pt x="91707" y="349494"/>
              </a:lnTo>
              <a:lnTo>
                <a:pt x="183414" y="349494"/>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064" y="1006538"/>
        <a:ext cx="19734" cy="19734"/>
      </dsp:txXfrm>
    </dsp:sp>
    <dsp:sp modelId="{6D60099B-8824-4AAE-B402-17ED78415C7C}">
      <dsp:nvSpPr>
        <dsp:cNvPr id="0" name=""/>
        <dsp:cNvSpPr/>
      </dsp:nvSpPr>
      <dsp:spPr>
        <a:xfrm>
          <a:off x="1969224" y="795939"/>
          <a:ext cx="183414" cy="91440"/>
        </a:xfrm>
        <a:custGeom>
          <a:avLst/>
          <a:gdLst/>
          <a:ahLst/>
          <a:cxnLst/>
          <a:rect l="0" t="0" r="0" b="0"/>
          <a:pathLst>
            <a:path>
              <a:moveTo>
                <a:pt x="0" y="45720"/>
              </a:moveTo>
              <a:lnTo>
                <a:pt x="183414" y="4572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6346" y="837073"/>
        <a:ext cx="9170" cy="9170"/>
      </dsp:txXfrm>
    </dsp:sp>
    <dsp:sp modelId="{1EBAE7FF-4020-4272-8643-6940CADFD01C}">
      <dsp:nvSpPr>
        <dsp:cNvPr id="0" name=""/>
        <dsp:cNvSpPr/>
      </dsp:nvSpPr>
      <dsp:spPr>
        <a:xfrm>
          <a:off x="1969224" y="492164"/>
          <a:ext cx="183414" cy="349494"/>
        </a:xfrm>
        <a:custGeom>
          <a:avLst/>
          <a:gdLst/>
          <a:ahLst/>
          <a:cxnLst/>
          <a:rect l="0" t="0" r="0" b="0"/>
          <a:pathLst>
            <a:path>
              <a:moveTo>
                <a:pt x="0" y="349494"/>
              </a:moveTo>
              <a:lnTo>
                <a:pt x="91707" y="349494"/>
              </a:lnTo>
              <a:lnTo>
                <a:pt x="91707" y="0"/>
              </a:lnTo>
              <a:lnTo>
                <a:pt x="183414" y="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064" y="657044"/>
        <a:ext cx="19734" cy="19734"/>
      </dsp:txXfrm>
    </dsp:sp>
    <dsp:sp modelId="{2E5E0003-4478-4CBB-BF68-B88DE4BB43B2}">
      <dsp:nvSpPr>
        <dsp:cNvPr id="0" name=""/>
        <dsp:cNvSpPr/>
      </dsp:nvSpPr>
      <dsp:spPr>
        <a:xfrm>
          <a:off x="1969224" y="142670"/>
          <a:ext cx="183414" cy="698988"/>
        </a:xfrm>
        <a:custGeom>
          <a:avLst/>
          <a:gdLst/>
          <a:ahLst/>
          <a:cxnLst/>
          <a:rect l="0" t="0" r="0" b="0"/>
          <a:pathLst>
            <a:path>
              <a:moveTo>
                <a:pt x="0" y="698988"/>
              </a:moveTo>
              <a:lnTo>
                <a:pt x="91707" y="698988"/>
              </a:lnTo>
              <a:lnTo>
                <a:pt x="91707" y="0"/>
              </a:lnTo>
              <a:lnTo>
                <a:pt x="183414" y="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42865" y="474098"/>
        <a:ext cx="36132" cy="36132"/>
      </dsp:txXfrm>
    </dsp:sp>
    <dsp:sp modelId="{ADFE4683-656B-4AD7-B863-84D064431350}">
      <dsp:nvSpPr>
        <dsp:cNvPr id="0" name=""/>
        <dsp:cNvSpPr/>
      </dsp:nvSpPr>
      <dsp:spPr>
        <a:xfrm>
          <a:off x="868737" y="841659"/>
          <a:ext cx="183414" cy="2359085"/>
        </a:xfrm>
        <a:custGeom>
          <a:avLst/>
          <a:gdLst/>
          <a:ahLst/>
          <a:cxnLst/>
          <a:rect l="0" t="0" r="0" b="0"/>
          <a:pathLst>
            <a:path>
              <a:moveTo>
                <a:pt x="0" y="2359085"/>
              </a:moveTo>
              <a:lnTo>
                <a:pt x="91707" y="2359085"/>
              </a:lnTo>
              <a:lnTo>
                <a:pt x="91707" y="0"/>
              </a:lnTo>
              <a:lnTo>
                <a:pt x="183414"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901289" y="1962046"/>
        <a:ext cx="118310" cy="118310"/>
      </dsp:txXfrm>
    </dsp:sp>
    <dsp:sp modelId="{93F9A365-CD84-4C2F-A7B2-A31F8DB97056}">
      <dsp:nvSpPr>
        <dsp:cNvPr id="0" name=""/>
        <dsp:cNvSpPr/>
      </dsp:nvSpPr>
      <dsp:spPr>
        <a:xfrm rot="16200000">
          <a:off x="-6837" y="3060946"/>
          <a:ext cx="1471554"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Tally</a:t>
          </a:r>
          <a:endParaRPr lang="zh-CN" altLang="en-US" sz="1400" kern="1200" dirty="0"/>
        </a:p>
      </dsp:txBody>
      <dsp:txXfrm>
        <a:off x="-6837" y="3060946"/>
        <a:ext cx="1471554" cy="279595"/>
      </dsp:txXfrm>
    </dsp:sp>
    <dsp:sp modelId="{270CA913-4AA7-49D6-B551-1AE3BAC15ACF}">
      <dsp:nvSpPr>
        <dsp:cNvPr id="0" name=""/>
        <dsp:cNvSpPr/>
      </dsp:nvSpPr>
      <dsp:spPr>
        <a:xfrm>
          <a:off x="1052152" y="701861"/>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Entity</a:t>
          </a:r>
          <a:r>
            <a:rPr lang="zh-CN" altLang="en-US" sz="500" kern="1200" dirty="0"/>
            <a:t>实体</a:t>
          </a:r>
        </a:p>
      </dsp:txBody>
      <dsp:txXfrm>
        <a:off x="1052152" y="701861"/>
        <a:ext cx="917072" cy="279595"/>
      </dsp:txXfrm>
    </dsp:sp>
    <dsp:sp modelId="{F5930F0E-AF85-4BBC-8FEA-3909D8ADBD16}">
      <dsp:nvSpPr>
        <dsp:cNvPr id="0" name=""/>
        <dsp:cNvSpPr/>
      </dsp:nvSpPr>
      <dsp:spPr>
        <a:xfrm>
          <a:off x="2152639" y="2873"/>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Bill.java</a:t>
          </a:r>
          <a:endParaRPr lang="zh-CN" altLang="en-US" sz="500" kern="1200" dirty="0"/>
        </a:p>
      </dsp:txBody>
      <dsp:txXfrm>
        <a:off x="2152639" y="2873"/>
        <a:ext cx="917072" cy="279595"/>
      </dsp:txXfrm>
    </dsp:sp>
    <dsp:sp modelId="{FFB3AE94-8680-4EF2-9E05-360BD31657C6}">
      <dsp:nvSpPr>
        <dsp:cNvPr id="0" name=""/>
        <dsp:cNvSpPr/>
      </dsp:nvSpPr>
      <dsp:spPr>
        <a:xfrm>
          <a:off x="2152639" y="352367"/>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Budget.java</a:t>
          </a:r>
          <a:endParaRPr lang="zh-CN" altLang="en-US" sz="500" kern="1200" dirty="0"/>
        </a:p>
      </dsp:txBody>
      <dsp:txXfrm>
        <a:off x="2152639" y="352367"/>
        <a:ext cx="917072" cy="279595"/>
      </dsp:txXfrm>
    </dsp:sp>
    <dsp:sp modelId="{EC7A9624-1809-4731-9BFE-1EEEDCAA8C1F}">
      <dsp:nvSpPr>
        <dsp:cNvPr id="0" name=""/>
        <dsp:cNvSpPr/>
      </dsp:nvSpPr>
      <dsp:spPr>
        <a:xfrm>
          <a:off x="2152639" y="701861"/>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Soial.java</a:t>
          </a:r>
          <a:endParaRPr lang="zh-CN" altLang="en-US" sz="500" kern="1200" dirty="0"/>
        </a:p>
      </dsp:txBody>
      <dsp:txXfrm>
        <a:off x="2152639" y="701861"/>
        <a:ext cx="917072" cy="279595"/>
      </dsp:txXfrm>
    </dsp:sp>
    <dsp:sp modelId="{D04BEA7D-74E5-4C6C-B38A-64604315F3B4}">
      <dsp:nvSpPr>
        <dsp:cNvPr id="0" name=""/>
        <dsp:cNvSpPr/>
      </dsp:nvSpPr>
      <dsp:spPr>
        <a:xfrm>
          <a:off x="2152639" y="1051355"/>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Comment.java</a:t>
          </a:r>
          <a:endParaRPr lang="zh-CN" altLang="en-US" sz="500" kern="1200" dirty="0"/>
        </a:p>
      </dsp:txBody>
      <dsp:txXfrm>
        <a:off x="2152639" y="1051355"/>
        <a:ext cx="917072" cy="279595"/>
      </dsp:txXfrm>
    </dsp:sp>
    <dsp:sp modelId="{22F94263-012C-476C-A6E2-88727C025D50}">
      <dsp:nvSpPr>
        <dsp:cNvPr id="0" name=""/>
        <dsp:cNvSpPr/>
      </dsp:nvSpPr>
      <dsp:spPr>
        <a:xfrm>
          <a:off x="2152639" y="1400849"/>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Praise.java</a:t>
          </a:r>
          <a:endParaRPr lang="zh-CN" altLang="en-US" sz="500" kern="1200" dirty="0"/>
        </a:p>
      </dsp:txBody>
      <dsp:txXfrm>
        <a:off x="2152639" y="1400849"/>
        <a:ext cx="917072" cy="279595"/>
      </dsp:txXfrm>
    </dsp:sp>
    <dsp:sp modelId="{B7B5FAFD-0C9E-4CB7-AA4A-8A0F6CD50D8B}">
      <dsp:nvSpPr>
        <dsp:cNvPr id="0" name=""/>
        <dsp:cNvSpPr/>
      </dsp:nvSpPr>
      <dsp:spPr>
        <a:xfrm>
          <a:off x="1052152" y="2449332"/>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Repository</a:t>
          </a:r>
          <a:r>
            <a:rPr lang="zh-CN" altLang="en-US" sz="500" kern="1200" dirty="0"/>
            <a:t>数据库层</a:t>
          </a:r>
        </a:p>
      </dsp:txBody>
      <dsp:txXfrm>
        <a:off x="1052152" y="2449332"/>
        <a:ext cx="917072" cy="279595"/>
      </dsp:txXfrm>
    </dsp:sp>
    <dsp:sp modelId="{2AF84165-DBA0-4475-A1A5-72B9A25F3DC6}">
      <dsp:nvSpPr>
        <dsp:cNvPr id="0" name=""/>
        <dsp:cNvSpPr/>
      </dsp:nvSpPr>
      <dsp:spPr>
        <a:xfrm>
          <a:off x="2152639" y="1750343"/>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BillRepository.java</a:t>
          </a:r>
          <a:endParaRPr lang="zh-CN" altLang="en-US" sz="500" kern="1200" dirty="0"/>
        </a:p>
      </dsp:txBody>
      <dsp:txXfrm>
        <a:off x="2152639" y="1750343"/>
        <a:ext cx="917072" cy="279595"/>
      </dsp:txXfrm>
    </dsp:sp>
    <dsp:sp modelId="{3FBD70EC-CA90-4A9D-8818-B6C699410DDD}">
      <dsp:nvSpPr>
        <dsp:cNvPr id="0" name=""/>
        <dsp:cNvSpPr/>
      </dsp:nvSpPr>
      <dsp:spPr>
        <a:xfrm>
          <a:off x="2152639" y="2099838"/>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BudgetRepository.java</a:t>
          </a:r>
          <a:endParaRPr lang="zh-CN" altLang="en-US" sz="500" kern="1200" dirty="0"/>
        </a:p>
      </dsp:txBody>
      <dsp:txXfrm>
        <a:off x="2152639" y="2099838"/>
        <a:ext cx="917072" cy="279595"/>
      </dsp:txXfrm>
    </dsp:sp>
    <dsp:sp modelId="{95F9C3AF-96C5-4F13-A7FD-D65F31A939B9}">
      <dsp:nvSpPr>
        <dsp:cNvPr id="0" name=""/>
        <dsp:cNvSpPr/>
      </dsp:nvSpPr>
      <dsp:spPr>
        <a:xfrm>
          <a:off x="2152639" y="2449332"/>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SocialRepository.java</a:t>
          </a:r>
          <a:endParaRPr lang="zh-CN" altLang="en-US" sz="500" kern="1200" dirty="0"/>
        </a:p>
      </dsp:txBody>
      <dsp:txXfrm>
        <a:off x="2152639" y="2449332"/>
        <a:ext cx="917072" cy="279595"/>
      </dsp:txXfrm>
    </dsp:sp>
    <dsp:sp modelId="{15CD8EB2-5CB8-4FE3-9FE0-E6AE4715238F}">
      <dsp:nvSpPr>
        <dsp:cNvPr id="0" name=""/>
        <dsp:cNvSpPr/>
      </dsp:nvSpPr>
      <dsp:spPr>
        <a:xfrm>
          <a:off x="2152639" y="2798826"/>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CommentRepository.java</a:t>
          </a:r>
          <a:endParaRPr lang="zh-CN" altLang="en-US" sz="500" kern="1200" dirty="0"/>
        </a:p>
      </dsp:txBody>
      <dsp:txXfrm>
        <a:off x="2152639" y="2798826"/>
        <a:ext cx="917072" cy="279595"/>
      </dsp:txXfrm>
    </dsp:sp>
    <dsp:sp modelId="{A3657C92-060E-40C7-91BA-6CE8D4F13317}">
      <dsp:nvSpPr>
        <dsp:cNvPr id="0" name=""/>
        <dsp:cNvSpPr/>
      </dsp:nvSpPr>
      <dsp:spPr>
        <a:xfrm>
          <a:off x="2152639" y="3148320"/>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PraiseRepository.java</a:t>
          </a:r>
          <a:endParaRPr lang="zh-CN" altLang="en-US" sz="500" kern="1200" dirty="0"/>
        </a:p>
      </dsp:txBody>
      <dsp:txXfrm>
        <a:off x="2152639" y="3148320"/>
        <a:ext cx="917072" cy="279595"/>
      </dsp:txXfrm>
    </dsp:sp>
    <dsp:sp modelId="{8D759B97-436E-4859-AD2F-C3847CA2FFE9}">
      <dsp:nvSpPr>
        <dsp:cNvPr id="0" name=""/>
        <dsp:cNvSpPr/>
      </dsp:nvSpPr>
      <dsp:spPr>
        <a:xfrm>
          <a:off x="1052152" y="4022055"/>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Service</a:t>
          </a:r>
          <a:r>
            <a:rPr lang="zh-CN" altLang="en-US" sz="500" kern="1200" dirty="0"/>
            <a:t>服务层</a:t>
          </a:r>
        </a:p>
      </dsp:txBody>
      <dsp:txXfrm>
        <a:off x="1052152" y="4022055"/>
        <a:ext cx="917072" cy="279595"/>
      </dsp:txXfrm>
    </dsp:sp>
    <dsp:sp modelId="{F17C7C4F-7652-47FC-BD82-655339319ED7}">
      <dsp:nvSpPr>
        <dsp:cNvPr id="0" name=""/>
        <dsp:cNvSpPr/>
      </dsp:nvSpPr>
      <dsp:spPr>
        <a:xfrm>
          <a:off x="2152639" y="3497814"/>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BillService.java</a:t>
          </a:r>
          <a:endParaRPr lang="zh-CN" altLang="en-US" sz="500" kern="1200" dirty="0"/>
        </a:p>
      </dsp:txBody>
      <dsp:txXfrm>
        <a:off x="2152639" y="3497814"/>
        <a:ext cx="917072" cy="279595"/>
      </dsp:txXfrm>
    </dsp:sp>
    <dsp:sp modelId="{51E69518-68B7-4E7D-9B0E-E15FD773661D}">
      <dsp:nvSpPr>
        <dsp:cNvPr id="0" name=""/>
        <dsp:cNvSpPr/>
      </dsp:nvSpPr>
      <dsp:spPr>
        <a:xfrm>
          <a:off x="2152639" y="3847308"/>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BudgetService.java</a:t>
          </a:r>
          <a:endParaRPr lang="zh-CN" altLang="en-US" sz="500" kern="1200" dirty="0"/>
        </a:p>
      </dsp:txBody>
      <dsp:txXfrm>
        <a:off x="2152639" y="3847308"/>
        <a:ext cx="917072" cy="279595"/>
      </dsp:txXfrm>
    </dsp:sp>
    <dsp:sp modelId="{42004331-9596-4B89-A4ED-AB98E71EEA86}">
      <dsp:nvSpPr>
        <dsp:cNvPr id="0" name=""/>
        <dsp:cNvSpPr/>
      </dsp:nvSpPr>
      <dsp:spPr>
        <a:xfrm>
          <a:off x="2152639" y="4196802"/>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SocialService.java</a:t>
          </a:r>
          <a:endParaRPr lang="zh-CN" altLang="en-US" sz="500" kern="1200" dirty="0"/>
        </a:p>
      </dsp:txBody>
      <dsp:txXfrm>
        <a:off x="2152639" y="4196802"/>
        <a:ext cx="917072" cy="279595"/>
      </dsp:txXfrm>
    </dsp:sp>
    <dsp:sp modelId="{90938B99-CD66-4EC1-A8DC-1917F3BD2391}">
      <dsp:nvSpPr>
        <dsp:cNvPr id="0" name=""/>
        <dsp:cNvSpPr/>
      </dsp:nvSpPr>
      <dsp:spPr>
        <a:xfrm>
          <a:off x="2152639" y="4546296"/>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CommentService.java</a:t>
          </a:r>
          <a:endParaRPr lang="zh-CN" altLang="en-US" sz="500" kern="1200" dirty="0"/>
        </a:p>
      </dsp:txBody>
      <dsp:txXfrm>
        <a:off x="2152639" y="4546296"/>
        <a:ext cx="917072" cy="279595"/>
      </dsp:txXfrm>
    </dsp:sp>
    <dsp:sp modelId="{9673BED7-5415-4D40-A4DB-FC74EC3342AD}">
      <dsp:nvSpPr>
        <dsp:cNvPr id="0" name=""/>
        <dsp:cNvSpPr/>
      </dsp:nvSpPr>
      <dsp:spPr>
        <a:xfrm>
          <a:off x="1052152" y="5420032"/>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Controller</a:t>
          </a:r>
          <a:r>
            <a:rPr lang="zh-CN" altLang="en-US" sz="500" kern="1200" dirty="0"/>
            <a:t>控制层</a:t>
          </a:r>
        </a:p>
      </dsp:txBody>
      <dsp:txXfrm>
        <a:off x="1052152" y="5420032"/>
        <a:ext cx="917072" cy="279595"/>
      </dsp:txXfrm>
    </dsp:sp>
    <dsp:sp modelId="{EDC9EC88-0A46-4D45-B58E-2ECE40033EBE}">
      <dsp:nvSpPr>
        <dsp:cNvPr id="0" name=""/>
        <dsp:cNvSpPr/>
      </dsp:nvSpPr>
      <dsp:spPr>
        <a:xfrm>
          <a:off x="2152639" y="4895791"/>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BillController.java</a:t>
          </a:r>
          <a:endParaRPr lang="zh-CN" altLang="en-US" sz="500" kern="1200" dirty="0"/>
        </a:p>
      </dsp:txBody>
      <dsp:txXfrm>
        <a:off x="2152639" y="4895791"/>
        <a:ext cx="917072" cy="279595"/>
      </dsp:txXfrm>
    </dsp:sp>
    <dsp:sp modelId="{97F3762B-F2C2-43A5-845A-126D61FA43FB}">
      <dsp:nvSpPr>
        <dsp:cNvPr id="0" name=""/>
        <dsp:cNvSpPr/>
      </dsp:nvSpPr>
      <dsp:spPr>
        <a:xfrm>
          <a:off x="2152639" y="5245285"/>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BudgetController.java</a:t>
          </a:r>
          <a:endParaRPr lang="zh-CN" altLang="en-US" sz="500" kern="1200" dirty="0"/>
        </a:p>
      </dsp:txBody>
      <dsp:txXfrm>
        <a:off x="2152639" y="5245285"/>
        <a:ext cx="917072" cy="279595"/>
      </dsp:txXfrm>
    </dsp:sp>
    <dsp:sp modelId="{A25E3D96-29A9-45BF-880D-B80D86DD8ED1}">
      <dsp:nvSpPr>
        <dsp:cNvPr id="0" name=""/>
        <dsp:cNvSpPr/>
      </dsp:nvSpPr>
      <dsp:spPr>
        <a:xfrm>
          <a:off x="2152639" y="5594779"/>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SocialController.java</a:t>
          </a:r>
          <a:endParaRPr lang="zh-CN" altLang="en-US" sz="500" kern="1200" dirty="0"/>
        </a:p>
      </dsp:txBody>
      <dsp:txXfrm>
        <a:off x="2152639" y="5594779"/>
        <a:ext cx="917072" cy="279595"/>
      </dsp:txXfrm>
    </dsp:sp>
    <dsp:sp modelId="{1617B730-48ED-41A9-B952-EEBAE23CEB93}">
      <dsp:nvSpPr>
        <dsp:cNvPr id="0" name=""/>
        <dsp:cNvSpPr/>
      </dsp:nvSpPr>
      <dsp:spPr>
        <a:xfrm>
          <a:off x="2152639" y="5944273"/>
          <a:ext cx="917072" cy="27959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altLang="zh-CN" sz="500" kern="1200" dirty="0"/>
            <a:t>CommentController.java</a:t>
          </a:r>
          <a:endParaRPr lang="zh-CN" altLang="en-US" sz="500" kern="1200" dirty="0"/>
        </a:p>
      </dsp:txBody>
      <dsp:txXfrm>
        <a:off x="2152639" y="5944273"/>
        <a:ext cx="917072" cy="2795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C9E79-7303-4861-A64B-9572341D272C}">
      <dsp:nvSpPr>
        <dsp:cNvPr id="0" name=""/>
        <dsp:cNvSpPr/>
      </dsp:nvSpPr>
      <dsp:spPr>
        <a:xfrm>
          <a:off x="742254" y="3113371"/>
          <a:ext cx="485821" cy="1851452"/>
        </a:xfrm>
        <a:custGeom>
          <a:avLst/>
          <a:gdLst/>
          <a:ahLst/>
          <a:cxnLst/>
          <a:rect l="0" t="0" r="0" b="0"/>
          <a:pathLst>
            <a:path>
              <a:moveTo>
                <a:pt x="0" y="0"/>
              </a:moveTo>
              <a:lnTo>
                <a:pt x="242910" y="0"/>
              </a:lnTo>
              <a:lnTo>
                <a:pt x="242910" y="1851452"/>
              </a:lnTo>
              <a:lnTo>
                <a:pt x="485821" y="185145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37311" y="3991243"/>
        <a:ext cx="95706" cy="95706"/>
      </dsp:txXfrm>
    </dsp:sp>
    <dsp:sp modelId="{35D56DA8-F15D-4AE0-81B7-29FA96E44D6D}">
      <dsp:nvSpPr>
        <dsp:cNvPr id="0" name=""/>
        <dsp:cNvSpPr/>
      </dsp:nvSpPr>
      <dsp:spPr>
        <a:xfrm>
          <a:off x="742254" y="3113371"/>
          <a:ext cx="485821" cy="925726"/>
        </a:xfrm>
        <a:custGeom>
          <a:avLst/>
          <a:gdLst/>
          <a:ahLst/>
          <a:cxnLst/>
          <a:rect l="0" t="0" r="0" b="0"/>
          <a:pathLst>
            <a:path>
              <a:moveTo>
                <a:pt x="0" y="0"/>
              </a:moveTo>
              <a:lnTo>
                <a:pt x="242910" y="0"/>
              </a:lnTo>
              <a:lnTo>
                <a:pt x="242910" y="925726"/>
              </a:lnTo>
              <a:lnTo>
                <a:pt x="485821" y="92572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59028" y="3550097"/>
        <a:ext cx="52273" cy="52273"/>
      </dsp:txXfrm>
    </dsp:sp>
    <dsp:sp modelId="{6D60099B-8824-4AAE-B402-17ED78415C7C}">
      <dsp:nvSpPr>
        <dsp:cNvPr id="0" name=""/>
        <dsp:cNvSpPr/>
      </dsp:nvSpPr>
      <dsp:spPr>
        <a:xfrm>
          <a:off x="742254" y="3067651"/>
          <a:ext cx="485821" cy="91440"/>
        </a:xfrm>
        <a:custGeom>
          <a:avLst/>
          <a:gdLst/>
          <a:ahLst/>
          <a:cxnLst/>
          <a:rect l="0" t="0" r="0" b="0"/>
          <a:pathLst>
            <a:path>
              <a:moveTo>
                <a:pt x="0" y="45720"/>
              </a:moveTo>
              <a:lnTo>
                <a:pt x="485821" y="4572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73019" y="3101225"/>
        <a:ext cx="24291" cy="24291"/>
      </dsp:txXfrm>
    </dsp:sp>
    <dsp:sp modelId="{1EBAE7FF-4020-4272-8643-6940CADFD01C}">
      <dsp:nvSpPr>
        <dsp:cNvPr id="0" name=""/>
        <dsp:cNvSpPr/>
      </dsp:nvSpPr>
      <dsp:spPr>
        <a:xfrm>
          <a:off x="742254" y="2187644"/>
          <a:ext cx="485821" cy="925726"/>
        </a:xfrm>
        <a:custGeom>
          <a:avLst/>
          <a:gdLst/>
          <a:ahLst/>
          <a:cxnLst/>
          <a:rect l="0" t="0" r="0" b="0"/>
          <a:pathLst>
            <a:path>
              <a:moveTo>
                <a:pt x="0" y="925726"/>
              </a:moveTo>
              <a:lnTo>
                <a:pt x="242910" y="925726"/>
              </a:lnTo>
              <a:lnTo>
                <a:pt x="242910" y="0"/>
              </a:lnTo>
              <a:lnTo>
                <a:pt x="485821"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59028" y="2624371"/>
        <a:ext cx="52273" cy="52273"/>
      </dsp:txXfrm>
    </dsp:sp>
    <dsp:sp modelId="{2E5E0003-4478-4CBB-BF68-B88DE4BB43B2}">
      <dsp:nvSpPr>
        <dsp:cNvPr id="0" name=""/>
        <dsp:cNvSpPr/>
      </dsp:nvSpPr>
      <dsp:spPr>
        <a:xfrm>
          <a:off x="742254" y="1261918"/>
          <a:ext cx="485821" cy="1851452"/>
        </a:xfrm>
        <a:custGeom>
          <a:avLst/>
          <a:gdLst/>
          <a:ahLst/>
          <a:cxnLst/>
          <a:rect l="0" t="0" r="0" b="0"/>
          <a:pathLst>
            <a:path>
              <a:moveTo>
                <a:pt x="0" y="1851452"/>
              </a:moveTo>
              <a:lnTo>
                <a:pt x="242910" y="1851452"/>
              </a:lnTo>
              <a:lnTo>
                <a:pt x="242910" y="0"/>
              </a:lnTo>
              <a:lnTo>
                <a:pt x="485821"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37311" y="2139791"/>
        <a:ext cx="95706" cy="95706"/>
      </dsp:txXfrm>
    </dsp:sp>
    <dsp:sp modelId="{EEF3046C-1A9A-418E-9229-69442A8119F2}">
      <dsp:nvSpPr>
        <dsp:cNvPr id="0" name=""/>
        <dsp:cNvSpPr/>
      </dsp:nvSpPr>
      <dsp:spPr>
        <a:xfrm rot="16200000">
          <a:off x="-1576933" y="2743080"/>
          <a:ext cx="3897794"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altLang="zh-CN" sz="3800" kern="1200" dirty="0"/>
            <a:t>Entity</a:t>
          </a:r>
          <a:r>
            <a:rPr lang="zh-CN" altLang="en-US" sz="3800" kern="1200" dirty="0"/>
            <a:t>实体</a:t>
          </a:r>
        </a:p>
      </dsp:txBody>
      <dsp:txXfrm>
        <a:off x="-1576933" y="2743080"/>
        <a:ext cx="3897794" cy="740580"/>
      </dsp:txXfrm>
    </dsp:sp>
    <dsp:sp modelId="{F5930F0E-AF85-4BBC-8FEA-3909D8ADBD16}">
      <dsp:nvSpPr>
        <dsp:cNvPr id="0" name=""/>
        <dsp:cNvSpPr/>
      </dsp:nvSpPr>
      <dsp:spPr>
        <a:xfrm>
          <a:off x="1228075" y="891628"/>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Bill.java</a:t>
          </a:r>
          <a:endParaRPr lang="zh-CN" altLang="en-US" sz="2700" kern="1200" dirty="0"/>
        </a:p>
      </dsp:txBody>
      <dsp:txXfrm>
        <a:off x="1228075" y="891628"/>
        <a:ext cx="2429105" cy="740580"/>
      </dsp:txXfrm>
    </dsp:sp>
    <dsp:sp modelId="{FFB3AE94-8680-4EF2-9E05-360BD31657C6}">
      <dsp:nvSpPr>
        <dsp:cNvPr id="0" name=""/>
        <dsp:cNvSpPr/>
      </dsp:nvSpPr>
      <dsp:spPr>
        <a:xfrm>
          <a:off x="1228075" y="1817354"/>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Budget.java</a:t>
          </a:r>
          <a:endParaRPr lang="zh-CN" altLang="en-US" sz="2700" kern="1200" dirty="0"/>
        </a:p>
      </dsp:txBody>
      <dsp:txXfrm>
        <a:off x="1228075" y="1817354"/>
        <a:ext cx="2429105" cy="740580"/>
      </dsp:txXfrm>
    </dsp:sp>
    <dsp:sp modelId="{EC7A9624-1809-4731-9BFE-1EEEDCAA8C1F}">
      <dsp:nvSpPr>
        <dsp:cNvPr id="0" name=""/>
        <dsp:cNvSpPr/>
      </dsp:nvSpPr>
      <dsp:spPr>
        <a:xfrm>
          <a:off x="1228075" y="2743080"/>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Soial.java</a:t>
          </a:r>
          <a:endParaRPr lang="zh-CN" altLang="en-US" sz="2700" kern="1200" dirty="0"/>
        </a:p>
      </dsp:txBody>
      <dsp:txXfrm>
        <a:off x="1228075" y="2743080"/>
        <a:ext cx="2429105" cy="740580"/>
      </dsp:txXfrm>
    </dsp:sp>
    <dsp:sp modelId="{D04BEA7D-74E5-4C6C-B38A-64604315F3B4}">
      <dsp:nvSpPr>
        <dsp:cNvPr id="0" name=""/>
        <dsp:cNvSpPr/>
      </dsp:nvSpPr>
      <dsp:spPr>
        <a:xfrm>
          <a:off x="1228075" y="3668806"/>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Comment.java</a:t>
          </a:r>
          <a:endParaRPr lang="zh-CN" altLang="en-US" sz="2700" kern="1200" dirty="0"/>
        </a:p>
      </dsp:txBody>
      <dsp:txXfrm>
        <a:off x="1228075" y="3668806"/>
        <a:ext cx="2429105" cy="740580"/>
      </dsp:txXfrm>
    </dsp:sp>
    <dsp:sp modelId="{22F94263-012C-476C-A6E2-88727C025D50}">
      <dsp:nvSpPr>
        <dsp:cNvPr id="0" name=""/>
        <dsp:cNvSpPr/>
      </dsp:nvSpPr>
      <dsp:spPr>
        <a:xfrm>
          <a:off x="1228075" y="4594532"/>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Praise.java</a:t>
          </a:r>
          <a:endParaRPr lang="zh-CN" altLang="en-US" sz="2700" kern="1200" dirty="0"/>
        </a:p>
      </dsp:txBody>
      <dsp:txXfrm>
        <a:off x="1228075" y="4594532"/>
        <a:ext cx="2429105" cy="740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A6029-EE1E-4585-B8A0-3C87A047B874}">
      <dsp:nvSpPr>
        <dsp:cNvPr id="0" name=""/>
        <dsp:cNvSpPr/>
      </dsp:nvSpPr>
      <dsp:spPr>
        <a:xfrm>
          <a:off x="742254" y="3113371"/>
          <a:ext cx="485821" cy="1851452"/>
        </a:xfrm>
        <a:custGeom>
          <a:avLst/>
          <a:gdLst/>
          <a:ahLst/>
          <a:cxnLst/>
          <a:rect l="0" t="0" r="0" b="0"/>
          <a:pathLst>
            <a:path>
              <a:moveTo>
                <a:pt x="0" y="0"/>
              </a:moveTo>
              <a:lnTo>
                <a:pt x="242910" y="0"/>
              </a:lnTo>
              <a:lnTo>
                <a:pt x="242910" y="1851452"/>
              </a:lnTo>
              <a:lnTo>
                <a:pt x="485821" y="185145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37311" y="3991243"/>
        <a:ext cx="95706" cy="95706"/>
      </dsp:txXfrm>
    </dsp:sp>
    <dsp:sp modelId="{A888E022-27AE-4530-884A-94DBF2FB227E}">
      <dsp:nvSpPr>
        <dsp:cNvPr id="0" name=""/>
        <dsp:cNvSpPr/>
      </dsp:nvSpPr>
      <dsp:spPr>
        <a:xfrm>
          <a:off x="742254" y="3113371"/>
          <a:ext cx="485821" cy="925726"/>
        </a:xfrm>
        <a:custGeom>
          <a:avLst/>
          <a:gdLst/>
          <a:ahLst/>
          <a:cxnLst/>
          <a:rect l="0" t="0" r="0" b="0"/>
          <a:pathLst>
            <a:path>
              <a:moveTo>
                <a:pt x="0" y="0"/>
              </a:moveTo>
              <a:lnTo>
                <a:pt x="242910" y="0"/>
              </a:lnTo>
              <a:lnTo>
                <a:pt x="242910" y="925726"/>
              </a:lnTo>
              <a:lnTo>
                <a:pt x="485821" y="92572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59028" y="3550097"/>
        <a:ext cx="52273" cy="52273"/>
      </dsp:txXfrm>
    </dsp:sp>
    <dsp:sp modelId="{6187C27C-D99F-4F45-A31D-EAB22AE7918E}">
      <dsp:nvSpPr>
        <dsp:cNvPr id="0" name=""/>
        <dsp:cNvSpPr/>
      </dsp:nvSpPr>
      <dsp:spPr>
        <a:xfrm>
          <a:off x="742254" y="3067651"/>
          <a:ext cx="485821" cy="91440"/>
        </a:xfrm>
        <a:custGeom>
          <a:avLst/>
          <a:gdLst/>
          <a:ahLst/>
          <a:cxnLst/>
          <a:rect l="0" t="0" r="0" b="0"/>
          <a:pathLst>
            <a:path>
              <a:moveTo>
                <a:pt x="0" y="45720"/>
              </a:moveTo>
              <a:lnTo>
                <a:pt x="485821" y="4572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73019" y="3101225"/>
        <a:ext cx="24291" cy="24291"/>
      </dsp:txXfrm>
    </dsp:sp>
    <dsp:sp modelId="{BB059051-2C80-4624-8481-94B66886CE77}">
      <dsp:nvSpPr>
        <dsp:cNvPr id="0" name=""/>
        <dsp:cNvSpPr/>
      </dsp:nvSpPr>
      <dsp:spPr>
        <a:xfrm>
          <a:off x="742254" y="2187644"/>
          <a:ext cx="485821" cy="925726"/>
        </a:xfrm>
        <a:custGeom>
          <a:avLst/>
          <a:gdLst/>
          <a:ahLst/>
          <a:cxnLst/>
          <a:rect l="0" t="0" r="0" b="0"/>
          <a:pathLst>
            <a:path>
              <a:moveTo>
                <a:pt x="0" y="925726"/>
              </a:moveTo>
              <a:lnTo>
                <a:pt x="242910" y="925726"/>
              </a:lnTo>
              <a:lnTo>
                <a:pt x="242910" y="0"/>
              </a:lnTo>
              <a:lnTo>
                <a:pt x="485821"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59028" y="2624371"/>
        <a:ext cx="52273" cy="52273"/>
      </dsp:txXfrm>
    </dsp:sp>
    <dsp:sp modelId="{27E28BE3-6B33-4AA5-A4A7-206B56A4BF56}">
      <dsp:nvSpPr>
        <dsp:cNvPr id="0" name=""/>
        <dsp:cNvSpPr/>
      </dsp:nvSpPr>
      <dsp:spPr>
        <a:xfrm>
          <a:off x="742254" y="1261918"/>
          <a:ext cx="485821" cy="1851452"/>
        </a:xfrm>
        <a:custGeom>
          <a:avLst/>
          <a:gdLst/>
          <a:ahLst/>
          <a:cxnLst/>
          <a:rect l="0" t="0" r="0" b="0"/>
          <a:pathLst>
            <a:path>
              <a:moveTo>
                <a:pt x="0" y="1851452"/>
              </a:moveTo>
              <a:lnTo>
                <a:pt x="242910" y="1851452"/>
              </a:lnTo>
              <a:lnTo>
                <a:pt x="242910" y="0"/>
              </a:lnTo>
              <a:lnTo>
                <a:pt x="485821"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37311" y="2139791"/>
        <a:ext cx="95706" cy="95706"/>
      </dsp:txXfrm>
    </dsp:sp>
    <dsp:sp modelId="{32F51103-5FD0-45AB-A940-AACC69F637A8}">
      <dsp:nvSpPr>
        <dsp:cNvPr id="0" name=""/>
        <dsp:cNvSpPr/>
      </dsp:nvSpPr>
      <dsp:spPr>
        <a:xfrm rot="16200000">
          <a:off x="-1576933" y="2743080"/>
          <a:ext cx="3897794"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Repository</a:t>
          </a:r>
          <a:r>
            <a:rPr lang="zh-CN" altLang="en-US" sz="3300" kern="1200" dirty="0"/>
            <a:t>数据库层</a:t>
          </a:r>
        </a:p>
      </dsp:txBody>
      <dsp:txXfrm>
        <a:off x="-1576933" y="2743080"/>
        <a:ext cx="3897794" cy="740580"/>
      </dsp:txXfrm>
    </dsp:sp>
    <dsp:sp modelId="{2AF84165-DBA0-4475-A1A5-72B9A25F3DC6}">
      <dsp:nvSpPr>
        <dsp:cNvPr id="0" name=""/>
        <dsp:cNvSpPr/>
      </dsp:nvSpPr>
      <dsp:spPr>
        <a:xfrm>
          <a:off x="1228075" y="891628"/>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BillRepository.java</a:t>
          </a:r>
          <a:endParaRPr lang="zh-CN" altLang="en-US" sz="1500" kern="1200" dirty="0"/>
        </a:p>
      </dsp:txBody>
      <dsp:txXfrm>
        <a:off x="1228075" y="891628"/>
        <a:ext cx="2429105" cy="740580"/>
      </dsp:txXfrm>
    </dsp:sp>
    <dsp:sp modelId="{3FBD70EC-CA90-4A9D-8818-B6C699410DDD}">
      <dsp:nvSpPr>
        <dsp:cNvPr id="0" name=""/>
        <dsp:cNvSpPr/>
      </dsp:nvSpPr>
      <dsp:spPr>
        <a:xfrm>
          <a:off x="1228075" y="1817354"/>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BudgetRepository.java</a:t>
          </a:r>
          <a:endParaRPr lang="zh-CN" altLang="en-US" sz="1500" kern="1200" dirty="0"/>
        </a:p>
      </dsp:txBody>
      <dsp:txXfrm>
        <a:off x="1228075" y="1817354"/>
        <a:ext cx="2429105" cy="740580"/>
      </dsp:txXfrm>
    </dsp:sp>
    <dsp:sp modelId="{95F9C3AF-96C5-4F13-A7FD-D65F31A939B9}">
      <dsp:nvSpPr>
        <dsp:cNvPr id="0" name=""/>
        <dsp:cNvSpPr/>
      </dsp:nvSpPr>
      <dsp:spPr>
        <a:xfrm>
          <a:off x="1228075" y="2743080"/>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SocialRepository.java</a:t>
          </a:r>
          <a:endParaRPr lang="zh-CN" altLang="en-US" sz="1500" kern="1200" dirty="0"/>
        </a:p>
      </dsp:txBody>
      <dsp:txXfrm>
        <a:off x="1228075" y="2743080"/>
        <a:ext cx="2429105" cy="740580"/>
      </dsp:txXfrm>
    </dsp:sp>
    <dsp:sp modelId="{15CD8EB2-5CB8-4FE3-9FE0-E6AE4715238F}">
      <dsp:nvSpPr>
        <dsp:cNvPr id="0" name=""/>
        <dsp:cNvSpPr/>
      </dsp:nvSpPr>
      <dsp:spPr>
        <a:xfrm>
          <a:off x="1228075" y="3668806"/>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CommentRepository.java</a:t>
          </a:r>
          <a:endParaRPr lang="zh-CN" altLang="en-US" sz="1500" kern="1200" dirty="0"/>
        </a:p>
      </dsp:txBody>
      <dsp:txXfrm>
        <a:off x="1228075" y="3668806"/>
        <a:ext cx="2429105" cy="740580"/>
      </dsp:txXfrm>
    </dsp:sp>
    <dsp:sp modelId="{A3657C92-060E-40C7-91BA-6CE8D4F13317}">
      <dsp:nvSpPr>
        <dsp:cNvPr id="0" name=""/>
        <dsp:cNvSpPr/>
      </dsp:nvSpPr>
      <dsp:spPr>
        <a:xfrm>
          <a:off x="1228075" y="4594532"/>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PraiseRepository.java</a:t>
          </a:r>
          <a:endParaRPr lang="zh-CN" altLang="en-US" sz="1500" kern="1200" dirty="0"/>
        </a:p>
      </dsp:txBody>
      <dsp:txXfrm>
        <a:off x="1228075" y="4594532"/>
        <a:ext cx="2429105" cy="740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E0B03-DEEA-4409-AD70-61DC6F5AE11D}">
      <dsp:nvSpPr>
        <dsp:cNvPr id="0" name=""/>
        <dsp:cNvSpPr/>
      </dsp:nvSpPr>
      <dsp:spPr>
        <a:xfrm>
          <a:off x="742254" y="3113371"/>
          <a:ext cx="485821" cy="1388589"/>
        </a:xfrm>
        <a:custGeom>
          <a:avLst/>
          <a:gdLst/>
          <a:ahLst/>
          <a:cxnLst/>
          <a:rect l="0" t="0" r="0" b="0"/>
          <a:pathLst>
            <a:path>
              <a:moveTo>
                <a:pt x="0" y="0"/>
              </a:moveTo>
              <a:lnTo>
                <a:pt x="242910" y="0"/>
              </a:lnTo>
              <a:lnTo>
                <a:pt x="242910" y="1388589"/>
              </a:lnTo>
              <a:lnTo>
                <a:pt x="485821" y="138858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48386" y="3770887"/>
        <a:ext cx="73556" cy="73556"/>
      </dsp:txXfrm>
    </dsp:sp>
    <dsp:sp modelId="{D1BC0AAA-8C68-47B3-89D5-E3321FDD9A95}">
      <dsp:nvSpPr>
        <dsp:cNvPr id="0" name=""/>
        <dsp:cNvSpPr/>
      </dsp:nvSpPr>
      <dsp:spPr>
        <a:xfrm>
          <a:off x="742254" y="3113371"/>
          <a:ext cx="485821" cy="462863"/>
        </a:xfrm>
        <a:custGeom>
          <a:avLst/>
          <a:gdLst/>
          <a:ahLst/>
          <a:cxnLst/>
          <a:rect l="0" t="0" r="0" b="0"/>
          <a:pathLst>
            <a:path>
              <a:moveTo>
                <a:pt x="0" y="0"/>
              </a:moveTo>
              <a:lnTo>
                <a:pt x="242910" y="0"/>
              </a:lnTo>
              <a:lnTo>
                <a:pt x="242910" y="462863"/>
              </a:lnTo>
              <a:lnTo>
                <a:pt x="485821" y="4628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68389" y="3328027"/>
        <a:ext cx="33550" cy="33550"/>
      </dsp:txXfrm>
    </dsp:sp>
    <dsp:sp modelId="{5370860D-B87F-467A-9D8A-2F606F65AD13}">
      <dsp:nvSpPr>
        <dsp:cNvPr id="0" name=""/>
        <dsp:cNvSpPr/>
      </dsp:nvSpPr>
      <dsp:spPr>
        <a:xfrm>
          <a:off x="742254" y="2650507"/>
          <a:ext cx="485821" cy="462863"/>
        </a:xfrm>
        <a:custGeom>
          <a:avLst/>
          <a:gdLst/>
          <a:ahLst/>
          <a:cxnLst/>
          <a:rect l="0" t="0" r="0" b="0"/>
          <a:pathLst>
            <a:path>
              <a:moveTo>
                <a:pt x="0" y="462863"/>
              </a:moveTo>
              <a:lnTo>
                <a:pt x="242910" y="462863"/>
              </a:lnTo>
              <a:lnTo>
                <a:pt x="242910" y="0"/>
              </a:lnTo>
              <a:lnTo>
                <a:pt x="485821"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68389" y="2865164"/>
        <a:ext cx="33550" cy="33550"/>
      </dsp:txXfrm>
    </dsp:sp>
    <dsp:sp modelId="{82A460D7-1342-4302-B2AD-26147690EEE0}">
      <dsp:nvSpPr>
        <dsp:cNvPr id="0" name=""/>
        <dsp:cNvSpPr/>
      </dsp:nvSpPr>
      <dsp:spPr>
        <a:xfrm>
          <a:off x="742254" y="1724781"/>
          <a:ext cx="485821" cy="1388589"/>
        </a:xfrm>
        <a:custGeom>
          <a:avLst/>
          <a:gdLst/>
          <a:ahLst/>
          <a:cxnLst/>
          <a:rect l="0" t="0" r="0" b="0"/>
          <a:pathLst>
            <a:path>
              <a:moveTo>
                <a:pt x="0" y="1388589"/>
              </a:moveTo>
              <a:lnTo>
                <a:pt x="242910" y="1388589"/>
              </a:lnTo>
              <a:lnTo>
                <a:pt x="242910" y="0"/>
              </a:lnTo>
              <a:lnTo>
                <a:pt x="485821"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48386" y="2382298"/>
        <a:ext cx="73556" cy="73556"/>
      </dsp:txXfrm>
    </dsp:sp>
    <dsp:sp modelId="{A145F050-0121-4121-9099-0D7A72758261}">
      <dsp:nvSpPr>
        <dsp:cNvPr id="0" name=""/>
        <dsp:cNvSpPr/>
      </dsp:nvSpPr>
      <dsp:spPr>
        <a:xfrm rot="16200000">
          <a:off x="-1576933" y="2743080"/>
          <a:ext cx="3897794"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altLang="zh-CN" sz="3800" kern="1200" dirty="0"/>
            <a:t>Service</a:t>
          </a:r>
          <a:r>
            <a:rPr lang="zh-CN" altLang="en-US" sz="3800" kern="1200" dirty="0"/>
            <a:t>服务层</a:t>
          </a:r>
        </a:p>
      </dsp:txBody>
      <dsp:txXfrm>
        <a:off x="-1576933" y="2743080"/>
        <a:ext cx="3897794" cy="740580"/>
      </dsp:txXfrm>
    </dsp:sp>
    <dsp:sp modelId="{F17C7C4F-7652-47FC-BD82-655339319ED7}">
      <dsp:nvSpPr>
        <dsp:cNvPr id="0" name=""/>
        <dsp:cNvSpPr/>
      </dsp:nvSpPr>
      <dsp:spPr>
        <a:xfrm>
          <a:off x="1228075" y="1354491"/>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BillService.java</a:t>
          </a:r>
          <a:endParaRPr lang="zh-CN" altLang="en-US" sz="1800" kern="1200" dirty="0"/>
        </a:p>
      </dsp:txBody>
      <dsp:txXfrm>
        <a:off x="1228075" y="1354491"/>
        <a:ext cx="2429105" cy="740580"/>
      </dsp:txXfrm>
    </dsp:sp>
    <dsp:sp modelId="{51E69518-68B7-4E7D-9B0E-E15FD773661D}">
      <dsp:nvSpPr>
        <dsp:cNvPr id="0" name=""/>
        <dsp:cNvSpPr/>
      </dsp:nvSpPr>
      <dsp:spPr>
        <a:xfrm>
          <a:off x="1228075" y="2280217"/>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BudgetService.java</a:t>
          </a:r>
          <a:endParaRPr lang="zh-CN" altLang="en-US" sz="1800" kern="1200" dirty="0"/>
        </a:p>
      </dsp:txBody>
      <dsp:txXfrm>
        <a:off x="1228075" y="2280217"/>
        <a:ext cx="2429105" cy="740580"/>
      </dsp:txXfrm>
    </dsp:sp>
    <dsp:sp modelId="{42004331-9596-4B89-A4ED-AB98E71EEA86}">
      <dsp:nvSpPr>
        <dsp:cNvPr id="0" name=""/>
        <dsp:cNvSpPr/>
      </dsp:nvSpPr>
      <dsp:spPr>
        <a:xfrm>
          <a:off x="1228075" y="3205943"/>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SocialService.java</a:t>
          </a:r>
          <a:endParaRPr lang="zh-CN" altLang="en-US" sz="1800" kern="1200" dirty="0"/>
        </a:p>
      </dsp:txBody>
      <dsp:txXfrm>
        <a:off x="1228075" y="3205943"/>
        <a:ext cx="2429105" cy="740580"/>
      </dsp:txXfrm>
    </dsp:sp>
    <dsp:sp modelId="{90938B99-CD66-4EC1-A8DC-1917F3BD2391}">
      <dsp:nvSpPr>
        <dsp:cNvPr id="0" name=""/>
        <dsp:cNvSpPr/>
      </dsp:nvSpPr>
      <dsp:spPr>
        <a:xfrm>
          <a:off x="1228075" y="4131669"/>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CommentService.java</a:t>
          </a:r>
          <a:endParaRPr lang="zh-CN" altLang="en-US" sz="1800" kern="1200" dirty="0"/>
        </a:p>
      </dsp:txBody>
      <dsp:txXfrm>
        <a:off x="1228075" y="4131669"/>
        <a:ext cx="2429105" cy="740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3DBF8-1470-4CF2-A3AB-88B6491CEC03}">
      <dsp:nvSpPr>
        <dsp:cNvPr id="0" name=""/>
        <dsp:cNvSpPr/>
      </dsp:nvSpPr>
      <dsp:spPr>
        <a:xfrm>
          <a:off x="742254" y="3113371"/>
          <a:ext cx="485821" cy="1388589"/>
        </a:xfrm>
        <a:custGeom>
          <a:avLst/>
          <a:gdLst/>
          <a:ahLst/>
          <a:cxnLst/>
          <a:rect l="0" t="0" r="0" b="0"/>
          <a:pathLst>
            <a:path>
              <a:moveTo>
                <a:pt x="0" y="0"/>
              </a:moveTo>
              <a:lnTo>
                <a:pt x="242910" y="0"/>
              </a:lnTo>
              <a:lnTo>
                <a:pt x="242910" y="1388589"/>
              </a:lnTo>
              <a:lnTo>
                <a:pt x="485821" y="138858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48386" y="3770887"/>
        <a:ext cx="73556" cy="73556"/>
      </dsp:txXfrm>
    </dsp:sp>
    <dsp:sp modelId="{A79192A6-8962-477E-92F3-E3EE3D73DCBD}">
      <dsp:nvSpPr>
        <dsp:cNvPr id="0" name=""/>
        <dsp:cNvSpPr/>
      </dsp:nvSpPr>
      <dsp:spPr>
        <a:xfrm>
          <a:off x="742254" y="3113371"/>
          <a:ext cx="485821" cy="462863"/>
        </a:xfrm>
        <a:custGeom>
          <a:avLst/>
          <a:gdLst/>
          <a:ahLst/>
          <a:cxnLst/>
          <a:rect l="0" t="0" r="0" b="0"/>
          <a:pathLst>
            <a:path>
              <a:moveTo>
                <a:pt x="0" y="0"/>
              </a:moveTo>
              <a:lnTo>
                <a:pt x="242910" y="0"/>
              </a:lnTo>
              <a:lnTo>
                <a:pt x="242910" y="462863"/>
              </a:lnTo>
              <a:lnTo>
                <a:pt x="485821" y="4628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68389" y="3328027"/>
        <a:ext cx="33550" cy="33550"/>
      </dsp:txXfrm>
    </dsp:sp>
    <dsp:sp modelId="{1042094D-1540-4A72-9CD9-57C6BE06A429}">
      <dsp:nvSpPr>
        <dsp:cNvPr id="0" name=""/>
        <dsp:cNvSpPr/>
      </dsp:nvSpPr>
      <dsp:spPr>
        <a:xfrm>
          <a:off x="742254" y="2650507"/>
          <a:ext cx="485821" cy="462863"/>
        </a:xfrm>
        <a:custGeom>
          <a:avLst/>
          <a:gdLst/>
          <a:ahLst/>
          <a:cxnLst/>
          <a:rect l="0" t="0" r="0" b="0"/>
          <a:pathLst>
            <a:path>
              <a:moveTo>
                <a:pt x="0" y="462863"/>
              </a:moveTo>
              <a:lnTo>
                <a:pt x="242910" y="462863"/>
              </a:lnTo>
              <a:lnTo>
                <a:pt x="242910" y="0"/>
              </a:lnTo>
              <a:lnTo>
                <a:pt x="485821"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68389" y="2865164"/>
        <a:ext cx="33550" cy="33550"/>
      </dsp:txXfrm>
    </dsp:sp>
    <dsp:sp modelId="{8759CFCD-CE77-48A3-90F0-88F88488AFE1}">
      <dsp:nvSpPr>
        <dsp:cNvPr id="0" name=""/>
        <dsp:cNvSpPr/>
      </dsp:nvSpPr>
      <dsp:spPr>
        <a:xfrm>
          <a:off x="742254" y="1724781"/>
          <a:ext cx="485821" cy="1388589"/>
        </a:xfrm>
        <a:custGeom>
          <a:avLst/>
          <a:gdLst/>
          <a:ahLst/>
          <a:cxnLst/>
          <a:rect l="0" t="0" r="0" b="0"/>
          <a:pathLst>
            <a:path>
              <a:moveTo>
                <a:pt x="0" y="1388589"/>
              </a:moveTo>
              <a:lnTo>
                <a:pt x="242910" y="1388589"/>
              </a:lnTo>
              <a:lnTo>
                <a:pt x="242910" y="0"/>
              </a:lnTo>
              <a:lnTo>
                <a:pt x="485821" y="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48386" y="2382298"/>
        <a:ext cx="73556" cy="73556"/>
      </dsp:txXfrm>
    </dsp:sp>
    <dsp:sp modelId="{BB83A239-1731-4B62-97D4-D66FFF259011}">
      <dsp:nvSpPr>
        <dsp:cNvPr id="0" name=""/>
        <dsp:cNvSpPr/>
      </dsp:nvSpPr>
      <dsp:spPr>
        <a:xfrm rot="16200000">
          <a:off x="-1576933" y="2743080"/>
          <a:ext cx="3897794"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altLang="zh-CN" sz="3800" kern="1200" dirty="0"/>
            <a:t>Controller</a:t>
          </a:r>
          <a:r>
            <a:rPr lang="zh-CN" altLang="en-US" sz="3800" kern="1200" dirty="0"/>
            <a:t>控制层</a:t>
          </a:r>
        </a:p>
      </dsp:txBody>
      <dsp:txXfrm>
        <a:off x="-1576933" y="2743080"/>
        <a:ext cx="3897794" cy="740580"/>
      </dsp:txXfrm>
    </dsp:sp>
    <dsp:sp modelId="{EDC9EC88-0A46-4D45-B58E-2ECE40033EBE}">
      <dsp:nvSpPr>
        <dsp:cNvPr id="0" name=""/>
        <dsp:cNvSpPr/>
      </dsp:nvSpPr>
      <dsp:spPr>
        <a:xfrm>
          <a:off x="1228075" y="1354491"/>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BillController.java</a:t>
          </a:r>
          <a:endParaRPr lang="zh-CN" altLang="en-US" sz="1600" kern="1200" dirty="0"/>
        </a:p>
      </dsp:txBody>
      <dsp:txXfrm>
        <a:off x="1228075" y="1354491"/>
        <a:ext cx="2429105" cy="740580"/>
      </dsp:txXfrm>
    </dsp:sp>
    <dsp:sp modelId="{97F3762B-F2C2-43A5-845A-126D61FA43FB}">
      <dsp:nvSpPr>
        <dsp:cNvPr id="0" name=""/>
        <dsp:cNvSpPr/>
      </dsp:nvSpPr>
      <dsp:spPr>
        <a:xfrm>
          <a:off x="1228075" y="2280217"/>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BudgetController.java</a:t>
          </a:r>
          <a:endParaRPr lang="zh-CN" altLang="en-US" sz="1600" kern="1200" dirty="0"/>
        </a:p>
      </dsp:txBody>
      <dsp:txXfrm>
        <a:off x="1228075" y="2280217"/>
        <a:ext cx="2429105" cy="740580"/>
      </dsp:txXfrm>
    </dsp:sp>
    <dsp:sp modelId="{A25E3D96-29A9-45BF-880D-B80D86DD8ED1}">
      <dsp:nvSpPr>
        <dsp:cNvPr id="0" name=""/>
        <dsp:cNvSpPr/>
      </dsp:nvSpPr>
      <dsp:spPr>
        <a:xfrm>
          <a:off x="1228075" y="3205943"/>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SocialController.java</a:t>
          </a:r>
          <a:endParaRPr lang="zh-CN" altLang="en-US" sz="1600" kern="1200" dirty="0"/>
        </a:p>
      </dsp:txBody>
      <dsp:txXfrm>
        <a:off x="1228075" y="3205943"/>
        <a:ext cx="2429105" cy="740580"/>
      </dsp:txXfrm>
    </dsp:sp>
    <dsp:sp modelId="{1617B730-48ED-41A9-B952-EEBAE23CEB93}">
      <dsp:nvSpPr>
        <dsp:cNvPr id="0" name=""/>
        <dsp:cNvSpPr/>
      </dsp:nvSpPr>
      <dsp:spPr>
        <a:xfrm>
          <a:off x="1228075" y="4131669"/>
          <a:ext cx="2429105" cy="74058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CommentController.java</a:t>
          </a:r>
          <a:endParaRPr lang="zh-CN" altLang="en-US" sz="1600" kern="1200" dirty="0"/>
        </a:p>
      </dsp:txBody>
      <dsp:txXfrm>
        <a:off x="1228075" y="4131669"/>
        <a:ext cx="2429105" cy="74058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1">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2">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3">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4">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5">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pPr>
              <a:defRPr/>
            </a:pPr>
            <a:endParaRPr lang="zh-CN" altLang="en-US"/>
          </a:p>
        </p:txBody>
      </p:sp>
      <p:sp>
        <p:nvSpPr>
          <p:cNvPr id="8806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8806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8806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pPr>
              <a:defRPr/>
            </a:pPr>
            <a:fld id="{6C94CD3F-BC40-49E1-B6B8-E1A76E04767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pPr>
              <a:defRPr/>
            </a:pPr>
            <a:endParaRPr lang="zh-CN" altLang="en-US"/>
          </a:p>
        </p:txBody>
      </p:sp>
      <p:sp>
        <p:nvSpPr>
          <p:cNvPr id="6147"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pPr>
              <a:defRPr/>
            </a:pPr>
            <a:fld id="{17148E70-F631-4132-BD22-94B9F5668B9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pPr/>
              <a:t>2</a:t>
            </a:fld>
            <a:endParaRPr lang="en-US" altLang="zh-CN"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18</a:t>
            </a:fld>
            <a:endParaRPr lang="en-US" altLang="zh-CN"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19</a:t>
            </a:fld>
            <a:endParaRPr lang="en-US" altLang="zh-CN"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20</a:t>
            </a:fld>
            <a:endParaRPr lang="en-US" altLang="zh-CN"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21</a:t>
            </a:fld>
            <a:endParaRPr lang="en-US" altLang="zh-CN"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22</a:t>
            </a:fld>
            <a:endParaRPr lang="en-US" altLang="zh-CN"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23</a:t>
            </a:fld>
            <a:endParaRPr lang="en-US" altLang="zh-CN"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24</a:t>
            </a:fld>
            <a:endParaRPr lang="en-US" altLang="zh-CN"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992188" y="768350"/>
            <a:ext cx="5114925" cy="3836988"/>
          </a:xfrm>
        </p:spPr>
      </p:sp>
      <p:sp>
        <p:nvSpPr>
          <p:cNvPr id="16387" name="备注占位符 2"/>
          <p:cNvSpPr>
            <a:spLocks noGrp="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6A4B0BBF-4581-45CB-A938-7FDA5E90D480}" type="slidenum">
              <a:rPr lang="zh-CN" altLang="en-US" sz="1300" smtClean="0"/>
              <a:pPr/>
              <a:t>25</a:t>
            </a:fld>
            <a:endParaRPr lang="en-US" altLang="zh-CN"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992188" y="768350"/>
            <a:ext cx="5114925" cy="3836988"/>
          </a:xfrm>
        </p:spPr>
      </p:sp>
      <p:sp>
        <p:nvSpPr>
          <p:cNvPr id="14339" name="备注占位符 2"/>
          <p:cNvSpPr>
            <a:spLocks noGrp="1"/>
          </p:cNvSpPr>
          <p:nvPr>
            <p:ph type="body" idx="1"/>
          </p:nvPr>
        </p:nvSpPr>
        <p:spPr>
          <a:noFill/>
        </p:spPr>
        <p:txBody>
          <a:bodyPr/>
          <a:lstStyle/>
          <a:p>
            <a:endParaRPr lang="zh-CN" altLang="en-US"/>
          </a:p>
        </p:txBody>
      </p:sp>
      <p:sp>
        <p:nvSpPr>
          <p:cNvPr id="14340"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5B44460-4F98-4F03-84E3-0982995B170D}" type="slidenum">
              <a:rPr lang="zh-CN" altLang="en-US" sz="1300" smtClean="0"/>
              <a:pPr/>
              <a:t>29</a:t>
            </a:fld>
            <a:endParaRPr lang="en-US" altLang="zh-CN"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992188" y="768350"/>
            <a:ext cx="5114925" cy="3836988"/>
          </a:xfrm>
        </p:spPr>
      </p:sp>
      <p:sp>
        <p:nvSpPr>
          <p:cNvPr id="18435" name="备注占位符 2"/>
          <p:cNvSpPr>
            <a:spLocks noGrp="1"/>
          </p:cNvSpPr>
          <p:nvPr>
            <p:ph type="body" idx="1"/>
          </p:nvPr>
        </p:nvSpPr>
        <p:spPr>
          <a:noFill/>
        </p:spPr>
        <p:txBody>
          <a:bodyPr/>
          <a:lstStyle/>
          <a:p>
            <a:endParaRPr lang="zh-CN" altLang="en-US"/>
          </a:p>
        </p:txBody>
      </p:sp>
      <p:sp>
        <p:nvSpPr>
          <p:cNvPr id="1843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35B5F43-020E-40C0-A461-88C87EAAFF79}" type="slidenum">
              <a:rPr lang="zh-CN" altLang="en-US" sz="1300" smtClean="0"/>
              <a:pPr/>
              <a:t>37</a:t>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pPr/>
              <a:t>3</a:t>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pPr/>
              <a:t>4</a:t>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pPr/>
              <a:t>5</a:t>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pPr/>
              <a:t>6</a:t>
            </a:fld>
            <a:endParaRPr lang="en-US" altLang="zh-CN"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14</a:t>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15</a:t>
            </a:fld>
            <a:endParaRPr lang="en-US" altLang="zh-CN"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16</a:t>
            </a:fld>
            <a:endParaRPr lang="en-US" altLang="zh-CN"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E41D845-797D-4F02-A7E1-754EFEBBCF67}" type="slidenum">
              <a:rPr lang="zh-CN" altLang="en-US" sz="1300" smtClean="0"/>
              <a:pPr/>
              <a:t>17</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lstStyle>
          <a:p>
            <a:pPr>
              <a:defRPr/>
            </a:pPr>
            <a:fld id="{F86AB41F-CAC1-4232-8954-A49D2EE7F6D8}" type="slidenum">
              <a:rPr lang="zh-CN" altLang="en-US"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904C1B9-72EB-4D4B-9EFF-953D3E22A819}"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F91342D-27E1-4DB2-A7A6-17CABCE8E066}" type="slidenum">
              <a:rPr lang="zh-CN" altLang="en-US"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b="1">
                <a:solidFill>
                  <a:schemeClr val="tx1">
                    <a:lumMod val="95000"/>
                    <a:lumOff val="5000"/>
                  </a:schemeClr>
                </a:solidFill>
                <a:latin typeface="微软雅黑" panose="020B0503020204020204" pitchFamily="34" charset="-122"/>
                <a:ea typeface="微软雅黑" panose="020B0503020204020204" pitchFamily="34" charset="-122"/>
              </a:defRPr>
            </a:lvl1pPr>
            <a:lvl2pPr>
              <a:defRPr>
                <a:solidFill>
                  <a:schemeClr val="tx1">
                    <a:lumMod val="95000"/>
                    <a:lumOff val="5000"/>
                  </a:schemeClr>
                </a:solidFill>
                <a:latin typeface="微软雅黑" panose="020B0503020204020204" pitchFamily="34" charset="-122"/>
                <a:ea typeface="微软雅黑" panose="020B0503020204020204" pitchFamily="34" charset="-122"/>
              </a:defRPr>
            </a:lvl2pPr>
            <a:lvl3pPr>
              <a:defRPr>
                <a:solidFill>
                  <a:schemeClr val="tx1">
                    <a:lumMod val="95000"/>
                    <a:lumOff val="5000"/>
                  </a:schemeClr>
                </a:solidFill>
                <a:latin typeface="微软雅黑" panose="020B0503020204020204" pitchFamily="34" charset="-122"/>
                <a:ea typeface="微软雅黑" panose="020B0503020204020204" pitchFamily="34" charset="-122"/>
              </a:defRPr>
            </a:lvl3pPr>
            <a:lvl4pPr>
              <a:defRPr>
                <a:solidFill>
                  <a:schemeClr val="tx1">
                    <a:lumMod val="95000"/>
                    <a:lumOff val="5000"/>
                  </a:schemeClr>
                </a:solidFill>
                <a:latin typeface="微软雅黑" panose="020B0503020204020204" pitchFamily="34" charset="-122"/>
                <a:ea typeface="微软雅黑" panose="020B0503020204020204" pitchFamily="34" charset="-122"/>
              </a:defRPr>
            </a:lvl4pPr>
            <a:lvl5pPr>
              <a:defRPr>
                <a:solidFill>
                  <a:schemeClr val="tx1">
                    <a:lumMod val="95000"/>
                    <a:lumOff val="5000"/>
                  </a:schemeClr>
                </a:solidFill>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6444208" y="6407944"/>
            <a:ext cx="1920240" cy="365760"/>
          </a:xfrm>
        </p:spPr>
        <p:txBody>
          <a:bodyPr/>
          <a:lstStyle>
            <a:lvl1pPr>
              <a:defRPr b="1">
                <a:latin typeface="Times New Roman" panose="02020603050405020304" pitchFamily="18" charset="0"/>
                <a:cs typeface="Times New Roman" panose="02020603050405020304" pitchFamily="18" charset="0"/>
              </a:defRPr>
            </a:lvl1pPr>
          </a:lstStyle>
          <a:p>
            <a:pPr>
              <a:defRPr/>
            </a:pPr>
            <a:r>
              <a:rPr lang="zh-CN" altLang="en-US"/>
              <a:t>©Copyright Xinjun Mao</a:t>
            </a:r>
            <a:endParaRPr lang="en-US" altLang="zh-CN"/>
          </a:p>
        </p:txBody>
      </p:sp>
      <p:sp>
        <p:nvSpPr>
          <p:cNvPr id="5" name="页脚占位符 4"/>
          <p:cNvSpPr>
            <a:spLocks noGrp="1"/>
          </p:cNvSpPr>
          <p:nvPr>
            <p:ph type="ftr" sz="quarter" idx="11"/>
          </p:nvPr>
        </p:nvSpPr>
        <p:spPr>
          <a:xfrm>
            <a:off x="4067944" y="6407944"/>
            <a:ext cx="2350681" cy="365125"/>
          </a:xfrm>
        </p:spPr>
        <p:txBody>
          <a:bodyPr/>
          <a:lstStyle/>
          <a:p>
            <a:pPr>
              <a:defRPr/>
            </a:pPr>
            <a:endParaRPr lang="en-US" altLang="zh-CN"/>
          </a:p>
        </p:txBody>
      </p:sp>
      <p:sp>
        <p:nvSpPr>
          <p:cNvPr id="6" name="灯片编号占位符 5"/>
          <p:cNvSpPr>
            <a:spLocks noGrp="1"/>
          </p:cNvSpPr>
          <p:nvPr>
            <p:ph type="sldNum" sz="quarter" idx="12"/>
          </p:nvPr>
        </p:nvSpPr>
        <p:spPr>
          <a:xfrm>
            <a:off x="8388424" y="6407944"/>
            <a:ext cx="624608"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pPr>
                <a:defRPr/>
              </a:pPr>
              <a:t>‹#›</a:t>
            </a:fld>
            <a:endParaRPr lang="en-US" altLang="zh-CN"/>
          </a:p>
        </p:txBody>
      </p:sp>
      <p:sp>
        <p:nvSpPr>
          <p:cNvPr id="7" name="标题 6"/>
          <p:cNvSpPr>
            <a:spLocks noGrp="1"/>
          </p:cNvSpPr>
          <p:nvPr>
            <p:ph type="title"/>
          </p:nvPr>
        </p:nvSpPr>
        <p:spPr/>
        <p:txBody>
          <a:bodyPr rtlCol="0"/>
          <a:lstStyle>
            <a:lvl1pPr>
              <a:defRPr>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628B54E-638A-43B5-A513-198B0E677B9C}" type="slidenum">
              <a:rPr lang="zh-CN" altLang="en-US" smtClean="0"/>
              <a:pPr>
                <a:defRPr/>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r>
              <a:rPr lang="zh-CN" altLang="en-US"/>
              <a:t>©Copyright Xinjun Mao</a:t>
            </a: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CA47A10-A01A-4A14-B7DD-5E6C1A8D811F}" type="slidenum">
              <a:rPr lang="zh-CN" altLang="en-US" smtClean="0"/>
              <a:pPr>
                <a:defRPr/>
              </a:pPr>
              <a:t>‹#›</a:t>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r>
              <a:rPr lang="zh-CN" altLang="en-US"/>
              <a:t>©Copyright Xinjun Mao</a:t>
            </a: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B05513BD-4EBF-4D21-8E12-87C82F04830C}"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62B70980-5545-4AFA-8E96-1F6CCA885F37}" type="slidenum">
              <a:rPr lang="zh-CN" altLang="en-US" smtClean="0"/>
              <a:pPr>
                <a:defRPr/>
              </a:pPr>
              <a:t>‹#›</a:t>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zh-CN" altLang="en-US"/>
              <a:t>©Copyright Xinjun Mao</a:t>
            </a: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0C66BB1B-2BFC-4917-A546-A4D7964A247C}"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r>
              <a:rPr lang="zh-CN" altLang="en-US"/>
              <a:t>©Copyright Xinjun Mao</a:t>
            </a: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8FB854B-7C2E-4EF4-AE6C-AF460FD40CAC}"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a:defRPr/>
            </a:pPr>
            <a:r>
              <a:rPr lang="zh-CN" altLang="en-US"/>
              <a:t>©Copyright Xinjun Mao</a:t>
            </a:r>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lstStyle>
          <a:p>
            <a:pPr>
              <a:defRPr/>
            </a:pPr>
            <a:fld id="{0C70BB9A-EF78-4561-9906-351FC1ADE333}" type="slidenum">
              <a:rPr lang="zh-CN" altLang="en-US" smtClean="0"/>
              <a:pPr>
                <a:defRPr/>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r>
              <a:rPr lang="zh-CN" altLang="en-US"/>
              <a:t>©Copyright Xinjun Mao</a:t>
            </a:r>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65F0B0DD-52FB-4A53-B2C2-7CDC1F2E492C}"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18" Type="http://schemas.openxmlformats.org/officeDocument/2006/relationships/diagramData" Target="../diagrams/data5.xml"/><Relationship Id="rId26" Type="http://schemas.microsoft.com/office/2007/relationships/diagramDrawing" Target="../diagrams/drawing5.xml"/><Relationship Id="rId3" Type="http://schemas.openxmlformats.org/officeDocument/2006/relationships/diagramLayout" Target="../diagrams/layout1.xml"/><Relationship Id="rId21" Type="http://schemas.openxmlformats.org/officeDocument/2006/relationships/diagramColors" Target="../diagrams/colors5.xml"/><Relationship Id="rId7" Type="http://schemas.openxmlformats.org/officeDocument/2006/relationships/diagramLayout" Target="../diagrams/layout2.xml"/><Relationship Id="rId12" Type="http://schemas.openxmlformats.org/officeDocument/2006/relationships/diagramQuickStyle" Target="../diagrams/quickStyle3.xml"/><Relationship Id="rId17" Type="http://schemas.openxmlformats.org/officeDocument/2006/relationships/diagramColors" Target="../diagrams/colors4.xml"/><Relationship Id="rId2" Type="http://schemas.openxmlformats.org/officeDocument/2006/relationships/diagramData" Target="../diagrams/data1.xml"/><Relationship Id="rId16" Type="http://schemas.openxmlformats.org/officeDocument/2006/relationships/diagramQuickStyle" Target="../diagrams/quickStyle4.xml"/><Relationship Id="rId20" Type="http://schemas.openxmlformats.org/officeDocument/2006/relationships/diagramQuickStyle" Target="../diagrams/quickStyle5.xml"/><Relationship Id="rId29" Type="http://schemas.microsoft.com/office/2007/relationships/diagramDrawing" Target="../diagrams/drawing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diagramLayout" Target="../diagrams/layout3.xml"/><Relationship Id="rId5" Type="http://schemas.openxmlformats.org/officeDocument/2006/relationships/diagramColors" Target="../diagrams/colors1.xml"/><Relationship Id="rId15" Type="http://schemas.openxmlformats.org/officeDocument/2006/relationships/diagramLayout" Target="../diagrams/layout4.xml"/><Relationship Id="rId28" Type="http://schemas.microsoft.com/office/2007/relationships/diagramDrawing" Target="../diagrams/drawing3.xml"/><Relationship Id="rId10" Type="http://schemas.openxmlformats.org/officeDocument/2006/relationships/diagramData" Target="../diagrams/data3.xml"/><Relationship Id="rId19" Type="http://schemas.openxmlformats.org/officeDocument/2006/relationships/diagramLayout" Target="../diagrams/layout5.xml"/><Relationship Id="rId4" Type="http://schemas.openxmlformats.org/officeDocument/2006/relationships/diagramQuickStyle" Target="../diagrams/quickStyle1.xml"/><Relationship Id="rId9" Type="http://schemas.openxmlformats.org/officeDocument/2006/relationships/diagramColors" Target="../diagrams/colors2.xml"/><Relationship Id="rId14" Type="http://schemas.openxmlformats.org/officeDocument/2006/relationships/diagramData" Target="../diagrams/data4.xml"/><Relationship Id="rId27" Type="http://schemas.microsoft.com/office/2007/relationships/diagramDrawing" Target="../diagrams/drawing4.xml"/><Relationship Id="rId30" Type="http://schemas.microsoft.com/office/2007/relationships/diagramDrawing" Target="../diagrams/drawin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71472" y="500042"/>
            <a:ext cx="7772400" cy="1728192"/>
          </a:xfrm>
        </p:spPr>
        <p:txBody>
          <a:bodyPr>
            <a:normAutofit fontScale="90000"/>
          </a:bodyPr>
          <a:lstStyle/>
          <a:p>
            <a:pPr algn="ctr">
              <a:lnSpc>
                <a:spcPct val="150000"/>
              </a:lnSpc>
              <a:defRPr/>
            </a:pPr>
            <a:r>
              <a:rPr lang="zh-CN" altLang="en-US" sz="3200" dirty="0">
                <a:solidFill>
                  <a:schemeClr val="tx1"/>
                </a:solidFill>
                <a:latin typeface="微软雅黑" panose="020B0503020204020204" pitchFamily="34" charset="-122"/>
                <a:ea typeface="微软雅黑" panose="020B0503020204020204" pitchFamily="34" charset="-122"/>
              </a:rPr>
              <a:t>软件工程课程实践汇报</a:t>
            </a:r>
            <a:r>
              <a:rPr lang="en-US" altLang="zh-CN" sz="3200" dirty="0">
                <a:solidFill>
                  <a:srgbClr val="C00000"/>
                </a:solidFill>
                <a:latin typeface="微软雅黑" panose="020B0503020204020204" pitchFamily="34" charset="-122"/>
                <a:ea typeface="微软雅黑" panose="020B0503020204020204" pitchFamily="34" charset="-122"/>
              </a:rPr>
              <a:t/>
            </a:r>
            <a:br>
              <a:rPr lang="en-US" altLang="zh-CN" sz="3200" dirty="0">
                <a:solidFill>
                  <a:srgbClr val="C00000"/>
                </a:solidFill>
                <a:latin typeface="微软雅黑" panose="020B0503020204020204" pitchFamily="34" charset="-122"/>
                <a:ea typeface="微软雅黑" panose="020B0503020204020204" pitchFamily="34" charset="-122"/>
              </a:rPr>
            </a:br>
            <a:r>
              <a:rPr lang="en-US" altLang="zh-CN" sz="4400" dirty="0">
                <a:solidFill>
                  <a:srgbClr val="C00000"/>
                </a:solidFill>
                <a:latin typeface="微软雅黑" panose="020B0503020204020204" pitchFamily="34" charset="-122"/>
                <a:ea typeface="微软雅黑" panose="020B0503020204020204" pitchFamily="34" charset="-122"/>
              </a:rPr>
              <a:t>Tally</a:t>
            </a:r>
            <a:r>
              <a:rPr lang="zh-CN" altLang="en-US" sz="4400" dirty="0">
                <a:solidFill>
                  <a:srgbClr val="C00000"/>
                </a:solidFill>
                <a:latin typeface="微软雅黑" panose="020B0503020204020204" pitchFamily="34" charset="-122"/>
                <a:ea typeface="微软雅黑" panose="020B0503020204020204" pitchFamily="34" charset="-122"/>
              </a:rPr>
              <a:t>记账软件</a:t>
            </a:r>
            <a:endParaRPr lang="zh-CN" altLang="en-US" sz="4000" dirty="0">
              <a:solidFill>
                <a:srgbClr val="C00000"/>
              </a:solidFill>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1571604" y="2428868"/>
            <a:ext cx="6121400" cy="2786082"/>
          </a:xfrm>
          <a:noFill/>
        </p:spPr>
        <p:txBody>
          <a:bodyPr>
            <a:normAutofit lnSpcReduction="10000"/>
          </a:bodyPr>
          <a:lstStyle/>
          <a:p>
            <a:pPr algn="ctr" eaLnBrk="1" hangingPunct="1">
              <a:lnSpc>
                <a:spcPct val="120000"/>
              </a:lnSpc>
            </a:pPr>
            <a:r>
              <a:rPr lang="zh-CN" altLang="en-US"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rPr>
              <a:t>汇报人： 刘小</a:t>
            </a:r>
            <a:r>
              <a:rPr lang="zh-CN" altLang="en-US" sz="2400" b="1" dirty="0" smtClean="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rPr>
              <a:t>函   杨慧文</a:t>
            </a:r>
            <a:endParaRPr lang="en-US" altLang="zh-CN"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endParaRPr>
          </a:p>
          <a:p>
            <a:pPr algn="ctr" eaLnBrk="1" hangingPunct="1">
              <a:lnSpc>
                <a:spcPct val="120000"/>
              </a:lnSpc>
            </a:pPr>
            <a:r>
              <a:rPr lang="zh-CN" altLang="en-US"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rPr>
              <a:t>项目团队成员：项目经理   刘小函</a:t>
            </a:r>
            <a:endParaRPr lang="en-US" altLang="zh-CN"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endParaRPr>
          </a:p>
          <a:p>
            <a:pPr algn="ctr" eaLnBrk="1" hangingPunct="1">
              <a:lnSpc>
                <a:spcPct val="120000"/>
              </a:lnSpc>
            </a:pPr>
            <a:r>
              <a:rPr lang="zh-CN" altLang="en-US"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rPr>
              <a:t>开发组   杨慧文（组长）  陈文婷</a:t>
            </a:r>
            <a:endParaRPr lang="en-US" altLang="zh-CN"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endParaRPr>
          </a:p>
          <a:p>
            <a:pPr algn="ctr" eaLnBrk="1" hangingPunct="1">
              <a:lnSpc>
                <a:spcPct val="120000"/>
              </a:lnSpc>
            </a:pPr>
            <a:r>
              <a:rPr lang="zh-CN" altLang="en-US"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rPr>
              <a:t>高金晖   游璐颖   何锋丽（配置管理员）</a:t>
            </a:r>
            <a:endParaRPr lang="en-US" altLang="zh-CN"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endParaRPr>
          </a:p>
          <a:p>
            <a:pPr algn="ctr" eaLnBrk="1" hangingPunct="1">
              <a:lnSpc>
                <a:spcPct val="120000"/>
              </a:lnSpc>
            </a:pPr>
            <a:r>
              <a:rPr lang="zh-CN" altLang="en-US"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rPr>
              <a:t>测试组   金童（组长）   巩方祎</a:t>
            </a:r>
            <a:endParaRPr lang="en-US" altLang="zh-CN"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endParaRPr>
          </a:p>
          <a:p>
            <a:pPr algn="ctr" eaLnBrk="1" hangingPunct="1">
              <a:lnSpc>
                <a:spcPct val="120000"/>
              </a:lnSpc>
            </a:pPr>
            <a:r>
              <a:rPr lang="zh-CN" altLang="en-US" sz="2400" b="1" dirty="0">
                <a:solidFill>
                  <a:schemeClr val="tx1">
                    <a:lumMod val="95000"/>
                    <a:lumOff val="5000"/>
                  </a:schemeClr>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rPr>
              <a:t>用户组   徐月（组长）   刘思逸</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857232"/>
            <a:ext cx="8229600" cy="4525963"/>
          </a:xfrm>
        </p:spPr>
        <p:txBody>
          <a:bodyPr/>
          <a:lstStyle/>
          <a:p>
            <a:r>
              <a:rPr lang="zh-CN" altLang="en-US" dirty="0"/>
              <a:t>关联图及</a:t>
            </a:r>
            <a:r>
              <a:rPr lang="en-US" altLang="zh-CN" dirty="0"/>
              <a:t>0</a:t>
            </a:r>
            <a:r>
              <a:rPr lang="zh-CN" altLang="en-US" dirty="0"/>
              <a:t>层图</a:t>
            </a:r>
          </a:p>
        </p:txBody>
      </p:sp>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10</a:t>
            </a:fld>
            <a:endParaRPr lang="en-US" altLang="zh-CN"/>
          </a:p>
        </p:txBody>
      </p:sp>
      <p:sp>
        <p:nvSpPr>
          <p:cNvPr id="6" name="标题 1"/>
          <p:cNvSpPr>
            <a:spLocks noGrp="1"/>
          </p:cNvSpPr>
          <p:nvPr>
            <p:ph type="title"/>
          </p:nvPr>
        </p:nvSpPr>
        <p:spPr/>
        <p:txBody>
          <a:bodyPr>
            <a:normAutofit fontScale="90000"/>
          </a:bodyPr>
          <a:lstStyle/>
          <a:p>
            <a:r>
              <a:rPr lang="zh-CN" altLang="en-US" dirty="0"/>
              <a:t>软件需求模型</a:t>
            </a:r>
            <a:br>
              <a:rPr lang="zh-CN" altLang="en-US" dirty="0"/>
            </a:br>
            <a:endParaRPr lang="zh-CN" altLang="en-US" dirty="0"/>
          </a:p>
        </p:txBody>
      </p:sp>
      <p:pic>
        <p:nvPicPr>
          <p:cNvPr id="7" name="图片 6" descr="关联图.jpg"/>
          <p:cNvPicPr>
            <a:picLocks noChangeAspect="1"/>
          </p:cNvPicPr>
          <p:nvPr/>
        </p:nvPicPr>
        <p:blipFill>
          <a:blip r:embed="rId2"/>
          <a:stretch>
            <a:fillRect/>
          </a:stretch>
        </p:blipFill>
        <p:spPr>
          <a:xfrm>
            <a:off x="-500098" y="1428736"/>
            <a:ext cx="5000660" cy="2571768"/>
          </a:xfrm>
          <a:prstGeom prst="rect">
            <a:avLst/>
          </a:prstGeom>
        </p:spPr>
      </p:pic>
      <p:pic>
        <p:nvPicPr>
          <p:cNvPr id="8" name="图片 7" descr="0层图.jpg"/>
          <p:cNvPicPr>
            <a:picLocks noChangeAspect="1"/>
          </p:cNvPicPr>
          <p:nvPr/>
        </p:nvPicPr>
        <p:blipFill>
          <a:blip r:embed="rId3"/>
          <a:stretch>
            <a:fillRect/>
          </a:stretch>
        </p:blipFill>
        <p:spPr>
          <a:xfrm>
            <a:off x="3929058" y="142852"/>
            <a:ext cx="5425189" cy="6286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lnSpc>
                <a:spcPct val="200000"/>
              </a:lnSpc>
            </a:pPr>
            <a:r>
              <a:rPr lang="zh-CN" altLang="en-US" dirty="0"/>
              <a:t>查询处理的准确性和实时性</a:t>
            </a:r>
          </a:p>
          <a:p>
            <a:pPr lvl="0">
              <a:lnSpc>
                <a:spcPct val="200000"/>
              </a:lnSpc>
            </a:pPr>
            <a:r>
              <a:rPr lang="zh-CN" altLang="en-US" dirty="0"/>
              <a:t>系统的易用性和易维护性</a:t>
            </a:r>
          </a:p>
          <a:p>
            <a:pPr lvl="0">
              <a:lnSpc>
                <a:spcPct val="200000"/>
              </a:lnSpc>
            </a:pPr>
            <a:r>
              <a:rPr lang="zh-CN" altLang="en-US" dirty="0"/>
              <a:t>系统的可恢复性</a:t>
            </a:r>
          </a:p>
          <a:p>
            <a:pPr>
              <a:lnSpc>
                <a:spcPct val="200000"/>
              </a:lnSpc>
            </a:pPr>
            <a:endParaRPr lang="zh-CN" altLang="en-US" dirty="0"/>
          </a:p>
        </p:txBody>
      </p:sp>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11</a:t>
            </a:fld>
            <a:endParaRPr lang="en-US" altLang="zh-CN"/>
          </a:p>
        </p:txBody>
      </p:sp>
      <p:sp>
        <p:nvSpPr>
          <p:cNvPr id="5" name="标题 4"/>
          <p:cNvSpPr>
            <a:spLocks noGrp="1"/>
          </p:cNvSpPr>
          <p:nvPr>
            <p:ph type="title"/>
          </p:nvPr>
        </p:nvSpPr>
        <p:spPr/>
        <p:txBody>
          <a:bodyPr/>
          <a:lstStyle/>
          <a:p>
            <a:r>
              <a:rPr lang="zh-CN" altLang="en-US" dirty="0"/>
              <a:t>软件的非功能需求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12</a:t>
            </a:fld>
            <a:endParaRPr lang="en-US" altLang="zh-CN"/>
          </a:p>
        </p:txBody>
      </p:sp>
      <p:sp>
        <p:nvSpPr>
          <p:cNvPr id="5" name="标题 4"/>
          <p:cNvSpPr>
            <a:spLocks noGrp="1"/>
          </p:cNvSpPr>
          <p:nvPr>
            <p:ph type="title"/>
          </p:nvPr>
        </p:nvSpPr>
        <p:spPr/>
        <p:txBody>
          <a:bodyPr/>
          <a:lstStyle/>
          <a:p>
            <a:r>
              <a:rPr lang="zh-CN" altLang="en-US" dirty="0"/>
              <a:t>软件需求文档</a:t>
            </a:r>
          </a:p>
        </p:txBody>
      </p:sp>
      <p:pic>
        <p:nvPicPr>
          <p:cNvPr id="1026" name="Picture 2"/>
          <p:cNvPicPr>
            <a:picLocks noChangeAspect="1" noChangeArrowheads="1"/>
          </p:cNvPicPr>
          <p:nvPr/>
        </p:nvPicPr>
        <p:blipFill>
          <a:blip r:embed="rId2"/>
          <a:srcRect/>
          <a:stretch>
            <a:fillRect/>
          </a:stretch>
        </p:blipFill>
        <p:spPr bwMode="auto">
          <a:xfrm>
            <a:off x="1000100" y="1714488"/>
            <a:ext cx="6991350" cy="1447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071538" y="3286124"/>
            <a:ext cx="6991350" cy="20859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软件开发技术</a:t>
            </a:r>
            <a:endParaRPr lang="en-US" altLang="zh-CN"/>
          </a:p>
          <a:p>
            <a:pPr lvl="1"/>
            <a:r>
              <a:rPr lang="zh-CN" altLang="en-US"/>
              <a:t>本软件项目开发的软件开发技术包括</a:t>
            </a:r>
            <a:r>
              <a:rPr lang="en-US" altLang="zh-CN"/>
              <a:t>SpringBoot</a:t>
            </a:r>
            <a:r>
              <a:rPr lang="zh-CN" altLang="en-US"/>
              <a:t>框架、</a:t>
            </a:r>
            <a:r>
              <a:rPr lang="en-US" altLang="zh-CN"/>
              <a:t>MVC</a:t>
            </a:r>
            <a:r>
              <a:rPr lang="zh-CN" altLang="en-US"/>
              <a:t>框架、</a:t>
            </a:r>
            <a:r>
              <a:rPr lang="en-US" altLang="zh-CN"/>
              <a:t>uni-app</a:t>
            </a:r>
            <a:r>
              <a:rPr lang="zh-CN" altLang="en-US"/>
              <a:t>前端框架。</a:t>
            </a:r>
          </a:p>
          <a:p>
            <a:r>
              <a:rPr lang="zh-CN" altLang="en-US"/>
              <a:t>编程语言</a:t>
            </a:r>
            <a:endParaRPr lang="en-US" altLang="zh-CN"/>
          </a:p>
          <a:p>
            <a:pPr lvl="1"/>
            <a:r>
              <a:rPr lang="zh-CN"/>
              <a:t>软件项目用的的编程语言有</a:t>
            </a:r>
            <a:r>
              <a:rPr lang="en-US" altLang="zh-CN"/>
              <a:t>Vue.js</a:t>
            </a:r>
            <a:r>
              <a:rPr lang="zh-CN" altLang="en-US"/>
              <a:t>（前端）、</a:t>
            </a:r>
            <a:r>
              <a:rPr lang="en-US" altLang="zh-CN"/>
              <a:t>Java</a:t>
            </a:r>
            <a:r>
              <a:rPr lang="zh-CN" altLang="en-US"/>
              <a:t>（后端）</a:t>
            </a:r>
            <a:endParaRPr lang="en-US" altLang="zh-CN"/>
          </a:p>
          <a:p>
            <a:r>
              <a:rPr lang="zh-CN" altLang="en-US"/>
              <a:t>软件工具</a:t>
            </a:r>
            <a:endParaRPr lang="en-US" altLang="zh-CN"/>
          </a:p>
          <a:p>
            <a:pPr lvl="1"/>
            <a:r>
              <a:rPr lang="zh-CN"/>
              <a:t>用到的开发工具有</a:t>
            </a:r>
            <a:r>
              <a:rPr lang="en-US" altLang="zh-CN"/>
              <a:t>Eclipse IDE</a:t>
            </a:r>
            <a:r>
              <a:rPr lang="zh-CN" altLang="en-US"/>
              <a:t>、</a:t>
            </a:r>
            <a:r>
              <a:rPr lang="en-US" altLang="zh-CN"/>
              <a:t>Postman</a:t>
            </a:r>
            <a:r>
              <a:rPr lang="zh-CN" altLang="en-US"/>
              <a:t>接口测试工具、</a:t>
            </a:r>
            <a:r>
              <a:rPr lang="en-US" altLang="zh-CN"/>
              <a:t>HBuilderX</a:t>
            </a:r>
            <a:r>
              <a:rPr lang="zh-CN" altLang="en-US"/>
              <a:t>、原型设计工具墨刀、数据库设计工具</a:t>
            </a:r>
            <a:r>
              <a:rPr lang="en-US" altLang="zh-CN"/>
              <a:t>PowerDesigner</a:t>
            </a:r>
            <a:r>
              <a:rPr lang="zh-CN" altLang="en-US"/>
              <a:t>、单元测试工具</a:t>
            </a:r>
            <a:r>
              <a:rPr lang="en-US" altLang="zh-CN"/>
              <a:t>Junit</a:t>
            </a:r>
            <a:r>
              <a:rPr lang="zh-CN" altLang="en-US"/>
              <a:t>等。</a:t>
            </a:r>
            <a:endParaRPr lang="en-US" altLang="zh-CN"/>
          </a:p>
          <a:p>
            <a:endParaRPr lang="en-US" altLang="zh-CN"/>
          </a:p>
        </p:txBody>
      </p:sp>
      <p:sp>
        <p:nvSpPr>
          <p:cNvPr id="5" name="标题 4"/>
          <p:cNvSpPr>
            <a:spLocks noGrp="1"/>
          </p:cNvSpPr>
          <p:nvPr>
            <p:ph type="title"/>
          </p:nvPr>
        </p:nvSpPr>
        <p:spPr/>
        <p:txBody>
          <a:bodyPr/>
          <a:lstStyle/>
          <a:p>
            <a:r>
              <a:rPr lang="zh-CN" altLang="en-US"/>
              <a:t>开发技术与工具</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dirty="0"/>
              <a:t>体系结构设计及其模型</a:t>
            </a:r>
          </a:p>
          <a:p>
            <a:pPr lvl="1"/>
            <a:r>
              <a:rPr lang="zh-CN" altLang="en-US" dirty="0"/>
              <a:t>软件体系结构设计分为三层，即应用</a:t>
            </a:r>
            <a:r>
              <a:rPr lang="en-US" altLang="zh-CN" dirty="0"/>
              <a:t>MVC</a:t>
            </a:r>
            <a:r>
              <a:rPr lang="zh-CN" altLang="en-US" dirty="0"/>
              <a:t>框架，</a:t>
            </a:r>
            <a:r>
              <a:rPr lang="en-US" altLang="zh-CN" dirty="0"/>
              <a:t>View</a:t>
            </a:r>
            <a:r>
              <a:rPr lang="zh-CN" altLang="en-US" dirty="0"/>
              <a:t>层使用</a:t>
            </a:r>
            <a:r>
              <a:rPr lang="en-US" altLang="zh-CN" dirty="0" err="1"/>
              <a:t>HbuilderX</a:t>
            </a:r>
            <a:r>
              <a:rPr lang="zh-CN" altLang="en-US" dirty="0"/>
              <a:t>的</a:t>
            </a:r>
            <a:r>
              <a:rPr lang="en-US" altLang="zh-CN" dirty="0" err="1"/>
              <a:t>uni</a:t>
            </a:r>
            <a:r>
              <a:rPr lang="en-US" altLang="zh-CN" dirty="0"/>
              <a:t>-app</a:t>
            </a:r>
            <a:r>
              <a:rPr lang="zh-CN" altLang="en-US" dirty="0"/>
              <a:t>前端框架进行开发，通过调用接口与后台交互。</a:t>
            </a:r>
          </a:p>
          <a:p>
            <a:pPr lvl="1"/>
            <a:r>
              <a:rPr lang="en-US" altLang="zh-CN" dirty="0"/>
              <a:t>Controller</a:t>
            </a:r>
            <a:r>
              <a:rPr lang="zh-CN" altLang="en-US" dirty="0"/>
              <a:t>层包括五个</a:t>
            </a:r>
            <a:r>
              <a:rPr lang="en-US" altLang="zh-CN" dirty="0"/>
              <a:t>controller</a:t>
            </a:r>
            <a:r>
              <a:rPr lang="zh-CN" altLang="en-US" dirty="0"/>
              <a:t>，分别对应五个功能模块。</a:t>
            </a:r>
          </a:p>
          <a:p>
            <a:pPr lvl="1"/>
            <a:r>
              <a:rPr lang="en-US" altLang="zh-CN" dirty="0"/>
              <a:t>Model</a:t>
            </a:r>
            <a:r>
              <a:rPr lang="zh-CN" altLang="en-US" dirty="0"/>
              <a:t>层为各种实体模型</a:t>
            </a:r>
          </a:p>
        </p:txBody>
      </p:sp>
      <p:sp>
        <p:nvSpPr>
          <p:cNvPr id="11266" name="标题 1"/>
          <p:cNvSpPr>
            <a:spLocks noGrp="1"/>
          </p:cNvSpPr>
          <p:nvPr>
            <p:ph type="title"/>
          </p:nvPr>
        </p:nvSpPr>
        <p:spPr/>
        <p:txBody>
          <a:bodyPr/>
          <a:lstStyle/>
          <a:p>
            <a:r>
              <a:rPr lang="zh-CN" altLang="en-US"/>
              <a:t>软件设计与建模</a:t>
            </a:r>
          </a:p>
        </p:txBody>
      </p:sp>
      <p:pic>
        <p:nvPicPr>
          <p:cNvPr id="2" name="图片 8" descr="MVC设计结构"/>
          <p:cNvPicPr>
            <a:picLocks noChangeAspect="1"/>
          </p:cNvPicPr>
          <p:nvPr/>
        </p:nvPicPr>
        <p:blipFill>
          <a:blip r:embed="rId3"/>
          <a:srcRect l="6126" t="4524" r="3610" b="4524"/>
          <a:stretch>
            <a:fillRect/>
          </a:stretch>
        </p:blipFill>
        <p:spPr>
          <a:xfrm>
            <a:off x="1241425" y="970280"/>
            <a:ext cx="6908800" cy="5273675"/>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dirty="0"/>
              <a:t>用户界面设计及其模型</a:t>
            </a:r>
            <a:endParaRPr lang="en-US" altLang="zh-CN" dirty="0"/>
          </a:p>
          <a:p>
            <a:pPr lvl="1"/>
            <a:r>
              <a:rPr dirty="0" err="1"/>
              <a:t>界面初步设计</a:t>
            </a:r>
            <a:r>
              <a:rPr lang="zh-CN" dirty="0"/>
              <a:t>使</a:t>
            </a:r>
            <a:r>
              <a:rPr dirty="0" err="1"/>
              <a:t>用墨刀</a:t>
            </a:r>
            <a:r>
              <a:rPr lang="zh-CN" dirty="0"/>
              <a:t>（原型制作工具）</a:t>
            </a:r>
            <a:r>
              <a:rPr dirty="0"/>
              <a:t>，</a:t>
            </a:r>
            <a:r>
              <a:rPr dirty="0" err="1"/>
              <a:t>使用vue实现界面</a:t>
            </a:r>
            <a:r>
              <a:rPr lang="zh-CN" dirty="0"/>
              <a:t>。</a:t>
            </a:r>
          </a:p>
        </p:txBody>
      </p:sp>
      <p:sp>
        <p:nvSpPr>
          <p:cNvPr id="11266" name="标题 1"/>
          <p:cNvSpPr>
            <a:spLocks noGrp="1"/>
          </p:cNvSpPr>
          <p:nvPr>
            <p:ph type="title"/>
          </p:nvPr>
        </p:nvSpPr>
        <p:spPr/>
        <p:txBody>
          <a:bodyPr/>
          <a:lstStyle/>
          <a:p>
            <a:r>
              <a:rPr lang="zh-CN" altLang="en-US"/>
              <a:t>软件设计与建模</a:t>
            </a:r>
          </a:p>
        </p:txBody>
      </p:sp>
      <p:pic>
        <p:nvPicPr>
          <p:cNvPr id="2" name="Drawing 7" descr="图片"/>
          <p:cNvPicPr>
            <a:picLocks noChangeAspect="1"/>
          </p:cNvPicPr>
          <p:nvPr/>
        </p:nvPicPr>
        <p:blipFill>
          <a:blip r:embed="rId3"/>
          <a:stretch>
            <a:fillRect/>
          </a:stretch>
        </p:blipFill>
        <p:spPr>
          <a:xfrm>
            <a:off x="457200" y="1889125"/>
            <a:ext cx="2420620" cy="4638675"/>
          </a:xfrm>
          <a:prstGeom prst="rect">
            <a:avLst/>
          </a:prstGeom>
          <a:noFill/>
          <a:ln w="9525">
            <a:noFill/>
          </a:ln>
        </p:spPr>
      </p:pic>
      <p:pic>
        <p:nvPicPr>
          <p:cNvPr id="3" name="Drawing 9" descr="图片"/>
          <p:cNvPicPr>
            <a:picLocks noChangeAspect="1"/>
          </p:cNvPicPr>
          <p:nvPr/>
        </p:nvPicPr>
        <p:blipFill>
          <a:blip r:embed="rId4"/>
          <a:stretch>
            <a:fillRect/>
          </a:stretch>
        </p:blipFill>
        <p:spPr>
          <a:xfrm>
            <a:off x="3395980" y="1889125"/>
            <a:ext cx="2352040" cy="4528820"/>
          </a:xfrm>
          <a:prstGeom prst="rect">
            <a:avLst/>
          </a:prstGeom>
          <a:noFill/>
          <a:ln w="9525">
            <a:noFill/>
          </a:ln>
        </p:spPr>
      </p:pic>
      <p:pic>
        <p:nvPicPr>
          <p:cNvPr id="5" name="Drawing 11" descr="图片"/>
          <p:cNvPicPr>
            <a:picLocks noChangeAspect="1"/>
          </p:cNvPicPr>
          <p:nvPr/>
        </p:nvPicPr>
        <p:blipFill>
          <a:blip r:embed="rId5"/>
          <a:stretch>
            <a:fillRect/>
          </a:stretch>
        </p:blipFill>
        <p:spPr>
          <a:xfrm>
            <a:off x="6137910" y="1889125"/>
            <a:ext cx="2339340" cy="4459605"/>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a:t>用例设计及其模型</a:t>
            </a:r>
          </a:p>
          <a:p>
            <a:endParaRPr lang="zh-CN" altLang="en-US"/>
          </a:p>
        </p:txBody>
      </p:sp>
      <p:sp>
        <p:nvSpPr>
          <p:cNvPr id="11266" name="标题 1"/>
          <p:cNvSpPr>
            <a:spLocks noGrp="1"/>
          </p:cNvSpPr>
          <p:nvPr>
            <p:ph type="title"/>
          </p:nvPr>
        </p:nvSpPr>
        <p:spPr/>
        <p:txBody>
          <a:bodyPr/>
          <a:lstStyle/>
          <a:p>
            <a:r>
              <a:rPr lang="zh-CN" altLang="en-US"/>
              <a:t>软件设计与建模</a:t>
            </a:r>
          </a:p>
        </p:txBody>
      </p:sp>
      <p:pic>
        <p:nvPicPr>
          <p:cNvPr id="2" name="图片 9"/>
          <p:cNvPicPr>
            <a:picLocks noChangeAspect="1"/>
          </p:cNvPicPr>
          <p:nvPr/>
        </p:nvPicPr>
        <p:blipFill>
          <a:blip r:embed="rId3"/>
          <a:srcRect l="10316" t="7726" r="4706" b="5785"/>
          <a:stretch>
            <a:fillRect/>
          </a:stretch>
        </p:blipFill>
        <p:spPr>
          <a:xfrm>
            <a:off x="987425" y="2012950"/>
            <a:ext cx="7169150" cy="4439920"/>
          </a:xfrm>
          <a:prstGeom prst="rect">
            <a:avLst/>
          </a:prstGeom>
          <a:noFill/>
          <a:ln w="9525">
            <a:noFill/>
          </a:ln>
        </p:spPr>
      </p:pic>
      <p:sp>
        <p:nvSpPr>
          <p:cNvPr id="3" name="文本框 2"/>
          <p:cNvSpPr txBox="1"/>
          <p:nvPr/>
        </p:nvSpPr>
        <p:spPr>
          <a:xfrm>
            <a:off x="5295265" y="1481455"/>
            <a:ext cx="2861310" cy="460375"/>
          </a:xfrm>
          <a:prstGeom prst="rect">
            <a:avLst/>
          </a:prstGeom>
          <a:noFill/>
        </p:spPr>
        <p:txBody>
          <a:bodyPr wrap="square" rtlCol="0">
            <a:spAutoFit/>
          </a:bodyPr>
          <a:lstStyle/>
          <a:p>
            <a:r>
              <a:rPr lang="zh-CN" altLang="en-US"/>
              <a:t>登录功能时序图</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a:t>用例设计及其模型</a:t>
            </a:r>
          </a:p>
          <a:p>
            <a:endParaRPr lang="zh-CN" altLang="en-US"/>
          </a:p>
        </p:txBody>
      </p:sp>
      <p:sp>
        <p:nvSpPr>
          <p:cNvPr id="11266" name="标题 1"/>
          <p:cNvSpPr>
            <a:spLocks noGrp="1"/>
          </p:cNvSpPr>
          <p:nvPr>
            <p:ph type="title"/>
          </p:nvPr>
        </p:nvSpPr>
        <p:spPr/>
        <p:txBody>
          <a:bodyPr/>
          <a:lstStyle/>
          <a:p>
            <a:r>
              <a:rPr lang="zh-CN" altLang="en-US"/>
              <a:t>软件设计与建模</a:t>
            </a:r>
          </a:p>
        </p:txBody>
      </p:sp>
      <p:pic>
        <p:nvPicPr>
          <p:cNvPr id="3" name="图片 1"/>
          <p:cNvPicPr>
            <a:picLocks noChangeAspect="1"/>
          </p:cNvPicPr>
          <p:nvPr/>
        </p:nvPicPr>
        <p:blipFill>
          <a:blip r:embed="rId3"/>
          <a:stretch>
            <a:fillRect/>
          </a:stretch>
        </p:blipFill>
        <p:spPr>
          <a:xfrm>
            <a:off x="783590" y="1904365"/>
            <a:ext cx="6968490" cy="4804410"/>
          </a:xfrm>
          <a:prstGeom prst="rect">
            <a:avLst/>
          </a:prstGeom>
          <a:noFill/>
          <a:ln w="9525">
            <a:noFill/>
          </a:ln>
        </p:spPr>
      </p:pic>
      <p:sp>
        <p:nvSpPr>
          <p:cNvPr id="8" name="文本框 7"/>
          <p:cNvSpPr txBox="1"/>
          <p:nvPr/>
        </p:nvSpPr>
        <p:spPr>
          <a:xfrm>
            <a:off x="5315585" y="1481455"/>
            <a:ext cx="2861310" cy="460375"/>
          </a:xfrm>
          <a:prstGeom prst="rect">
            <a:avLst/>
          </a:prstGeom>
          <a:noFill/>
        </p:spPr>
        <p:txBody>
          <a:bodyPr wrap="square" rtlCol="0">
            <a:spAutoFit/>
          </a:bodyPr>
          <a:lstStyle/>
          <a:p>
            <a:r>
              <a:rPr lang="zh-CN" altLang="en-US"/>
              <a:t>记账功能时序图</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a:t>用例设计及其模型</a:t>
            </a:r>
          </a:p>
          <a:p>
            <a:endParaRPr lang="zh-CN" altLang="en-US"/>
          </a:p>
        </p:txBody>
      </p:sp>
      <p:sp>
        <p:nvSpPr>
          <p:cNvPr id="11266" name="标题 1"/>
          <p:cNvSpPr>
            <a:spLocks noGrp="1"/>
          </p:cNvSpPr>
          <p:nvPr>
            <p:ph type="title"/>
          </p:nvPr>
        </p:nvSpPr>
        <p:spPr/>
        <p:txBody>
          <a:bodyPr/>
          <a:lstStyle/>
          <a:p>
            <a:r>
              <a:rPr lang="zh-CN" altLang="en-US"/>
              <a:t>软件设计与建模</a:t>
            </a:r>
          </a:p>
        </p:txBody>
      </p:sp>
      <p:pic>
        <p:nvPicPr>
          <p:cNvPr id="6" name="图片 1"/>
          <p:cNvPicPr>
            <a:picLocks noChangeAspect="1"/>
          </p:cNvPicPr>
          <p:nvPr/>
        </p:nvPicPr>
        <p:blipFill>
          <a:blip r:embed="rId3"/>
          <a:stretch>
            <a:fillRect/>
          </a:stretch>
        </p:blipFill>
        <p:spPr>
          <a:xfrm>
            <a:off x="1297305" y="2032000"/>
            <a:ext cx="7475855" cy="4707890"/>
          </a:xfrm>
          <a:prstGeom prst="rect">
            <a:avLst/>
          </a:prstGeom>
          <a:noFill/>
          <a:ln w="9525">
            <a:noFill/>
          </a:ln>
        </p:spPr>
      </p:pic>
      <p:sp>
        <p:nvSpPr>
          <p:cNvPr id="8" name="文本框 7"/>
          <p:cNvSpPr txBox="1"/>
          <p:nvPr/>
        </p:nvSpPr>
        <p:spPr>
          <a:xfrm>
            <a:off x="5216525" y="1492250"/>
            <a:ext cx="3338195" cy="460375"/>
          </a:xfrm>
          <a:prstGeom prst="rect">
            <a:avLst/>
          </a:prstGeom>
          <a:noFill/>
        </p:spPr>
        <p:txBody>
          <a:bodyPr wrap="square" rtlCol="0">
            <a:spAutoFit/>
          </a:bodyPr>
          <a:lstStyle/>
          <a:p>
            <a:r>
              <a:rPr lang="zh-CN" altLang="en-US"/>
              <a:t>查看动态功能时序图</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a:t>用例设计及其模型</a:t>
            </a:r>
          </a:p>
          <a:p>
            <a:endParaRPr lang="zh-CN" altLang="en-US"/>
          </a:p>
        </p:txBody>
      </p:sp>
      <p:sp>
        <p:nvSpPr>
          <p:cNvPr id="11266" name="标题 1"/>
          <p:cNvSpPr>
            <a:spLocks noGrp="1"/>
          </p:cNvSpPr>
          <p:nvPr>
            <p:ph type="title"/>
          </p:nvPr>
        </p:nvSpPr>
        <p:spPr/>
        <p:txBody>
          <a:bodyPr/>
          <a:lstStyle/>
          <a:p>
            <a:r>
              <a:rPr lang="zh-CN" altLang="en-US"/>
              <a:t>软件设计与建模</a:t>
            </a:r>
          </a:p>
        </p:txBody>
      </p:sp>
      <p:pic>
        <p:nvPicPr>
          <p:cNvPr id="7" name="图片 1"/>
          <p:cNvPicPr>
            <a:picLocks noChangeAspect="1"/>
          </p:cNvPicPr>
          <p:nvPr/>
        </p:nvPicPr>
        <p:blipFill>
          <a:blip r:embed="rId3"/>
          <a:stretch>
            <a:fillRect/>
          </a:stretch>
        </p:blipFill>
        <p:spPr>
          <a:xfrm>
            <a:off x="1246505" y="2128520"/>
            <a:ext cx="7644130" cy="4348480"/>
          </a:xfrm>
          <a:prstGeom prst="rect">
            <a:avLst/>
          </a:prstGeom>
          <a:noFill/>
          <a:ln w="9525">
            <a:noFill/>
          </a:ln>
        </p:spPr>
      </p:pic>
      <p:sp>
        <p:nvSpPr>
          <p:cNvPr id="8" name="文本框 7"/>
          <p:cNvSpPr txBox="1"/>
          <p:nvPr/>
        </p:nvSpPr>
        <p:spPr>
          <a:xfrm>
            <a:off x="4629785" y="1481455"/>
            <a:ext cx="3537585" cy="460375"/>
          </a:xfrm>
          <a:prstGeom prst="rect">
            <a:avLst/>
          </a:prstGeom>
          <a:noFill/>
        </p:spPr>
        <p:txBody>
          <a:bodyPr wrap="square" rtlCol="0">
            <a:spAutoFit/>
          </a:bodyPr>
          <a:lstStyle/>
          <a:p>
            <a:r>
              <a:rPr lang="zh-CN" altLang="en-US"/>
              <a:t>发表动态功能时序图</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3528" y="1628800"/>
            <a:ext cx="8640960" cy="4035904"/>
          </a:xfrm>
        </p:spPr>
        <p:txBody>
          <a:bodyPr>
            <a:normAutofit fontScale="92500"/>
          </a:bodyPr>
          <a:lstStyle/>
          <a:p>
            <a:pPr>
              <a:lnSpc>
                <a:spcPct val="160000"/>
              </a:lnSpc>
              <a:buClr>
                <a:srgbClr val="FF0000"/>
              </a:buClr>
              <a:buSzPct val="100000"/>
              <a:buFont typeface="Wingdings" panose="05000000000000000000" pitchFamily="2" charset="2"/>
              <a:buChar char="n"/>
            </a:pPr>
            <a:r>
              <a:rPr lang="zh-CN" altLang="en-US" dirty="0"/>
              <a:t>软件创意及需求</a:t>
            </a:r>
            <a:endParaRPr lang="en-US" altLang="zh-CN" dirty="0"/>
          </a:p>
          <a:p>
            <a:pPr>
              <a:lnSpc>
                <a:spcPct val="160000"/>
              </a:lnSpc>
              <a:buClr>
                <a:srgbClr val="FF0000"/>
              </a:buClr>
              <a:buSzPct val="100000"/>
              <a:buFont typeface="Wingdings" panose="05000000000000000000" pitchFamily="2" charset="2"/>
              <a:buChar char="n"/>
            </a:pPr>
            <a:r>
              <a:rPr lang="zh-CN" altLang="en-US" dirty="0">
                <a:sym typeface="+mn-ea"/>
              </a:rPr>
              <a:t>开发技术与工具</a:t>
            </a:r>
            <a:endParaRPr lang="zh-CN" altLang="en-US" dirty="0"/>
          </a:p>
          <a:p>
            <a:pPr>
              <a:lnSpc>
                <a:spcPct val="160000"/>
              </a:lnSpc>
              <a:buClr>
                <a:srgbClr val="FF0000"/>
              </a:buClr>
              <a:buSzPct val="100000"/>
              <a:buFont typeface="Wingdings" panose="05000000000000000000" pitchFamily="2" charset="2"/>
              <a:buChar char="n"/>
            </a:pPr>
            <a:r>
              <a:rPr lang="zh-CN" altLang="en-US" dirty="0"/>
              <a:t>软件设计与建模</a:t>
            </a:r>
            <a:endParaRPr lang="en-US" altLang="zh-CN" dirty="0"/>
          </a:p>
          <a:p>
            <a:pPr>
              <a:lnSpc>
                <a:spcPct val="160000"/>
              </a:lnSpc>
              <a:buClr>
                <a:srgbClr val="FF0000"/>
              </a:buClr>
              <a:buSzPct val="100000"/>
              <a:buFont typeface="Wingdings" panose="05000000000000000000" pitchFamily="2" charset="2"/>
              <a:buChar char="n"/>
            </a:pPr>
            <a:r>
              <a:rPr lang="zh-CN" altLang="en-US" dirty="0"/>
              <a:t>代码编写与测试</a:t>
            </a:r>
          </a:p>
          <a:p>
            <a:pPr>
              <a:lnSpc>
                <a:spcPct val="160000"/>
              </a:lnSpc>
              <a:buClr>
                <a:srgbClr val="FF0000"/>
              </a:buClr>
              <a:buSzPct val="100000"/>
              <a:buFont typeface="Wingdings" panose="05000000000000000000" pitchFamily="2" charset="2"/>
              <a:buChar char="n"/>
            </a:pPr>
            <a:r>
              <a:rPr lang="zh-CN" altLang="en-US" dirty="0"/>
              <a:t>软件质量与保证</a:t>
            </a:r>
            <a:endParaRPr lang="en-US" altLang="zh-CN" dirty="0"/>
          </a:p>
          <a:p>
            <a:pPr>
              <a:lnSpc>
                <a:spcPct val="160000"/>
              </a:lnSpc>
              <a:buClr>
                <a:srgbClr val="FF0000"/>
              </a:buClr>
              <a:buSzPct val="100000"/>
              <a:buFont typeface="Wingdings" panose="05000000000000000000" pitchFamily="2" charset="2"/>
              <a:buChar char="n"/>
            </a:pPr>
            <a:r>
              <a:rPr lang="zh-CN" altLang="en-US" dirty="0"/>
              <a:t>系统部署与运行</a:t>
            </a:r>
            <a:endParaRPr lang="en-US" altLang="zh-CN" dirty="0"/>
          </a:p>
          <a:p>
            <a:pPr>
              <a:lnSpc>
                <a:spcPct val="160000"/>
              </a:lnSpc>
              <a:buClr>
                <a:srgbClr val="FF0000"/>
              </a:buClr>
              <a:buSzPct val="100000"/>
              <a:buFont typeface="Wingdings" panose="05000000000000000000" pitchFamily="2" charset="2"/>
              <a:buChar char="n"/>
            </a:pPr>
            <a:endParaRPr lang="zh-CN" altLang="en-US" dirty="0"/>
          </a:p>
        </p:txBody>
      </p:sp>
      <p:sp>
        <p:nvSpPr>
          <p:cNvPr id="7170" name="标题 1"/>
          <p:cNvSpPr>
            <a:spLocks noGrp="1"/>
          </p:cNvSpPr>
          <p:nvPr>
            <p:ph type="title"/>
          </p:nvPr>
        </p:nvSpPr>
        <p:spPr/>
        <p:txBody>
          <a:bodyPr/>
          <a:lstStyle/>
          <a:p>
            <a:r>
              <a:rPr lang="zh-CN" altLang="en-US" dirty="0"/>
              <a:t>汇报内容</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81455"/>
            <a:ext cx="3912235" cy="4526280"/>
          </a:xfrm>
        </p:spPr>
        <p:txBody>
          <a:bodyPr>
            <a:normAutofit/>
          </a:bodyPr>
          <a:lstStyle/>
          <a:p>
            <a:r>
              <a:rPr lang="zh-CN" altLang="en-US"/>
              <a:t>类设计及其模型</a:t>
            </a:r>
          </a:p>
          <a:p>
            <a:pPr lvl="1"/>
            <a:r>
              <a:rPr lang="zh-CN" altLang="en-US"/>
              <a:t>包括了</a:t>
            </a:r>
            <a:r>
              <a:rPr lang="en-US" altLang="zh-CN"/>
              <a:t>Controller</a:t>
            </a:r>
            <a:r>
              <a:rPr lang="zh-CN" altLang="en-US"/>
              <a:t>类和</a:t>
            </a:r>
            <a:r>
              <a:rPr lang="en-US" altLang="zh-CN"/>
              <a:t>DAO</a:t>
            </a:r>
            <a:r>
              <a:rPr lang="zh-CN" altLang="en-US"/>
              <a:t>层</a:t>
            </a:r>
            <a:r>
              <a:rPr lang="en-US" altLang="zh-CN"/>
              <a:t>Entity</a:t>
            </a:r>
            <a:r>
              <a:rPr lang="zh-CN" altLang="en-US"/>
              <a:t>的类间关系</a:t>
            </a:r>
          </a:p>
        </p:txBody>
      </p:sp>
      <p:sp>
        <p:nvSpPr>
          <p:cNvPr id="11266" name="标题 1"/>
          <p:cNvSpPr>
            <a:spLocks noGrp="1"/>
          </p:cNvSpPr>
          <p:nvPr>
            <p:ph type="title"/>
          </p:nvPr>
        </p:nvSpPr>
        <p:spPr/>
        <p:txBody>
          <a:bodyPr/>
          <a:lstStyle/>
          <a:p>
            <a:r>
              <a:rPr lang="zh-CN" altLang="en-US"/>
              <a:t>软件设计与建模</a:t>
            </a:r>
          </a:p>
        </p:txBody>
      </p:sp>
      <p:pic>
        <p:nvPicPr>
          <p:cNvPr id="2" name="图片 -2147482546" descr="各种顺序图(2)"/>
          <p:cNvPicPr>
            <a:picLocks noChangeAspect="1"/>
          </p:cNvPicPr>
          <p:nvPr/>
        </p:nvPicPr>
        <p:blipFill>
          <a:blip r:embed="rId3"/>
          <a:srcRect l="29446" t="82767" r="39015" b="566"/>
          <a:stretch>
            <a:fillRect/>
          </a:stretch>
        </p:blipFill>
        <p:spPr>
          <a:xfrm>
            <a:off x="4291330" y="107950"/>
            <a:ext cx="4706620" cy="6642735"/>
          </a:xfrm>
          <a:prstGeom prst="rect">
            <a:avLst/>
          </a:prstGeom>
          <a:noFill/>
          <a:ln w="9525">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81455"/>
            <a:ext cx="3912235" cy="4526280"/>
          </a:xfrm>
        </p:spPr>
        <p:txBody>
          <a:bodyPr>
            <a:normAutofit/>
          </a:bodyPr>
          <a:lstStyle/>
          <a:p>
            <a:r>
              <a:rPr lang="zh-CN" altLang="en-US"/>
              <a:t>类设计及其模型</a:t>
            </a:r>
          </a:p>
          <a:p>
            <a:pPr lvl="1"/>
            <a:r>
              <a:rPr lang="zh-CN"/>
              <a:t>记账功能活动图</a:t>
            </a:r>
          </a:p>
          <a:p>
            <a:pPr lvl="1"/>
            <a:r>
              <a:rPr lang="zh-CN"/>
              <a:t>对请求传参进行验证，若不为空则存入数据库中，返回信息</a:t>
            </a:r>
          </a:p>
        </p:txBody>
      </p:sp>
      <p:sp>
        <p:nvSpPr>
          <p:cNvPr id="11266" name="标题 1"/>
          <p:cNvSpPr>
            <a:spLocks noGrp="1"/>
          </p:cNvSpPr>
          <p:nvPr>
            <p:ph type="title"/>
          </p:nvPr>
        </p:nvSpPr>
        <p:spPr/>
        <p:txBody>
          <a:bodyPr/>
          <a:lstStyle/>
          <a:p>
            <a:r>
              <a:rPr lang="zh-CN" altLang="en-US"/>
              <a:t>软件设计与建模</a:t>
            </a:r>
          </a:p>
        </p:txBody>
      </p:sp>
      <p:pic>
        <p:nvPicPr>
          <p:cNvPr id="3" name="图片 29"/>
          <p:cNvPicPr>
            <a:picLocks noChangeAspect="1"/>
          </p:cNvPicPr>
          <p:nvPr/>
        </p:nvPicPr>
        <p:blipFill>
          <a:blip r:embed="rId3"/>
          <a:stretch>
            <a:fillRect/>
          </a:stretch>
        </p:blipFill>
        <p:spPr>
          <a:xfrm>
            <a:off x="4220210" y="974725"/>
            <a:ext cx="4636770" cy="4908550"/>
          </a:xfrm>
          <a:prstGeom prst="rect">
            <a:avLst/>
          </a:prstGeom>
          <a:noFill/>
          <a:ln w="9525">
            <a:noFill/>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81455"/>
            <a:ext cx="7907020" cy="4526280"/>
          </a:xfrm>
        </p:spPr>
        <p:txBody>
          <a:bodyPr>
            <a:normAutofit/>
          </a:bodyPr>
          <a:lstStyle/>
          <a:p>
            <a:r>
              <a:rPr lang="zh-CN" altLang="en-US"/>
              <a:t>类设计及其模型</a:t>
            </a:r>
          </a:p>
          <a:p>
            <a:pPr lvl="1"/>
            <a:r>
              <a:rPr lang="zh-CN"/>
              <a:t>动态系统活动图</a:t>
            </a:r>
          </a:p>
          <a:p>
            <a:pPr lvl="1"/>
            <a:endParaRPr lang="zh-CN"/>
          </a:p>
        </p:txBody>
      </p:sp>
      <p:sp>
        <p:nvSpPr>
          <p:cNvPr id="11266" name="标题 1"/>
          <p:cNvSpPr>
            <a:spLocks noGrp="1"/>
          </p:cNvSpPr>
          <p:nvPr>
            <p:ph type="title"/>
          </p:nvPr>
        </p:nvSpPr>
        <p:spPr/>
        <p:txBody>
          <a:bodyPr/>
          <a:lstStyle/>
          <a:p>
            <a:r>
              <a:rPr lang="zh-CN" altLang="en-US"/>
              <a:t>软件设计与建模</a:t>
            </a:r>
          </a:p>
        </p:txBody>
      </p:sp>
      <p:pic>
        <p:nvPicPr>
          <p:cNvPr id="2" name="图片 30" descr="未命名文件(1)"/>
          <p:cNvPicPr>
            <a:picLocks noChangeAspect="1"/>
          </p:cNvPicPr>
          <p:nvPr/>
        </p:nvPicPr>
        <p:blipFill>
          <a:blip r:embed="rId3"/>
          <a:stretch>
            <a:fillRect/>
          </a:stretch>
        </p:blipFill>
        <p:spPr>
          <a:xfrm>
            <a:off x="2502535" y="2395855"/>
            <a:ext cx="6312535" cy="3806190"/>
          </a:xfrm>
          <a:prstGeom prst="rect">
            <a:avLst/>
          </a:prstGeom>
          <a:noFill/>
          <a:ln w="9525">
            <a:noFill/>
          </a:ln>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a:t>数据设计及其模型</a:t>
            </a:r>
            <a:endParaRPr lang="en-US" altLang="zh-CN"/>
          </a:p>
          <a:p>
            <a:pPr lvl="1"/>
            <a:r>
              <a:rPr lang="zh-CN" altLang="en-US"/>
              <a:t>实体关系图</a:t>
            </a:r>
          </a:p>
        </p:txBody>
      </p:sp>
      <p:sp>
        <p:nvSpPr>
          <p:cNvPr id="11266" name="标题 1"/>
          <p:cNvSpPr>
            <a:spLocks noGrp="1"/>
          </p:cNvSpPr>
          <p:nvPr>
            <p:ph type="title"/>
          </p:nvPr>
        </p:nvSpPr>
        <p:spPr/>
        <p:txBody>
          <a:bodyPr/>
          <a:lstStyle/>
          <a:p>
            <a:r>
              <a:rPr lang="zh-CN" altLang="en-US"/>
              <a:t>软件设计与建模</a:t>
            </a:r>
          </a:p>
        </p:txBody>
      </p:sp>
      <p:pic>
        <p:nvPicPr>
          <p:cNvPr id="2" name="图片 -2147482547"/>
          <p:cNvPicPr>
            <a:picLocks noChangeAspect="1"/>
          </p:cNvPicPr>
          <p:nvPr/>
        </p:nvPicPr>
        <p:blipFill>
          <a:blip r:embed="rId3"/>
          <a:stretch>
            <a:fillRect/>
          </a:stretch>
        </p:blipFill>
        <p:spPr>
          <a:xfrm>
            <a:off x="1211580" y="2506980"/>
            <a:ext cx="7320280" cy="3570605"/>
          </a:xfrm>
          <a:prstGeom prst="rect">
            <a:avLst/>
          </a:prstGeom>
          <a:noFill/>
          <a:ln w="9525">
            <a:noFill/>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a:t>数据设计及其模型</a:t>
            </a:r>
            <a:endParaRPr lang="en-US" altLang="zh-CN"/>
          </a:p>
          <a:p>
            <a:pPr lvl="1"/>
            <a:r>
              <a:rPr lang="zh-CN" altLang="en-US"/>
              <a:t>数据实体关系图</a:t>
            </a:r>
          </a:p>
        </p:txBody>
      </p:sp>
      <p:sp>
        <p:nvSpPr>
          <p:cNvPr id="11266" name="标题 1"/>
          <p:cNvSpPr>
            <a:spLocks noGrp="1"/>
          </p:cNvSpPr>
          <p:nvPr>
            <p:ph type="title"/>
          </p:nvPr>
        </p:nvSpPr>
        <p:spPr/>
        <p:txBody>
          <a:bodyPr/>
          <a:lstStyle/>
          <a:p>
            <a:r>
              <a:rPr lang="zh-CN" altLang="en-US"/>
              <a:t>软件设计与建模</a:t>
            </a:r>
          </a:p>
        </p:txBody>
      </p:sp>
      <p:pic>
        <p:nvPicPr>
          <p:cNvPr id="2" name="图片 -2147482548"/>
          <p:cNvPicPr>
            <a:picLocks noChangeAspect="1"/>
          </p:cNvPicPr>
          <p:nvPr/>
        </p:nvPicPr>
        <p:blipFill>
          <a:blip r:embed="rId3"/>
          <a:stretch>
            <a:fillRect/>
          </a:stretch>
        </p:blipFill>
        <p:spPr>
          <a:xfrm>
            <a:off x="2072005" y="2543175"/>
            <a:ext cx="6022340" cy="3858895"/>
          </a:xfrm>
          <a:prstGeom prst="rect">
            <a:avLst/>
          </a:prstGeom>
          <a:noFill/>
          <a:ln w="9525">
            <a:noFill/>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代码组织结构</a:t>
            </a:r>
            <a:endParaRPr lang="en-US" altLang="zh-CN" dirty="0"/>
          </a:p>
          <a:p>
            <a:pPr lvl="1"/>
            <a:r>
              <a:rPr lang="zh-CN" altLang="en-US" dirty="0"/>
              <a:t>用一张图展示代码组织结构</a:t>
            </a:r>
            <a:endParaRPr lang="en-US" altLang="zh-CN" dirty="0"/>
          </a:p>
          <a:p>
            <a:r>
              <a:rPr lang="zh-CN" altLang="en-US" dirty="0"/>
              <a:t>程序代码量</a:t>
            </a:r>
            <a:endParaRPr lang="en-US" altLang="zh-CN" dirty="0"/>
          </a:p>
          <a:p>
            <a:pPr lvl="1"/>
            <a:r>
              <a:rPr lang="zh-CN" altLang="en-US" dirty="0"/>
              <a:t>包括重用开源代码量和独立编写代码量</a:t>
            </a:r>
            <a:endParaRPr lang="en-US" altLang="zh-CN" dirty="0"/>
          </a:p>
          <a:p>
            <a:r>
              <a:rPr lang="zh-CN" altLang="en-US" dirty="0"/>
              <a:t>开源代码利用情况</a:t>
            </a:r>
            <a:endParaRPr lang="en-US" altLang="zh-CN" dirty="0"/>
          </a:p>
          <a:p>
            <a:pPr lvl="1"/>
            <a:r>
              <a:rPr lang="zh-CN" altLang="en-US" dirty="0"/>
              <a:t>利用了</a:t>
            </a:r>
            <a:r>
              <a:rPr lang="en-US" altLang="zh-CN" dirty="0"/>
              <a:t>xx</a:t>
            </a:r>
            <a:r>
              <a:rPr lang="zh-CN" altLang="en-US" dirty="0"/>
              <a:t>开源软件实现了</a:t>
            </a:r>
            <a:r>
              <a:rPr lang="en-US" altLang="zh-CN" dirty="0"/>
              <a:t>**</a:t>
            </a:r>
            <a:r>
              <a:rPr lang="zh-CN" altLang="en-US" dirty="0"/>
              <a:t>功能</a:t>
            </a:r>
            <a:endParaRPr lang="en-US" altLang="zh-CN" dirty="0"/>
          </a:p>
          <a:p>
            <a:pPr lvl="1"/>
            <a:r>
              <a:rPr lang="zh-CN" altLang="en-US" dirty="0"/>
              <a:t>如何利用这些开源代码，如采用了其整个框架，还是调用其</a:t>
            </a:r>
            <a:r>
              <a:rPr lang="en-US" altLang="zh-CN" dirty="0"/>
              <a:t>API</a:t>
            </a:r>
            <a:r>
              <a:rPr lang="zh-CN" altLang="en-US" dirty="0"/>
              <a:t>，或者对其源码进行了修改</a:t>
            </a:r>
            <a:endParaRPr lang="en-US" altLang="zh-CN" dirty="0"/>
          </a:p>
          <a:p>
            <a:endParaRPr lang="en-US" altLang="zh-CN" dirty="0"/>
          </a:p>
        </p:txBody>
      </p:sp>
      <p:sp>
        <p:nvSpPr>
          <p:cNvPr id="15362" name="标题 1"/>
          <p:cNvSpPr>
            <a:spLocks noGrp="1"/>
          </p:cNvSpPr>
          <p:nvPr>
            <p:ph type="title"/>
          </p:nvPr>
        </p:nvSpPr>
        <p:spPr/>
        <p:txBody>
          <a:bodyPr/>
          <a:lstStyle/>
          <a:p>
            <a:r>
              <a:rPr lang="zh-CN" altLang="en-US" dirty="0"/>
              <a:t>代码编写</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3"/>
          <p:cNvGraphicFramePr>
            <a:graphicFrameLocks noGrp="1"/>
          </p:cNvGraphicFramePr>
          <p:nvPr>
            <p:ph idx="1"/>
          </p:nvPr>
        </p:nvGraphicFramePr>
        <p:xfrm>
          <a:off x="5486530" y="315629"/>
          <a:ext cx="3658854" cy="6226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内容占位符 3"/>
          <p:cNvGraphicFramePr/>
          <p:nvPr/>
        </p:nvGraphicFramePr>
        <p:xfrm>
          <a:off x="107504" y="188640"/>
          <a:ext cx="3658854" cy="622674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1" name="内容占位符 3"/>
          <p:cNvGraphicFramePr/>
          <p:nvPr/>
        </p:nvGraphicFramePr>
        <p:xfrm>
          <a:off x="107504" y="177632"/>
          <a:ext cx="3658854" cy="622674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2" name="内容占位符 3"/>
          <p:cNvGraphicFramePr/>
          <p:nvPr/>
        </p:nvGraphicFramePr>
        <p:xfrm>
          <a:off x="107504" y="199648"/>
          <a:ext cx="3658854" cy="622674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3" name="内容占位符 3"/>
          <p:cNvGraphicFramePr/>
          <p:nvPr/>
        </p:nvGraphicFramePr>
        <p:xfrm>
          <a:off x="107504" y="210656"/>
          <a:ext cx="3658854" cy="622674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4" name="文本框 13"/>
          <p:cNvSpPr txBox="1"/>
          <p:nvPr/>
        </p:nvSpPr>
        <p:spPr>
          <a:xfrm>
            <a:off x="107504" y="166624"/>
            <a:ext cx="3897221" cy="830997"/>
          </a:xfrm>
          <a:prstGeom prst="rect">
            <a:avLst/>
          </a:prstGeom>
          <a:noFill/>
        </p:spPr>
        <p:txBody>
          <a:bodyPr wrap="none" rtlCol="0">
            <a:spAutoFit/>
          </a:bodyPr>
          <a:lstStyle/>
          <a:p>
            <a:r>
              <a:rPr lang="zh-CN" altLang="en-US" sz="4800" b="1" dirty="0">
                <a:latin typeface="+mj-ea"/>
                <a:ea typeface="+mj-ea"/>
              </a:rPr>
              <a:t>代码组织结构</a:t>
            </a:r>
            <a:endParaRPr lang="en-US" altLang="zh-CN" sz="4800" b="1"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Graphic spid="11" grpId="0">
        <p:bldAsOne/>
      </p:bldGraphic>
      <p:bldGraphic spid="11" grpId="1">
        <p:bldAsOne/>
      </p:bldGraphic>
      <p:bldGraphic spid="12" grpId="0">
        <p:bldAsOne/>
      </p:bldGraphic>
      <p:bldGraphic spid="12" grpId="1">
        <p:bldAsOne/>
      </p:bldGraphic>
      <p:bldGraphic spid="13" grpId="0">
        <p:bldAsOne/>
      </p:bldGraphic>
      <p:bldGraphic spid="13" grpId="1">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019680"/>
          </a:xfrm>
        </p:spPr>
        <p:txBody>
          <a:bodyPr/>
          <a:lstStyle/>
          <a:p>
            <a:r>
              <a:rPr lang="zh-CN" altLang="en-US" dirty="0"/>
              <a:t>约</a:t>
            </a:r>
            <a:r>
              <a:rPr lang="en-US" altLang="zh-CN" dirty="0"/>
              <a:t>5000+</a:t>
            </a:r>
            <a:r>
              <a:rPr lang="zh-CN" altLang="en-US" dirty="0"/>
              <a:t>行</a:t>
            </a:r>
            <a:endParaRPr lang="en-US" altLang="zh-CN" dirty="0"/>
          </a:p>
          <a:p>
            <a:endParaRPr lang="en-US" altLang="zh-CN" dirty="0"/>
          </a:p>
          <a:p>
            <a:r>
              <a:rPr lang="zh-CN" altLang="en-US" dirty="0"/>
              <a:t>用户端端</a:t>
            </a:r>
            <a:r>
              <a:rPr lang="en-US" altLang="zh-CN" dirty="0"/>
              <a:t>		Vue		3000</a:t>
            </a:r>
            <a:r>
              <a:rPr lang="zh-CN" altLang="en-US" dirty="0"/>
              <a:t>行</a:t>
            </a:r>
            <a:endParaRPr lang="en-US" altLang="zh-CN" dirty="0"/>
          </a:p>
          <a:p>
            <a:r>
              <a:rPr lang="zh-CN" altLang="en-US" dirty="0"/>
              <a:t>服务器端</a:t>
            </a:r>
            <a:r>
              <a:rPr lang="en-US" altLang="zh-CN" dirty="0"/>
              <a:t>		Java		2000</a:t>
            </a:r>
            <a:r>
              <a:rPr lang="zh-CN" altLang="en-US" dirty="0"/>
              <a:t>行</a:t>
            </a:r>
          </a:p>
        </p:txBody>
      </p:sp>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27</a:t>
            </a:fld>
            <a:endParaRPr lang="en-US" altLang="zh-CN"/>
          </a:p>
        </p:txBody>
      </p:sp>
      <p:sp>
        <p:nvSpPr>
          <p:cNvPr id="5" name="标题 4"/>
          <p:cNvSpPr>
            <a:spLocks noGrp="1"/>
          </p:cNvSpPr>
          <p:nvPr>
            <p:ph type="title"/>
          </p:nvPr>
        </p:nvSpPr>
        <p:spPr/>
        <p:txBody>
          <a:bodyPr/>
          <a:lstStyle/>
          <a:p>
            <a:r>
              <a:rPr lang="zh-CN" altLang="en-US" dirty="0"/>
              <a:t>程序代码量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060848"/>
            <a:ext cx="8229600" cy="2019680"/>
          </a:xfrm>
        </p:spPr>
        <p:txBody>
          <a:bodyPr/>
          <a:lstStyle/>
          <a:p>
            <a:r>
              <a:rPr lang="zh-CN" altLang="en-US" dirty="0"/>
              <a:t>用户端端：百度地图</a:t>
            </a:r>
            <a:r>
              <a:rPr lang="en-US" altLang="zh-CN" dirty="0"/>
              <a:t>API</a:t>
            </a:r>
          </a:p>
          <a:p>
            <a:r>
              <a:rPr lang="zh-CN" altLang="en-US" dirty="0"/>
              <a:t>服务器端：</a:t>
            </a:r>
            <a:r>
              <a:rPr lang="en-US" altLang="zh-CN" dirty="0" err="1"/>
              <a:t>SpringBoot</a:t>
            </a:r>
            <a:r>
              <a:rPr lang="zh-CN" altLang="en-US" dirty="0"/>
              <a:t>框架</a:t>
            </a:r>
            <a:endParaRPr lang="en-US" altLang="zh-CN" dirty="0"/>
          </a:p>
          <a:p>
            <a:endParaRPr lang="zh-CN" altLang="en-US" dirty="0"/>
          </a:p>
        </p:txBody>
      </p:sp>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28</a:t>
            </a:fld>
            <a:endParaRPr lang="en-US" altLang="zh-CN"/>
          </a:p>
        </p:txBody>
      </p:sp>
      <p:sp>
        <p:nvSpPr>
          <p:cNvPr id="5" name="标题 4"/>
          <p:cNvSpPr>
            <a:spLocks noGrp="1"/>
          </p:cNvSpPr>
          <p:nvPr>
            <p:ph type="title"/>
          </p:nvPr>
        </p:nvSpPr>
        <p:spPr/>
        <p:txBody>
          <a:bodyPr/>
          <a:lstStyle/>
          <a:p>
            <a:r>
              <a:rPr lang="zh-CN" altLang="en-US" dirty="0"/>
              <a:t>开源利用情况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lnSpcReduction="10000"/>
          </a:bodyPr>
          <a:lstStyle/>
          <a:p>
            <a:r>
              <a:rPr lang="zh-CN" altLang="en-US" dirty="0"/>
              <a:t>开展了哪些测试</a:t>
            </a:r>
            <a:endParaRPr lang="en-US" altLang="zh-CN" dirty="0"/>
          </a:p>
          <a:p>
            <a:pPr lvl="1"/>
            <a:r>
              <a:rPr lang="zh-CN" altLang="en-US" dirty="0"/>
              <a:t>对控制层的发送，记账的删除等功能开展了单元测试</a:t>
            </a:r>
            <a:endParaRPr lang="en-US" altLang="zh-CN" dirty="0"/>
          </a:p>
          <a:p>
            <a:pPr lvl="1"/>
            <a:r>
              <a:rPr lang="zh-CN" altLang="en-US" dirty="0"/>
              <a:t>对</a:t>
            </a:r>
            <a:r>
              <a:rPr lang="en-US" altLang="zh-CN" dirty="0"/>
              <a:t>Tally</a:t>
            </a:r>
            <a:r>
              <a:rPr lang="zh-CN" altLang="zh-CN" dirty="0"/>
              <a:t>记账软件</a:t>
            </a:r>
            <a:r>
              <a:rPr lang="zh-CN" altLang="en-US" dirty="0"/>
              <a:t>开展了功能测试和集成测试。系统测试将在周三之前完成。</a:t>
            </a:r>
          </a:p>
          <a:p>
            <a:r>
              <a:rPr lang="zh-CN" altLang="en-US" dirty="0"/>
              <a:t>测试用例和测试结果</a:t>
            </a:r>
            <a:endParaRPr lang="en-US" altLang="zh-CN" dirty="0"/>
          </a:p>
          <a:p>
            <a:pPr lvl="1"/>
            <a:r>
              <a:rPr lang="zh-CN" altLang="en-US" dirty="0"/>
              <a:t>设计了哪些测试用例</a:t>
            </a:r>
            <a:endParaRPr lang="en-US" altLang="zh-CN" dirty="0"/>
          </a:p>
          <a:p>
            <a:r>
              <a:rPr lang="zh-CN" altLang="en-US" dirty="0"/>
              <a:t>软件测试过程</a:t>
            </a:r>
            <a:endParaRPr lang="en-US" altLang="zh-CN" dirty="0"/>
          </a:p>
          <a:p>
            <a:pPr lvl="1"/>
            <a:r>
              <a:rPr lang="zh-CN" altLang="en-US" dirty="0"/>
              <a:t>如何开展测试的</a:t>
            </a:r>
            <a:endParaRPr lang="en-US" altLang="zh-CN" dirty="0"/>
          </a:p>
          <a:p>
            <a:pPr lvl="1"/>
            <a:r>
              <a:rPr lang="zh-CN" altLang="en-US" dirty="0"/>
              <a:t>展示测试代码</a:t>
            </a:r>
            <a:endParaRPr lang="en-US" altLang="zh-CN" dirty="0"/>
          </a:p>
          <a:p>
            <a:r>
              <a:rPr lang="zh-CN" altLang="en-US" dirty="0"/>
              <a:t>测试演示</a:t>
            </a:r>
            <a:endParaRPr lang="en-US" altLang="zh-CN" dirty="0"/>
          </a:p>
          <a:p>
            <a:pPr lvl="1"/>
            <a:r>
              <a:rPr lang="zh-CN" altLang="en-US" dirty="0"/>
              <a:t>演示如何进行测试及其结果</a:t>
            </a:r>
          </a:p>
          <a:p>
            <a:endParaRPr lang="zh-CN" altLang="en-US" dirty="0"/>
          </a:p>
        </p:txBody>
      </p:sp>
      <p:sp>
        <p:nvSpPr>
          <p:cNvPr id="13314" name="标题 1"/>
          <p:cNvSpPr>
            <a:spLocks noGrp="1"/>
          </p:cNvSpPr>
          <p:nvPr>
            <p:ph type="title"/>
          </p:nvPr>
        </p:nvSpPr>
        <p:spPr/>
        <p:txBody>
          <a:bodyPr/>
          <a:lstStyle/>
          <a:p>
            <a:r>
              <a:rPr lang="zh-CN" altLang="en-US"/>
              <a:t>软件测试</a:t>
            </a:r>
            <a:endParaRPr lang="zh-CN" alt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现实问题</a:t>
            </a:r>
          </a:p>
          <a:p>
            <a:pPr lvl="1"/>
            <a:r>
              <a:rPr lang="zh-CN" altLang="en-US" dirty="0"/>
              <a:t>网络时代的到来无疑给我们带来了很多便利，支付宝和微信支付的方式让我们越来越习惯于无现金支付的形式，人们只需简单的几步操作便能迅速完成线上交易。然而无现金支付给我们带来了便利的同时，也带来了烦恼。人们常常会疑问：钱都花哪去了?网上交易种类繁多且琐碎，仅凭我们自己是无法清楚地记住所有支入与支出的，于是记账软件便应运而生。</a:t>
            </a:r>
          </a:p>
          <a:p>
            <a:endParaRPr lang="zh-CN" altLang="en-US" dirty="0"/>
          </a:p>
        </p:txBody>
      </p:sp>
      <p:sp>
        <p:nvSpPr>
          <p:cNvPr id="9218" name="标题 1"/>
          <p:cNvSpPr>
            <a:spLocks noGrp="1"/>
          </p:cNvSpPr>
          <p:nvPr>
            <p:ph type="title"/>
          </p:nvPr>
        </p:nvSpPr>
        <p:spPr/>
        <p:txBody>
          <a:bodyPr/>
          <a:lstStyle/>
          <a:p>
            <a:r>
              <a:rPr lang="zh-CN" altLang="en-US" dirty="0"/>
              <a:t>软件需求与创意</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单元测试用例</a:t>
            </a:r>
            <a:endParaRPr lang="zh-CN" altLang="en-US" dirty="0"/>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灯片编号占位符 4"/>
          <p:cNvSpPr>
            <a:spLocks noGrp="1"/>
          </p:cNvSpPr>
          <p:nvPr>
            <p:ph type="sldNum" sz="quarter" idx="12"/>
          </p:nvPr>
        </p:nvSpPr>
        <p:spPr/>
        <p:txBody>
          <a:bodyPr/>
          <a:lstStyle/>
          <a:p>
            <a:pPr>
              <a:defRPr/>
            </a:pPr>
            <a:fld id="{77E88AF7-5153-4875-A5A7-0323E1DC4585}" type="slidenum">
              <a:rPr lang="zh-CN" altLang="en-US" smtClean="0"/>
              <a:pPr>
                <a:defRPr/>
              </a:pPr>
              <a:t>30</a:t>
            </a:fld>
            <a:endParaRPr lang="en-US" altLang="zh-CN"/>
          </a:p>
        </p:txBody>
      </p:sp>
      <p:pic>
        <p:nvPicPr>
          <p:cNvPr id="9" name="图片 8">
            <a:extLst>
              <a:ext uri="{FF2B5EF4-FFF2-40B4-BE49-F238E27FC236}">
                <a16:creationId xmlns:a16="http://schemas.microsoft.com/office/drawing/2014/main" xmlns="" id="{1643EC61-81E7-49F1-9715-D74B5734291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11" y="1563648"/>
            <a:ext cx="7117178" cy="4228531"/>
          </a:xfrm>
          <a:prstGeom prst="rect">
            <a:avLst/>
          </a:prstGeom>
        </p:spPr>
      </p:pic>
    </p:spTree>
    <p:extLst>
      <p:ext uri="{BB962C8B-B14F-4D97-AF65-F5344CB8AC3E}">
        <p14:creationId xmlns:p14="http://schemas.microsoft.com/office/powerpoint/2010/main" xmlns="" val="467892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单元测试用例</a:t>
            </a:r>
            <a:endParaRPr lang="zh-CN" altLang="en-US" dirty="0"/>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灯片编号占位符 4"/>
          <p:cNvSpPr>
            <a:spLocks noGrp="1"/>
          </p:cNvSpPr>
          <p:nvPr>
            <p:ph type="sldNum" sz="quarter" idx="12"/>
          </p:nvPr>
        </p:nvSpPr>
        <p:spPr/>
        <p:txBody>
          <a:bodyPr/>
          <a:lstStyle/>
          <a:p>
            <a:pPr>
              <a:defRPr/>
            </a:pPr>
            <a:fld id="{77E88AF7-5153-4875-A5A7-0323E1DC4585}" type="slidenum">
              <a:rPr lang="zh-CN" altLang="en-US" smtClean="0"/>
              <a:pPr>
                <a:defRPr/>
              </a:pPr>
              <a:t>31</a:t>
            </a:fld>
            <a:endParaRPr lang="en-US" altLang="zh-CN"/>
          </a:p>
        </p:txBody>
      </p:sp>
      <p:pic>
        <p:nvPicPr>
          <p:cNvPr id="9" name="图片 8">
            <a:extLst>
              <a:ext uri="{FF2B5EF4-FFF2-40B4-BE49-F238E27FC236}">
                <a16:creationId xmlns:a16="http://schemas.microsoft.com/office/drawing/2014/main" xmlns="" id="{1643EC61-81E7-49F1-9715-D74B5734291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11" y="1563648"/>
            <a:ext cx="7117178" cy="4228531"/>
          </a:xfrm>
          <a:prstGeom prst="rect">
            <a:avLst/>
          </a:prstGeom>
        </p:spPr>
      </p:pic>
      <p:pic>
        <p:nvPicPr>
          <p:cNvPr id="6" name="图片 5">
            <a:extLst>
              <a:ext uri="{FF2B5EF4-FFF2-40B4-BE49-F238E27FC236}">
                <a16:creationId xmlns:a16="http://schemas.microsoft.com/office/drawing/2014/main" xmlns="" id="{72E470F1-6622-4026-8981-20ED643E0EA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8953" y="1563648"/>
            <a:ext cx="7129559" cy="4228531"/>
          </a:xfrm>
          <a:prstGeom prst="rect">
            <a:avLst/>
          </a:prstGeom>
        </p:spPr>
      </p:pic>
    </p:spTree>
    <p:extLst>
      <p:ext uri="{BB962C8B-B14F-4D97-AF65-F5344CB8AC3E}">
        <p14:creationId xmlns:p14="http://schemas.microsoft.com/office/powerpoint/2010/main" xmlns="" val="2768816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功能测试用例</a:t>
            </a:r>
            <a:endParaRPr lang="zh-CN" alt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灯片编号占位符 4"/>
          <p:cNvSpPr>
            <a:spLocks noGrp="1"/>
          </p:cNvSpPr>
          <p:nvPr>
            <p:ph type="sldNum" sz="quarter" idx="12"/>
          </p:nvPr>
        </p:nvSpPr>
        <p:spPr/>
        <p:txBody>
          <a:bodyPr/>
          <a:lstStyle/>
          <a:p>
            <a:pPr>
              <a:defRPr/>
            </a:pPr>
            <a:fld id="{77E88AF7-5153-4875-A5A7-0323E1DC4585}" type="slidenum">
              <a:rPr lang="zh-CN" altLang="en-US" smtClean="0"/>
              <a:pPr>
                <a:defRPr/>
              </a:pPr>
              <a:t>32</a:t>
            </a:fld>
            <a:endParaRPr lang="en-US" altLang="zh-CN"/>
          </a:p>
        </p:txBody>
      </p:sp>
      <p:pic>
        <p:nvPicPr>
          <p:cNvPr id="6" name="内容占位符 5"/>
          <p:cNvPicPr>
            <a:picLocks noGrp="1" noChangeAspect="1"/>
          </p:cNvPicPr>
          <p:nvPr>
            <p:ph idx="1"/>
          </p:nvPr>
        </p:nvPicPr>
        <p:blipFill>
          <a:blip r:embed="rId2"/>
          <a:stretch>
            <a:fillRect/>
          </a:stretch>
        </p:blipFill>
        <p:spPr>
          <a:xfrm>
            <a:off x="737235" y="1961515"/>
            <a:ext cx="7670165" cy="24688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集成测试用例</a:t>
            </a:r>
            <a:endParaRPr lang="zh-CN" alt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灯片编号占位符 4"/>
          <p:cNvSpPr>
            <a:spLocks noGrp="1"/>
          </p:cNvSpPr>
          <p:nvPr>
            <p:ph type="sldNum" sz="quarter" idx="12"/>
          </p:nvPr>
        </p:nvSpPr>
        <p:spPr/>
        <p:txBody>
          <a:bodyPr/>
          <a:lstStyle/>
          <a:p>
            <a:pPr>
              <a:defRPr/>
            </a:pPr>
            <a:fld id="{77E88AF7-5153-4875-A5A7-0323E1DC4585}" type="slidenum">
              <a:rPr lang="zh-CN" altLang="en-US" smtClean="0"/>
              <a:pPr>
                <a:defRPr/>
              </a:pPr>
              <a:t>33</a:t>
            </a:fld>
            <a:endParaRPr lang="en-US" altLang="zh-CN"/>
          </a:p>
        </p:txBody>
      </p:sp>
      <p:pic>
        <p:nvPicPr>
          <p:cNvPr id="6" name="内容占位符 5"/>
          <p:cNvPicPr>
            <a:picLocks noGrp="1" noChangeAspect="1"/>
          </p:cNvPicPr>
          <p:nvPr>
            <p:ph idx="1"/>
          </p:nvPr>
        </p:nvPicPr>
        <p:blipFill>
          <a:blip r:embed="rId2"/>
          <a:stretch>
            <a:fillRect/>
          </a:stretch>
        </p:blipFill>
        <p:spPr>
          <a:xfrm>
            <a:off x="951230" y="1417320"/>
            <a:ext cx="6736080" cy="432879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3212976"/>
            <a:ext cx="8229600" cy="1587632"/>
          </a:xfrm>
        </p:spPr>
        <p:txBody>
          <a:bodyPr/>
          <a:lstStyle/>
          <a:p>
            <a:r>
              <a:rPr lang="zh-CN" altLang="en-US" dirty="0"/>
              <a:t>采用了“结对编程”以及“单元测试”等质量保证手段</a:t>
            </a:r>
            <a:endParaRPr lang="en-US" altLang="zh-CN" dirty="0"/>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34</a:t>
            </a:fld>
            <a:endParaRPr lang="en-US" altLang="zh-CN"/>
          </a:p>
        </p:txBody>
      </p:sp>
      <p:sp>
        <p:nvSpPr>
          <p:cNvPr id="5" name="标题 4"/>
          <p:cNvSpPr>
            <a:spLocks noGrp="1"/>
          </p:cNvSpPr>
          <p:nvPr>
            <p:ph type="title"/>
          </p:nvPr>
        </p:nvSpPr>
        <p:spPr/>
        <p:txBody>
          <a:bodyPr>
            <a:normAutofit/>
          </a:bodyPr>
          <a:lstStyle/>
          <a:p>
            <a:r>
              <a:rPr lang="zh-CN" altLang="en-US" dirty="0"/>
              <a:t>软件质量与保证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35</a:t>
            </a:fld>
            <a:endParaRPr lang="en-US" altLang="zh-CN"/>
          </a:p>
        </p:txBody>
      </p:sp>
      <p:sp>
        <p:nvSpPr>
          <p:cNvPr id="5" name="标题 4"/>
          <p:cNvSpPr>
            <a:spLocks noGrp="1"/>
          </p:cNvSpPr>
          <p:nvPr>
            <p:ph type="title"/>
          </p:nvPr>
        </p:nvSpPr>
        <p:spPr/>
        <p:txBody>
          <a:bodyPr/>
          <a:lstStyle/>
          <a:p>
            <a:r>
              <a:rPr lang="zh-CN" altLang="en-US" dirty="0"/>
              <a:t>程序代码风格</a:t>
            </a:r>
            <a:r>
              <a:rPr lang="en-US" altLang="zh-CN" dirty="0"/>
              <a:t>——</a:t>
            </a:r>
            <a:r>
              <a:rPr lang="zh-CN" altLang="en-US" dirty="0"/>
              <a:t>用户端</a:t>
            </a: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0" y="1302544"/>
            <a:ext cx="9144000" cy="51054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302544"/>
            <a:ext cx="9144000" cy="510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36</a:t>
            </a:fld>
            <a:endParaRPr lang="en-US" altLang="zh-CN"/>
          </a:p>
        </p:txBody>
      </p:sp>
      <p:sp>
        <p:nvSpPr>
          <p:cNvPr id="5" name="标题 4"/>
          <p:cNvSpPr>
            <a:spLocks noGrp="1"/>
          </p:cNvSpPr>
          <p:nvPr>
            <p:ph type="title"/>
          </p:nvPr>
        </p:nvSpPr>
        <p:spPr/>
        <p:txBody>
          <a:bodyPr/>
          <a:lstStyle/>
          <a:p>
            <a:r>
              <a:rPr lang="zh-CN" altLang="en-US" dirty="0"/>
              <a:t>程序代码风格</a:t>
            </a:r>
            <a:r>
              <a:rPr lang="en-US" altLang="zh-CN" dirty="0"/>
              <a:t>——</a:t>
            </a:r>
            <a:r>
              <a:rPr lang="zh-CN" altLang="en-US" dirty="0"/>
              <a:t>服务器端</a:t>
            </a:r>
          </a:p>
        </p:txBody>
      </p:sp>
      <p:pic>
        <p:nvPicPr>
          <p:cNvPr id="6" name="图片 5"/>
          <p:cNvPicPr>
            <a:picLocks noChangeAspect="1"/>
          </p:cNvPicPr>
          <p:nvPr/>
        </p:nvPicPr>
        <p:blipFill>
          <a:blip r:embed="rId2"/>
          <a:stretch>
            <a:fillRect/>
          </a:stretch>
        </p:blipFill>
        <p:spPr>
          <a:xfrm>
            <a:off x="0" y="1268760"/>
            <a:ext cx="9144000" cy="49053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运行和部署环境</a:t>
            </a:r>
            <a:endParaRPr lang="en-US" altLang="zh-CN" dirty="0"/>
          </a:p>
          <a:p>
            <a:endParaRPr lang="en-US" altLang="zh-CN" dirty="0"/>
          </a:p>
          <a:p>
            <a:pPr lvl="1"/>
            <a:endParaRPr lang="zh-CN" altLang="en-US" dirty="0"/>
          </a:p>
        </p:txBody>
      </p:sp>
      <p:sp>
        <p:nvSpPr>
          <p:cNvPr id="17410" name="标题 1"/>
          <p:cNvSpPr>
            <a:spLocks noGrp="1"/>
          </p:cNvSpPr>
          <p:nvPr>
            <p:ph type="title"/>
          </p:nvPr>
        </p:nvSpPr>
        <p:spPr/>
        <p:txBody>
          <a:bodyPr/>
          <a:lstStyle/>
          <a:p>
            <a:r>
              <a:rPr lang="zh-CN" altLang="en-US" dirty="0">
                <a:sym typeface="+mn-ea"/>
              </a:rPr>
              <a:t>系统部署与运行</a:t>
            </a:r>
            <a:endParaRPr lang="zh-CN" altLang="en-US" dirty="0"/>
          </a:p>
        </p:txBody>
      </p:sp>
      <p:pic>
        <p:nvPicPr>
          <p:cNvPr id="3074" name="图片 14"/>
          <p:cNvPicPr>
            <a:picLocks noChangeAspect="1" noChangeArrowheads="1"/>
          </p:cNvPicPr>
          <p:nvPr/>
        </p:nvPicPr>
        <p:blipFill>
          <a:blip r:embed="rId3">
            <a:extLst>
              <a:ext uri="{28A0092B-C50C-407E-A947-70E740481C1C}">
                <a14:useLocalDpi xmlns:a14="http://schemas.microsoft.com/office/drawing/2010/main" xmlns="" val="0"/>
              </a:ext>
            </a:extLst>
          </a:blip>
          <a:srcRect l="11935" t="16328" r="6985" b="10001"/>
          <a:stretch>
            <a:fillRect/>
          </a:stretch>
        </p:blipFill>
        <p:spPr bwMode="auto">
          <a:xfrm>
            <a:off x="0" y="2122401"/>
            <a:ext cx="5284103" cy="3243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文本框 4"/>
          <p:cNvSpPr txBox="1"/>
          <p:nvPr/>
        </p:nvSpPr>
        <p:spPr>
          <a:xfrm>
            <a:off x="5377391" y="2538404"/>
            <a:ext cx="3766609" cy="1200329"/>
          </a:xfrm>
          <a:prstGeom prst="rect">
            <a:avLst/>
          </a:prstGeom>
          <a:noFill/>
        </p:spPr>
        <p:txBody>
          <a:bodyPr wrap="none" rtlCol="0">
            <a:spAutoFit/>
          </a:bodyPr>
          <a:lstStyle/>
          <a:p>
            <a:r>
              <a:rPr lang="zh-CN" altLang="en-US" b="1" dirty="0"/>
              <a:t>用户端运行环境：</a:t>
            </a:r>
            <a:r>
              <a:rPr lang="en-US" altLang="zh-CN" b="1" dirty="0"/>
              <a:t>Android</a:t>
            </a:r>
          </a:p>
          <a:p>
            <a:endParaRPr lang="en-US" altLang="zh-CN" b="1" dirty="0"/>
          </a:p>
          <a:p>
            <a:r>
              <a:rPr lang="zh-CN" altLang="en-US" b="1" dirty="0"/>
              <a:t>服务器环境：</a:t>
            </a:r>
            <a:r>
              <a:rPr lang="en-US" altLang="zh-CN" b="1" dirty="0"/>
              <a:t>Center OS</a:t>
            </a:r>
            <a:endParaRPr lang="zh-CN" altLang="en-US" b="1"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a:t>演示软件系统的运行情况</a:t>
            </a:r>
          </a:p>
          <a:p>
            <a:pPr lvl="1"/>
            <a:r>
              <a:rPr lang="zh-CN" altLang="en-US" dirty="0"/>
              <a:t>运行目标软件系统，操作和演示软件系统，或者播放实际运行的演示效果视频</a:t>
            </a:r>
          </a:p>
          <a:p>
            <a:endParaRPr lang="zh-CN" altLang="en-US" dirty="0"/>
          </a:p>
        </p:txBody>
      </p:sp>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38</a:t>
            </a:fld>
            <a:endParaRPr lang="en-US" altLang="zh-CN"/>
          </a:p>
        </p:txBody>
      </p:sp>
      <p:sp>
        <p:nvSpPr>
          <p:cNvPr id="5" name="标题 4"/>
          <p:cNvSpPr>
            <a:spLocks noGrp="1"/>
          </p:cNvSpPr>
          <p:nvPr>
            <p:ph type="title"/>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sz="4000" dirty="0"/>
              <a:t>核心功能</a:t>
            </a:r>
            <a:endParaRPr lang="zh-CN" altLang="en-US" dirty="0"/>
          </a:p>
          <a:p>
            <a:pPr lvl="1"/>
            <a:r>
              <a:rPr lang="zh-CN" altLang="en-US" dirty="0"/>
              <a:t>1)软件能实现最基本的记账功能，包括每笔支入支出的类别和金额；</a:t>
            </a:r>
          </a:p>
          <a:p>
            <a:pPr lvl="1"/>
            <a:r>
              <a:rPr lang="zh-CN" altLang="en-US" dirty="0"/>
              <a:t>2)软件自带可供选择的记账分类（如：早餐，饮品，服饰，娱乐等），并在此基础上用户可以进行自定义添加记账分类；</a:t>
            </a:r>
          </a:p>
          <a:p>
            <a:pPr lvl="1"/>
            <a:r>
              <a:rPr lang="zh-CN" altLang="en-US" dirty="0"/>
              <a:t>3)用户能以时间轴的形式查看所有账单；</a:t>
            </a:r>
          </a:p>
          <a:p>
            <a:pPr lvl="1"/>
            <a:r>
              <a:rPr lang="zh-CN" altLang="en-US" dirty="0"/>
              <a:t>4)软件能以日历的形式显示每日总开支，用户可以查看记账日历，并能对其中某一天的账单进行修改；</a:t>
            </a:r>
          </a:p>
          <a:p>
            <a:pPr lvl="1"/>
            <a:r>
              <a:rPr lang="zh-CN" altLang="en-US" dirty="0"/>
              <a:t>5)软件能显示每种类别的周总支出，月总支出及年总支出，并能分别以比例图，柱状图，曲线图等形式展示出来；</a:t>
            </a:r>
          </a:p>
          <a:p>
            <a:pPr lvl="1"/>
            <a:r>
              <a:rPr lang="zh-CN" altLang="en-US" dirty="0"/>
              <a:t>6)用户可以自行设置每月的预算，在接近预算时软件能给出提醒；</a:t>
            </a:r>
          </a:p>
          <a:p>
            <a:pPr lvl="1"/>
            <a:r>
              <a:rPr lang="zh-CN" altLang="en-US" dirty="0"/>
              <a:t>7)软件设有Tally社区功能，用户在每次记账的时候可以分享自己本次消费的内容以及心情在社区平台上，并可以查看周围的人以及Tally好友的社区动态；</a:t>
            </a:r>
          </a:p>
          <a:p>
            <a:pPr lvl="1"/>
            <a:r>
              <a:rPr lang="zh-CN" altLang="en-US" dirty="0"/>
              <a:t>8)在Tally社区中可以根据用户的定位推荐其他用户在此处有过什么消费，根据智能分析对用户进行推荐分享，并且可以对各个商家进行点评以及查看各个商家的价格走向趋势。</a:t>
            </a:r>
          </a:p>
        </p:txBody>
      </p:sp>
      <p:sp>
        <p:nvSpPr>
          <p:cNvPr id="9218" name="标题 1"/>
          <p:cNvSpPr>
            <a:spLocks noGrp="1"/>
          </p:cNvSpPr>
          <p:nvPr>
            <p:ph type="title"/>
          </p:nvPr>
        </p:nvSpPr>
        <p:spPr/>
        <p:txBody>
          <a:bodyPr/>
          <a:lstStyle/>
          <a:p>
            <a:r>
              <a:rPr lang="zh-CN" altLang="en-US" dirty="0"/>
              <a:t>软件需求与创意</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需求创意</a:t>
            </a:r>
          </a:p>
          <a:p>
            <a:pPr lvl="1"/>
            <a:r>
              <a:rPr lang="zh-CN" altLang="en-US" dirty="0">
                <a:sym typeface="+mn-ea"/>
              </a:rPr>
              <a:t>社区论坛已经成为年轻人的一大趋势，在各个领域的app中我们都能看到它的身影。</a:t>
            </a:r>
          </a:p>
          <a:p>
            <a:pPr lvl="1"/>
            <a:r>
              <a:rPr lang="zh-CN" altLang="en-US" dirty="0">
                <a:sym typeface="+mn-ea"/>
              </a:rPr>
              <a:t>而如今市面上的记账软件鲜少有相关的功能，因此我们计划在软件中添加社区模块，将记账与社区论坛结合在一起。用户能在此社区进行分享或查看他人的动态。一方面，社区论坛为用户间提供了交流平台，在这些交流中，大大提高了用户的信息量，形成了包罗万象的互动空间。另一方面，社区给记账这一重复枯燥的事情注入了新鲜感，用户对于记账不再是被动性的。</a:t>
            </a:r>
          </a:p>
          <a:p>
            <a:endParaRPr lang="zh-CN" altLang="en-US" dirty="0"/>
          </a:p>
        </p:txBody>
      </p:sp>
      <p:sp>
        <p:nvSpPr>
          <p:cNvPr id="9218" name="标题 1"/>
          <p:cNvSpPr>
            <a:spLocks noGrp="1"/>
          </p:cNvSpPr>
          <p:nvPr>
            <p:ph type="title"/>
          </p:nvPr>
        </p:nvSpPr>
        <p:spPr/>
        <p:txBody>
          <a:bodyPr/>
          <a:lstStyle/>
          <a:p>
            <a:r>
              <a:rPr lang="zh-CN" altLang="en-US" dirty="0"/>
              <a:t>软件需求与创意</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软件需求模型</a:t>
            </a:r>
          </a:p>
          <a:p>
            <a:pPr lvl="1"/>
            <a:r>
              <a:rPr lang="zh-CN" altLang="en-US" dirty="0"/>
              <a:t>描述软件系统的需求模型，包括用例模型、顺序图、分析类图</a:t>
            </a:r>
          </a:p>
          <a:p>
            <a:r>
              <a:rPr lang="zh-CN" altLang="en-US" dirty="0">
                <a:sym typeface="+mn-ea"/>
              </a:rPr>
              <a:t>软件的非功能需求</a:t>
            </a:r>
          </a:p>
          <a:p>
            <a:pPr lvl="1"/>
            <a:r>
              <a:rPr lang="zh-CN" altLang="en-US" sz="2300" dirty="0">
                <a:sym typeface="+mn-ea"/>
              </a:rPr>
              <a:t>描述软件系统的非功能需求</a:t>
            </a:r>
            <a:endParaRPr lang="zh-CN" altLang="en-US" dirty="0"/>
          </a:p>
          <a:p>
            <a:r>
              <a:rPr lang="zh-CN" altLang="en-US" dirty="0"/>
              <a:t>软件需求文档</a:t>
            </a:r>
          </a:p>
          <a:p>
            <a:pPr lvl="1"/>
            <a:r>
              <a:rPr lang="zh-CN" altLang="en-US" sz="2300" dirty="0"/>
              <a:t>介绍项目所产生的软件需求文档，包括软件需求构思与创意文档、软件需求规格说明书</a:t>
            </a:r>
            <a:endParaRPr lang="zh-CN" altLang="en-US" dirty="0"/>
          </a:p>
          <a:p>
            <a:endParaRPr lang="zh-CN" altLang="en-US" dirty="0"/>
          </a:p>
          <a:p>
            <a:endParaRPr lang="zh-CN" altLang="en-US" dirty="0"/>
          </a:p>
        </p:txBody>
      </p:sp>
      <p:sp>
        <p:nvSpPr>
          <p:cNvPr id="9218" name="标题 1"/>
          <p:cNvSpPr>
            <a:spLocks noGrp="1"/>
          </p:cNvSpPr>
          <p:nvPr>
            <p:ph type="title"/>
          </p:nvPr>
        </p:nvSpPr>
        <p:spPr/>
        <p:txBody>
          <a:bodyPr/>
          <a:lstStyle/>
          <a:p>
            <a:r>
              <a:rPr lang="zh-CN" altLang="en-US" dirty="0"/>
              <a:t>需求模型与文档</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descr="Tally 海报.png"/>
          <p:cNvPicPr>
            <a:picLocks noGrp="1" noChangeAspect="1"/>
          </p:cNvPicPr>
          <p:nvPr>
            <p:ph idx="1"/>
          </p:nvPr>
        </p:nvPicPr>
        <p:blipFill>
          <a:blip r:embed="rId2" cstate="print"/>
          <a:stretch>
            <a:fillRect/>
          </a:stretch>
        </p:blipFill>
        <p:spPr>
          <a:xfrm>
            <a:off x="3000364" y="142852"/>
            <a:ext cx="3071834" cy="6715148"/>
          </a:xfrm>
        </p:spPr>
      </p:pic>
      <p:sp>
        <p:nvSpPr>
          <p:cNvPr id="3" name="日期占位符 2"/>
          <p:cNvSpPr>
            <a:spLocks noGrp="1"/>
          </p:cNvSpPr>
          <p:nvPr>
            <p:ph type="dt" sz="half" idx="10"/>
          </p:nvPr>
        </p:nvSpPr>
        <p:spPr/>
        <p:txBody>
          <a:bodyPr/>
          <a:lstStyle/>
          <a:p>
            <a:pPr>
              <a:defRPr/>
            </a:pPr>
            <a:r>
              <a:rPr lang="zh-CN" altLang="en-US" smtClean="0"/>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7</a:t>
            </a:fld>
            <a:endParaRPr lang="en-US" altLang="zh-CN"/>
          </a:p>
        </p:txBody>
      </p:sp>
      <p:sp>
        <p:nvSpPr>
          <p:cNvPr id="5" name="标题 4"/>
          <p:cNvSpPr>
            <a:spLocks noGrp="1"/>
          </p:cNvSpPr>
          <p:nvPr>
            <p:ph type="title"/>
          </p:nvPr>
        </p:nvSpPr>
        <p:spPr/>
        <p:txBody>
          <a:bodyPr/>
          <a:lstStyle/>
          <a:p>
            <a:r>
              <a:rPr lang="zh-CN" altLang="en-US" dirty="0" smtClean="0"/>
              <a:t>海报</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8229600" cy="4525963"/>
          </a:xfrm>
        </p:spPr>
        <p:txBody>
          <a:bodyPr/>
          <a:lstStyle/>
          <a:p>
            <a:r>
              <a:rPr lang="zh-CN" altLang="en-US" dirty="0"/>
              <a:t>用例图</a:t>
            </a:r>
          </a:p>
        </p:txBody>
      </p:sp>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8</a:t>
            </a:fld>
            <a:endParaRPr lang="en-US" altLang="zh-CN"/>
          </a:p>
        </p:txBody>
      </p:sp>
      <p:sp>
        <p:nvSpPr>
          <p:cNvPr id="6" name="标题 1"/>
          <p:cNvSpPr>
            <a:spLocks noGrp="1"/>
          </p:cNvSpPr>
          <p:nvPr>
            <p:ph type="title"/>
          </p:nvPr>
        </p:nvSpPr>
        <p:spPr/>
        <p:txBody>
          <a:bodyPr>
            <a:normAutofit fontScale="90000"/>
          </a:bodyPr>
          <a:lstStyle/>
          <a:p>
            <a:r>
              <a:rPr lang="zh-CN" altLang="en-US" dirty="0"/>
              <a:t>软件需求模型</a:t>
            </a:r>
            <a:br>
              <a:rPr lang="zh-CN" altLang="en-US" dirty="0"/>
            </a:br>
            <a:endParaRPr lang="zh-CN" altLang="en-US" dirty="0"/>
          </a:p>
        </p:txBody>
      </p:sp>
      <p:pic>
        <p:nvPicPr>
          <p:cNvPr id="7" name="图片 6" descr="用例图.jpg"/>
          <p:cNvPicPr>
            <a:picLocks noChangeAspect="1"/>
          </p:cNvPicPr>
          <p:nvPr/>
        </p:nvPicPr>
        <p:blipFill>
          <a:blip r:embed="rId2"/>
          <a:stretch>
            <a:fillRect/>
          </a:stretch>
        </p:blipFill>
        <p:spPr>
          <a:xfrm>
            <a:off x="2214546" y="1071546"/>
            <a:ext cx="6072230" cy="54292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8229600" cy="4525963"/>
          </a:xfrm>
        </p:spPr>
        <p:txBody>
          <a:bodyPr/>
          <a:lstStyle/>
          <a:p>
            <a:r>
              <a:rPr lang="zh-CN" altLang="en-US" dirty="0"/>
              <a:t>业务流程图</a:t>
            </a:r>
          </a:p>
        </p:txBody>
      </p:sp>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灯片编号占位符 3"/>
          <p:cNvSpPr>
            <a:spLocks noGrp="1"/>
          </p:cNvSpPr>
          <p:nvPr>
            <p:ph type="sldNum" sz="quarter" idx="12"/>
          </p:nvPr>
        </p:nvSpPr>
        <p:spPr/>
        <p:txBody>
          <a:bodyPr/>
          <a:lstStyle/>
          <a:p>
            <a:pPr>
              <a:defRPr/>
            </a:pPr>
            <a:fld id="{77E88AF7-5153-4875-A5A7-0323E1DC4585}" type="slidenum">
              <a:rPr lang="zh-CN" altLang="en-US" smtClean="0"/>
              <a:pPr>
                <a:defRPr/>
              </a:pPr>
              <a:t>9</a:t>
            </a:fld>
            <a:endParaRPr lang="en-US" altLang="zh-CN"/>
          </a:p>
        </p:txBody>
      </p:sp>
      <p:sp>
        <p:nvSpPr>
          <p:cNvPr id="6" name="标题 1"/>
          <p:cNvSpPr>
            <a:spLocks noGrp="1"/>
          </p:cNvSpPr>
          <p:nvPr>
            <p:ph type="title"/>
          </p:nvPr>
        </p:nvSpPr>
        <p:spPr/>
        <p:txBody>
          <a:bodyPr>
            <a:normAutofit fontScale="90000"/>
          </a:bodyPr>
          <a:lstStyle/>
          <a:p>
            <a:r>
              <a:rPr lang="zh-CN" altLang="en-US" dirty="0"/>
              <a:t>软件需求模型</a:t>
            </a:r>
            <a:br>
              <a:rPr lang="zh-CN" altLang="en-US" dirty="0"/>
            </a:br>
            <a:endParaRPr lang="zh-CN" altLang="en-US" dirty="0"/>
          </a:p>
        </p:txBody>
      </p:sp>
      <p:pic>
        <p:nvPicPr>
          <p:cNvPr id="7" name="图片 6" descr="业务流程图.jpg"/>
          <p:cNvPicPr>
            <a:picLocks noChangeAspect="1"/>
          </p:cNvPicPr>
          <p:nvPr/>
        </p:nvPicPr>
        <p:blipFill>
          <a:blip r:embed="rId2"/>
          <a:stretch>
            <a:fillRect/>
          </a:stretch>
        </p:blipFill>
        <p:spPr>
          <a:xfrm>
            <a:off x="2786050" y="857232"/>
            <a:ext cx="6168794" cy="571501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59</TotalTime>
  <Words>1337</Words>
  <Application>Microsoft Office PowerPoint</Application>
  <PresentationFormat>全屏显示(4:3)</PresentationFormat>
  <Paragraphs>231</Paragraphs>
  <Slides>38</Slides>
  <Notes>19</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聚合</vt:lpstr>
      <vt:lpstr>软件工程课程实践汇报 Tally记账软件</vt:lpstr>
      <vt:lpstr>汇报内容</vt:lpstr>
      <vt:lpstr>软件需求与创意</vt:lpstr>
      <vt:lpstr>软件需求与创意</vt:lpstr>
      <vt:lpstr>软件需求与创意</vt:lpstr>
      <vt:lpstr>需求模型与文档</vt:lpstr>
      <vt:lpstr>海报</vt:lpstr>
      <vt:lpstr>软件需求模型 </vt:lpstr>
      <vt:lpstr>软件需求模型 </vt:lpstr>
      <vt:lpstr>软件需求模型 </vt:lpstr>
      <vt:lpstr>软件的非功能需求</vt:lpstr>
      <vt:lpstr>软件需求文档</vt:lpstr>
      <vt:lpstr>开发技术与工具</vt:lpstr>
      <vt:lpstr>软件设计与建模</vt:lpstr>
      <vt:lpstr>软件设计与建模</vt:lpstr>
      <vt:lpstr>软件设计与建模</vt:lpstr>
      <vt:lpstr>软件设计与建模</vt:lpstr>
      <vt:lpstr>软件设计与建模</vt:lpstr>
      <vt:lpstr>软件设计与建模</vt:lpstr>
      <vt:lpstr>软件设计与建模</vt:lpstr>
      <vt:lpstr>软件设计与建模</vt:lpstr>
      <vt:lpstr>软件设计与建模</vt:lpstr>
      <vt:lpstr>软件设计与建模</vt:lpstr>
      <vt:lpstr>软件设计与建模</vt:lpstr>
      <vt:lpstr>代码编写</vt:lpstr>
      <vt:lpstr>幻灯片 26</vt:lpstr>
      <vt:lpstr>程序代码量</vt:lpstr>
      <vt:lpstr>开源利用情况</vt:lpstr>
      <vt:lpstr>软件测试</vt:lpstr>
      <vt:lpstr>单元测试用例</vt:lpstr>
      <vt:lpstr>单元测试用例</vt:lpstr>
      <vt:lpstr>功能测试用例</vt:lpstr>
      <vt:lpstr>集成测试用例</vt:lpstr>
      <vt:lpstr>软件质量与保证</vt:lpstr>
      <vt:lpstr>程序代码风格——用户端</vt:lpstr>
      <vt:lpstr>程序代码风格——服务器端</vt:lpstr>
      <vt:lpstr>系统部署与运行</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dc:creator>
  <cp:lastModifiedBy>Acer</cp:lastModifiedBy>
  <cp:revision>388</cp:revision>
  <dcterms:created xsi:type="dcterms:W3CDTF">2113-01-01T00:00:00Z</dcterms:created>
  <dcterms:modified xsi:type="dcterms:W3CDTF">2019-11-19T00:31:05Z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2052-11.1.0.8806</vt:lpwstr>
  </property>
</Properties>
</file>