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60" r:id="rId2"/>
    <p:sldId id="437" r:id="rId3"/>
    <p:sldId id="322" r:id="rId4"/>
    <p:sldId id="454" r:id="rId5"/>
    <p:sldId id="321" r:id="rId6"/>
    <p:sldId id="457" r:id="rId7"/>
    <p:sldId id="445" r:id="rId8"/>
    <p:sldId id="473" r:id="rId9"/>
    <p:sldId id="470" r:id="rId10"/>
    <p:sldId id="471" r:id="rId11"/>
    <p:sldId id="472" r:id="rId12"/>
    <p:sldId id="452" r:id="rId13"/>
    <p:sldId id="318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79">
          <p15:clr>
            <a:srgbClr val="A4A3A4"/>
          </p15:clr>
        </p15:guide>
        <p15:guide id="2" orient="horz" pos="21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612"/>
    <a:srgbClr val="B3EBFF"/>
    <a:srgbClr val="595959"/>
    <a:srgbClr val="404040"/>
    <a:srgbClr val="1C1A1C"/>
    <a:srgbClr val="2B2B2B"/>
    <a:srgbClr val="343434"/>
    <a:srgbClr val="464441"/>
    <a:srgbClr val="C00000"/>
    <a:srgbClr val="49B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1" autoAdjust="0"/>
    <p:restoredTop sz="94660" autoAdjust="0"/>
  </p:normalViewPr>
  <p:slideViewPr>
    <p:cSldViewPr>
      <p:cViewPr varScale="1">
        <p:scale>
          <a:sx n="147" d="100"/>
          <a:sy n="147" d="100"/>
        </p:scale>
        <p:origin x="848" y="192"/>
      </p:cViewPr>
      <p:guideLst>
        <p:guide pos="3379"/>
        <p:guide orient="horz" pos="2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86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tiff"/><Relationship Id="rId2" Type="http://schemas.openxmlformats.org/officeDocument/2006/relationships/tags" Target="../tags/tag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7.png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31"/>
          <p:cNvSpPr/>
          <p:nvPr/>
        </p:nvSpPr>
        <p:spPr bwMode="auto">
          <a:xfrm rot="21176574">
            <a:off x="4777980" y="390955"/>
            <a:ext cx="1731554" cy="3487930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2951 w 9580"/>
              <a:gd name="connsiteY0" fmla="*/ 880 h 9854"/>
              <a:gd name="connsiteX1" fmla="*/ 5333 w 9580"/>
              <a:gd name="connsiteY1" fmla="*/ 6 h 9854"/>
              <a:gd name="connsiteX2" fmla="*/ 7456 w 9580"/>
              <a:gd name="connsiteY2" fmla="*/ 1362 h 9854"/>
              <a:gd name="connsiteX3" fmla="*/ 9437 w 9580"/>
              <a:gd name="connsiteY3" fmla="*/ 2948 h 9854"/>
              <a:gd name="connsiteX4" fmla="*/ 9296 w 9580"/>
              <a:gd name="connsiteY4" fmla="*/ 5408 h 9854"/>
              <a:gd name="connsiteX5" fmla="*/ 8871 w 9580"/>
              <a:gd name="connsiteY5" fmla="*/ 7868 h 9854"/>
              <a:gd name="connsiteX6" fmla="*/ 6607 w 9580"/>
              <a:gd name="connsiteY6" fmla="*/ 8971 h 9854"/>
              <a:gd name="connsiteX7" fmla="*/ 4225 w 9580"/>
              <a:gd name="connsiteY7" fmla="*/ 9845 h 9854"/>
              <a:gd name="connsiteX8" fmla="*/ 2102 w 9580"/>
              <a:gd name="connsiteY8" fmla="*/ 8512 h 9854"/>
              <a:gd name="connsiteX9" fmla="*/ 145 w 9580"/>
              <a:gd name="connsiteY9" fmla="*/ 6926 h 9854"/>
              <a:gd name="connsiteX10" fmla="*/ 263 w 9580"/>
              <a:gd name="connsiteY10" fmla="*/ 4466 h 9854"/>
              <a:gd name="connsiteX11" fmla="*/ 687 w 9580"/>
              <a:gd name="connsiteY11" fmla="*/ 2006 h 9854"/>
              <a:gd name="connsiteX12" fmla="*/ 3175 w 9580"/>
              <a:gd name="connsiteY12" fmla="*/ 1098 h 9854"/>
              <a:gd name="connsiteX0-1" fmla="*/ 3080 w 10000"/>
              <a:gd name="connsiteY0-2" fmla="*/ 893 h 10000"/>
              <a:gd name="connsiteX1-3" fmla="*/ 5567 w 10000"/>
              <a:gd name="connsiteY1-4" fmla="*/ 6 h 10000"/>
              <a:gd name="connsiteX2-5" fmla="*/ 7783 w 10000"/>
              <a:gd name="connsiteY2-6" fmla="*/ 1382 h 10000"/>
              <a:gd name="connsiteX3-7" fmla="*/ 9851 w 10000"/>
              <a:gd name="connsiteY3-8" fmla="*/ 2992 h 10000"/>
              <a:gd name="connsiteX4-9" fmla="*/ 9704 w 10000"/>
              <a:gd name="connsiteY4-10" fmla="*/ 5488 h 10000"/>
              <a:gd name="connsiteX5-11" fmla="*/ 9260 w 10000"/>
              <a:gd name="connsiteY5-12" fmla="*/ 7985 h 10000"/>
              <a:gd name="connsiteX6-13" fmla="*/ 6897 w 10000"/>
              <a:gd name="connsiteY6-14" fmla="*/ 9104 h 10000"/>
              <a:gd name="connsiteX7-15" fmla="*/ 4410 w 10000"/>
              <a:gd name="connsiteY7-16" fmla="*/ 9991 h 10000"/>
              <a:gd name="connsiteX8-17" fmla="*/ 2194 w 10000"/>
              <a:gd name="connsiteY8-18" fmla="*/ 8638 h 10000"/>
              <a:gd name="connsiteX9-19" fmla="*/ 151 w 10000"/>
              <a:gd name="connsiteY9-20" fmla="*/ 7029 h 10000"/>
              <a:gd name="connsiteX10-21" fmla="*/ 275 w 10000"/>
              <a:gd name="connsiteY10-22" fmla="*/ 4532 h 10000"/>
              <a:gd name="connsiteX11-23" fmla="*/ 717 w 10000"/>
              <a:gd name="connsiteY11-24" fmla="*/ 2036 h 10000"/>
              <a:gd name="connsiteX0-25" fmla="*/ 3080 w 10000"/>
              <a:gd name="connsiteY0-26" fmla="*/ 893 h 10000"/>
              <a:gd name="connsiteX1-27" fmla="*/ 5567 w 10000"/>
              <a:gd name="connsiteY1-28" fmla="*/ 6 h 10000"/>
              <a:gd name="connsiteX2-29" fmla="*/ 7783 w 10000"/>
              <a:gd name="connsiteY2-30" fmla="*/ 1382 h 10000"/>
              <a:gd name="connsiteX3-31" fmla="*/ 9851 w 10000"/>
              <a:gd name="connsiteY3-32" fmla="*/ 2992 h 10000"/>
              <a:gd name="connsiteX4-33" fmla="*/ 9704 w 10000"/>
              <a:gd name="connsiteY4-34" fmla="*/ 5488 h 10000"/>
              <a:gd name="connsiteX5-35" fmla="*/ 9260 w 10000"/>
              <a:gd name="connsiteY5-36" fmla="*/ 7985 h 10000"/>
              <a:gd name="connsiteX6-37" fmla="*/ 6897 w 10000"/>
              <a:gd name="connsiteY6-38" fmla="*/ 9104 h 10000"/>
              <a:gd name="connsiteX7-39" fmla="*/ 4410 w 10000"/>
              <a:gd name="connsiteY7-40" fmla="*/ 9991 h 10000"/>
              <a:gd name="connsiteX8-41" fmla="*/ 2194 w 10000"/>
              <a:gd name="connsiteY8-42" fmla="*/ 8638 h 10000"/>
              <a:gd name="connsiteX9-43" fmla="*/ 151 w 10000"/>
              <a:gd name="connsiteY9-44" fmla="*/ 7029 h 10000"/>
              <a:gd name="connsiteX10-45" fmla="*/ 275 w 10000"/>
              <a:gd name="connsiteY10-46" fmla="*/ 4532 h 10000"/>
              <a:gd name="connsiteX0-47" fmla="*/ 2929 w 9849"/>
              <a:gd name="connsiteY0-48" fmla="*/ 893 h 10000"/>
              <a:gd name="connsiteX1-49" fmla="*/ 5416 w 9849"/>
              <a:gd name="connsiteY1-50" fmla="*/ 6 h 10000"/>
              <a:gd name="connsiteX2-51" fmla="*/ 7632 w 9849"/>
              <a:gd name="connsiteY2-52" fmla="*/ 1382 h 10000"/>
              <a:gd name="connsiteX3-53" fmla="*/ 9700 w 9849"/>
              <a:gd name="connsiteY3-54" fmla="*/ 2992 h 10000"/>
              <a:gd name="connsiteX4-55" fmla="*/ 9553 w 9849"/>
              <a:gd name="connsiteY4-56" fmla="*/ 5488 h 10000"/>
              <a:gd name="connsiteX5-57" fmla="*/ 9109 w 9849"/>
              <a:gd name="connsiteY5-58" fmla="*/ 7985 h 10000"/>
              <a:gd name="connsiteX6-59" fmla="*/ 6746 w 9849"/>
              <a:gd name="connsiteY6-60" fmla="*/ 9104 h 10000"/>
              <a:gd name="connsiteX7-61" fmla="*/ 4259 w 9849"/>
              <a:gd name="connsiteY7-62" fmla="*/ 9991 h 10000"/>
              <a:gd name="connsiteX8-63" fmla="*/ 2043 w 9849"/>
              <a:gd name="connsiteY8-64" fmla="*/ 8638 h 10000"/>
              <a:gd name="connsiteX9-65" fmla="*/ 0 w 9849"/>
              <a:gd name="connsiteY9-66" fmla="*/ 7029 h 10000"/>
              <a:gd name="connsiteX0-67" fmla="*/ 900 w 7926"/>
              <a:gd name="connsiteY0-68" fmla="*/ 893 h 10000"/>
              <a:gd name="connsiteX1-69" fmla="*/ 3425 w 7926"/>
              <a:gd name="connsiteY1-70" fmla="*/ 6 h 10000"/>
              <a:gd name="connsiteX2-71" fmla="*/ 5675 w 7926"/>
              <a:gd name="connsiteY2-72" fmla="*/ 1382 h 10000"/>
              <a:gd name="connsiteX3-73" fmla="*/ 7775 w 7926"/>
              <a:gd name="connsiteY3-74" fmla="*/ 2992 h 10000"/>
              <a:gd name="connsiteX4-75" fmla="*/ 7625 w 7926"/>
              <a:gd name="connsiteY4-76" fmla="*/ 5488 h 10000"/>
              <a:gd name="connsiteX5-77" fmla="*/ 7175 w 7926"/>
              <a:gd name="connsiteY5-78" fmla="*/ 7985 h 10000"/>
              <a:gd name="connsiteX6-79" fmla="*/ 4775 w 7926"/>
              <a:gd name="connsiteY6-80" fmla="*/ 9104 h 10000"/>
              <a:gd name="connsiteX7-81" fmla="*/ 2250 w 7926"/>
              <a:gd name="connsiteY7-82" fmla="*/ 9991 h 10000"/>
              <a:gd name="connsiteX8-83" fmla="*/ 0 w 7926"/>
              <a:gd name="connsiteY8-84" fmla="*/ 8638 h 10000"/>
              <a:gd name="connsiteX0-85" fmla="*/ 0 w 8864"/>
              <a:gd name="connsiteY0-86" fmla="*/ 893 h 10000"/>
              <a:gd name="connsiteX1-87" fmla="*/ 3185 w 8864"/>
              <a:gd name="connsiteY1-88" fmla="*/ 6 h 10000"/>
              <a:gd name="connsiteX2-89" fmla="*/ 6024 w 8864"/>
              <a:gd name="connsiteY2-90" fmla="*/ 1382 h 10000"/>
              <a:gd name="connsiteX3-91" fmla="*/ 8673 w 8864"/>
              <a:gd name="connsiteY3-92" fmla="*/ 2992 h 10000"/>
              <a:gd name="connsiteX4-93" fmla="*/ 8484 w 8864"/>
              <a:gd name="connsiteY4-94" fmla="*/ 5488 h 10000"/>
              <a:gd name="connsiteX5-95" fmla="*/ 7916 w 8864"/>
              <a:gd name="connsiteY5-96" fmla="*/ 7985 h 10000"/>
              <a:gd name="connsiteX6-97" fmla="*/ 4888 w 8864"/>
              <a:gd name="connsiteY6-98" fmla="*/ 9104 h 10000"/>
              <a:gd name="connsiteX7-99" fmla="*/ 1703 w 8864"/>
              <a:gd name="connsiteY7-100" fmla="*/ 9991 h 10000"/>
              <a:gd name="connsiteX0-101" fmla="*/ 0 w 10000"/>
              <a:gd name="connsiteY0-102" fmla="*/ 893 h 9104"/>
              <a:gd name="connsiteX1-103" fmla="*/ 3593 w 10000"/>
              <a:gd name="connsiteY1-104" fmla="*/ 6 h 9104"/>
              <a:gd name="connsiteX2-105" fmla="*/ 6796 w 10000"/>
              <a:gd name="connsiteY2-106" fmla="*/ 1382 h 9104"/>
              <a:gd name="connsiteX3-107" fmla="*/ 9785 w 10000"/>
              <a:gd name="connsiteY3-108" fmla="*/ 2992 h 9104"/>
              <a:gd name="connsiteX4-109" fmla="*/ 9571 w 10000"/>
              <a:gd name="connsiteY4-110" fmla="*/ 5488 h 9104"/>
              <a:gd name="connsiteX5-111" fmla="*/ 8931 w 10000"/>
              <a:gd name="connsiteY5-112" fmla="*/ 7985 h 9104"/>
              <a:gd name="connsiteX6-113" fmla="*/ 5514 w 10000"/>
              <a:gd name="connsiteY6-114" fmla="*/ 9104 h 9104"/>
              <a:gd name="connsiteX0-115" fmla="*/ 0 w 10000"/>
              <a:gd name="connsiteY0-116" fmla="*/ 981 h 10000"/>
              <a:gd name="connsiteX1-117" fmla="*/ 3593 w 10000"/>
              <a:gd name="connsiteY1-118" fmla="*/ 7 h 10000"/>
              <a:gd name="connsiteX2-119" fmla="*/ 6796 w 10000"/>
              <a:gd name="connsiteY2-120" fmla="*/ 1518 h 10000"/>
              <a:gd name="connsiteX3-121" fmla="*/ 9785 w 10000"/>
              <a:gd name="connsiteY3-122" fmla="*/ 3286 h 10000"/>
              <a:gd name="connsiteX4-123" fmla="*/ 9571 w 10000"/>
              <a:gd name="connsiteY4-124" fmla="*/ 6028 h 10000"/>
              <a:gd name="connsiteX5-125" fmla="*/ 8931 w 10000"/>
              <a:gd name="connsiteY5-126" fmla="*/ 8771 h 10000"/>
              <a:gd name="connsiteX6-127" fmla="*/ 5514 w 10000"/>
              <a:gd name="connsiteY6-128" fmla="*/ 10000 h 10000"/>
              <a:gd name="connsiteX0-129" fmla="*/ 0 w 10000"/>
              <a:gd name="connsiteY0-130" fmla="*/ 981 h 10000"/>
              <a:gd name="connsiteX1-131" fmla="*/ 3593 w 10000"/>
              <a:gd name="connsiteY1-132" fmla="*/ 7 h 10000"/>
              <a:gd name="connsiteX2-133" fmla="*/ 6796 w 10000"/>
              <a:gd name="connsiteY2-134" fmla="*/ 1518 h 10000"/>
              <a:gd name="connsiteX3-135" fmla="*/ 9785 w 10000"/>
              <a:gd name="connsiteY3-136" fmla="*/ 3286 h 10000"/>
              <a:gd name="connsiteX4-137" fmla="*/ 9571 w 10000"/>
              <a:gd name="connsiteY4-138" fmla="*/ 6028 h 10000"/>
              <a:gd name="connsiteX5-139" fmla="*/ 8931 w 10000"/>
              <a:gd name="connsiteY5-140" fmla="*/ 8771 h 10000"/>
              <a:gd name="connsiteX6-141" fmla="*/ 7258 w 10000"/>
              <a:gd name="connsiteY6-142" fmla="*/ 9454 h 10000"/>
              <a:gd name="connsiteX7-143" fmla="*/ 5514 w 10000"/>
              <a:gd name="connsiteY7-144" fmla="*/ 10000 h 10000"/>
              <a:gd name="connsiteX0-145" fmla="*/ 0 w 10000"/>
              <a:gd name="connsiteY0-146" fmla="*/ 981 h 9454"/>
              <a:gd name="connsiteX1-147" fmla="*/ 3593 w 10000"/>
              <a:gd name="connsiteY1-148" fmla="*/ 7 h 9454"/>
              <a:gd name="connsiteX2-149" fmla="*/ 6796 w 10000"/>
              <a:gd name="connsiteY2-150" fmla="*/ 1518 h 9454"/>
              <a:gd name="connsiteX3-151" fmla="*/ 9785 w 10000"/>
              <a:gd name="connsiteY3-152" fmla="*/ 3286 h 9454"/>
              <a:gd name="connsiteX4-153" fmla="*/ 9571 w 10000"/>
              <a:gd name="connsiteY4-154" fmla="*/ 6028 h 9454"/>
              <a:gd name="connsiteX5-155" fmla="*/ 8931 w 10000"/>
              <a:gd name="connsiteY5-156" fmla="*/ 8771 h 9454"/>
              <a:gd name="connsiteX6-157" fmla="*/ 7258 w 10000"/>
              <a:gd name="connsiteY6-158" fmla="*/ 9454 h 9454"/>
              <a:gd name="connsiteX0-159" fmla="*/ 0 w 6407"/>
              <a:gd name="connsiteY0-160" fmla="*/ 0 h 9993"/>
              <a:gd name="connsiteX1-161" fmla="*/ 3203 w 6407"/>
              <a:gd name="connsiteY1-162" fmla="*/ 1599 h 9993"/>
              <a:gd name="connsiteX2-163" fmla="*/ 6192 w 6407"/>
              <a:gd name="connsiteY2-164" fmla="*/ 3469 h 9993"/>
              <a:gd name="connsiteX3-165" fmla="*/ 5978 w 6407"/>
              <a:gd name="connsiteY3-166" fmla="*/ 6369 h 9993"/>
              <a:gd name="connsiteX4-167" fmla="*/ 5338 w 6407"/>
              <a:gd name="connsiteY4-168" fmla="*/ 9271 h 9993"/>
              <a:gd name="connsiteX5-169" fmla="*/ 3665 w 6407"/>
              <a:gd name="connsiteY5-170" fmla="*/ 9993 h 9993"/>
              <a:gd name="connsiteX0-171" fmla="*/ 0 w 10000"/>
              <a:gd name="connsiteY0-172" fmla="*/ 0 h 9918"/>
              <a:gd name="connsiteX1-173" fmla="*/ 4999 w 10000"/>
              <a:gd name="connsiteY1-174" fmla="*/ 1600 h 9918"/>
              <a:gd name="connsiteX2-175" fmla="*/ 9664 w 10000"/>
              <a:gd name="connsiteY2-176" fmla="*/ 3471 h 9918"/>
              <a:gd name="connsiteX3-177" fmla="*/ 9330 w 10000"/>
              <a:gd name="connsiteY3-178" fmla="*/ 6373 h 9918"/>
              <a:gd name="connsiteX4-179" fmla="*/ 8332 w 10000"/>
              <a:gd name="connsiteY4-180" fmla="*/ 9277 h 9918"/>
              <a:gd name="connsiteX5-181" fmla="*/ 6378 w 10000"/>
              <a:gd name="connsiteY5-182" fmla="*/ 9918 h 9918"/>
              <a:gd name="connsiteX0-183" fmla="*/ 0 w 10000"/>
              <a:gd name="connsiteY0-184" fmla="*/ 0 h 9886"/>
              <a:gd name="connsiteX1-185" fmla="*/ 4999 w 10000"/>
              <a:gd name="connsiteY1-186" fmla="*/ 1613 h 9886"/>
              <a:gd name="connsiteX2-187" fmla="*/ 9664 w 10000"/>
              <a:gd name="connsiteY2-188" fmla="*/ 3500 h 9886"/>
              <a:gd name="connsiteX3-189" fmla="*/ 9330 w 10000"/>
              <a:gd name="connsiteY3-190" fmla="*/ 6426 h 9886"/>
              <a:gd name="connsiteX4-191" fmla="*/ 8332 w 10000"/>
              <a:gd name="connsiteY4-192" fmla="*/ 9354 h 9886"/>
              <a:gd name="connsiteX5-193" fmla="*/ 6961 w 10000"/>
              <a:gd name="connsiteY5-194" fmla="*/ 9886 h 9886"/>
              <a:gd name="connsiteX0-195" fmla="*/ 0 w 10000"/>
              <a:gd name="connsiteY0-196" fmla="*/ 0 h 10039"/>
              <a:gd name="connsiteX1-197" fmla="*/ 4999 w 10000"/>
              <a:gd name="connsiteY1-198" fmla="*/ 1632 h 10039"/>
              <a:gd name="connsiteX2-199" fmla="*/ 9664 w 10000"/>
              <a:gd name="connsiteY2-200" fmla="*/ 3540 h 10039"/>
              <a:gd name="connsiteX3-201" fmla="*/ 9330 w 10000"/>
              <a:gd name="connsiteY3-202" fmla="*/ 6500 h 10039"/>
              <a:gd name="connsiteX4-203" fmla="*/ 8332 w 10000"/>
              <a:gd name="connsiteY4-204" fmla="*/ 9462 h 10039"/>
              <a:gd name="connsiteX5-205" fmla="*/ 6924 w 10000"/>
              <a:gd name="connsiteY5-206" fmla="*/ 10039 h 10039"/>
              <a:gd name="connsiteX0-207" fmla="*/ 0 w 10000"/>
              <a:gd name="connsiteY0-208" fmla="*/ 0 h 10019"/>
              <a:gd name="connsiteX1-209" fmla="*/ 4999 w 10000"/>
              <a:gd name="connsiteY1-210" fmla="*/ 1632 h 10019"/>
              <a:gd name="connsiteX2-211" fmla="*/ 9664 w 10000"/>
              <a:gd name="connsiteY2-212" fmla="*/ 3540 h 10019"/>
              <a:gd name="connsiteX3-213" fmla="*/ 9330 w 10000"/>
              <a:gd name="connsiteY3-214" fmla="*/ 6500 h 10019"/>
              <a:gd name="connsiteX4-215" fmla="*/ 8332 w 10000"/>
              <a:gd name="connsiteY4-216" fmla="*/ 9462 h 10019"/>
              <a:gd name="connsiteX5-217" fmla="*/ 6818 w 10000"/>
              <a:gd name="connsiteY5-218" fmla="*/ 10019 h 10019"/>
              <a:gd name="connsiteX0-219" fmla="*/ 0 w 10000"/>
              <a:gd name="connsiteY0-220" fmla="*/ 0 h 10022"/>
              <a:gd name="connsiteX1-221" fmla="*/ 4999 w 10000"/>
              <a:gd name="connsiteY1-222" fmla="*/ 1632 h 10022"/>
              <a:gd name="connsiteX2-223" fmla="*/ 9664 w 10000"/>
              <a:gd name="connsiteY2-224" fmla="*/ 3540 h 10022"/>
              <a:gd name="connsiteX3-225" fmla="*/ 9330 w 10000"/>
              <a:gd name="connsiteY3-226" fmla="*/ 6500 h 10022"/>
              <a:gd name="connsiteX4-227" fmla="*/ 8332 w 10000"/>
              <a:gd name="connsiteY4-228" fmla="*/ 9462 h 10022"/>
              <a:gd name="connsiteX5-229" fmla="*/ 6873 w 10000"/>
              <a:gd name="connsiteY5-230" fmla="*/ 10022 h 10022"/>
              <a:gd name="connsiteX0-231" fmla="*/ 0 w 10000"/>
              <a:gd name="connsiteY0-232" fmla="*/ 0 h 10022"/>
              <a:gd name="connsiteX1-233" fmla="*/ 4999 w 10000"/>
              <a:gd name="connsiteY1-234" fmla="*/ 1632 h 10022"/>
              <a:gd name="connsiteX2-235" fmla="*/ 9664 w 10000"/>
              <a:gd name="connsiteY2-236" fmla="*/ 3540 h 10022"/>
              <a:gd name="connsiteX3-237" fmla="*/ 9330 w 10000"/>
              <a:gd name="connsiteY3-238" fmla="*/ 6500 h 10022"/>
              <a:gd name="connsiteX4-239" fmla="*/ 8332 w 10000"/>
              <a:gd name="connsiteY4-240" fmla="*/ 9462 h 10022"/>
              <a:gd name="connsiteX5-241" fmla="*/ 6873 w 10000"/>
              <a:gd name="connsiteY5-242" fmla="*/ 10022 h 10022"/>
              <a:gd name="connsiteX0-243" fmla="*/ 0 w 10000"/>
              <a:gd name="connsiteY0-244" fmla="*/ 0 h 10022"/>
              <a:gd name="connsiteX1-245" fmla="*/ 4999 w 10000"/>
              <a:gd name="connsiteY1-246" fmla="*/ 1632 h 10022"/>
              <a:gd name="connsiteX2-247" fmla="*/ 9664 w 10000"/>
              <a:gd name="connsiteY2-248" fmla="*/ 3540 h 10022"/>
              <a:gd name="connsiteX3-249" fmla="*/ 9330 w 10000"/>
              <a:gd name="connsiteY3-250" fmla="*/ 6500 h 10022"/>
              <a:gd name="connsiteX4-251" fmla="*/ 8332 w 10000"/>
              <a:gd name="connsiteY4-252" fmla="*/ 9462 h 10022"/>
              <a:gd name="connsiteX5-253" fmla="*/ 6873 w 10000"/>
              <a:gd name="connsiteY5-254" fmla="*/ 10022 h 10022"/>
              <a:gd name="connsiteX0-255" fmla="*/ 0 w 10000"/>
              <a:gd name="connsiteY0-256" fmla="*/ 0 h 10022"/>
              <a:gd name="connsiteX1-257" fmla="*/ 4999 w 10000"/>
              <a:gd name="connsiteY1-258" fmla="*/ 1632 h 10022"/>
              <a:gd name="connsiteX2-259" fmla="*/ 9664 w 10000"/>
              <a:gd name="connsiteY2-260" fmla="*/ 3540 h 10022"/>
              <a:gd name="connsiteX3-261" fmla="*/ 9330 w 10000"/>
              <a:gd name="connsiteY3-262" fmla="*/ 6500 h 10022"/>
              <a:gd name="connsiteX4-263" fmla="*/ 8332 w 10000"/>
              <a:gd name="connsiteY4-264" fmla="*/ 9462 h 10022"/>
              <a:gd name="connsiteX5-265" fmla="*/ 6873 w 10000"/>
              <a:gd name="connsiteY5-266" fmla="*/ 10022 h 10022"/>
              <a:gd name="connsiteX0-267" fmla="*/ 0 w 10000"/>
              <a:gd name="connsiteY0-268" fmla="*/ 0 h 10022"/>
              <a:gd name="connsiteX1-269" fmla="*/ 4999 w 10000"/>
              <a:gd name="connsiteY1-270" fmla="*/ 1632 h 10022"/>
              <a:gd name="connsiteX2-271" fmla="*/ 9664 w 10000"/>
              <a:gd name="connsiteY2-272" fmla="*/ 3540 h 10022"/>
              <a:gd name="connsiteX3-273" fmla="*/ 9330 w 10000"/>
              <a:gd name="connsiteY3-274" fmla="*/ 6500 h 10022"/>
              <a:gd name="connsiteX4-275" fmla="*/ 8332 w 10000"/>
              <a:gd name="connsiteY4-276" fmla="*/ 9462 h 10022"/>
              <a:gd name="connsiteX5-277" fmla="*/ 6873 w 10000"/>
              <a:gd name="connsiteY5-278" fmla="*/ 10022 h 10022"/>
              <a:gd name="connsiteX0-279" fmla="*/ 0 w 10000"/>
              <a:gd name="connsiteY0-280" fmla="*/ 0 h 10022"/>
              <a:gd name="connsiteX1-281" fmla="*/ 4999 w 10000"/>
              <a:gd name="connsiteY1-282" fmla="*/ 1632 h 10022"/>
              <a:gd name="connsiteX2-283" fmla="*/ 9664 w 10000"/>
              <a:gd name="connsiteY2-284" fmla="*/ 3540 h 10022"/>
              <a:gd name="connsiteX3-285" fmla="*/ 9330 w 10000"/>
              <a:gd name="connsiteY3-286" fmla="*/ 6500 h 10022"/>
              <a:gd name="connsiteX4-287" fmla="*/ 8332 w 10000"/>
              <a:gd name="connsiteY4-288" fmla="*/ 9462 h 10022"/>
              <a:gd name="connsiteX5-289" fmla="*/ 6873 w 10000"/>
              <a:gd name="connsiteY5-290" fmla="*/ 10022 h 100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00" h="10022">
                <a:moveTo>
                  <a:pt x="0" y="0"/>
                </a:moveTo>
                <a:cubicBezTo>
                  <a:pt x="2002" y="110"/>
                  <a:pt x="3445" y="1053"/>
                  <a:pt x="4999" y="1632"/>
                </a:cubicBezTo>
                <a:cubicBezTo>
                  <a:pt x="6554" y="2213"/>
                  <a:pt x="8829" y="2600"/>
                  <a:pt x="9664" y="3540"/>
                </a:cubicBezTo>
                <a:cubicBezTo>
                  <a:pt x="10495" y="4481"/>
                  <a:pt x="9552" y="5561"/>
                  <a:pt x="9330" y="6500"/>
                </a:cubicBezTo>
                <a:cubicBezTo>
                  <a:pt x="9107" y="7496"/>
                  <a:pt x="9497" y="8659"/>
                  <a:pt x="8332" y="9462"/>
                </a:cubicBezTo>
                <a:cubicBezTo>
                  <a:pt x="8006" y="9642"/>
                  <a:pt x="7761" y="9800"/>
                  <a:pt x="6873" y="10022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" y="-359236"/>
            <a:ext cx="7380346" cy="5718880"/>
          </a:xfrm>
          <a:prstGeom prst="rect">
            <a:avLst/>
          </a:prstGeom>
        </p:spPr>
      </p:pic>
      <p:sp>
        <p:nvSpPr>
          <p:cNvPr id="64" name="TextBox 71"/>
          <p:cNvSpPr txBox="1"/>
          <p:nvPr/>
        </p:nvSpPr>
        <p:spPr>
          <a:xfrm>
            <a:off x="3961881" y="3134103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团队名称：领航队</a:t>
            </a:r>
          </a:p>
        </p:txBody>
      </p:sp>
      <p:sp>
        <p:nvSpPr>
          <p:cNvPr id="66" name="TextBox 84"/>
          <p:cNvSpPr txBox="1"/>
          <p:nvPr/>
        </p:nvSpPr>
        <p:spPr>
          <a:xfrm>
            <a:off x="3548161" y="3420769"/>
            <a:ext cx="2319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团队角色：前端开发，配置管理员  </a:t>
            </a:r>
          </a:p>
        </p:txBody>
      </p:sp>
      <p:sp>
        <p:nvSpPr>
          <p:cNvPr id="14" name="TextBox 71"/>
          <p:cNvSpPr txBox="1"/>
          <p:nvPr/>
        </p:nvSpPr>
        <p:spPr>
          <a:xfrm>
            <a:off x="2843808" y="2355726"/>
            <a:ext cx="3498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个人工作总结</a:t>
            </a:r>
          </a:p>
        </p:txBody>
      </p:sp>
      <p:sp>
        <p:nvSpPr>
          <p:cNvPr id="56" name="TextBox 71"/>
          <p:cNvSpPr txBox="1"/>
          <p:nvPr/>
        </p:nvSpPr>
        <p:spPr>
          <a:xfrm>
            <a:off x="3563888" y="1203598"/>
            <a:ext cx="1957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Tally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1" name="Freeform 31"/>
          <p:cNvSpPr/>
          <p:nvPr/>
        </p:nvSpPr>
        <p:spPr bwMode="auto">
          <a:xfrm rot="21176574">
            <a:off x="4573839" y="3922828"/>
            <a:ext cx="1658831" cy="633491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296 w 9587"/>
              <a:gd name="connsiteY0" fmla="*/ 5408 h 9854"/>
              <a:gd name="connsiteX1" fmla="*/ 8871 w 9587"/>
              <a:gd name="connsiteY1" fmla="*/ 7868 h 9854"/>
              <a:gd name="connsiteX2" fmla="*/ 6607 w 9587"/>
              <a:gd name="connsiteY2" fmla="*/ 8971 h 9854"/>
              <a:gd name="connsiteX3" fmla="*/ 4225 w 9587"/>
              <a:gd name="connsiteY3" fmla="*/ 9845 h 9854"/>
              <a:gd name="connsiteX4" fmla="*/ 2102 w 9587"/>
              <a:gd name="connsiteY4" fmla="*/ 8512 h 9854"/>
              <a:gd name="connsiteX5" fmla="*/ 145 w 9587"/>
              <a:gd name="connsiteY5" fmla="*/ 6926 h 9854"/>
              <a:gd name="connsiteX6" fmla="*/ 263 w 9587"/>
              <a:gd name="connsiteY6" fmla="*/ 4466 h 9854"/>
              <a:gd name="connsiteX7" fmla="*/ 687 w 9587"/>
              <a:gd name="connsiteY7" fmla="*/ 2006 h 9854"/>
              <a:gd name="connsiteX8" fmla="*/ 2951 w 9587"/>
              <a:gd name="connsiteY8" fmla="*/ 880 h 9854"/>
              <a:gd name="connsiteX9" fmla="*/ 5333 w 9587"/>
              <a:gd name="connsiteY9" fmla="*/ 6 h 9854"/>
              <a:gd name="connsiteX10" fmla="*/ 7456 w 9587"/>
              <a:gd name="connsiteY10" fmla="*/ 1362 h 9854"/>
              <a:gd name="connsiteX11" fmla="*/ 9437 w 9587"/>
              <a:gd name="connsiteY11" fmla="*/ 2948 h 9854"/>
              <a:gd name="connsiteX12" fmla="*/ 9520 w 9587"/>
              <a:gd name="connsiteY12" fmla="*/ 5626 h 9854"/>
              <a:gd name="connsiteX0-1" fmla="*/ 9696 w 9844"/>
              <a:gd name="connsiteY0-2" fmla="*/ 5488 h 10000"/>
              <a:gd name="connsiteX1-3" fmla="*/ 9253 w 9844"/>
              <a:gd name="connsiteY1-4" fmla="*/ 7985 h 10000"/>
              <a:gd name="connsiteX2-5" fmla="*/ 6892 w 9844"/>
              <a:gd name="connsiteY2-6" fmla="*/ 9104 h 10000"/>
              <a:gd name="connsiteX3-7" fmla="*/ 4407 w 9844"/>
              <a:gd name="connsiteY3-8" fmla="*/ 9991 h 10000"/>
              <a:gd name="connsiteX4-9" fmla="*/ 2193 w 9844"/>
              <a:gd name="connsiteY4-10" fmla="*/ 8638 h 10000"/>
              <a:gd name="connsiteX5-11" fmla="*/ 151 w 9844"/>
              <a:gd name="connsiteY5-12" fmla="*/ 7029 h 10000"/>
              <a:gd name="connsiteX6-13" fmla="*/ 274 w 9844"/>
              <a:gd name="connsiteY6-14" fmla="*/ 4532 h 10000"/>
              <a:gd name="connsiteX7-15" fmla="*/ 717 w 9844"/>
              <a:gd name="connsiteY7-16" fmla="*/ 2036 h 10000"/>
              <a:gd name="connsiteX8-17" fmla="*/ 3078 w 9844"/>
              <a:gd name="connsiteY8-18" fmla="*/ 893 h 10000"/>
              <a:gd name="connsiteX9-19" fmla="*/ 5563 w 9844"/>
              <a:gd name="connsiteY9-20" fmla="*/ 6 h 10000"/>
              <a:gd name="connsiteX10-21" fmla="*/ 7777 w 9844"/>
              <a:gd name="connsiteY10-22" fmla="*/ 1382 h 10000"/>
              <a:gd name="connsiteX11-23" fmla="*/ 9844 w 9844"/>
              <a:gd name="connsiteY11-24" fmla="*/ 2992 h 10000"/>
              <a:gd name="connsiteX0-25" fmla="*/ 9850 w 9850"/>
              <a:gd name="connsiteY0-26" fmla="*/ 5488 h 10000"/>
              <a:gd name="connsiteX1-27" fmla="*/ 9400 w 9850"/>
              <a:gd name="connsiteY1-28" fmla="*/ 7985 h 10000"/>
              <a:gd name="connsiteX2-29" fmla="*/ 7001 w 9850"/>
              <a:gd name="connsiteY2-30" fmla="*/ 9104 h 10000"/>
              <a:gd name="connsiteX3-31" fmla="*/ 4477 w 9850"/>
              <a:gd name="connsiteY3-32" fmla="*/ 9991 h 10000"/>
              <a:gd name="connsiteX4-33" fmla="*/ 2228 w 9850"/>
              <a:gd name="connsiteY4-34" fmla="*/ 8638 h 10000"/>
              <a:gd name="connsiteX5-35" fmla="*/ 153 w 9850"/>
              <a:gd name="connsiteY5-36" fmla="*/ 7029 h 10000"/>
              <a:gd name="connsiteX6-37" fmla="*/ 278 w 9850"/>
              <a:gd name="connsiteY6-38" fmla="*/ 4532 h 10000"/>
              <a:gd name="connsiteX7-39" fmla="*/ 728 w 9850"/>
              <a:gd name="connsiteY7-40" fmla="*/ 2036 h 10000"/>
              <a:gd name="connsiteX8-41" fmla="*/ 3127 w 9850"/>
              <a:gd name="connsiteY8-42" fmla="*/ 893 h 10000"/>
              <a:gd name="connsiteX9-43" fmla="*/ 5651 w 9850"/>
              <a:gd name="connsiteY9-44" fmla="*/ 6 h 10000"/>
              <a:gd name="connsiteX10-45" fmla="*/ 7900 w 9850"/>
              <a:gd name="connsiteY10-46" fmla="*/ 1382 h 10000"/>
              <a:gd name="connsiteX0-47" fmla="*/ 10000 w 10000"/>
              <a:gd name="connsiteY0-48" fmla="*/ 5488 h 10000"/>
              <a:gd name="connsiteX1-49" fmla="*/ 9543 w 10000"/>
              <a:gd name="connsiteY1-50" fmla="*/ 7985 h 10000"/>
              <a:gd name="connsiteX2-51" fmla="*/ 7108 w 10000"/>
              <a:gd name="connsiteY2-52" fmla="*/ 9104 h 10000"/>
              <a:gd name="connsiteX3-53" fmla="*/ 4545 w 10000"/>
              <a:gd name="connsiteY3-54" fmla="*/ 9991 h 10000"/>
              <a:gd name="connsiteX4-55" fmla="*/ 2262 w 10000"/>
              <a:gd name="connsiteY4-56" fmla="*/ 8638 h 10000"/>
              <a:gd name="connsiteX5-57" fmla="*/ 155 w 10000"/>
              <a:gd name="connsiteY5-58" fmla="*/ 7029 h 10000"/>
              <a:gd name="connsiteX6-59" fmla="*/ 282 w 10000"/>
              <a:gd name="connsiteY6-60" fmla="*/ 4532 h 10000"/>
              <a:gd name="connsiteX7-61" fmla="*/ 739 w 10000"/>
              <a:gd name="connsiteY7-62" fmla="*/ 2036 h 10000"/>
              <a:gd name="connsiteX8-63" fmla="*/ 3175 w 10000"/>
              <a:gd name="connsiteY8-64" fmla="*/ 893 h 10000"/>
              <a:gd name="connsiteX9-65" fmla="*/ 5737 w 10000"/>
              <a:gd name="connsiteY9-66" fmla="*/ 6 h 10000"/>
              <a:gd name="connsiteX0-67" fmla="*/ 10000 w 10000"/>
              <a:gd name="connsiteY0-68" fmla="*/ 4595 h 9107"/>
              <a:gd name="connsiteX1-69" fmla="*/ 9543 w 10000"/>
              <a:gd name="connsiteY1-70" fmla="*/ 7092 h 9107"/>
              <a:gd name="connsiteX2-71" fmla="*/ 7108 w 10000"/>
              <a:gd name="connsiteY2-72" fmla="*/ 8211 h 9107"/>
              <a:gd name="connsiteX3-73" fmla="*/ 4545 w 10000"/>
              <a:gd name="connsiteY3-74" fmla="*/ 9098 h 9107"/>
              <a:gd name="connsiteX4-75" fmla="*/ 2262 w 10000"/>
              <a:gd name="connsiteY4-76" fmla="*/ 7745 h 9107"/>
              <a:gd name="connsiteX5-77" fmla="*/ 155 w 10000"/>
              <a:gd name="connsiteY5-78" fmla="*/ 6136 h 9107"/>
              <a:gd name="connsiteX6-79" fmla="*/ 282 w 10000"/>
              <a:gd name="connsiteY6-80" fmla="*/ 3639 h 9107"/>
              <a:gd name="connsiteX7-81" fmla="*/ 739 w 10000"/>
              <a:gd name="connsiteY7-82" fmla="*/ 1143 h 9107"/>
              <a:gd name="connsiteX8-83" fmla="*/ 3175 w 10000"/>
              <a:gd name="connsiteY8-84" fmla="*/ 0 h 9107"/>
              <a:gd name="connsiteX0-85" fmla="*/ 10000 w 10000"/>
              <a:gd name="connsiteY0-86" fmla="*/ 3791 h 8745"/>
              <a:gd name="connsiteX1-87" fmla="*/ 9543 w 10000"/>
              <a:gd name="connsiteY1-88" fmla="*/ 6532 h 8745"/>
              <a:gd name="connsiteX2-89" fmla="*/ 7108 w 10000"/>
              <a:gd name="connsiteY2-90" fmla="*/ 7761 h 8745"/>
              <a:gd name="connsiteX3-91" fmla="*/ 4545 w 10000"/>
              <a:gd name="connsiteY3-92" fmla="*/ 8735 h 8745"/>
              <a:gd name="connsiteX4-93" fmla="*/ 2262 w 10000"/>
              <a:gd name="connsiteY4-94" fmla="*/ 7249 h 8745"/>
              <a:gd name="connsiteX5-95" fmla="*/ 155 w 10000"/>
              <a:gd name="connsiteY5-96" fmla="*/ 5483 h 8745"/>
              <a:gd name="connsiteX6-97" fmla="*/ 282 w 10000"/>
              <a:gd name="connsiteY6-98" fmla="*/ 2741 h 8745"/>
              <a:gd name="connsiteX7-99" fmla="*/ 739 w 10000"/>
              <a:gd name="connsiteY7-100" fmla="*/ 0 h 8745"/>
              <a:gd name="connsiteX0-101" fmla="*/ 10000 w 10000"/>
              <a:gd name="connsiteY0-102" fmla="*/ 1201 h 6866"/>
              <a:gd name="connsiteX1-103" fmla="*/ 9543 w 10000"/>
              <a:gd name="connsiteY1-104" fmla="*/ 4335 h 6866"/>
              <a:gd name="connsiteX2-105" fmla="*/ 7108 w 10000"/>
              <a:gd name="connsiteY2-106" fmla="*/ 5741 h 6866"/>
              <a:gd name="connsiteX3-107" fmla="*/ 4545 w 10000"/>
              <a:gd name="connsiteY3-108" fmla="*/ 6855 h 6866"/>
              <a:gd name="connsiteX4-109" fmla="*/ 2262 w 10000"/>
              <a:gd name="connsiteY4-110" fmla="*/ 5155 h 6866"/>
              <a:gd name="connsiteX5-111" fmla="*/ 155 w 10000"/>
              <a:gd name="connsiteY5-112" fmla="*/ 3136 h 6866"/>
              <a:gd name="connsiteX6-113" fmla="*/ 282 w 10000"/>
              <a:gd name="connsiteY6-114" fmla="*/ 0 h 6866"/>
              <a:gd name="connsiteX0-115" fmla="*/ 9845 w 9845"/>
              <a:gd name="connsiteY0-116" fmla="*/ 0 h 8251"/>
              <a:gd name="connsiteX1-117" fmla="*/ 9388 w 9845"/>
              <a:gd name="connsiteY1-118" fmla="*/ 4565 h 8251"/>
              <a:gd name="connsiteX2-119" fmla="*/ 6953 w 9845"/>
              <a:gd name="connsiteY2-120" fmla="*/ 6612 h 8251"/>
              <a:gd name="connsiteX3-121" fmla="*/ 4390 w 9845"/>
              <a:gd name="connsiteY3-122" fmla="*/ 8235 h 8251"/>
              <a:gd name="connsiteX4-123" fmla="*/ 2107 w 9845"/>
              <a:gd name="connsiteY4-124" fmla="*/ 5759 h 8251"/>
              <a:gd name="connsiteX5-125" fmla="*/ 0 w 9845"/>
              <a:gd name="connsiteY5-126" fmla="*/ 2818 h 8251"/>
              <a:gd name="connsiteX0-127" fmla="*/ 7860 w 7860"/>
              <a:gd name="connsiteY0-128" fmla="*/ 0 h 10001"/>
              <a:gd name="connsiteX1-129" fmla="*/ 7396 w 7860"/>
              <a:gd name="connsiteY1-130" fmla="*/ 5533 h 10001"/>
              <a:gd name="connsiteX2-131" fmla="*/ 4922 w 7860"/>
              <a:gd name="connsiteY2-132" fmla="*/ 8014 h 10001"/>
              <a:gd name="connsiteX3-133" fmla="*/ 2319 w 7860"/>
              <a:gd name="connsiteY3-134" fmla="*/ 9981 h 10001"/>
              <a:gd name="connsiteX4-135" fmla="*/ 0 w 7860"/>
              <a:gd name="connsiteY4-136" fmla="*/ 6980 h 10001"/>
              <a:gd name="connsiteX0-137" fmla="*/ 7050 w 7050"/>
              <a:gd name="connsiteY0-138" fmla="*/ 0 h 10000"/>
              <a:gd name="connsiteX1-139" fmla="*/ 6460 w 7050"/>
              <a:gd name="connsiteY1-140" fmla="*/ 5532 h 10000"/>
              <a:gd name="connsiteX2-141" fmla="*/ 3312 w 7050"/>
              <a:gd name="connsiteY2-142" fmla="*/ 8013 h 10000"/>
              <a:gd name="connsiteX3-143" fmla="*/ 0 w 7050"/>
              <a:gd name="connsiteY3-144" fmla="*/ 9980 h 10000"/>
              <a:gd name="connsiteX0-145" fmla="*/ 9163 w 9163"/>
              <a:gd name="connsiteY0-146" fmla="*/ 0 h 4468"/>
              <a:gd name="connsiteX1-147" fmla="*/ 4698 w 9163"/>
              <a:gd name="connsiteY1-148" fmla="*/ 2481 h 4468"/>
              <a:gd name="connsiteX2-149" fmla="*/ 0 w 9163"/>
              <a:gd name="connsiteY2-150" fmla="*/ 4448 h 4468"/>
              <a:gd name="connsiteX0-151" fmla="*/ 9774 w 9774"/>
              <a:gd name="connsiteY0-152" fmla="*/ 0 h 9562"/>
              <a:gd name="connsiteX1-153" fmla="*/ 5127 w 9774"/>
              <a:gd name="connsiteY1-154" fmla="*/ 5117 h 9562"/>
              <a:gd name="connsiteX2-155" fmla="*/ 0 w 9774"/>
              <a:gd name="connsiteY2-156" fmla="*/ 9519 h 9562"/>
              <a:gd name="connsiteX0-157" fmla="*/ 9955 w 9955"/>
              <a:gd name="connsiteY0-158" fmla="*/ 0 h 9811"/>
              <a:gd name="connsiteX1-159" fmla="*/ 5246 w 9955"/>
              <a:gd name="connsiteY1-160" fmla="*/ 5163 h 9811"/>
              <a:gd name="connsiteX2-161" fmla="*/ 0 w 9955"/>
              <a:gd name="connsiteY2-162" fmla="*/ 9767 h 9811"/>
              <a:gd name="connsiteX0-163" fmla="*/ 9953 w 9953"/>
              <a:gd name="connsiteY0-164" fmla="*/ 0 h 9768"/>
              <a:gd name="connsiteX1-165" fmla="*/ 5270 w 9953"/>
              <a:gd name="connsiteY1-166" fmla="*/ 5030 h 9768"/>
              <a:gd name="connsiteX2-167" fmla="*/ 0 w 9953"/>
              <a:gd name="connsiteY2-168" fmla="*/ 9723 h 9768"/>
              <a:gd name="connsiteX0-169" fmla="*/ 9810 w 9810"/>
              <a:gd name="connsiteY0-170" fmla="*/ 0 h 8669"/>
              <a:gd name="connsiteX1-171" fmla="*/ 5295 w 9810"/>
              <a:gd name="connsiteY1-172" fmla="*/ 3821 h 8669"/>
              <a:gd name="connsiteX2-173" fmla="*/ 0 w 9810"/>
              <a:gd name="connsiteY2-174" fmla="*/ 8626 h 8669"/>
              <a:gd name="connsiteX0-175" fmla="*/ 9212 w 9212"/>
              <a:gd name="connsiteY0-176" fmla="*/ 0 h 9878"/>
              <a:gd name="connsiteX1-177" fmla="*/ 5398 w 9212"/>
              <a:gd name="connsiteY1-178" fmla="*/ 4286 h 9878"/>
              <a:gd name="connsiteX2-179" fmla="*/ 0 w 9212"/>
              <a:gd name="connsiteY2-180" fmla="*/ 9828 h 9878"/>
              <a:gd name="connsiteX0-181" fmla="*/ 9991 w 9991"/>
              <a:gd name="connsiteY0-182" fmla="*/ 0 h 9806"/>
              <a:gd name="connsiteX1-183" fmla="*/ 5860 w 9991"/>
              <a:gd name="connsiteY1-184" fmla="*/ 4146 h 9806"/>
              <a:gd name="connsiteX2-185" fmla="*/ 0 w 9991"/>
              <a:gd name="connsiteY2-186" fmla="*/ 9756 h 9806"/>
              <a:gd name="connsiteX0-187" fmla="*/ 10000 w 10000"/>
              <a:gd name="connsiteY0-188" fmla="*/ 0 h 10000"/>
              <a:gd name="connsiteX1-189" fmla="*/ 5865 w 10000"/>
              <a:gd name="connsiteY1-190" fmla="*/ 4228 h 10000"/>
              <a:gd name="connsiteX2-191" fmla="*/ 0 w 10000"/>
              <a:gd name="connsiteY2-192" fmla="*/ 9949 h 10000"/>
              <a:gd name="connsiteX0-193" fmla="*/ 10000 w 10000"/>
              <a:gd name="connsiteY0-194" fmla="*/ 0 h 10000"/>
              <a:gd name="connsiteX1-195" fmla="*/ 5865 w 10000"/>
              <a:gd name="connsiteY1-196" fmla="*/ 4228 h 10000"/>
              <a:gd name="connsiteX2-197" fmla="*/ 0 w 10000"/>
              <a:gd name="connsiteY2-198" fmla="*/ 9949 h 10000"/>
              <a:gd name="connsiteX0-199" fmla="*/ 10014 w 10014"/>
              <a:gd name="connsiteY0-200" fmla="*/ 0 h 9895"/>
              <a:gd name="connsiteX1-201" fmla="*/ 5865 w 10014"/>
              <a:gd name="connsiteY1-202" fmla="*/ 4123 h 9895"/>
              <a:gd name="connsiteX2-203" fmla="*/ 0 w 10014"/>
              <a:gd name="connsiteY2-204" fmla="*/ 9844 h 9895"/>
              <a:gd name="connsiteX0-205" fmla="*/ 10000 w 10000"/>
              <a:gd name="connsiteY0-206" fmla="*/ 0 h 10000"/>
              <a:gd name="connsiteX1-207" fmla="*/ 5857 w 10000"/>
              <a:gd name="connsiteY1-208" fmla="*/ 4167 h 10000"/>
              <a:gd name="connsiteX2-209" fmla="*/ 0 w 10000"/>
              <a:gd name="connsiteY2-210" fmla="*/ 9948 h 10000"/>
              <a:gd name="connsiteX0-211" fmla="*/ 10000 w 10000"/>
              <a:gd name="connsiteY0-212" fmla="*/ 0 h 10000"/>
              <a:gd name="connsiteX1-213" fmla="*/ 5857 w 10000"/>
              <a:gd name="connsiteY1-214" fmla="*/ 4167 h 10000"/>
              <a:gd name="connsiteX2-215" fmla="*/ 0 w 10000"/>
              <a:gd name="connsiteY2-216" fmla="*/ 9948 h 10000"/>
              <a:gd name="connsiteX0-217" fmla="*/ 10000 w 10000"/>
              <a:gd name="connsiteY0-218" fmla="*/ 0 h 10000"/>
              <a:gd name="connsiteX1-219" fmla="*/ 5857 w 10000"/>
              <a:gd name="connsiteY1-220" fmla="*/ 4167 h 10000"/>
              <a:gd name="connsiteX2-221" fmla="*/ 0 w 10000"/>
              <a:gd name="connsiteY2-222" fmla="*/ 9948 h 10000"/>
              <a:gd name="connsiteX0-223" fmla="*/ 10000 w 10000"/>
              <a:gd name="connsiteY0-224" fmla="*/ 0 h 10000"/>
              <a:gd name="connsiteX1-225" fmla="*/ 5857 w 10000"/>
              <a:gd name="connsiteY1-226" fmla="*/ 4167 h 10000"/>
              <a:gd name="connsiteX2-227" fmla="*/ 0 w 10000"/>
              <a:gd name="connsiteY2-228" fmla="*/ 9948 h 10000"/>
              <a:gd name="connsiteX0-229" fmla="*/ 10000 w 10000"/>
              <a:gd name="connsiteY0-230" fmla="*/ 0 h 10000"/>
              <a:gd name="connsiteX1-231" fmla="*/ 5857 w 10000"/>
              <a:gd name="connsiteY1-232" fmla="*/ 4167 h 10000"/>
              <a:gd name="connsiteX2-233" fmla="*/ 0 w 10000"/>
              <a:gd name="connsiteY2-234" fmla="*/ 9948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982" y="1527"/>
                  <a:pt x="7523" y="2508"/>
                  <a:pt x="5857" y="4167"/>
                </a:cubicBezTo>
                <a:cubicBezTo>
                  <a:pt x="4190" y="5825"/>
                  <a:pt x="2029" y="10549"/>
                  <a:pt x="0" y="9948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Freeform 31"/>
          <p:cNvSpPr/>
          <p:nvPr/>
        </p:nvSpPr>
        <p:spPr bwMode="auto">
          <a:xfrm rot="21176574">
            <a:off x="2657985" y="626006"/>
            <a:ext cx="2174284" cy="4123196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437 w 9580"/>
              <a:gd name="connsiteY0" fmla="*/ 2948 h 9854"/>
              <a:gd name="connsiteX1" fmla="*/ 9296 w 9580"/>
              <a:gd name="connsiteY1" fmla="*/ 5408 h 9854"/>
              <a:gd name="connsiteX2" fmla="*/ 8871 w 9580"/>
              <a:gd name="connsiteY2" fmla="*/ 7868 h 9854"/>
              <a:gd name="connsiteX3" fmla="*/ 6607 w 9580"/>
              <a:gd name="connsiteY3" fmla="*/ 8971 h 9854"/>
              <a:gd name="connsiteX4" fmla="*/ 4225 w 9580"/>
              <a:gd name="connsiteY4" fmla="*/ 9845 h 9854"/>
              <a:gd name="connsiteX5" fmla="*/ 2102 w 9580"/>
              <a:gd name="connsiteY5" fmla="*/ 8512 h 9854"/>
              <a:gd name="connsiteX6" fmla="*/ 145 w 9580"/>
              <a:gd name="connsiteY6" fmla="*/ 6926 h 9854"/>
              <a:gd name="connsiteX7" fmla="*/ 263 w 9580"/>
              <a:gd name="connsiteY7" fmla="*/ 4466 h 9854"/>
              <a:gd name="connsiteX8" fmla="*/ 687 w 9580"/>
              <a:gd name="connsiteY8" fmla="*/ 2006 h 9854"/>
              <a:gd name="connsiteX9" fmla="*/ 2951 w 9580"/>
              <a:gd name="connsiteY9" fmla="*/ 880 h 9854"/>
              <a:gd name="connsiteX10" fmla="*/ 5333 w 9580"/>
              <a:gd name="connsiteY10" fmla="*/ 6 h 9854"/>
              <a:gd name="connsiteX11" fmla="*/ 7456 w 9580"/>
              <a:gd name="connsiteY11" fmla="*/ 1362 h 9854"/>
              <a:gd name="connsiteX12" fmla="*/ 9437 w 9580"/>
              <a:gd name="connsiteY12" fmla="*/ 2948 h 9854"/>
              <a:gd name="connsiteX0-1" fmla="*/ 7783 w 10000"/>
              <a:gd name="connsiteY0-2" fmla="*/ 1382 h 10000"/>
              <a:gd name="connsiteX1-3" fmla="*/ 9851 w 10000"/>
              <a:gd name="connsiteY1-4" fmla="*/ 2992 h 10000"/>
              <a:gd name="connsiteX2-5" fmla="*/ 9704 w 10000"/>
              <a:gd name="connsiteY2-6" fmla="*/ 5488 h 10000"/>
              <a:gd name="connsiteX3-7" fmla="*/ 9260 w 10000"/>
              <a:gd name="connsiteY3-8" fmla="*/ 7985 h 10000"/>
              <a:gd name="connsiteX4-9" fmla="*/ 6897 w 10000"/>
              <a:gd name="connsiteY4-10" fmla="*/ 9104 h 10000"/>
              <a:gd name="connsiteX5-11" fmla="*/ 4410 w 10000"/>
              <a:gd name="connsiteY5-12" fmla="*/ 9991 h 10000"/>
              <a:gd name="connsiteX6-13" fmla="*/ 2194 w 10000"/>
              <a:gd name="connsiteY6-14" fmla="*/ 8638 h 10000"/>
              <a:gd name="connsiteX7-15" fmla="*/ 151 w 10000"/>
              <a:gd name="connsiteY7-16" fmla="*/ 7029 h 10000"/>
              <a:gd name="connsiteX8-17" fmla="*/ 275 w 10000"/>
              <a:gd name="connsiteY8-18" fmla="*/ 4532 h 10000"/>
              <a:gd name="connsiteX9-19" fmla="*/ 717 w 10000"/>
              <a:gd name="connsiteY9-20" fmla="*/ 2036 h 10000"/>
              <a:gd name="connsiteX10-21" fmla="*/ 3080 w 10000"/>
              <a:gd name="connsiteY10-22" fmla="*/ 893 h 10000"/>
              <a:gd name="connsiteX11-23" fmla="*/ 5567 w 10000"/>
              <a:gd name="connsiteY11-24" fmla="*/ 6 h 10000"/>
              <a:gd name="connsiteX12-25" fmla="*/ 8017 w 10000"/>
              <a:gd name="connsiteY12-26" fmla="*/ 1604 h 10000"/>
              <a:gd name="connsiteX0-27" fmla="*/ 9851 w 10000"/>
              <a:gd name="connsiteY0-28" fmla="*/ 2992 h 10000"/>
              <a:gd name="connsiteX1-29" fmla="*/ 9704 w 10000"/>
              <a:gd name="connsiteY1-30" fmla="*/ 5488 h 10000"/>
              <a:gd name="connsiteX2-31" fmla="*/ 9260 w 10000"/>
              <a:gd name="connsiteY2-32" fmla="*/ 7985 h 10000"/>
              <a:gd name="connsiteX3-33" fmla="*/ 6897 w 10000"/>
              <a:gd name="connsiteY3-34" fmla="*/ 9104 h 10000"/>
              <a:gd name="connsiteX4-35" fmla="*/ 4410 w 10000"/>
              <a:gd name="connsiteY4-36" fmla="*/ 9991 h 10000"/>
              <a:gd name="connsiteX5-37" fmla="*/ 2194 w 10000"/>
              <a:gd name="connsiteY5-38" fmla="*/ 8638 h 10000"/>
              <a:gd name="connsiteX6-39" fmla="*/ 151 w 10000"/>
              <a:gd name="connsiteY6-40" fmla="*/ 7029 h 10000"/>
              <a:gd name="connsiteX7-41" fmla="*/ 275 w 10000"/>
              <a:gd name="connsiteY7-42" fmla="*/ 4532 h 10000"/>
              <a:gd name="connsiteX8-43" fmla="*/ 717 w 10000"/>
              <a:gd name="connsiteY8-44" fmla="*/ 2036 h 10000"/>
              <a:gd name="connsiteX9-45" fmla="*/ 3080 w 10000"/>
              <a:gd name="connsiteY9-46" fmla="*/ 893 h 10000"/>
              <a:gd name="connsiteX10-47" fmla="*/ 5567 w 10000"/>
              <a:gd name="connsiteY10-48" fmla="*/ 6 h 10000"/>
              <a:gd name="connsiteX11-49" fmla="*/ 8017 w 10000"/>
              <a:gd name="connsiteY11-50" fmla="*/ 1604 h 10000"/>
              <a:gd name="connsiteX0-51" fmla="*/ 9851 w 10000"/>
              <a:gd name="connsiteY0-52" fmla="*/ 2992 h 10000"/>
              <a:gd name="connsiteX1-53" fmla="*/ 9704 w 10000"/>
              <a:gd name="connsiteY1-54" fmla="*/ 5488 h 10000"/>
              <a:gd name="connsiteX2-55" fmla="*/ 9260 w 10000"/>
              <a:gd name="connsiteY2-56" fmla="*/ 7985 h 10000"/>
              <a:gd name="connsiteX3-57" fmla="*/ 6897 w 10000"/>
              <a:gd name="connsiteY3-58" fmla="*/ 9104 h 10000"/>
              <a:gd name="connsiteX4-59" fmla="*/ 4410 w 10000"/>
              <a:gd name="connsiteY4-60" fmla="*/ 9991 h 10000"/>
              <a:gd name="connsiteX5-61" fmla="*/ 2194 w 10000"/>
              <a:gd name="connsiteY5-62" fmla="*/ 8638 h 10000"/>
              <a:gd name="connsiteX6-63" fmla="*/ 151 w 10000"/>
              <a:gd name="connsiteY6-64" fmla="*/ 7029 h 10000"/>
              <a:gd name="connsiteX7-65" fmla="*/ 275 w 10000"/>
              <a:gd name="connsiteY7-66" fmla="*/ 4532 h 10000"/>
              <a:gd name="connsiteX8-67" fmla="*/ 717 w 10000"/>
              <a:gd name="connsiteY8-68" fmla="*/ 2036 h 10000"/>
              <a:gd name="connsiteX9-69" fmla="*/ 3080 w 10000"/>
              <a:gd name="connsiteY9-70" fmla="*/ 893 h 10000"/>
              <a:gd name="connsiteX10-71" fmla="*/ 5567 w 10000"/>
              <a:gd name="connsiteY10-72" fmla="*/ 6 h 10000"/>
              <a:gd name="connsiteX0-73" fmla="*/ 9704 w 9704"/>
              <a:gd name="connsiteY0-74" fmla="*/ 5488 h 10000"/>
              <a:gd name="connsiteX1-75" fmla="*/ 9260 w 9704"/>
              <a:gd name="connsiteY1-76" fmla="*/ 7985 h 10000"/>
              <a:gd name="connsiteX2-77" fmla="*/ 6897 w 9704"/>
              <a:gd name="connsiteY2-78" fmla="*/ 9104 h 10000"/>
              <a:gd name="connsiteX3-79" fmla="*/ 4410 w 9704"/>
              <a:gd name="connsiteY3-80" fmla="*/ 9991 h 10000"/>
              <a:gd name="connsiteX4-81" fmla="*/ 2194 w 9704"/>
              <a:gd name="connsiteY4-82" fmla="*/ 8638 h 10000"/>
              <a:gd name="connsiteX5-83" fmla="*/ 151 w 9704"/>
              <a:gd name="connsiteY5-84" fmla="*/ 7029 h 10000"/>
              <a:gd name="connsiteX6-85" fmla="*/ 275 w 9704"/>
              <a:gd name="connsiteY6-86" fmla="*/ 4532 h 10000"/>
              <a:gd name="connsiteX7-87" fmla="*/ 717 w 9704"/>
              <a:gd name="connsiteY7-88" fmla="*/ 2036 h 10000"/>
              <a:gd name="connsiteX8-89" fmla="*/ 3080 w 9704"/>
              <a:gd name="connsiteY8-90" fmla="*/ 893 h 10000"/>
              <a:gd name="connsiteX9-91" fmla="*/ 5567 w 9704"/>
              <a:gd name="connsiteY9-92" fmla="*/ 6 h 10000"/>
              <a:gd name="connsiteX0-93" fmla="*/ 9542 w 9542"/>
              <a:gd name="connsiteY0-94" fmla="*/ 7985 h 10000"/>
              <a:gd name="connsiteX1-95" fmla="*/ 7107 w 9542"/>
              <a:gd name="connsiteY1-96" fmla="*/ 9104 h 10000"/>
              <a:gd name="connsiteX2-97" fmla="*/ 4545 w 9542"/>
              <a:gd name="connsiteY2-98" fmla="*/ 9991 h 10000"/>
              <a:gd name="connsiteX3-99" fmla="*/ 2261 w 9542"/>
              <a:gd name="connsiteY3-100" fmla="*/ 8638 h 10000"/>
              <a:gd name="connsiteX4-101" fmla="*/ 156 w 9542"/>
              <a:gd name="connsiteY4-102" fmla="*/ 7029 h 10000"/>
              <a:gd name="connsiteX5-103" fmla="*/ 283 w 9542"/>
              <a:gd name="connsiteY5-104" fmla="*/ 4532 h 10000"/>
              <a:gd name="connsiteX6-105" fmla="*/ 739 w 9542"/>
              <a:gd name="connsiteY6-106" fmla="*/ 2036 h 10000"/>
              <a:gd name="connsiteX7-107" fmla="*/ 3174 w 9542"/>
              <a:gd name="connsiteY7-108" fmla="*/ 893 h 10000"/>
              <a:gd name="connsiteX8-109" fmla="*/ 5737 w 9542"/>
              <a:gd name="connsiteY8-110" fmla="*/ 6 h 10000"/>
              <a:gd name="connsiteX0-111" fmla="*/ 7448 w 7448"/>
              <a:gd name="connsiteY0-112" fmla="*/ 9104 h 10000"/>
              <a:gd name="connsiteX1-113" fmla="*/ 4763 w 7448"/>
              <a:gd name="connsiteY1-114" fmla="*/ 9991 h 10000"/>
              <a:gd name="connsiteX2-115" fmla="*/ 2370 w 7448"/>
              <a:gd name="connsiteY2-116" fmla="*/ 8638 h 10000"/>
              <a:gd name="connsiteX3-117" fmla="*/ 163 w 7448"/>
              <a:gd name="connsiteY3-118" fmla="*/ 7029 h 10000"/>
              <a:gd name="connsiteX4-119" fmla="*/ 297 w 7448"/>
              <a:gd name="connsiteY4-120" fmla="*/ 4532 h 10000"/>
              <a:gd name="connsiteX5-121" fmla="*/ 774 w 7448"/>
              <a:gd name="connsiteY5-122" fmla="*/ 2036 h 10000"/>
              <a:gd name="connsiteX6-123" fmla="*/ 3326 w 7448"/>
              <a:gd name="connsiteY6-124" fmla="*/ 893 h 10000"/>
              <a:gd name="connsiteX7-125" fmla="*/ 6012 w 7448"/>
              <a:gd name="connsiteY7-126" fmla="*/ 6 h 10000"/>
              <a:gd name="connsiteX0-127" fmla="*/ 6395 w 8072"/>
              <a:gd name="connsiteY0-128" fmla="*/ 9991 h 9991"/>
              <a:gd name="connsiteX1-129" fmla="*/ 3182 w 8072"/>
              <a:gd name="connsiteY1-130" fmla="*/ 8638 h 9991"/>
              <a:gd name="connsiteX2-131" fmla="*/ 219 w 8072"/>
              <a:gd name="connsiteY2-132" fmla="*/ 7029 h 9991"/>
              <a:gd name="connsiteX3-133" fmla="*/ 399 w 8072"/>
              <a:gd name="connsiteY3-134" fmla="*/ 4532 h 9991"/>
              <a:gd name="connsiteX4-135" fmla="*/ 1039 w 8072"/>
              <a:gd name="connsiteY4-136" fmla="*/ 2036 h 9991"/>
              <a:gd name="connsiteX5-137" fmla="*/ 4466 w 8072"/>
              <a:gd name="connsiteY5-138" fmla="*/ 893 h 9991"/>
              <a:gd name="connsiteX6-139" fmla="*/ 8072 w 8072"/>
              <a:gd name="connsiteY6-140" fmla="*/ 6 h 99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072" h="9991">
                <a:moveTo>
                  <a:pt x="6395" y="9991"/>
                </a:moveTo>
                <a:cubicBezTo>
                  <a:pt x="5144" y="9898"/>
                  <a:pt x="4217" y="9127"/>
                  <a:pt x="3182" y="8638"/>
                </a:cubicBezTo>
                <a:cubicBezTo>
                  <a:pt x="2182" y="8148"/>
                  <a:pt x="756" y="7821"/>
                  <a:pt x="219" y="7029"/>
                </a:cubicBezTo>
                <a:cubicBezTo>
                  <a:pt x="-317" y="6235"/>
                  <a:pt x="290" y="5325"/>
                  <a:pt x="399" y="4532"/>
                </a:cubicBezTo>
                <a:cubicBezTo>
                  <a:pt x="540" y="3692"/>
                  <a:pt x="290" y="2713"/>
                  <a:pt x="1039" y="2036"/>
                </a:cubicBezTo>
                <a:cubicBezTo>
                  <a:pt x="1791" y="1382"/>
                  <a:pt x="3294" y="1231"/>
                  <a:pt x="4466" y="893"/>
                </a:cubicBezTo>
                <a:cubicBezTo>
                  <a:pt x="5638" y="555"/>
                  <a:pt x="6860" y="-64"/>
                  <a:pt x="8072" y="6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1960" y="3030054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201205" y="3739819"/>
            <a:ext cx="738146" cy="276999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 锋 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4" grpId="0"/>
      <p:bldP spid="66" grpId="0"/>
      <p:bldP spid="14" grpId="0"/>
      <p:bldP spid="56" grpId="0"/>
      <p:bldP spid="51" grpId="0" animBg="1"/>
      <p:bldP spid="5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7" y="21450"/>
            <a:ext cx="3096387" cy="510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07" y="21450"/>
            <a:ext cx="3096387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13" y="-4159"/>
            <a:ext cx="3096387" cy="5143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98" y="978154"/>
            <a:ext cx="1816926" cy="32300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192" y="952545"/>
            <a:ext cx="1816926" cy="32300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343" y="952545"/>
            <a:ext cx="1816926" cy="3230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096693" y="208715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个人工作总结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01377" y="925056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/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-1" fmla="*/ 3080 w 10000"/>
                <a:gd name="connsiteY0-2" fmla="*/ 893 h 10000"/>
                <a:gd name="connsiteX1-3" fmla="*/ 5567 w 10000"/>
                <a:gd name="connsiteY1-4" fmla="*/ 6 h 10000"/>
                <a:gd name="connsiteX2-5" fmla="*/ 7783 w 10000"/>
                <a:gd name="connsiteY2-6" fmla="*/ 1382 h 10000"/>
                <a:gd name="connsiteX3-7" fmla="*/ 9851 w 10000"/>
                <a:gd name="connsiteY3-8" fmla="*/ 2992 h 10000"/>
                <a:gd name="connsiteX4-9" fmla="*/ 9704 w 10000"/>
                <a:gd name="connsiteY4-10" fmla="*/ 5488 h 10000"/>
                <a:gd name="connsiteX5-11" fmla="*/ 9260 w 10000"/>
                <a:gd name="connsiteY5-12" fmla="*/ 7985 h 10000"/>
                <a:gd name="connsiteX6-13" fmla="*/ 6897 w 10000"/>
                <a:gd name="connsiteY6-14" fmla="*/ 9104 h 10000"/>
                <a:gd name="connsiteX7-15" fmla="*/ 4410 w 10000"/>
                <a:gd name="connsiteY7-16" fmla="*/ 9991 h 10000"/>
                <a:gd name="connsiteX8-17" fmla="*/ 2194 w 10000"/>
                <a:gd name="connsiteY8-18" fmla="*/ 8638 h 10000"/>
                <a:gd name="connsiteX9-19" fmla="*/ 151 w 10000"/>
                <a:gd name="connsiteY9-20" fmla="*/ 7029 h 10000"/>
                <a:gd name="connsiteX10-21" fmla="*/ 275 w 10000"/>
                <a:gd name="connsiteY10-22" fmla="*/ 4532 h 10000"/>
                <a:gd name="connsiteX11-23" fmla="*/ 717 w 10000"/>
                <a:gd name="connsiteY11-24" fmla="*/ 2036 h 10000"/>
                <a:gd name="connsiteX0-25" fmla="*/ 3080 w 10000"/>
                <a:gd name="connsiteY0-26" fmla="*/ 893 h 10000"/>
                <a:gd name="connsiteX1-27" fmla="*/ 5567 w 10000"/>
                <a:gd name="connsiteY1-28" fmla="*/ 6 h 10000"/>
                <a:gd name="connsiteX2-29" fmla="*/ 7783 w 10000"/>
                <a:gd name="connsiteY2-30" fmla="*/ 1382 h 10000"/>
                <a:gd name="connsiteX3-31" fmla="*/ 9851 w 10000"/>
                <a:gd name="connsiteY3-32" fmla="*/ 2992 h 10000"/>
                <a:gd name="connsiteX4-33" fmla="*/ 9704 w 10000"/>
                <a:gd name="connsiteY4-34" fmla="*/ 5488 h 10000"/>
                <a:gd name="connsiteX5-35" fmla="*/ 9260 w 10000"/>
                <a:gd name="connsiteY5-36" fmla="*/ 7985 h 10000"/>
                <a:gd name="connsiteX6-37" fmla="*/ 6897 w 10000"/>
                <a:gd name="connsiteY6-38" fmla="*/ 9104 h 10000"/>
                <a:gd name="connsiteX7-39" fmla="*/ 4410 w 10000"/>
                <a:gd name="connsiteY7-40" fmla="*/ 9991 h 10000"/>
                <a:gd name="connsiteX8-41" fmla="*/ 2194 w 10000"/>
                <a:gd name="connsiteY8-42" fmla="*/ 8638 h 10000"/>
                <a:gd name="connsiteX9-43" fmla="*/ 151 w 10000"/>
                <a:gd name="connsiteY9-44" fmla="*/ 7029 h 10000"/>
                <a:gd name="connsiteX10-45" fmla="*/ 275 w 10000"/>
                <a:gd name="connsiteY10-46" fmla="*/ 4532 h 10000"/>
                <a:gd name="connsiteX0-47" fmla="*/ 2929 w 9849"/>
                <a:gd name="connsiteY0-48" fmla="*/ 893 h 10000"/>
                <a:gd name="connsiteX1-49" fmla="*/ 5416 w 9849"/>
                <a:gd name="connsiteY1-50" fmla="*/ 6 h 10000"/>
                <a:gd name="connsiteX2-51" fmla="*/ 7632 w 9849"/>
                <a:gd name="connsiteY2-52" fmla="*/ 1382 h 10000"/>
                <a:gd name="connsiteX3-53" fmla="*/ 9700 w 9849"/>
                <a:gd name="connsiteY3-54" fmla="*/ 2992 h 10000"/>
                <a:gd name="connsiteX4-55" fmla="*/ 9553 w 9849"/>
                <a:gd name="connsiteY4-56" fmla="*/ 5488 h 10000"/>
                <a:gd name="connsiteX5-57" fmla="*/ 9109 w 9849"/>
                <a:gd name="connsiteY5-58" fmla="*/ 7985 h 10000"/>
                <a:gd name="connsiteX6-59" fmla="*/ 6746 w 9849"/>
                <a:gd name="connsiteY6-60" fmla="*/ 9104 h 10000"/>
                <a:gd name="connsiteX7-61" fmla="*/ 4259 w 9849"/>
                <a:gd name="connsiteY7-62" fmla="*/ 9991 h 10000"/>
                <a:gd name="connsiteX8-63" fmla="*/ 2043 w 9849"/>
                <a:gd name="connsiteY8-64" fmla="*/ 8638 h 10000"/>
                <a:gd name="connsiteX9-65" fmla="*/ 0 w 9849"/>
                <a:gd name="connsiteY9-66" fmla="*/ 7029 h 10000"/>
                <a:gd name="connsiteX0-67" fmla="*/ 900 w 7926"/>
                <a:gd name="connsiteY0-68" fmla="*/ 893 h 10000"/>
                <a:gd name="connsiteX1-69" fmla="*/ 3425 w 7926"/>
                <a:gd name="connsiteY1-70" fmla="*/ 6 h 10000"/>
                <a:gd name="connsiteX2-71" fmla="*/ 5675 w 7926"/>
                <a:gd name="connsiteY2-72" fmla="*/ 1382 h 10000"/>
                <a:gd name="connsiteX3-73" fmla="*/ 7775 w 7926"/>
                <a:gd name="connsiteY3-74" fmla="*/ 2992 h 10000"/>
                <a:gd name="connsiteX4-75" fmla="*/ 7625 w 7926"/>
                <a:gd name="connsiteY4-76" fmla="*/ 5488 h 10000"/>
                <a:gd name="connsiteX5-77" fmla="*/ 7175 w 7926"/>
                <a:gd name="connsiteY5-78" fmla="*/ 7985 h 10000"/>
                <a:gd name="connsiteX6-79" fmla="*/ 4775 w 7926"/>
                <a:gd name="connsiteY6-80" fmla="*/ 9104 h 10000"/>
                <a:gd name="connsiteX7-81" fmla="*/ 2250 w 7926"/>
                <a:gd name="connsiteY7-82" fmla="*/ 9991 h 10000"/>
                <a:gd name="connsiteX8-83" fmla="*/ 0 w 7926"/>
                <a:gd name="connsiteY8-84" fmla="*/ 8638 h 10000"/>
                <a:gd name="connsiteX0-85" fmla="*/ 0 w 8864"/>
                <a:gd name="connsiteY0-86" fmla="*/ 893 h 10000"/>
                <a:gd name="connsiteX1-87" fmla="*/ 3185 w 8864"/>
                <a:gd name="connsiteY1-88" fmla="*/ 6 h 10000"/>
                <a:gd name="connsiteX2-89" fmla="*/ 6024 w 8864"/>
                <a:gd name="connsiteY2-90" fmla="*/ 1382 h 10000"/>
                <a:gd name="connsiteX3-91" fmla="*/ 8673 w 8864"/>
                <a:gd name="connsiteY3-92" fmla="*/ 2992 h 10000"/>
                <a:gd name="connsiteX4-93" fmla="*/ 8484 w 8864"/>
                <a:gd name="connsiteY4-94" fmla="*/ 5488 h 10000"/>
                <a:gd name="connsiteX5-95" fmla="*/ 7916 w 8864"/>
                <a:gd name="connsiteY5-96" fmla="*/ 7985 h 10000"/>
                <a:gd name="connsiteX6-97" fmla="*/ 4888 w 8864"/>
                <a:gd name="connsiteY6-98" fmla="*/ 9104 h 10000"/>
                <a:gd name="connsiteX7-99" fmla="*/ 1703 w 8864"/>
                <a:gd name="connsiteY7-100" fmla="*/ 9991 h 10000"/>
                <a:gd name="connsiteX0-101" fmla="*/ 0 w 10000"/>
                <a:gd name="connsiteY0-102" fmla="*/ 893 h 9104"/>
                <a:gd name="connsiteX1-103" fmla="*/ 3593 w 10000"/>
                <a:gd name="connsiteY1-104" fmla="*/ 6 h 9104"/>
                <a:gd name="connsiteX2-105" fmla="*/ 6796 w 10000"/>
                <a:gd name="connsiteY2-106" fmla="*/ 1382 h 9104"/>
                <a:gd name="connsiteX3-107" fmla="*/ 9785 w 10000"/>
                <a:gd name="connsiteY3-108" fmla="*/ 2992 h 9104"/>
                <a:gd name="connsiteX4-109" fmla="*/ 9571 w 10000"/>
                <a:gd name="connsiteY4-110" fmla="*/ 5488 h 9104"/>
                <a:gd name="connsiteX5-111" fmla="*/ 8931 w 10000"/>
                <a:gd name="connsiteY5-112" fmla="*/ 7985 h 9104"/>
                <a:gd name="connsiteX6-113" fmla="*/ 5514 w 10000"/>
                <a:gd name="connsiteY6-114" fmla="*/ 9104 h 9104"/>
                <a:gd name="connsiteX0-115" fmla="*/ 0 w 10000"/>
                <a:gd name="connsiteY0-116" fmla="*/ 981 h 10000"/>
                <a:gd name="connsiteX1-117" fmla="*/ 3593 w 10000"/>
                <a:gd name="connsiteY1-118" fmla="*/ 7 h 10000"/>
                <a:gd name="connsiteX2-119" fmla="*/ 6796 w 10000"/>
                <a:gd name="connsiteY2-120" fmla="*/ 1518 h 10000"/>
                <a:gd name="connsiteX3-121" fmla="*/ 9785 w 10000"/>
                <a:gd name="connsiteY3-122" fmla="*/ 3286 h 10000"/>
                <a:gd name="connsiteX4-123" fmla="*/ 9571 w 10000"/>
                <a:gd name="connsiteY4-124" fmla="*/ 6028 h 10000"/>
                <a:gd name="connsiteX5-125" fmla="*/ 8931 w 10000"/>
                <a:gd name="connsiteY5-126" fmla="*/ 8771 h 10000"/>
                <a:gd name="connsiteX6-127" fmla="*/ 5514 w 10000"/>
                <a:gd name="connsiteY6-128" fmla="*/ 10000 h 10000"/>
                <a:gd name="connsiteX0-129" fmla="*/ 0 w 10000"/>
                <a:gd name="connsiteY0-130" fmla="*/ 981 h 10000"/>
                <a:gd name="connsiteX1-131" fmla="*/ 3593 w 10000"/>
                <a:gd name="connsiteY1-132" fmla="*/ 7 h 10000"/>
                <a:gd name="connsiteX2-133" fmla="*/ 6796 w 10000"/>
                <a:gd name="connsiteY2-134" fmla="*/ 1518 h 10000"/>
                <a:gd name="connsiteX3-135" fmla="*/ 9785 w 10000"/>
                <a:gd name="connsiteY3-136" fmla="*/ 3286 h 10000"/>
                <a:gd name="connsiteX4-137" fmla="*/ 9571 w 10000"/>
                <a:gd name="connsiteY4-138" fmla="*/ 6028 h 10000"/>
                <a:gd name="connsiteX5-139" fmla="*/ 8931 w 10000"/>
                <a:gd name="connsiteY5-140" fmla="*/ 8771 h 10000"/>
                <a:gd name="connsiteX6-141" fmla="*/ 7258 w 10000"/>
                <a:gd name="connsiteY6-142" fmla="*/ 9454 h 10000"/>
                <a:gd name="connsiteX7-143" fmla="*/ 5514 w 10000"/>
                <a:gd name="connsiteY7-144" fmla="*/ 10000 h 10000"/>
                <a:gd name="connsiteX0-145" fmla="*/ 0 w 10000"/>
                <a:gd name="connsiteY0-146" fmla="*/ 981 h 9454"/>
                <a:gd name="connsiteX1-147" fmla="*/ 3593 w 10000"/>
                <a:gd name="connsiteY1-148" fmla="*/ 7 h 9454"/>
                <a:gd name="connsiteX2-149" fmla="*/ 6796 w 10000"/>
                <a:gd name="connsiteY2-150" fmla="*/ 1518 h 9454"/>
                <a:gd name="connsiteX3-151" fmla="*/ 9785 w 10000"/>
                <a:gd name="connsiteY3-152" fmla="*/ 3286 h 9454"/>
                <a:gd name="connsiteX4-153" fmla="*/ 9571 w 10000"/>
                <a:gd name="connsiteY4-154" fmla="*/ 6028 h 9454"/>
                <a:gd name="connsiteX5-155" fmla="*/ 8931 w 10000"/>
                <a:gd name="connsiteY5-156" fmla="*/ 8771 h 9454"/>
                <a:gd name="connsiteX6-157" fmla="*/ 7258 w 10000"/>
                <a:gd name="connsiteY6-158" fmla="*/ 9454 h 9454"/>
                <a:gd name="connsiteX0-159" fmla="*/ 0 w 6407"/>
                <a:gd name="connsiteY0-160" fmla="*/ 0 h 9993"/>
                <a:gd name="connsiteX1-161" fmla="*/ 3203 w 6407"/>
                <a:gd name="connsiteY1-162" fmla="*/ 1599 h 9993"/>
                <a:gd name="connsiteX2-163" fmla="*/ 6192 w 6407"/>
                <a:gd name="connsiteY2-164" fmla="*/ 3469 h 9993"/>
                <a:gd name="connsiteX3-165" fmla="*/ 5978 w 6407"/>
                <a:gd name="connsiteY3-166" fmla="*/ 6369 h 9993"/>
                <a:gd name="connsiteX4-167" fmla="*/ 5338 w 6407"/>
                <a:gd name="connsiteY4-168" fmla="*/ 9271 h 9993"/>
                <a:gd name="connsiteX5-169" fmla="*/ 3665 w 6407"/>
                <a:gd name="connsiteY5-170" fmla="*/ 9993 h 9993"/>
                <a:gd name="connsiteX0-171" fmla="*/ 0 w 10000"/>
                <a:gd name="connsiteY0-172" fmla="*/ 0 h 9918"/>
                <a:gd name="connsiteX1-173" fmla="*/ 4999 w 10000"/>
                <a:gd name="connsiteY1-174" fmla="*/ 1600 h 9918"/>
                <a:gd name="connsiteX2-175" fmla="*/ 9664 w 10000"/>
                <a:gd name="connsiteY2-176" fmla="*/ 3471 h 9918"/>
                <a:gd name="connsiteX3-177" fmla="*/ 9330 w 10000"/>
                <a:gd name="connsiteY3-178" fmla="*/ 6373 h 9918"/>
                <a:gd name="connsiteX4-179" fmla="*/ 8332 w 10000"/>
                <a:gd name="connsiteY4-180" fmla="*/ 9277 h 9918"/>
                <a:gd name="connsiteX5-181" fmla="*/ 6378 w 10000"/>
                <a:gd name="connsiteY5-182" fmla="*/ 9918 h 9918"/>
                <a:gd name="connsiteX0-183" fmla="*/ 0 w 10000"/>
                <a:gd name="connsiteY0-184" fmla="*/ 0 h 9886"/>
                <a:gd name="connsiteX1-185" fmla="*/ 4999 w 10000"/>
                <a:gd name="connsiteY1-186" fmla="*/ 1613 h 9886"/>
                <a:gd name="connsiteX2-187" fmla="*/ 9664 w 10000"/>
                <a:gd name="connsiteY2-188" fmla="*/ 3500 h 9886"/>
                <a:gd name="connsiteX3-189" fmla="*/ 9330 w 10000"/>
                <a:gd name="connsiteY3-190" fmla="*/ 6426 h 9886"/>
                <a:gd name="connsiteX4-191" fmla="*/ 8332 w 10000"/>
                <a:gd name="connsiteY4-192" fmla="*/ 9354 h 9886"/>
                <a:gd name="connsiteX5-193" fmla="*/ 6961 w 10000"/>
                <a:gd name="connsiteY5-194" fmla="*/ 9886 h 9886"/>
                <a:gd name="connsiteX0-195" fmla="*/ 0 w 10000"/>
                <a:gd name="connsiteY0-196" fmla="*/ 0 h 10039"/>
                <a:gd name="connsiteX1-197" fmla="*/ 4999 w 10000"/>
                <a:gd name="connsiteY1-198" fmla="*/ 1632 h 10039"/>
                <a:gd name="connsiteX2-199" fmla="*/ 9664 w 10000"/>
                <a:gd name="connsiteY2-200" fmla="*/ 3540 h 10039"/>
                <a:gd name="connsiteX3-201" fmla="*/ 9330 w 10000"/>
                <a:gd name="connsiteY3-202" fmla="*/ 6500 h 10039"/>
                <a:gd name="connsiteX4-203" fmla="*/ 8332 w 10000"/>
                <a:gd name="connsiteY4-204" fmla="*/ 9462 h 10039"/>
                <a:gd name="connsiteX5-205" fmla="*/ 6924 w 10000"/>
                <a:gd name="connsiteY5-206" fmla="*/ 10039 h 10039"/>
                <a:gd name="connsiteX0-207" fmla="*/ 0 w 10000"/>
                <a:gd name="connsiteY0-208" fmla="*/ 0 h 10019"/>
                <a:gd name="connsiteX1-209" fmla="*/ 4999 w 10000"/>
                <a:gd name="connsiteY1-210" fmla="*/ 1632 h 10019"/>
                <a:gd name="connsiteX2-211" fmla="*/ 9664 w 10000"/>
                <a:gd name="connsiteY2-212" fmla="*/ 3540 h 10019"/>
                <a:gd name="connsiteX3-213" fmla="*/ 9330 w 10000"/>
                <a:gd name="connsiteY3-214" fmla="*/ 6500 h 10019"/>
                <a:gd name="connsiteX4-215" fmla="*/ 8332 w 10000"/>
                <a:gd name="connsiteY4-216" fmla="*/ 9462 h 10019"/>
                <a:gd name="connsiteX5-217" fmla="*/ 6818 w 10000"/>
                <a:gd name="connsiteY5-218" fmla="*/ 10019 h 10019"/>
                <a:gd name="connsiteX0-219" fmla="*/ 0 w 10000"/>
                <a:gd name="connsiteY0-220" fmla="*/ 0 h 10022"/>
                <a:gd name="connsiteX1-221" fmla="*/ 4999 w 10000"/>
                <a:gd name="connsiteY1-222" fmla="*/ 1632 h 10022"/>
                <a:gd name="connsiteX2-223" fmla="*/ 9664 w 10000"/>
                <a:gd name="connsiteY2-224" fmla="*/ 3540 h 10022"/>
                <a:gd name="connsiteX3-225" fmla="*/ 9330 w 10000"/>
                <a:gd name="connsiteY3-226" fmla="*/ 6500 h 10022"/>
                <a:gd name="connsiteX4-227" fmla="*/ 8332 w 10000"/>
                <a:gd name="connsiteY4-228" fmla="*/ 9462 h 10022"/>
                <a:gd name="connsiteX5-229" fmla="*/ 6873 w 10000"/>
                <a:gd name="connsiteY5-230" fmla="*/ 10022 h 10022"/>
                <a:gd name="connsiteX0-231" fmla="*/ 0 w 10000"/>
                <a:gd name="connsiteY0-232" fmla="*/ 0 h 10022"/>
                <a:gd name="connsiteX1-233" fmla="*/ 4999 w 10000"/>
                <a:gd name="connsiteY1-234" fmla="*/ 1632 h 10022"/>
                <a:gd name="connsiteX2-235" fmla="*/ 9664 w 10000"/>
                <a:gd name="connsiteY2-236" fmla="*/ 3540 h 10022"/>
                <a:gd name="connsiteX3-237" fmla="*/ 9330 w 10000"/>
                <a:gd name="connsiteY3-238" fmla="*/ 6500 h 10022"/>
                <a:gd name="connsiteX4-239" fmla="*/ 8332 w 10000"/>
                <a:gd name="connsiteY4-240" fmla="*/ 9462 h 10022"/>
                <a:gd name="connsiteX5-241" fmla="*/ 6873 w 10000"/>
                <a:gd name="connsiteY5-242" fmla="*/ 10022 h 10022"/>
                <a:gd name="connsiteX0-243" fmla="*/ 0 w 10000"/>
                <a:gd name="connsiteY0-244" fmla="*/ 0 h 10022"/>
                <a:gd name="connsiteX1-245" fmla="*/ 4999 w 10000"/>
                <a:gd name="connsiteY1-246" fmla="*/ 1632 h 10022"/>
                <a:gd name="connsiteX2-247" fmla="*/ 9664 w 10000"/>
                <a:gd name="connsiteY2-248" fmla="*/ 3540 h 10022"/>
                <a:gd name="connsiteX3-249" fmla="*/ 9330 w 10000"/>
                <a:gd name="connsiteY3-250" fmla="*/ 6500 h 10022"/>
                <a:gd name="connsiteX4-251" fmla="*/ 8332 w 10000"/>
                <a:gd name="connsiteY4-252" fmla="*/ 9462 h 10022"/>
                <a:gd name="connsiteX5-253" fmla="*/ 6873 w 10000"/>
                <a:gd name="connsiteY5-254" fmla="*/ 10022 h 10022"/>
                <a:gd name="connsiteX0-255" fmla="*/ 0 w 10000"/>
                <a:gd name="connsiteY0-256" fmla="*/ 0 h 10022"/>
                <a:gd name="connsiteX1-257" fmla="*/ 4999 w 10000"/>
                <a:gd name="connsiteY1-258" fmla="*/ 1632 h 10022"/>
                <a:gd name="connsiteX2-259" fmla="*/ 9664 w 10000"/>
                <a:gd name="connsiteY2-260" fmla="*/ 3540 h 10022"/>
                <a:gd name="connsiteX3-261" fmla="*/ 9330 w 10000"/>
                <a:gd name="connsiteY3-262" fmla="*/ 6500 h 10022"/>
                <a:gd name="connsiteX4-263" fmla="*/ 8332 w 10000"/>
                <a:gd name="connsiteY4-264" fmla="*/ 9462 h 10022"/>
                <a:gd name="connsiteX5-265" fmla="*/ 6873 w 10000"/>
                <a:gd name="connsiteY5-266" fmla="*/ 10022 h 10022"/>
                <a:gd name="connsiteX0-267" fmla="*/ 0 w 10000"/>
                <a:gd name="connsiteY0-268" fmla="*/ 0 h 10022"/>
                <a:gd name="connsiteX1-269" fmla="*/ 4999 w 10000"/>
                <a:gd name="connsiteY1-270" fmla="*/ 1632 h 10022"/>
                <a:gd name="connsiteX2-271" fmla="*/ 9664 w 10000"/>
                <a:gd name="connsiteY2-272" fmla="*/ 3540 h 10022"/>
                <a:gd name="connsiteX3-273" fmla="*/ 9330 w 10000"/>
                <a:gd name="connsiteY3-274" fmla="*/ 6500 h 10022"/>
                <a:gd name="connsiteX4-275" fmla="*/ 8332 w 10000"/>
                <a:gd name="connsiteY4-276" fmla="*/ 9462 h 10022"/>
                <a:gd name="connsiteX5-277" fmla="*/ 6873 w 10000"/>
                <a:gd name="connsiteY5-278" fmla="*/ 10022 h 10022"/>
                <a:gd name="connsiteX0-279" fmla="*/ 0 w 10000"/>
                <a:gd name="connsiteY0-280" fmla="*/ 0 h 10022"/>
                <a:gd name="connsiteX1-281" fmla="*/ 4999 w 10000"/>
                <a:gd name="connsiteY1-282" fmla="*/ 1632 h 10022"/>
                <a:gd name="connsiteX2-283" fmla="*/ 9664 w 10000"/>
                <a:gd name="connsiteY2-284" fmla="*/ 3540 h 10022"/>
                <a:gd name="connsiteX3-285" fmla="*/ 9330 w 10000"/>
                <a:gd name="connsiteY3-286" fmla="*/ 6500 h 10022"/>
                <a:gd name="connsiteX4-287" fmla="*/ 8332 w 10000"/>
                <a:gd name="connsiteY4-288" fmla="*/ 9462 h 10022"/>
                <a:gd name="connsiteX5-289" fmla="*/ 6873 w 10000"/>
                <a:gd name="connsiteY5-290" fmla="*/ 10022 h 100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/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-1" fmla="*/ 9696 w 9844"/>
                <a:gd name="connsiteY0-2" fmla="*/ 5488 h 10000"/>
                <a:gd name="connsiteX1-3" fmla="*/ 9253 w 9844"/>
                <a:gd name="connsiteY1-4" fmla="*/ 7985 h 10000"/>
                <a:gd name="connsiteX2-5" fmla="*/ 6892 w 9844"/>
                <a:gd name="connsiteY2-6" fmla="*/ 9104 h 10000"/>
                <a:gd name="connsiteX3-7" fmla="*/ 4407 w 9844"/>
                <a:gd name="connsiteY3-8" fmla="*/ 9991 h 10000"/>
                <a:gd name="connsiteX4-9" fmla="*/ 2193 w 9844"/>
                <a:gd name="connsiteY4-10" fmla="*/ 8638 h 10000"/>
                <a:gd name="connsiteX5-11" fmla="*/ 151 w 9844"/>
                <a:gd name="connsiteY5-12" fmla="*/ 7029 h 10000"/>
                <a:gd name="connsiteX6-13" fmla="*/ 274 w 9844"/>
                <a:gd name="connsiteY6-14" fmla="*/ 4532 h 10000"/>
                <a:gd name="connsiteX7-15" fmla="*/ 717 w 9844"/>
                <a:gd name="connsiteY7-16" fmla="*/ 2036 h 10000"/>
                <a:gd name="connsiteX8-17" fmla="*/ 3078 w 9844"/>
                <a:gd name="connsiteY8-18" fmla="*/ 893 h 10000"/>
                <a:gd name="connsiteX9-19" fmla="*/ 5563 w 9844"/>
                <a:gd name="connsiteY9-20" fmla="*/ 6 h 10000"/>
                <a:gd name="connsiteX10-21" fmla="*/ 7777 w 9844"/>
                <a:gd name="connsiteY10-22" fmla="*/ 1382 h 10000"/>
                <a:gd name="connsiteX11-23" fmla="*/ 9844 w 9844"/>
                <a:gd name="connsiteY11-24" fmla="*/ 2992 h 10000"/>
                <a:gd name="connsiteX0-25" fmla="*/ 9850 w 9850"/>
                <a:gd name="connsiteY0-26" fmla="*/ 5488 h 10000"/>
                <a:gd name="connsiteX1-27" fmla="*/ 9400 w 9850"/>
                <a:gd name="connsiteY1-28" fmla="*/ 7985 h 10000"/>
                <a:gd name="connsiteX2-29" fmla="*/ 7001 w 9850"/>
                <a:gd name="connsiteY2-30" fmla="*/ 9104 h 10000"/>
                <a:gd name="connsiteX3-31" fmla="*/ 4477 w 9850"/>
                <a:gd name="connsiteY3-32" fmla="*/ 9991 h 10000"/>
                <a:gd name="connsiteX4-33" fmla="*/ 2228 w 9850"/>
                <a:gd name="connsiteY4-34" fmla="*/ 8638 h 10000"/>
                <a:gd name="connsiteX5-35" fmla="*/ 153 w 9850"/>
                <a:gd name="connsiteY5-36" fmla="*/ 7029 h 10000"/>
                <a:gd name="connsiteX6-37" fmla="*/ 278 w 9850"/>
                <a:gd name="connsiteY6-38" fmla="*/ 4532 h 10000"/>
                <a:gd name="connsiteX7-39" fmla="*/ 728 w 9850"/>
                <a:gd name="connsiteY7-40" fmla="*/ 2036 h 10000"/>
                <a:gd name="connsiteX8-41" fmla="*/ 3127 w 9850"/>
                <a:gd name="connsiteY8-42" fmla="*/ 893 h 10000"/>
                <a:gd name="connsiteX9-43" fmla="*/ 5651 w 9850"/>
                <a:gd name="connsiteY9-44" fmla="*/ 6 h 10000"/>
                <a:gd name="connsiteX10-45" fmla="*/ 7900 w 9850"/>
                <a:gd name="connsiteY10-46" fmla="*/ 1382 h 10000"/>
                <a:gd name="connsiteX0-47" fmla="*/ 10000 w 10000"/>
                <a:gd name="connsiteY0-48" fmla="*/ 5488 h 10000"/>
                <a:gd name="connsiteX1-49" fmla="*/ 9543 w 10000"/>
                <a:gd name="connsiteY1-50" fmla="*/ 7985 h 10000"/>
                <a:gd name="connsiteX2-51" fmla="*/ 7108 w 10000"/>
                <a:gd name="connsiteY2-52" fmla="*/ 9104 h 10000"/>
                <a:gd name="connsiteX3-53" fmla="*/ 4545 w 10000"/>
                <a:gd name="connsiteY3-54" fmla="*/ 9991 h 10000"/>
                <a:gd name="connsiteX4-55" fmla="*/ 2262 w 10000"/>
                <a:gd name="connsiteY4-56" fmla="*/ 8638 h 10000"/>
                <a:gd name="connsiteX5-57" fmla="*/ 155 w 10000"/>
                <a:gd name="connsiteY5-58" fmla="*/ 7029 h 10000"/>
                <a:gd name="connsiteX6-59" fmla="*/ 282 w 10000"/>
                <a:gd name="connsiteY6-60" fmla="*/ 4532 h 10000"/>
                <a:gd name="connsiteX7-61" fmla="*/ 739 w 10000"/>
                <a:gd name="connsiteY7-62" fmla="*/ 2036 h 10000"/>
                <a:gd name="connsiteX8-63" fmla="*/ 3175 w 10000"/>
                <a:gd name="connsiteY8-64" fmla="*/ 893 h 10000"/>
                <a:gd name="connsiteX9-65" fmla="*/ 5737 w 10000"/>
                <a:gd name="connsiteY9-66" fmla="*/ 6 h 10000"/>
                <a:gd name="connsiteX0-67" fmla="*/ 10000 w 10000"/>
                <a:gd name="connsiteY0-68" fmla="*/ 4595 h 9107"/>
                <a:gd name="connsiteX1-69" fmla="*/ 9543 w 10000"/>
                <a:gd name="connsiteY1-70" fmla="*/ 7092 h 9107"/>
                <a:gd name="connsiteX2-71" fmla="*/ 7108 w 10000"/>
                <a:gd name="connsiteY2-72" fmla="*/ 8211 h 9107"/>
                <a:gd name="connsiteX3-73" fmla="*/ 4545 w 10000"/>
                <a:gd name="connsiteY3-74" fmla="*/ 9098 h 9107"/>
                <a:gd name="connsiteX4-75" fmla="*/ 2262 w 10000"/>
                <a:gd name="connsiteY4-76" fmla="*/ 7745 h 9107"/>
                <a:gd name="connsiteX5-77" fmla="*/ 155 w 10000"/>
                <a:gd name="connsiteY5-78" fmla="*/ 6136 h 9107"/>
                <a:gd name="connsiteX6-79" fmla="*/ 282 w 10000"/>
                <a:gd name="connsiteY6-80" fmla="*/ 3639 h 9107"/>
                <a:gd name="connsiteX7-81" fmla="*/ 739 w 10000"/>
                <a:gd name="connsiteY7-82" fmla="*/ 1143 h 9107"/>
                <a:gd name="connsiteX8-83" fmla="*/ 3175 w 10000"/>
                <a:gd name="connsiteY8-84" fmla="*/ 0 h 9107"/>
                <a:gd name="connsiteX0-85" fmla="*/ 10000 w 10000"/>
                <a:gd name="connsiteY0-86" fmla="*/ 3791 h 8745"/>
                <a:gd name="connsiteX1-87" fmla="*/ 9543 w 10000"/>
                <a:gd name="connsiteY1-88" fmla="*/ 6532 h 8745"/>
                <a:gd name="connsiteX2-89" fmla="*/ 7108 w 10000"/>
                <a:gd name="connsiteY2-90" fmla="*/ 7761 h 8745"/>
                <a:gd name="connsiteX3-91" fmla="*/ 4545 w 10000"/>
                <a:gd name="connsiteY3-92" fmla="*/ 8735 h 8745"/>
                <a:gd name="connsiteX4-93" fmla="*/ 2262 w 10000"/>
                <a:gd name="connsiteY4-94" fmla="*/ 7249 h 8745"/>
                <a:gd name="connsiteX5-95" fmla="*/ 155 w 10000"/>
                <a:gd name="connsiteY5-96" fmla="*/ 5483 h 8745"/>
                <a:gd name="connsiteX6-97" fmla="*/ 282 w 10000"/>
                <a:gd name="connsiteY6-98" fmla="*/ 2741 h 8745"/>
                <a:gd name="connsiteX7-99" fmla="*/ 739 w 10000"/>
                <a:gd name="connsiteY7-100" fmla="*/ 0 h 8745"/>
                <a:gd name="connsiteX0-101" fmla="*/ 10000 w 10000"/>
                <a:gd name="connsiteY0-102" fmla="*/ 1201 h 6866"/>
                <a:gd name="connsiteX1-103" fmla="*/ 9543 w 10000"/>
                <a:gd name="connsiteY1-104" fmla="*/ 4335 h 6866"/>
                <a:gd name="connsiteX2-105" fmla="*/ 7108 w 10000"/>
                <a:gd name="connsiteY2-106" fmla="*/ 5741 h 6866"/>
                <a:gd name="connsiteX3-107" fmla="*/ 4545 w 10000"/>
                <a:gd name="connsiteY3-108" fmla="*/ 6855 h 6866"/>
                <a:gd name="connsiteX4-109" fmla="*/ 2262 w 10000"/>
                <a:gd name="connsiteY4-110" fmla="*/ 5155 h 6866"/>
                <a:gd name="connsiteX5-111" fmla="*/ 155 w 10000"/>
                <a:gd name="connsiteY5-112" fmla="*/ 3136 h 6866"/>
                <a:gd name="connsiteX6-113" fmla="*/ 282 w 10000"/>
                <a:gd name="connsiteY6-114" fmla="*/ 0 h 6866"/>
                <a:gd name="connsiteX0-115" fmla="*/ 9845 w 9845"/>
                <a:gd name="connsiteY0-116" fmla="*/ 0 h 8251"/>
                <a:gd name="connsiteX1-117" fmla="*/ 9388 w 9845"/>
                <a:gd name="connsiteY1-118" fmla="*/ 4565 h 8251"/>
                <a:gd name="connsiteX2-119" fmla="*/ 6953 w 9845"/>
                <a:gd name="connsiteY2-120" fmla="*/ 6612 h 8251"/>
                <a:gd name="connsiteX3-121" fmla="*/ 4390 w 9845"/>
                <a:gd name="connsiteY3-122" fmla="*/ 8235 h 8251"/>
                <a:gd name="connsiteX4-123" fmla="*/ 2107 w 9845"/>
                <a:gd name="connsiteY4-124" fmla="*/ 5759 h 8251"/>
                <a:gd name="connsiteX5-125" fmla="*/ 0 w 9845"/>
                <a:gd name="connsiteY5-126" fmla="*/ 2818 h 8251"/>
                <a:gd name="connsiteX0-127" fmla="*/ 7860 w 7860"/>
                <a:gd name="connsiteY0-128" fmla="*/ 0 h 10001"/>
                <a:gd name="connsiteX1-129" fmla="*/ 7396 w 7860"/>
                <a:gd name="connsiteY1-130" fmla="*/ 5533 h 10001"/>
                <a:gd name="connsiteX2-131" fmla="*/ 4922 w 7860"/>
                <a:gd name="connsiteY2-132" fmla="*/ 8014 h 10001"/>
                <a:gd name="connsiteX3-133" fmla="*/ 2319 w 7860"/>
                <a:gd name="connsiteY3-134" fmla="*/ 9981 h 10001"/>
                <a:gd name="connsiteX4-135" fmla="*/ 0 w 7860"/>
                <a:gd name="connsiteY4-136" fmla="*/ 6980 h 10001"/>
                <a:gd name="connsiteX0-137" fmla="*/ 7050 w 7050"/>
                <a:gd name="connsiteY0-138" fmla="*/ 0 h 10000"/>
                <a:gd name="connsiteX1-139" fmla="*/ 6460 w 7050"/>
                <a:gd name="connsiteY1-140" fmla="*/ 5532 h 10000"/>
                <a:gd name="connsiteX2-141" fmla="*/ 3312 w 7050"/>
                <a:gd name="connsiteY2-142" fmla="*/ 8013 h 10000"/>
                <a:gd name="connsiteX3-143" fmla="*/ 0 w 7050"/>
                <a:gd name="connsiteY3-144" fmla="*/ 9980 h 10000"/>
                <a:gd name="connsiteX0-145" fmla="*/ 9163 w 9163"/>
                <a:gd name="connsiteY0-146" fmla="*/ 0 h 4468"/>
                <a:gd name="connsiteX1-147" fmla="*/ 4698 w 9163"/>
                <a:gd name="connsiteY1-148" fmla="*/ 2481 h 4468"/>
                <a:gd name="connsiteX2-149" fmla="*/ 0 w 9163"/>
                <a:gd name="connsiteY2-150" fmla="*/ 4448 h 4468"/>
                <a:gd name="connsiteX0-151" fmla="*/ 9774 w 9774"/>
                <a:gd name="connsiteY0-152" fmla="*/ 0 h 9562"/>
                <a:gd name="connsiteX1-153" fmla="*/ 5127 w 9774"/>
                <a:gd name="connsiteY1-154" fmla="*/ 5117 h 9562"/>
                <a:gd name="connsiteX2-155" fmla="*/ 0 w 9774"/>
                <a:gd name="connsiteY2-156" fmla="*/ 9519 h 9562"/>
                <a:gd name="connsiteX0-157" fmla="*/ 9955 w 9955"/>
                <a:gd name="connsiteY0-158" fmla="*/ 0 h 9811"/>
                <a:gd name="connsiteX1-159" fmla="*/ 5246 w 9955"/>
                <a:gd name="connsiteY1-160" fmla="*/ 5163 h 9811"/>
                <a:gd name="connsiteX2-161" fmla="*/ 0 w 9955"/>
                <a:gd name="connsiteY2-162" fmla="*/ 9767 h 9811"/>
                <a:gd name="connsiteX0-163" fmla="*/ 9953 w 9953"/>
                <a:gd name="connsiteY0-164" fmla="*/ 0 h 9768"/>
                <a:gd name="connsiteX1-165" fmla="*/ 5270 w 9953"/>
                <a:gd name="connsiteY1-166" fmla="*/ 5030 h 9768"/>
                <a:gd name="connsiteX2-167" fmla="*/ 0 w 9953"/>
                <a:gd name="connsiteY2-168" fmla="*/ 9723 h 9768"/>
                <a:gd name="connsiteX0-169" fmla="*/ 9810 w 9810"/>
                <a:gd name="connsiteY0-170" fmla="*/ 0 h 8669"/>
                <a:gd name="connsiteX1-171" fmla="*/ 5295 w 9810"/>
                <a:gd name="connsiteY1-172" fmla="*/ 3821 h 8669"/>
                <a:gd name="connsiteX2-173" fmla="*/ 0 w 9810"/>
                <a:gd name="connsiteY2-174" fmla="*/ 8626 h 8669"/>
                <a:gd name="connsiteX0-175" fmla="*/ 9212 w 9212"/>
                <a:gd name="connsiteY0-176" fmla="*/ 0 h 9878"/>
                <a:gd name="connsiteX1-177" fmla="*/ 5398 w 9212"/>
                <a:gd name="connsiteY1-178" fmla="*/ 4286 h 9878"/>
                <a:gd name="connsiteX2-179" fmla="*/ 0 w 9212"/>
                <a:gd name="connsiteY2-180" fmla="*/ 9828 h 9878"/>
                <a:gd name="connsiteX0-181" fmla="*/ 9991 w 9991"/>
                <a:gd name="connsiteY0-182" fmla="*/ 0 h 9806"/>
                <a:gd name="connsiteX1-183" fmla="*/ 5860 w 9991"/>
                <a:gd name="connsiteY1-184" fmla="*/ 4146 h 9806"/>
                <a:gd name="connsiteX2-185" fmla="*/ 0 w 9991"/>
                <a:gd name="connsiteY2-186" fmla="*/ 9756 h 9806"/>
                <a:gd name="connsiteX0-187" fmla="*/ 10000 w 10000"/>
                <a:gd name="connsiteY0-188" fmla="*/ 0 h 10000"/>
                <a:gd name="connsiteX1-189" fmla="*/ 5865 w 10000"/>
                <a:gd name="connsiteY1-190" fmla="*/ 4228 h 10000"/>
                <a:gd name="connsiteX2-191" fmla="*/ 0 w 10000"/>
                <a:gd name="connsiteY2-192" fmla="*/ 9949 h 10000"/>
                <a:gd name="connsiteX0-193" fmla="*/ 10000 w 10000"/>
                <a:gd name="connsiteY0-194" fmla="*/ 0 h 10000"/>
                <a:gd name="connsiteX1-195" fmla="*/ 5865 w 10000"/>
                <a:gd name="connsiteY1-196" fmla="*/ 4228 h 10000"/>
                <a:gd name="connsiteX2-197" fmla="*/ 0 w 10000"/>
                <a:gd name="connsiteY2-198" fmla="*/ 9949 h 10000"/>
                <a:gd name="connsiteX0-199" fmla="*/ 10014 w 10014"/>
                <a:gd name="connsiteY0-200" fmla="*/ 0 h 9895"/>
                <a:gd name="connsiteX1-201" fmla="*/ 5865 w 10014"/>
                <a:gd name="connsiteY1-202" fmla="*/ 4123 h 9895"/>
                <a:gd name="connsiteX2-203" fmla="*/ 0 w 10014"/>
                <a:gd name="connsiteY2-204" fmla="*/ 9844 h 9895"/>
                <a:gd name="connsiteX0-205" fmla="*/ 10000 w 10000"/>
                <a:gd name="connsiteY0-206" fmla="*/ 0 h 10000"/>
                <a:gd name="connsiteX1-207" fmla="*/ 5857 w 10000"/>
                <a:gd name="connsiteY1-208" fmla="*/ 4167 h 10000"/>
                <a:gd name="connsiteX2-209" fmla="*/ 0 w 10000"/>
                <a:gd name="connsiteY2-210" fmla="*/ 9948 h 10000"/>
                <a:gd name="connsiteX0-211" fmla="*/ 10000 w 10000"/>
                <a:gd name="connsiteY0-212" fmla="*/ 0 h 10000"/>
                <a:gd name="connsiteX1-213" fmla="*/ 5857 w 10000"/>
                <a:gd name="connsiteY1-214" fmla="*/ 4167 h 10000"/>
                <a:gd name="connsiteX2-215" fmla="*/ 0 w 10000"/>
                <a:gd name="connsiteY2-216" fmla="*/ 9948 h 10000"/>
                <a:gd name="connsiteX0-217" fmla="*/ 10000 w 10000"/>
                <a:gd name="connsiteY0-218" fmla="*/ 0 h 10000"/>
                <a:gd name="connsiteX1-219" fmla="*/ 5857 w 10000"/>
                <a:gd name="connsiteY1-220" fmla="*/ 4167 h 10000"/>
                <a:gd name="connsiteX2-221" fmla="*/ 0 w 10000"/>
                <a:gd name="connsiteY2-222" fmla="*/ 9948 h 10000"/>
                <a:gd name="connsiteX0-223" fmla="*/ 10000 w 10000"/>
                <a:gd name="connsiteY0-224" fmla="*/ 0 h 10000"/>
                <a:gd name="connsiteX1-225" fmla="*/ 5857 w 10000"/>
                <a:gd name="connsiteY1-226" fmla="*/ 4167 h 10000"/>
                <a:gd name="connsiteX2-227" fmla="*/ 0 w 10000"/>
                <a:gd name="connsiteY2-228" fmla="*/ 9948 h 10000"/>
                <a:gd name="connsiteX0-229" fmla="*/ 10000 w 10000"/>
                <a:gd name="connsiteY0-230" fmla="*/ 0 h 10000"/>
                <a:gd name="connsiteX1-231" fmla="*/ 5857 w 10000"/>
                <a:gd name="connsiteY1-232" fmla="*/ 4167 h 10000"/>
                <a:gd name="connsiteX2-233" fmla="*/ 0 w 10000"/>
                <a:gd name="connsiteY2-234" fmla="*/ 994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/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-1" fmla="*/ 7783 w 10000"/>
                <a:gd name="connsiteY0-2" fmla="*/ 1382 h 10000"/>
                <a:gd name="connsiteX1-3" fmla="*/ 9851 w 10000"/>
                <a:gd name="connsiteY1-4" fmla="*/ 2992 h 10000"/>
                <a:gd name="connsiteX2-5" fmla="*/ 9704 w 10000"/>
                <a:gd name="connsiteY2-6" fmla="*/ 5488 h 10000"/>
                <a:gd name="connsiteX3-7" fmla="*/ 9260 w 10000"/>
                <a:gd name="connsiteY3-8" fmla="*/ 7985 h 10000"/>
                <a:gd name="connsiteX4-9" fmla="*/ 6897 w 10000"/>
                <a:gd name="connsiteY4-10" fmla="*/ 9104 h 10000"/>
                <a:gd name="connsiteX5-11" fmla="*/ 4410 w 10000"/>
                <a:gd name="connsiteY5-12" fmla="*/ 9991 h 10000"/>
                <a:gd name="connsiteX6-13" fmla="*/ 2194 w 10000"/>
                <a:gd name="connsiteY6-14" fmla="*/ 8638 h 10000"/>
                <a:gd name="connsiteX7-15" fmla="*/ 151 w 10000"/>
                <a:gd name="connsiteY7-16" fmla="*/ 7029 h 10000"/>
                <a:gd name="connsiteX8-17" fmla="*/ 275 w 10000"/>
                <a:gd name="connsiteY8-18" fmla="*/ 4532 h 10000"/>
                <a:gd name="connsiteX9-19" fmla="*/ 717 w 10000"/>
                <a:gd name="connsiteY9-20" fmla="*/ 2036 h 10000"/>
                <a:gd name="connsiteX10-21" fmla="*/ 3080 w 10000"/>
                <a:gd name="connsiteY10-22" fmla="*/ 893 h 10000"/>
                <a:gd name="connsiteX11-23" fmla="*/ 5567 w 10000"/>
                <a:gd name="connsiteY11-24" fmla="*/ 6 h 10000"/>
                <a:gd name="connsiteX12-25" fmla="*/ 8017 w 10000"/>
                <a:gd name="connsiteY12-26" fmla="*/ 1604 h 10000"/>
                <a:gd name="connsiteX0-27" fmla="*/ 9851 w 10000"/>
                <a:gd name="connsiteY0-28" fmla="*/ 2992 h 10000"/>
                <a:gd name="connsiteX1-29" fmla="*/ 9704 w 10000"/>
                <a:gd name="connsiteY1-30" fmla="*/ 5488 h 10000"/>
                <a:gd name="connsiteX2-31" fmla="*/ 9260 w 10000"/>
                <a:gd name="connsiteY2-32" fmla="*/ 7985 h 10000"/>
                <a:gd name="connsiteX3-33" fmla="*/ 6897 w 10000"/>
                <a:gd name="connsiteY3-34" fmla="*/ 9104 h 10000"/>
                <a:gd name="connsiteX4-35" fmla="*/ 4410 w 10000"/>
                <a:gd name="connsiteY4-36" fmla="*/ 9991 h 10000"/>
                <a:gd name="connsiteX5-37" fmla="*/ 2194 w 10000"/>
                <a:gd name="connsiteY5-38" fmla="*/ 8638 h 10000"/>
                <a:gd name="connsiteX6-39" fmla="*/ 151 w 10000"/>
                <a:gd name="connsiteY6-40" fmla="*/ 7029 h 10000"/>
                <a:gd name="connsiteX7-41" fmla="*/ 275 w 10000"/>
                <a:gd name="connsiteY7-42" fmla="*/ 4532 h 10000"/>
                <a:gd name="connsiteX8-43" fmla="*/ 717 w 10000"/>
                <a:gd name="connsiteY8-44" fmla="*/ 2036 h 10000"/>
                <a:gd name="connsiteX9-45" fmla="*/ 3080 w 10000"/>
                <a:gd name="connsiteY9-46" fmla="*/ 893 h 10000"/>
                <a:gd name="connsiteX10-47" fmla="*/ 5567 w 10000"/>
                <a:gd name="connsiteY10-48" fmla="*/ 6 h 10000"/>
                <a:gd name="connsiteX11-49" fmla="*/ 8017 w 10000"/>
                <a:gd name="connsiteY11-50" fmla="*/ 1604 h 10000"/>
                <a:gd name="connsiteX0-51" fmla="*/ 9851 w 10000"/>
                <a:gd name="connsiteY0-52" fmla="*/ 2992 h 10000"/>
                <a:gd name="connsiteX1-53" fmla="*/ 9704 w 10000"/>
                <a:gd name="connsiteY1-54" fmla="*/ 5488 h 10000"/>
                <a:gd name="connsiteX2-55" fmla="*/ 9260 w 10000"/>
                <a:gd name="connsiteY2-56" fmla="*/ 7985 h 10000"/>
                <a:gd name="connsiteX3-57" fmla="*/ 6897 w 10000"/>
                <a:gd name="connsiteY3-58" fmla="*/ 9104 h 10000"/>
                <a:gd name="connsiteX4-59" fmla="*/ 4410 w 10000"/>
                <a:gd name="connsiteY4-60" fmla="*/ 9991 h 10000"/>
                <a:gd name="connsiteX5-61" fmla="*/ 2194 w 10000"/>
                <a:gd name="connsiteY5-62" fmla="*/ 8638 h 10000"/>
                <a:gd name="connsiteX6-63" fmla="*/ 151 w 10000"/>
                <a:gd name="connsiteY6-64" fmla="*/ 7029 h 10000"/>
                <a:gd name="connsiteX7-65" fmla="*/ 275 w 10000"/>
                <a:gd name="connsiteY7-66" fmla="*/ 4532 h 10000"/>
                <a:gd name="connsiteX8-67" fmla="*/ 717 w 10000"/>
                <a:gd name="connsiteY8-68" fmla="*/ 2036 h 10000"/>
                <a:gd name="connsiteX9-69" fmla="*/ 3080 w 10000"/>
                <a:gd name="connsiteY9-70" fmla="*/ 893 h 10000"/>
                <a:gd name="connsiteX10-71" fmla="*/ 5567 w 10000"/>
                <a:gd name="connsiteY10-72" fmla="*/ 6 h 10000"/>
                <a:gd name="connsiteX0-73" fmla="*/ 9704 w 9704"/>
                <a:gd name="connsiteY0-74" fmla="*/ 5488 h 10000"/>
                <a:gd name="connsiteX1-75" fmla="*/ 9260 w 9704"/>
                <a:gd name="connsiteY1-76" fmla="*/ 7985 h 10000"/>
                <a:gd name="connsiteX2-77" fmla="*/ 6897 w 9704"/>
                <a:gd name="connsiteY2-78" fmla="*/ 9104 h 10000"/>
                <a:gd name="connsiteX3-79" fmla="*/ 4410 w 9704"/>
                <a:gd name="connsiteY3-80" fmla="*/ 9991 h 10000"/>
                <a:gd name="connsiteX4-81" fmla="*/ 2194 w 9704"/>
                <a:gd name="connsiteY4-82" fmla="*/ 8638 h 10000"/>
                <a:gd name="connsiteX5-83" fmla="*/ 151 w 9704"/>
                <a:gd name="connsiteY5-84" fmla="*/ 7029 h 10000"/>
                <a:gd name="connsiteX6-85" fmla="*/ 275 w 9704"/>
                <a:gd name="connsiteY6-86" fmla="*/ 4532 h 10000"/>
                <a:gd name="connsiteX7-87" fmla="*/ 717 w 9704"/>
                <a:gd name="connsiteY7-88" fmla="*/ 2036 h 10000"/>
                <a:gd name="connsiteX8-89" fmla="*/ 3080 w 9704"/>
                <a:gd name="connsiteY8-90" fmla="*/ 893 h 10000"/>
                <a:gd name="connsiteX9-91" fmla="*/ 5567 w 9704"/>
                <a:gd name="connsiteY9-92" fmla="*/ 6 h 10000"/>
                <a:gd name="connsiteX0-93" fmla="*/ 9542 w 9542"/>
                <a:gd name="connsiteY0-94" fmla="*/ 7985 h 10000"/>
                <a:gd name="connsiteX1-95" fmla="*/ 7107 w 9542"/>
                <a:gd name="connsiteY1-96" fmla="*/ 9104 h 10000"/>
                <a:gd name="connsiteX2-97" fmla="*/ 4545 w 9542"/>
                <a:gd name="connsiteY2-98" fmla="*/ 9991 h 10000"/>
                <a:gd name="connsiteX3-99" fmla="*/ 2261 w 9542"/>
                <a:gd name="connsiteY3-100" fmla="*/ 8638 h 10000"/>
                <a:gd name="connsiteX4-101" fmla="*/ 156 w 9542"/>
                <a:gd name="connsiteY4-102" fmla="*/ 7029 h 10000"/>
                <a:gd name="connsiteX5-103" fmla="*/ 283 w 9542"/>
                <a:gd name="connsiteY5-104" fmla="*/ 4532 h 10000"/>
                <a:gd name="connsiteX6-105" fmla="*/ 739 w 9542"/>
                <a:gd name="connsiteY6-106" fmla="*/ 2036 h 10000"/>
                <a:gd name="connsiteX7-107" fmla="*/ 3174 w 9542"/>
                <a:gd name="connsiteY7-108" fmla="*/ 893 h 10000"/>
                <a:gd name="connsiteX8-109" fmla="*/ 5737 w 9542"/>
                <a:gd name="connsiteY8-110" fmla="*/ 6 h 10000"/>
                <a:gd name="connsiteX0-111" fmla="*/ 7448 w 7448"/>
                <a:gd name="connsiteY0-112" fmla="*/ 9104 h 10000"/>
                <a:gd name="connsiteX1-113" fmla="*/ 4763 w 7448"/>
                <a:gd name="connsiteY1-114" fmla="*/ 9991 h 10000"/>
                <a:gd name="connsiteX2-115" fmla="*/ 2370 w 7448"/>
                <a:gd name="connsiteY2-116" fmla="*/ 8638 h 10000"/>
                <a:gd name="connsiteX3-117" fmla="*/ 163 w 7448"/>
                <a:gd name="connsiteY3-118" fmla="*/ 7029 h 10000"/>
                <a:gd name="connsiteX4-119" fmla="*/ 297 w 7448"/>
                <a:gd name="connsiteY4-120" fmla="*/ 4532 h 10000"/>
                <a:gd name="connsiteX5-121" fmla="*/ 774 w 7448"/>
                <a:gd name="connsiteY5-122" fmla="*/ 2036 h 10000"/>
                <a:gd name="connsiteX6-123" fmla="*/ 3326 w 7448"/>
                <a:gd name="connsiteY6-124" fmla="*/ 893 h 10000"/>
                <a:gd name="connsiteX7-125" fmla="*/ 6012 w 7448"/>
                <a:gd name="connsiteY7-126" fmla="*/ 6 h 10000"/>
                <a:gd name="connsiteX0-127" fmla="*/ 6395 w 8072"/>
                <a:gd name="connsiteY0-128" fmla="*/ 9991 h 9991"/>
                <a:gd name="connsiteX1-129" fmla="*/ 3182 w 8072"/>
                <a:gd name="connsiteY1-130" fmla="*/ 8638 h 9991"/>
                <a:gd name="connsiteX2-131" fmla="*/ 219 w 8072"/>
                <a:gd name="connsiteY2-132" fmla="*/ 7029 h 9991"/>
                <a:gd name="connsiteX3-133" fmla="*/ 399 w 8072"/>
                <a:gd name="connsiteY3-134" fmla="*/ 4532 h 9991"/>
                <a:gd name="connsiteX4-135" fmla="*/ 1039 w 8072"/>
                <a:gd name="connsiteY4-136" fmla="*/ 2036 h 9991"/>
                <a:gd name="connsiteX5-137" fmla="*/ 4466 w 8072"/>
                <a:gd name="connsiteY5-138" fmla="*/ 893 h 9991"/>
                <a:gd name="connsiteX6-139" fmla="*/ 8072 w 8072"/>
                <a:gd name="connsiteY6-140" fmla="*/ 6 h 99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34018" y="1870991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7"/>
          <p:cNvSpPr/>
          <p:nvPr/>
        </p:nvSpPr>
        <p:spPr bwMode="auto">
          <a:xfrm flipH="1">
            <a:off x="4035737" y="1592432"/>
            <a:ext cx="1225932" cy="760967"/>
          </a:xfrm>
          <a:custGeom>
            <a:avLst/>
            <a:gdLst/>
            <a:ahLst/>
            <a:cxnLst>
              <a:cxn ang="0">
                <a:pos x="515" y="102"/>
              </a:cxn>
              <a:cxn ang="0">
                <a:pos x="366" y="194"/>
              </a:cxn>
              <a:cxn ang="0">
                <a:pos x="395" y="211"/>
              </a:cxn>
              <a:cxn ang="0">
                <a:pos x="414" y="257"/>
              </a:cxn>
              <a:cxn ang="0">
                <a:pos x="395" y="302"/>
              </a:cxn>
              <a:cxn ang="0">
                <a:pos x="350" y="320"/>
              </a:cxn>
              <a:cxn ang="0">
                <a:pos x="305" y="302"/>
              </a:cxn>
              <a:cxn ang="0">
                <a:pos x="287" y="257"/>
              </a:cxn>
              <a:cxn ang="0">
                <a:pos x="288" y="243"/>
              </a:cxn>
              <a:cxn ang="0">
                <a:pos x="171" y="315"/>
              </a:cxn>
              <a:cxn ang="0">
                <a:pos x="124" y="238"/>
              </a:cxn>
              <a:cxn ang="0">
                <a:pos x="109" y="262"/>
              </a:cxn>
              <a:cxn ang="0">
                <a:pos x="64" y="281"/>
              </a:cxn>
              <a:cxn ang="0">
                <a:pos x="18" y="262"/>
              </a:cxn>
              <a:cxn ang="0">
                <a:pos x="0" y="217"/>
              </a:cxn>
              <a:cxn ang="0">
                <a:pos x="18" y="172"/>
              </a:cxn>
              <a:cxn ang="0">
                <a:pos x="64" y="153"/>
              </a:cxn>
              <a:cxn ang="0">
                <a:pos x="74" y="154"/>
              </a:cxn>
              <a:cxn ang="0">
                <a:pos x="29" y="80"/>
              </a:cxn>
              <a:cxn ang="0">
                <a:pos x="115" y="31"/>
              </a:cxn>
              <a:cxn ang="0">
                <a:pos x="278" y="3"/>
              </a:cxn>
              <a:cxn ang="0">
                <a:pos x="445" y="52"/>
              </a:cxn>
              <a:cxn ang="0">
                <a:pos x="515" y="102"/>
              </a:cxn>
            </a:cxnLst>
            <a:rect l="0" t="0" r="r" b="b"/>
            <a:pathLst>
              <a:path w="515" h="320">
                <a:moveTo>
                  <a:pt x="515" y="102"/>
                </a:moveTo>
                <a:cubicBezTo>
                  <a:pt x="366" y="194"/>
                  <a:pt x="366" y="194"/>
                  <a:pt x="366" y="194"/>
                </a:cubicBezTo>
                <a:cubicBezTo>
                  <a:pt x="377" y="197"/>
                  <a:pt x="387" y="203"/>
                  <a:pt x="395" y="211"/>
                </a:cubicBezTo>
                <a:cubicBezTo>
                  <a:pt x="408" y="224"/>
                  <a:pt x="414" y="239"/>
                  <a:pt x="414" y="257"/>
                </a:cubicBezTo>
                <a:cubicBezTo>
                  <a:pt x="414" y="274"/>
                  <a:pt x="408" y="289"/>
                  <a:pt x="395" y="302"/>
                </a:cubicBezTo>
                <a:cubicBezTo>
                  <a:pt x="383" y="314"/>
                  <a:pt x="368" y="320"/>
                  <a:pt x="350" y="320"/>
                </a:cubicBezTo>
                <a:cubicBezTo>
                  <a:pt x="333" y="320"/>
                  <a:pt x="318" y="314"/>
                  <a:pt x="305" y="302"/>
                </a:cubicBezTo>
                <a:cubicBezTo>
                  <a:pt x="293" y="289"/>
                  <a:pt x="287" y="274"/>
                  <a:pt x="287" y="257"/>
                </a:cubicBezTo>
                <a:cubicBezTo>
                  <a:pt x="287" y="252"/>
                  <a:pt x="287" y="247"/>
                  <a:pt x="288" y="243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124" y="238"/>
                  <a:pt x="124" y="238"/>
                  <a:pt x="124" y="238"/>
                </a:cubicBezTo>
                <a:cubicBezTo>
                  <a:pt x="121" y="247"/>
                  <a:pt x="116" y="255"/>
                  <a:pt x="109" y="262"/>
                </a:cubicBezTo>
                <a:cubicBezTo>
                  <a:pt x="96" y="275"/>
                  <a:pt x="81" y="281"/>
                  <a:pt x="64" y="281"/>
                </a:cubicBezTo>
                <a:cubicBezTo>
                  <a:pt x="46" y="281"/>
                  <a:pt x="31" y="275"/>
                  <a:pt x="18" y="262"/>
                </a:cubicBezTo>
                <a:cubicBezTo>
                  <a:pt x="6" y="250"/>
                  <a:pt x="0" y="235"/>
                  <a:pt x="0" y="217"/>
                </a:cubicBezTo>
                <a:cubicBezTo>
                  <a:pt x="0" y="200"/>
                  <a:pt x="6" y="184"/>
                  <a:pt x="18" y="172"/>
                </a:cubicBezTo>
                <a:cubicBezTo>
                  <a:pt x="31" y="160"/>
                  <a:pt x="46" y="153"/>
                  <a:pt x="64" y="153"/>
                </a:cubicBezTo>
                <a:cubicBezTo>
                  <a:pt x="67" y="153"/>
                  <a:pt x="71" y="154"/>
                  <a:pt x="74" y="154"/>
                </a:cubicBezTo>
                <a:cubicBezTo>
                  <a:pt x="29" y="80"/>
                  <a:pt x="29" y="80"/>
                  <a:pt x="29" y="80"/>
                </a:cubicBezTo>
                <a:cubicBezTo>
                  <a:pt x="55" y="60"/>
                  <a:pt x="84" y="43"/>
                  <a:pt x="115" y="31"/>
                </a:cubicBezTo>
                <a:cubicBezTo>
                  <a:pt x="167" y="9"/>
                  <a:pt x="221" y="0"/>
                  <a:pt x="278" y="3"/>
                </a:cubicBezTo>
                <a:cubicBezTo>
                  <a:pt x="337" y="7"/>
                  <a:pt x="392" y="23"/>
                  <a:pt x="445" y="52"/>
                </a:cubicBezTo>
                <a:cubicBezTo>
                  <a:pt x="471" y="67"/>
                  <a:pt x="494" y="84"/>
                  <a:pt x="515" y="102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28"/>
          <p:cNvSpPr/>
          <p:nvPr/>
        </p:nvSpPr>
        <p:spPr bwMode="auto">
          <a:xfrm flipH="1">
            <a:off x="3771497" y="1835078"/>
            <a:ext cx="1089999" cy="1224661"/>
          </a:xfrm>
          <a:custGeom>
            <a:avLst/>
            <a:gdLst/>
            <a:ahLst/>
            <a:cxnLst>
              <a:cxn ang="0">
                <a:pos x="458" y="345"/>
              </a:cxn>
              <a:cxn ang="0">
                <a:pos x="365" y="403"/>
              </a:cxn>
              <a:cxn ang="0">
                <a:pos x="365" y="402"/>
              </a:cxn>
              <a:cxn ang="0">
                <a:pos x="346" y="356"/>
              </a:cxn>
              <a:cxn ang="0">
                <a:pos x="301" y="338"/>
              </a:cxn>
              <a:cxn ang="0">
                <a:pos x="256" y="356"/>
              </a:cxn>
              <a:cxn ang="0">
                <a:pos x="237" y="402"/>
              </a:cxn>
              <a:cxn ang="0">
                <a:pos x="256" y="447"/>
              </a:cxn>
              <a:cxn ang="0">
                <a:pos x="273" y="459"/>
              </a:cxn>
              <a:cxn ang="0">
                <a:pos x="184" y="515"/>
              </a:cxn>
              <a:cxn ang="0">
                <a:pos x="122" y="411"/>
              </a:cxn>
              <a:cxn ang="0">
                <a:pos x="109" y="429"/>
              </a:cxn>
              <a:cxn ang="0">
                <a:pos x="64" y="448"/>
              </a:cxn>
              <a:cxn ang="0">
                <a:pos x="18" y="429"/>
              </a:cxn>
              <a:cxn ang="0">
                <a:pos x="0" y="385"/>
              </a:cxn>
              <a:cxn ang="0">
                <a:pos x="18" y="339"/>
              </a:cxn>
              <a:cxn ang="0">
                <a:pos x="64" y="321"/>
              </a:cxn>
              <a:cxn ang="0">
                <a:pos x="67" y="321"/>
              </a:cxn>
              <a:cxn ang="0">
                <a:pos x="3" y="213"/>
              </a:cxn>
              <a:cxn ang="0">
                <a:pos x="120" y="141"/>
              </a:cxn>
              <a:cxn ang="0">
                <a:pos x="119" y="155"/>
              </a:cxn>
              <a:cxn ang="0">
                <a:pos x="137" y="200"/>
              </a:cxn>
              <a:cxn ang="0">
                <a:pos x="182" y="218"/>
              </a:cxn>
              <a:cxn ang="0">
                <a:pos x="227" y="200"/>
              </a:cxn>
              <a:cxn ang="0">
                <a:pos x="246" y="155"/>
              </a:cxn>
              <a:cxn ang="0">
                <a:pos x="227" y="109"/>
              </a:cxn>
              <a:cxn ang="0">
                <a:pos x="198" y="92"/>
              </a:cxn>
              <a:cxn ang="0">
                <a:pos x="347" y="0"/>
              </a:cxn>
              <a:cxn ang="0">
                <a:pos x="443" y="159"/>
              </a:cxn>
              <a:cxn ang="0">
                <a:pos x="447" y="305"/>
              </a:cxn>
              <a:cxn ang="0">
                <a:pos x="458" y="345"/>
              </a:cxn>
            </a:cxnLst>
            <a:rect l="0" t="0" r="r" b="b"/>
            <a:pathLst>
              <a:path w="458" h="515">
                <a:moveTo>
                  <a:pt x="458" y="345"/>
                </a:moveTo>
                <a:cubicBezTo>
                  <a:pt x="365" y="403"/>
                  <a:pt x="365" y="403"/>
                  <a:pt x="365" y="403"/>
                </a:cubicBezTo>
                <a:cubicBezTo>
                  <a:pt x="365" y="402"/>
                  <a:pt x="365" y="402"/>
                  <a:pt x="365" y="402"/>
                </a:cubicBezTo>
                <a:cubicBezTo>
                  <a:pt x="365" y="384"/>
                  <a:pt x="358" y="369"/>
                  <a:pt x="346" y="356"/>
                </a:cubicBezTo>
                <a:cubicBezTo>
                  <a:pt x="334" y="344"/>
                  <a:pt x="319" y="338"/>
                  <a:pt x="301" y="338"/>
                </a:cubicBezTo>
                <a:cubicBezTo>
                  <a:pt x="283" y="338"/>
                  <a:pt x="268" y="344"/>
                  <a:pt x="256" y="356"/>
                </a:cubicBezTo>
                <a:cubicBezTo>
                  <a:pt x="243" y="369"/>
                  <a:pt x="237" y="384"/>
                  <a:pt x="237" y="402"/>
                </a:cubicBezTo>
                <a:cubicBezTo>
                  <a:pt x="237" y="419"/>
                  <a:pt x="243" y="434"/>
                  <a:pt x="256" y="447"/>
                </a:cubicBezTo>
                <a:cubicBezTo>
                  <a:pt x="261" y="452"/>
                  <a:pt x="267" y="456"/>
                  <a:pt x="273" y="459"/>
                </a:cubicBezTo>
                <a:cubicBezTo>
                  <a:pt x="184" y="515"/>
                  <a:pt x="184" y="515"/>
                  <a:pt x="184" y="515"/>
                </a:cubicBezTo>
                <a:cubicBezTo>
                  <a:pt x="122" y="411"/>
                  <a:pt x="122" y="411"/>
                  <a:pt x="122" y="411"/>
                </a:cubicBezTo>
                <a:cubicBezTo>
                  <a:pt x="119" y="418"/>
                  <a:pt x="114" y="424"/>
                  <a:pt x="109" y="429"/>
                </a:cubicBezTo>
                <a:cubicBezTo>
                  <a:pt x="96" y="442"/>
                  <a:pt x="81" y="448"/>
                  <a:pt x="64" y="448"/>
                </a:cubicBezTo>
                <a:cubicBezTo>
                  <a:pt x="46" y="448"/>
                  <a:pt x="31" y="442"/>
                  <a:pt x="18" y="429"/>
                </a:cubicBezTo>
                <a:cubicBezTo>
                  <a:pt x="6" y="417"/>
                  <a:pt x="0" y="402"/>
                  <a:pt x="0" y="385"/>
                </a:cubicBezTo>
                <a:cubicBezTo>
                  <a:pt x="0" y="367"/>
                  <a:pt x="6" y="352"/>
                  <a:pt x="18" y="339"/>
                </a:cubicBezTo>
                <a:cubicBezTo>
                  <a:pt x="31" y="327"/>
                  <a:pt x="46" y="321"/>
                  <a:pt x="64" y="321"/>
                </a:cubicBezTo>
                <a:cubicBezTo>
                  <a:pt x="65" y="321"/>
                  <a:pt x="66" y="321"/>
                  <a:pt x="67" y="321"/>
                </a:cubicBezTo>
                <a:cubicBezTo>
                  <a:pt x="3" y="213"/>
                  <a:pt x="3" y="213"/>
                  <a:pt x="3" y="213"/>
                </a:cubicBezTo>
                <a:cubicBezTo>
                  <a:pt x="120" y="141"/>
                  <a:pt x="120" y="141"/>
                  <a:pt x="120" y="141"/>
                </a:cubicBezTo>
                <a:cubicBezTo>
                  <a:pt x="119" y="145"/>
                  <a:pt x="119" y="150"/>
                  <a:pt x="119" y="155"/>
                </a:cubicBezTo>
                <a:cubicBezTo>
                  <a:pt x="119" y="172"/>
                  <a:pt x="125" y="187"/>
                  <a:pt x="137" y="200"/>
                </a:cubicBezTo>
                <a:cubicBezTo>
                  <a:pt x="150" y="212"/>
                  <a:pt x="165" y="218"/>
                  <a:pt x="182" y="218"/>
                </a:cubicBezTo>
                <a:cubicBezTo>
                  <a:pt x="200" y="218"/>
                  <a:pt x="215" y="212"/>
                  <a:pt x="227" y="200"/>
                </a:cubicBezTo>
                <a:cubicBezTo>
                  <a:pt x="240" y="187"/>
                  <a:pt x="246" y="172"/>
                  <a:pt x="246" y="155"/>
                </a:cubicBezTo>
                <a:cubicBezTo>
                  <a:pt x="246" y="137"/>
                  <a:pt x="240" y="122"/>
                  <a:pt x="227" y="109"/>
                </a:cubicBezTo>
                <a:cubicBezTo>
                  <a:pt x="219" y="101"/>
                  <a:pt x="209" y="95"/>
                  <a:pt x="198" y="92"/>
                </a:cubicBezTo>
                <a:cubicBezTo>
                  <a:pt x="347" y="0"/>
                  <a:pt x="347" y="0"/>
                  <a:pt x="347" y="0"/>
                </a:cubicBezTo>
                <a:cubicBezTo>
                  <a:pt x="396" y="43"/>
                  <a:pt x="428" y="97"/>
                  <a:pt x="443" y="159"/>
                </a:cubicBezTo>
                <a:cubicBezTo>
                  <a:pt x="454" y="205"/>
                  <a:pt x="456" y="254"/>
                  <a:pt x="447" y="305"/>
                </a:cubicBezTo>
                <a:cubicBezTo>
                  <a:pt x="445" y="314"/>
                  <a:pt x="449" y="328"/>
                  <a:pt x="458" y="345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Freeform: Shape 29"/>
          <p:cNvSpPr/>
          <p:nvPr/>
        </p:nvSpPr>
        <p:spPr bwMode="auto">
          <a:xfrm flipH="1">
            <a:off x="3578396" y="2639237"/>
            <a:ext cx="844813" cy="903251"/>
          </a:xfrm>
          <a:custGeom>
            <a:avLst/>
            <a:gdLst/>
            <a:ahLst/>
            <a:cxnLst>
              <a:cxn ang="0">
                <a:pos x="114" y="365"/>
              </a:cxn>
              <a:cxn ang="0">
                <a:pos x="92" y="330"/>
              </a:cxn>
              <a:cxn ang="0">
                <a:pos x="132" y="311"/>
              </a:cxn>
              <a:cxn ang="0">
                <a:pos x="151" y="266"/>
              </a:cxn>
              <a:cxn ang="0">
                <a:pos x="132" y="221"/>
              </a:cxn>
              <a:cxn ang="0">
                <a:pos x="87" y="202"/>
              </a:cxn>
              <a:cxn ang="0">
                <a:pos x="42" y="221"/>
              </a:cxn>
              <a:cxn ang="0">
                <a:pos x="33" y="232"/>
              </a:cxn>
              <a:cxn ang="0">
                <a:pos x="0" y="177"/>
              </a:cxn>
              <a:cxn ang="0">
                <a:pos x="89" y="121"/>
              </a:cxn>
              <a:cxn ang="0">
                <a:pos x="72" y="109"/>
              </a:cxn>
              <a:cxn ang="0">
                <a:pos x="53" y="64"/>
              </a:cxn>
              <a:cxn ang="0">
                <a:pos x="72" y="18"/>
              </a:cxn>
              <a:cxn ang="0">
                <a:pos x="117" y="0"/>
              </a:cxn>
              <a:cxn ang="0">
                <a:pos x="162" y="18"/>
              </a:cxn>
              <a:cxn ang="0">
                <a:pos x="181" y="64"/>
              </a:cxn>
              <a:cxn ang="0">
                <a:pos x="181" y="65"/>
              </a:cxn>
              <a:cxn ang="0">
                <a:pos x="274" y="7"/>
              </a:cxn>
              <a:cxn ang="0">
                <a:pos x="294" y="42"/>
              </a:cxn>
              <a:cxn ang="0">
                <a:pos x="344" y="112"/>
              </a:cxn>
              <a:cxn ang="0">
                <a:pos x="351" y="146"/>
              </a:cxn>
              <a:cxn ang="0">
                <a:pos x="324" y="167"/>
              </a:cxn>
              <a:cxn ang="0">
                <a:pos x="309" y="190"/>
              </a:cxn>
              <a:cxn ang="0">
                <a:pos x="313" y="216"/>
              </a:cxn>
              <a:cxn ang="0">
                <a:pos x="295" y="233"/>
              </a:cxn>
              <a:cxn ang="0">
                <a:pos x="277" y="236"/>
              </a:cxn>
              <a:cxn ang="0">
                <a:pos x="291" y="240"/>
              </a:cxn>
              <a:cxn ang="0">
                <a:pos x="305" y="256"/>
              </a:cxn>
              <a:cxn ang="0">
                <a:pos x="287" y="276"/>
              </a:cxn>
              <a:cxn ang="0">
                <a:pos x="269" y="285"/>
              </a:cxn>
              <a:cxn ang="0">
                <a:pos x="264" y="314"/>
              </a:cxn>
              <a:cxn ang="0">
                <a:pos x="253" y="361"/>
              </a:cxn>
              <a:cxn ang="0">
                <a:pos x="235" y="378"/>
              </a:cxn>
              <a:cxn ang="0">
                <a:pos x="214" y="379"/>
              </a:cxn>
              <a:cxn ang="0">
                <a:pos x="177" y="372"/>
              </a:cxn>
              <a:cxn ang="0">
                <a:pos x="117" y="366"/>
              </a:cxn>
              <a:cxn ang="0">
                <a:pos x="114" y="365"/>
              </a:cxn>
            </a:cxnLst>
            <a:rect l="0" t="0" r="r" b="b"/>
            <a:pathLst>
              <a:path w="355" h="380">
                <a:moveTo>
                  <a:pt x="114" y="365"/>
                </a:moveTo>
                <a:cubicBezTo>
                  <a:pt x="92" y="330"/>
                  <a:pt x="92" y="330"/>
                  <a:pt x="92" y="330"/>
                </a:cubicBezTo>
                <a:cubicBezTo>
                  <a:pt x="108" y="329"/>
                  <a:pt x="121" y="323"/>
                  <a:pt x="132" y="311"/>
                </a:cubicBezTo>
                <a:cubicBezTo>
                  <a:pt x="145" y="299"/>
                  <a:pt x="151" y="284"/>
                  <a:pt x="151" y="266"/>
                </a:cubicBezTo>
                <a:cubicBezTo>
                  <a:pt x="151" y="249"/>
                  <a:pt x="145" y="233"/>
                  <a:pt x="132" y="221"/>
                </a:cubicBezTo>
                <a:cubicBezTo>
                  <a:pt x="120" y="209"/>
                  <a:pt x="105" y="202"/>
                  <a:pt x="87" y="202"/>
                </a:cubicBezTo>
                <a:cubicBezTo>
                  <a:pt x="70" y="202"/>
                  <a:pt x="54" y="209"/>
                  <a:pt x="42" y="221"/>
                </a:cubicBezTo>
                <a:cubicBezTo>
                  <a:pt x="38" y="224"/>
                  <a:pt x="36" y="228"/>
                  <a:pt x="33" y="232"/>
                </a:cubicBezTo>
                <a:cubicBezTo>
                  <a:pt x="0" y="177"/>
                  <a:pt x="0" y="177"/>
                  <a:pt x="0" y="177"/>
                </a:cubicBezTo>
                <a:cubicBezTo>
                  <a:pt x="89" y="121"/>
                  <a:pt x="89" y="121"/>
                  <a:pt x="89" y="121"/>
                </a:cubicBezTo>
                <a:cubicBezTo>
                  <a:pt x="83" y="118"/>
                  <a:pt x="77" y="114"/>
                  <a:pt x="72" y="109"/>
                </a:cubicBezTo>
                <a:cubicBezTo>
                  <a:pt x="59" y="96"/>
                  <a:pt x="53" y="81"/>
                  <a:pt x="53" y="64"/>
                </a:cubicBezTo>
                <a:cubicBezTo>
                  <a:pt x="53" y="46"/>
                  <a:pt x="59" y="31"/>
                  <a:pt x="72" y="18"/>
                </a:cubicBezTo>
                <a:cubicBezTo>
                  <a:pt x="84" y="6"/>
                  <a:pt x="99" y="0"/>
                  <a:pt x="117" y="0"/>
                </a:cubicBezTo>
                <a:cubicBezTo>
                  <a:pt x="135" y="0"/>
                  <a:pt x="150" y="6"/>
                  <a:pt x="162" y="18"/>
                </a:cubicBezTo>
                <a:cubicBezTo>
                  <a:pt x="174" y="31"/>
                  <a:pt x="181" y="46"/>
                  <a:pt x="181" y="64"/>
                </a:cubicBezTo>
                <a:cubicBezTo>
                  <a:pt x="181" y="64"/>
                  <a:pt x="181" y="64"/>
                  <a:pt x="181" y="65"/>
                </a:cubicBezTo>
                <a:cubicBezTo>
                  <a:pt x="274" y="7"/>
                  <a:pt x="274" y="7"/>
                  <a:pt x="274" y="7"/>
                </a:cubicBezTo>
                <a:cubicBezTo>
                  <a:pt x="279" y="17"/>
                  <a:pt x="286" y="29"/>
                  <a:pt x="294" y="42"/>
                </a:cubicBezTo>
                <a:cubicBezTo>
                  <a:pt x="321" y="79"/>
                  <a:pt x="338" y="102"/>
                  <a:pt x="344" y="112"/>
                </a:cubicBezTo>
                <a:cubicBezTo>
                  <a:pt x="353" y="127"/>
                  <a:pt x="355" y="138"/>
                  <a:pt x="351" y="146"/>
                </a:cubicBezTo>
                <a:cubicBezTo>
                  <a:pt x="348" y="154"/>
                  <a:pt x="339" y="160"/>
                  <a:pt x="324" y="167"/>
                </a:cubicBezTo>
                <a:cubicBezTo>
                  <a:pt x="312" y="172"/>
                  <a:pt x="307" y="180"/>
                  <a:pt x="309" y="190"/>
                </a:cubicBezTo>
                <a:cubicBezTo>
                  <a:pt x="309" y="196"/>
                  <a:pt x="311" y="204"/>
                  <a:pt x="313" y="216"/>
                </a:cubicBezTo>
                <a:cubicBezTo>
                  <a:pt x="313" y="223"/>
                  <a:pt x="307" y="229"/>
                  <a:pt x="295" y="233"/>
                </a:cubicBezTo>
                <a:cubicBezTo>
                  <a:pt x="289" y="235"/>
                  <a:pt x="283" y="236"/>
                  <a:pt x="277" y="236"/>
                </a:cubicBezTo>
                <a:cubicBezTo>
                  <a:pt x="282" y="237"/>
                  <a:pt x="286" y="238"/>
                  <a:pt x="291" y="240"/>
                </a:cubicBezTo>
                <a:cubicBezTo>
                  <a:pt x="301" y="244"/>
                  <a:pt x="305" y="249"/>
                  <a:pt x="305" y="256"/>
                </a:cubicBezTo>
                <a:cubicBezTo>
                  <a:pt x="305" y="263"/>
                  <a:pt x="299" y="270"/>
                  <a:pt x="287" y="276"/>
                </a:cubicBezTo>
                <a:cubicBezTo>
                  <a:pt x="281" y="280"/>
                  <a:pt x="275" y="283"/>
                  <a:pt x="269" y="285"/>
                </a:cubicBezTo>
                <a:cubicBezTo>
                  <a:pt x="264" y="289"/>
                  <a:pt x="263" y="299"/>
                  <a:pt x="264" y="314"/>
                </a:cubicBezTo>
                <a:cubicBezTo>
                  <a:pt x="265" y="332"/>
                  <a:pt x="261" y="347"/>
                  <a:pt x="253" y="361"/>
                </a:cubicBezTo>
                <a:cubicBezTo>
                  <a:pt x="247" y="370"/>
                  <a:pt x="241" y="376"/>
                  <a:pt x="235" y="378"/>
                </a:cubicBezTo>
                <a:cubicBezTo>
                  <a:pt x="230" y="380"/>
                  <a:pt x="223" y="380"/>
                  <a:pt x="214" y="379"/>
                </a:cubicBezTo>
                <a:cubicBezTo>
                  <a:pt x="208" y="378"/>
                  <a:pt x="196" y="375"/>
                  <a:pt x="177" y="372"/>
                </a:cubicBezTo>
                <a:cubicBezTo>
                  <a:pt x="158" y="368"/>
                  <a:pt x="138" y="366"/>
                  <a:pt x="117" y="366"/>
                </a:cubicBezTo>
                <a:cubicBezTo>
                  <a:pt x="116" y="365"/>
                  <a:pt x="115" y="365"/>
                  <a:pt x="114" y="365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Freeform: Shape 30"/>
          <p:cNvSpPr/>
          <p:nvPr/>
        </p:nvSpPr>
        <p:spPr bwMode="auto">
          <a:xfrm flipH="1">
            <a:off x="4423208" y="2341965"/>
            <a:ext cx="1088729" cy="1156059"/>
          </a:xfrm>
          <a:custGeom>
            <a:avLst/>
            <a:gdLst/>
            <a:ahLst/>
            <a:cxnLst>
              <a:cxn ang="0">
                <a:pos x="457" y="302"/>
              </a:cxn>
              <a:cxn ang="0">
                <a:pos x="367" y="357"/>
              </a:cxn>
              <a:cxn ang="0">
                <a:pos x="382" y="368"/>
              </a:cxn>
              <a:cxn ang="0">
                <a:pos x="400" y="414"/>
              </a:cxn>
              <a:cxn ang="0">
                <a:pos x="382" y="458"/>
              </a:cxn>
              <a:cxn ang="0">
                <a:pos x="337" y="477"/>
              </a:cxn>
              <a:cxn ang="0">
                <a:pos x="291" y="458"/>
              </a:cxn>
              <a:cxn ang="0">
                <a:pos x="273" y="416"/>
              </a:cxn>
              <a:cxn ang="0">
                <a:pos x="158" y="486"/>
              </a:cxn>
              <a:cxn ang="0">
                <a:pos x="148" y="435"/>
              </a:cxn>
              <a:cxn ang="0">
                <a:pos x="139" y="403"/>
              </a:cxn>
              <a:cxn ang="0">
                <a:pos x="108" y="372"/>
              </a:cxn>
              <a:cxn ang="0">
                <a:pos x="45" y="283"/>
              </a:cxn>
              <a:cxn ang="0">
                <a:pos x="0" y="172"/>
              </a:cxn>
              <a:cxn ang="0">
                <a:pos x="83" y="120"/>
              </a:cxn>
              <a:cxn ang="0">
                <a:pos x="83" y="125"/>
              </a:cxn>
              <a:cxn ang="0">
                <a:pos x="101" y="170"/>
              </a:cxn>
              <a:cxn ang="0">
                <a:pos x="146" y="188"/>
              </a:cxn>
              <a:cxn ang="0">
                <a:pos x="191" y="170"/>
              </a:cxn>
              <a:cxn ang="0">
                <a:pos x="210" y="125"/>
              </a:cxn>
              <a:cxn ang="0">
                <a:pos x="191" y="79"/>
              </a:cxn>
              <a:cxn ang="0">
                <a:pos x="171" y="65"/>
              </a:cxn>
              <a:cxn ang="0">
                <a:pos x="276" y="0"/>
              </a:cxn>
              <a:cxn ang="0">
                <a:pos x="340" y="108"/>
              </a:cxn>
              <a:cxn ang="0">
                <a:pos x="337" y="108"/>
              </a:cxn>
              <a:cxn ang="0">
                <a:pos x="291" y="126"/>
              </a:cxn>
              <a:cxn ang="0">
                <a:pos x="273" y="172"/>
              </a:cxn>
              <a:cxn ang="0">
                <a:pos x="291" y="216"/>
              </a:cxn>
              <a:cxn ang="0">
                <a:pos x="337" y="235"/>
              </a:cxn>
              <a:cxn ang="0">
                <a:pos x="382" y="216"/>
              </a:cxn>
              <a:cxn ang="0">
                <a:pos x="395" y="198"/>
              </a:cxn>
              <a:cxn ang="0">
                <a:pos x="457" y="302"/>
              </a:cxn>
            </a:cxnLst>
            <a:rect l="0" t="0" r="r" b="b"/>
            <a:pathLst>
              <a:path w="457" h="486">
                <a:moveTo>
                  <a:pt x="457" y="302"/>
                </a:moveTo>
                <a:cubicBezTo>
                  <a:pt x="367" y="357"/>
                  <a:pt x="367" y="357"/>
                  <a:pt x="367" y="357"/>
                </a:cubicBezTo>
                <a:cubicBezTo>
                  <a:pt x="372" y="360"/>
                  <a:pt x="377" y="364"/>
                  <a:pt x="382" y="368"/>
                </a:cubicBezTo>
                <a:cubicBezTo>
                  <a:pt x="394" y="381"/>
                  <a:pt x="400" y="396"/>
                  <a:pt x="400" y="414"/>
                </a:cubicBezTo>
                <a:cubicBezTo>
                  <a:pt x="400" y="431"/>
                  <a:pt x="394" y="446"/>
                  <a:pt x="382" y="458"/>
                </a:cubicBezTo>
                <a:cubicBezTo>
                  <a:pt x="369" y="471"/>
                  <a:pt x="354" y="477"/>
                  <a:pt x="337" y="477"/>
                </a:cubicBezTo>
                <a:cubicBezTo>
                  <a:pt x="319" y="477"/>
                  <a:pt x="304" y="471"/>
                  <a:pt x="291" y="458"/>
                </a:cubicBezTo>
                <a:cubicBezTo>
                  <a:pt x="280" y="447"/>
                  <a:pt x="273" y="432"/>
                  <a:pt x="273" y="416"/>
                </a:cubicBezTo>
                <a:cubicBezTo>
                  <a:pt x="158" y="486"/>
                  <a:pt x="158" y="486"/>
                  <a:pt x="158" y="486"/>
                </a:cubicBezTo>
                <a:cubicBezTo>
                  <a:pt x="156" y="469"/>
                  <a:pt x="152" y="452"/>
                  <a:pt x="148" y="435"/>
                </a:cubicBezTo>
                <a:cubicBezTo>
                  <a:pt x="139" y="403"/>
                  <a:pt x="139" y="403"/>
                  <a:pt x="139" y="403"/>
                </a:cubicBezTo>
                <a:cubicBezTo>
                  <a:pt x="108" y="372"/>
                  <a:pt x="108" y="372"/>
                  <a:pt x="108" y="372"/>
                </a:cubicBezTo>
                <a:cubicBezTo>
                  <a:pt x="84" y="345"/>
                  <a:pt x="63" y="315"/>
                  <a:pt x="45" y="283"/>
                </a:cubicBezTo>
                <a:cubicBezTo>
                  <a:pt x="25" y="246"/>
                  <a:pt x="9" y="209"/>
                  <a:pt x="0" y="172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3" y="122"/>
                  <a:pt x="83" y="123"/>
                  <a:pt x="83" y="125"/>
                </a:cubicBezTo>
                <a:cubicBezTo>
                  <a:pt x="83" y="142"/>
                  <a:pt x="89" y="157"/>
                  <a:pt x="101" y="170"/>
                </a:cubicBezTo>
                <a:cubicBezTo>
                  <a:pt x="114" y="182"/>
                  <a:pt x="129" y="188"/>
                  <a:pt x="146" y="188"/>
                </a:cubicBezTo>
                <a:cubicBezTo>
                  <a:pt x="164" y="188"/>
                  <a:pt x="179" y="182"/>
                  <a:pt x="191" y="170"/>
                </a:cubicBezTo>
                <a:cubicBezTo>
                  <a:pt x="204" y="157"/>
                  <a:pt x="210" y="142"/>
                  <a:pt x="210" y="125"/>
                </a:cubicBezTo>
                <a:cubicBezTo>
                  <a:pt x="210" y="107"/>
                  <a:pt x="204" y="92"/>
                  <a:pt x="191" y="79"/>
                </a:cubicBezTo>
                <a:cubicBezTo>
                  <a:pt x="185" y="73"/>
                  <a:pt x="178" y="68"/>
                  <a:pt x="171" y="65"/>
                </a:cubicBezTo>
                <a:cubicBezTo>
                  <a:pt x="276" y="0"/>
                  <a:pt x="276" y="0"/>
                  <a:pt x="276" y="0"/>
                </a:cubicBezTo>
                <a:cubicBezTo>
                  <a:pt x="340" y="108"/>
                  <a:pt x="340" y="108"/>
                  <a:pt x="340" y="108"/>
                </a:cubicBezTo>
                <a:cubicBezTo>
                  <a:pt x="339" y="108"/>
                  <a:pt x="338" y="108"/>
                  <a:pt x="337" y="108"/>
                </a:cubicBezTo>
                <a:cubicBezTo>
                  <a:pt x="319" y="108"/>
                  <a:pt x="304" y="114"/>
                  <a:pt x="291" y="126"/>
                </a:cubicBezTo>
                <a:cubicBezTo>
                  <a:pt x="279" y="139"/>
                  <a:pt x="273" y="154"/>
                  <a:pt x="273" y="172"/>
                </a:cubicBezTo>
                <a:cubicBezTo>
                  <a:pt x="273" y="189"/>
                  <a:pt x="279" y="204"/>
                  <a:pt x="291" y="216"/>
                </a:cubicBezTo>
                <a:cubicBezTo>
                  <a:pt x="304" y="229"/>
                  <a:pt x="319" y="235"/>
                  <a:pt x="337" y="235"/>
                </a:cubicBezTo>
                <a:cubicBezTo>
                  <a:pt x="354" y="235"/>
                  <a:pt x="369" y="229"/>
                  <a:pt x="382" y="216"/>
                </a:cubicBezTo>
                <a:cubicBezTo>
                  <a:pt x="387" y="211"/>
                  <a:pt x="392" y="205"/>
                  <a:pt x="395" y="198"/>
                </a:cubicBezTo>
                <a:lnTo>
                  <a:pt x="457" y="302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Freeform: Shape 31"/>
          <p:cNvSpPr/>
          <p:nvPr/>
        </p:nvSpPr>
        <p:spPr bwMode="auto">
          <a:xfrm flipH="1">
            <a:off x="4063687" y="3059739"/>
            <a:ext cx="1171304" cy="948985"/>
          </a:xfrm>
          <a:custGeom>
            <a:avLst/>
            <a:gdLst/>
            <a:ahLst/>
            <a:cxnLst>
              <a:cxn ang="0">
                <a:pos x="455" y="188"/>
              </a:cxn>
              <a:cxn ang="0">
                <a:pos x="371" y="286"/>
              </a:cxn>
              <a:cxn ang="0">
                <a:pos x="361" y="387"/>
              </a:cxn>
              <a:cxn ang="0">
                <a:pos x="363" y="399"/>
              </a:cxn>
              <a:cxn ang="0">
                <a:pos x="0" y="399"/>
              </a:cxn>
              <a:cxn ang="0">
                <a:pos x="45" y="209"/>
              </a:cxn>
              <a:cxn ang="0">
                <a:pos x="42" y="184"/>
              </a:cxn>
              <a:cxn ang="0">
                <a:pos x="157" y="114"/>
              </a:cxn>
              <a:cxn ang="0">
                <a:pos x="175" y="156"/>
              </a:cxn>
              <a:cxn ang="0">
                <a:pos x="221" y="175"/>
              </a:cxn>
              <a:cxn ang="0">
                <a:pos x="266" y="156"/>
              </a:cxn>
              <a:cxn ang="0">
                <a:pos x="284" y="112"/>
              </a:cxn>
              <a:cxn ang="0">
                <a:pos x="266" y="66"/>
              </a:cxn>
              <a:cxn ang="0">
                <a:pos x="251" y="55"/>
              </a:cxn>
              <a:cxn ang="0">
                <a:pos x="341" y="0"/>
              </a:cxn>
              <a:cxn ang="0">
                <a:pos x="374" y="55"/>
              </a:cxn>
              <a:cxn ang="0">
                <a:pos x="383" y="44"/>
              </a:cxn>
              <a:cxn ang="0">
                <a:pos x="428" y="25"/>
              </a:cxn>
              <a:cxn ang="0">
                <a:pos x="473" y="44"/>
              </a:cxn>
              <a:cxn ang="0">
                <a:pos x="492" y="89"/>
              </a:cxn>
              <a:cxn ang="0">
                <a:pos x="473" y="134"/>
              </a:cxn>
              <a:cxn ang="0">
                <a:pos x="433" y="153"/>
              </a:cxn>
              <a:cxn ang="0">
                <a:pos x="455" y="188"/>
              </a:cxn>
            </a:cxnLst>
            <a:rect l="0" t="0" r="r" b="b"/>
            <a:pathLst>
              <a:path w="492" h="399">
                <a:moveTo>
                  <a:pt x="455" y="188"/>
                </a:moveTo>
                <a:cubicBezTo>
                  <a:pt x="414" y="188"/>
                  <a:pt x="386" y="221"/>
                  <a:pt x="371" y="286"/>
                </a:cubicBezTo>
                <a:cubicBezTo>
                  <a:pt x="364" y="320"/>
                  <a:pt x="360" y="353"/>
                  <a:pt x="361" y="387"/>
                </a:cubicBezTo>
                <a:cubicBezTo>
                  <a:pt x="363" y="399"/>
                  <a:pt x="363" y="399"/>
                  <a:pt x="363" y="399"/>
                </a:cubicBezTo>
                <a:cubicBezTo>
                  <a:pt x="0" y="399"/>
                  <a:pt x="0" y="399"/>
                  <a:pt x="0" y="399"/>
                </a:cubicBezTo>
                <a:cubicBezTo>
                  <a:pt x="38" y="354"/>
                  <a:pt x="53" y="290"/>
                  <a:pt x="45" y="209"/>
                </a:cubicBezTo>
                <a:cubicBezTo>
                  <a:pt x="45" y="201"/>
                  <a:pt x="44" y="193"/>
                  <a:pt x="42" y="18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57" y="130"/>
                  <a:pt x="164" y="145"/>
                  <a:pt x="175" y="156"/>
                </a:cubicBezTo>
                <a:cubicBezTo>
                  <a:pt x="188" y="169"/>
                  <a:pt x="203" y="175"/>
                  <a:pt x="221" y="175"/>
                </a:cubicBezTo>
                <a:cubicBezTo>
                  <a:pt x="238" y="175"/>
                  <a:pt x="253" y="169"/>
                  <a:pt x="266" y="156"/>
                </a:cubicBezTo>
                <a:cubicBezTo>
                  <a:pt x="278" y="144"/>
                  <a:pt x="284" y="129"/>
                  <a:pt x="284" y="112"/>
                </a:cubicBezTo>
                <a:cubicBezTo>
                  <a:pt x="284" y="94"/>
                  <a:pt x="278" y="79"/>
                  <a:pt x="266" y="66"/>
                </a:cubicBezTo>
                <a:cubicBezTo>
                  <a:pt x="261" y="62"/>
                  <a:pt x="256" y="58"/>
                  <a:pt x="251" y="55"/>
                </a:cubicBezTo>
                <a:cubicBezTo>
                  <a:pt x="341" y="0"/>
                  <a:pt x="341" y="0"/>
                  <a:pt x="341" y="0"/>
                </a:cubicBezTo>
                <a:cubicBezTo>
                  <a:pt x="374" y="55"/>
                  <a:pt x="374" y="55"/>
                  <a:pt x="374" y="55"/>
                </a:cubicBezTo>
                <a:cubicBezTo>
                  <a:pt x="377" y="51"/>
                  <a:pt x="379" y="47"/>
                  <a:pt x="383" y="44"/>
                </a:cubicBezTo>
                <a:cubicBezTo>
                  <a:pt x="395" y="32"/>
                  <a:pt x="411" y="25"/>
                  <a:pt x="428" y="25"/>
                </a:cubicBezTo>
                <a:cubicBezTo>
                  <a:pt x="446" y="25"/>
                  <a:pt x="461" y="32"/>
                  <a:pt x="473" y="44"/>
                </a:cubicBezTo>
                <a:cubicBezTo>
                  <a:pt x="486" y="56"/>
                  <a:pt x="492" y="72"/>
                  <a:pt x="492" y="89"/>
                </a:cubicBezTo>
                <a:cubicBezTo>
                  <a:pt x="492" y="107"/>
                  <a:pt x="486" y="122"/>
                  <a:pt x="473" y="134"/>
                </a:cubicBezTo>
                <a:cubicBezTo>
                  <a:pt x="462" y="146"/>
                  <a:pt x="449" y="152"/>
                  <a:pt x="433" y="153"/>
                </a:cubicBezTo>
                <a:lnTo>
                  <a:pt x="455" y="188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Freeform: Shape 32"/>
          <p:cNvSpPr/>
          <p:nvPr/>
        </p:nvSpPr>
        <p:spPr bwMode="auto">
          <a:xfrm flipH="1">
            <a:off x="4853873" y="1782991"/>
            <a:ext cx="697447" cy="1006153"/>
          </a:xfrm>
          <a:custGeom>
            <a:avLst/>
            <a:gdLst/>
            <a:ahLst/>
            <a:cxnLst>
              <a:cxn ang="0">
                <a:pos x="17" y="407"/>
              </a:cxn>
              <a:cxn ang="0">
                <a:pos x="18" y="207"/>
              </a:cxn>
              <a:cxn ang="0">
                <a:pos x="101" y="47"/>
              </a:cxn>
              <a:cxn ang="0">
                <a:pos x="151" y="0"/>
              </a:cxn>
              <a:cxn ang="0">
                <a:pos x="196" y="74"/>
              </a:cxn>
              <a:cxn ang="0">
                <a:pos x="186" y="73"/>
              </a:cxn>
              <a:cxn ang="0">
                <a:pos x="140" y="92"/>
              </a:cxn>
              <a:cxn ang="0">
                <a:pos x="122" y="137"/>
              </a:cxn>
              <a:cxn ang="0">
                <a:pos x="140" y="182"/>
              </a:cxn>
              <a:cxn ang="0">
                <a:pos x="186" y="201"/>
              </a:cxn>
              <a:cxn ang="0">
                <a:pos x="231" y="182"/>
              </a:cxn>
              <a:cxn ang="0">
                <a:pos x="246" y="158"/>
              </a:cxn>
              <a:cxn ang="0">
                <a:pos x="293" y="235"/>
              </a:cxn>
              <a:cxn ang="0">
                <a:pos x="188" y="300"/>
              </a:cxn>
              <a:cxn ang="0">
                <a:pos x="208" y="314"/>
              </a:cxn>
              <a:cxn ang="0">
                <a:pos x="227" y="360"/>
              </a:cxn>
              <a:cxn ang="0">
                <a:pos x="208" y="405"/>
              </a:cxn>
              <a:cxn ang="0">
                <a:pos x="163" y="423"/>
              </a:cxn>
              <a:cxn ang="0">
                <a:pos x="118" y="405"/>
              </a:cxn>
              <a:cxn ang="0">
                <a:pos x="100" y="360"/>
              </a:cxn>
              <a:cxn ang="0">
                <a:pos x="100" y="355"/>
              </a:cxn>
              <a:cxn ang="0">
                <a:pos x="17" y="407"/>
              </a:cxn>
            </a:cxnLst>
            <a:rect l="0" t="0" r="r" b="b"/>
            <a:pathLst>
              <a:path w="293" h="423">
                <a:moveTo>
                  <a:pt x="17" y="407"/>
                </a:moveTo>
                <a:cubicBezTo>
                  <a:pt x="0" y="341"/>
                  <a:pt x="1" y="275"/>
                  <a:pt x="18" y="207"/>
                </a:cubicBezTo>
                <a:cubicBezTo>
                  <a:pt x="33" y="145"/>
                  <a:pt x="61" y="92"/>
                  <a:pt x="101" y="47"/>
                </a:cubicBezTo>
                <a:cubicBezTo>
                  <a:pt x="116" y="29"/>
                  <a:pt x="133" y="14"/>
                  <a:pt x="151" y="0"/>
                </a:cubicBezTo>
                <a:cubicBezTo>
                  <a:pt x="196" y="74"/>
                  <a:pt x="196" y="74"/>
                  <a:pt x="196" y="74"/>
                </a:cubicBezTo>
                <a:cubicBezTo>
                  <a:pt x="193" y="74"/>
                  <a:pt x="189" y="73"/>
                  <a:pt x="186" y="73"/>
                </a:cubicBezTo>
                <a:cubicBezTo>
                  <a:pt x="168" y="73"/>
                  <a:pt x="153" y="80"/>
                  <a:pt x="140" y="92"/>
                </a:cubicBezTo>
                <a:cubicBezTo>
                  <a:pt x="128" y="104"/>
                  <a:pt x="122" y="120"/>
                  <a:pt x="122" y="137"/>
                </a:cubicBezTo>
                <a:cubicBezTo>
                  <a:pt x="122" y="155"/>
                  <a:pt x="128" y="170"/>
                  <a:pt x="140" y="182"/>
                </a:cubicBezTo>
                <a:cubicBezTo>
                  <a:pt x="153" y="195"/>
                  <a:pt x="168" y="201"/>
                  <a:pt x="186" y="201"/>
                </a:cubicBezTo>
                <a:cubicBezTo>
                  <a:pt x="203" y="201"/>
                  <a:pt x="218" y="195"/>
                  <a:pt x="231" y="182"/>
                </a:cubicBezTo>
                <a:cubicBezTo>
                  <a:pt x="238" y="175"/>
                  <a:pt x="243" y="167"/>
                  <a:pt x="246" y="158"/>
                </a:cubicBezTo>
                <a:cubicBezTo>
                  <a:pt x="293" y="235"/>
                  <a:pt x="293" y="235"/>
                  <a:pt x="293" y="235"/>
                </a:cubicBezTo>
                <a:cubicBezTo>
                  <a:pt x="188" y="300"/>
                  <a:pt x="188" y="300"/>
                  <a:pt x="188" y="300"/>
                </a:cubicBezTo>
                <a:cubicBezTo>
                  <a:pt x="195" y="303"/>
                  <a:pt x="202" y="308"/>
                  <a:pt x="208" y="314"/>
                </a:cubicBezTo>
                <a:cubicBezTo>
                  <a:pt x="221" y="327"/>
                  <a:pt x="227" y="342"/>
                  <a:pt x="227" y="360"/>
                </a:cubicBezTo>
                <a:cubicBezTo>
                  <a:pt x="227" y="377"/>
                  <a:pt x="221" y="392"/>
                  <a:pt x="208" y="405"/>
                </a:cubicBezTo>
                <a:cubicBezTo>
                  <a:pt x="196" y="417"/>
                  <a:pt x="181" y="423"/>
                  <a:pt x="163" y="423"/>
                </a:cubicBezTo>
                <a:cubicBezTo>
                  <a:pt x="146" y="423"/>
                  <a:pt x="131" y="417"/>
                  <a:pt x="118" y="405"/>
                </a:cubicBezTo>
                <a:cubicBezTo>
                  <a:pt x="106" y="392"/>
                  <a:pt x="100" y="377"/>
                  <a:pt x="100" y="360"/>
                </a:cubicBezTo>
                <a:cubicBezTo>
                  <a:pt x="100" y="358"/>
                  <a:pt x="100" y="357"/>
                  <a:pt x="100" y="355"/>
                </a:cubicBezTo>
                <a:lnTo>
                  <a:pt x="17" y="407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" name="TextBox 45"/>
          <p:cNvSpPr txBox="1"/>
          <p:nvPr/>
        </p:nvSpPr>
        <p:spPr>
          <a:xfrm>
            <a:off x="3803423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8565">
              <a:spcBef>
                <a:spcPct val="0"/>
              </a:spcBef>
              <a:defRPr/>
            </a:pPr>
            <a:r>
              <a:rPr lang="en-US" sz="2665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7" name="TextBox 46"/>
          <p:cNvSpPr txBox="1"/>
          <p:nvPr/>
        </p:nvSpPr>
        <p:spPr>
          <a:xfrm>
            <a:off x="4515274" y="1612969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8565">
              <a:spcBef>
                <a:spcPct val="0"/>
              </a:spcBef>
              <a:defRPr/>
            </a:pPr>
            <a:r>
              <a:rPr lang="en-US" sz="2665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8" name="TextBox 47"/>
          <p:cNvSpPr txBox="1"/>
          <p:nvPr/>
        </p:nvSpPr>
        <p:spPr>
          <a:xfrm>
            <a:off x="5135462" y="2190125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8565">
              <a:spcBef>
                <a:spcPct val="0"/>
              </a:spcBef>
              <a:defRPr/>
            </a:pPr>
            <a:r>
              <a:rPr lang="en-US" sz="2665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9" name="TextBox 48"/>
          <p:cNvSpPr txBox="1"/>
          <p:nvPr/>
        </p:nvSpPr>
        <p:spPr>
          <a:xfrm>
            <a:off x="4137473" y="2254005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8565">
              <a:spcBef>
                <a:spcPct val="0"/>
              </a:spcBef>
              <a:defRPr/>
            </a:pPr>
            <a:r>
              <a:rPr lang="en-US" sz="2665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0" name="TextBox 49"/>
          <p:cNvSpPr txBox="1"/>
          <p:nvPr/>
        </p:nvSpPr>
        <p:spPr>
          <a:xfrm>
            <a:off x="4853471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8565">
              <a:spcBef>
                <a:spcPct val="0"/>
              </a:spcBef>
              <a:defRPr/>
            </a:pPr>
            <a:r>
              <a:rPr lang="en-US" sz="2665">
                <a:solidFill>
                  <a:schemeClr val="bg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21" name="TextBox 50"/>
          <p:cNvSpPr txBox="1"/>
          <p:nvPr/>
        </p:nvSpPr>
        <p:spPr>
          <a:xfrm>
            <a:off x="4575760" y="3426348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8565">
              <a:spcBef>
                <a:spcPct val="0"/>
              </a:spcBef>
              <a:defRPr/>
            </a:pPr>
            <a:r>
              <a:rPr lang="en-US" sz="2665">
                <a:solidFill>
                  <a:schemeClr val="bg1"/>
                </a:solidFill>
                <a:cs typeface="+mn-ea"/>
                <a:sym typeface="+mn-lt"/>
              </a:rPr>
              <a:t>06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4724" y="1646118"/>
            <a:ext cx="7826663" cy="2532222"/>
            <a:chOff x="654724" y="1646118"/>
            <a:chExt cx="7826663" cy="2532222"/>
          </a:xfrm>
        </p:grpSpPr>
        <p:sp>
          <p:nvSpPr>
            <p:cNvPr id="10" name="Freeform: Shape 34"/>
            <p:cNvSpPr/>
            <p:nvPr/>
          </p:nvSpPr>
          <p:spPr bwMode="auto">
            <a:xfrm>
              <a:off x="654724" y="1827465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35"/>
            <p:cNvSpPr/>
            <p:nvPr/>
          </p:nvSpPr>
          <p:spPr bwMode="auto">
            <a:xfrm>
              <a:off x="654724" y="2636697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36"/>
            <p:cNvSpPr/>
            <p:nvPr/>
          </p:nvSpPr>
          <p:spPr bwMode="auto">
            <a:xfrm>
              <a:off x="654724" y="3449982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37"/>
            <p:cNvSpPr/>
            <p:nvPr/>
          </p:nvSpPr>
          <p:spPr bwMode="auto">
            <a:xfrm>
              <a:off x="8170419" y="184120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38"/>
            <p:cNvSpPr/>
            <p:nvPr/>
          </p:nvSpPr>
          <p:spPr bwMode="auto">
            <a:xfrm>
              <a:off x="8170419" y="2656713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Freeform: Shape 39"/>
            <p:cNvSpPr/>
            <p:nvPr/>
          </p:nvSpPr>
          <p:spPr bwMode="auto">
            <a:xfrm>
              <a:off x="8170419" y="345994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4"/>
            <p:cNvGrpSpPr/>
            <p:nvPr/>
          </p:nvGrpSpPr>
          <p:grpSpPr>
            <a:xfrm>
              <a:off x="965692" y="1646118"/>
              <a:ext cx="2381607" cy="653593"/>
              <a:chOff x="1398307" y="2180815"/>
              <a:chExt cx="3175476" cy="871457"/>
            </a:xfrm>
          </p:grpSpPr>
          <p:sp>
            <p:nvSpPr>
              <p:cNvPr id="38" name="TextBox 33"/>
              <p:cNvSpPr txBox="1"/>
              <p:nvPr/>
            </p:nvSpPr>
            <p:spPr>
              <a:xfrm>
                <a:off x="1398307" y="2180815"/>
                <a:ext cx="1820103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accent1"/>
                    </a:solidFill>
                    <a:cs typeface="+mn-ea"/>
                    <a:sym typeface="+mn-lt"/>
                  </a:rPr>
                  <a:t>完成度良好</a:t>
                </a:r>
              </a:p>
            </p:txBody>
          </p:sp>
          <p:sp>
            <p:nvSpPr>
              <p:cNvPr id="39" name="Rectangle 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基本实现了预定的功能，还有一个</a:t>
                </a: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bug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需要修正</a:t>
                </a:r>
              </a:p>
            </p:txBody>
          </p:sp>
        </p:grpSp>
        <p:grpSp>
          <p:nvGrpSpPr>
            <p:cNvPr id="23" name="Group 51"/>
            <p:cNvGrpSpPr/>
            <p:nvPr/>
          </p:nvGrpSpPr>
          <p:grpSpPr>
            <a:xfrm>
              <a:off x="965692" y="2462347"/>
              <a:ext cx="2381607" cy="653593"/>
              <a:chOff x="1398307" y="2180815"/>
              <a:chExt cx="3175476" cy="871457"/>
            </a:xfrm>
          </p:grpSpPr>
          <p:sp>
            <p:nvSpPr>
              <p:cNvPr id="36" name="TextBox 52"/>
              <p:cNvSpPr txBox="1"/>
              <p:nvPr/>
            </p:nvSpPr>
            <p:spPr>
              <a:xfrm>
                <a:off x="1398307" y="2180815"/>
                <a:ext cx="2108816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accent2"/>
                    </a:solidFill>
                    <a:cs typeface="+mn-ea"/>
                    <a:sym typeface="+mn-lt"/>
                  </a:rPr>
                  <a:t>收获颇丰</a:t>
                </a:r>
              </a:p>
            </p:txBody>
          </p:sp>
          <p:sp>
            <p:nvSpPr>
              <p:cNvPr id="37" name="Rectangle 5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锻炼了自己的编程能力，遇到了在团队开发过程中的诸多问题，获取到了经验</a:t>
                </a:r>
              </a:p>
            </p:txBody>
          </p:sp>
        </p:grpSp>
        <p:grpSp>
          <p:nvGrpSpPr>
            <p:cNvPr id="24" name="Group 54"/>
            <p:cNvGrpSpPr/>
            <p:nvPr/>
          </p:nvGrpSpPr>
          <p:grpSpPr>
            <a:xfrm>
              <a:off x="965692" y="3278669"/>
              <a:ext cx="2381607" cy="653593"/>
              <a:chOff x="1398307" y="2180815"/>
              <a:chExt cx="3175476" cy="871457"/>
            </a:xfrm>
          </p:grpSpPr>
          <p:sp>
            <p:nvSpPr>
              <p:cNvPr id="34" name="TextBox 55"/>
              <p:cNvSpPr txBox="1"/>
              <p:nvPr/>
            </p:nvSpPr>
            <p:spPr>
              <a:xfrm>
                <a:off x="1398307" y="2180815"/>
                <a:ext cx="2108816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r>
                  <a:rPr lang="zh-CN" altLang="en-US" sz="1400" dirty="0">
                    <a:solidFill>
                      <a:schemeClr val="accent3"/>
                    </a:solidFill>
                    <a:cs typeface="+mn-ea"/>
                    <a:sym typeface="+mn-lt"/>
                  </a:rPr>
                  <a:t>有很多不足</a:t>
                </a:r>
              </a:p>
            </p:txBody>
          </p:sp>
          <p:sp>
            <p:nvSpPr>
              <p:cNvPr id="35" name="Rectangle 56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不熟悉一个项目的开发流程，未能认真阅读需求文档，导致后面出现很多问题</a:t>
                </a:r>
              </a:p>
            </p:txBody>
          </p:sp>
        </p:grpSp>
        <p:grpSp>
          <p:nvGrpSpPr>
            <p:cNvPr id="25" name="Group 57"/>
            <p:cNvGrpSpPr/>
            <p:nvPr/>
          </p:nvGrpSpPr>
          <p:grpSpPr>
            <a:xfrm>
              <a:off x="5785904" y="1646119"/>
              <a:ext cx="2381609" cy="705771"/>
              <a:chOff x="1398307" y="2180815"/>
              <a:chExt cx="3175478" cy="941027"/>
            </a:xfrm>
          </p:grpSpPr>
          <p:sp>
            <p:nvSpPr>
              <p:cNvPr id="32" name="TextBox 58"/>
              <p:cNvSpPr txBox="1"/>
              <p:nvPr/>
            </p:nvSpPr>
            <p:spPr>
              <a:xfrm>
                <a:off x="2756100" y="2180815"/>
                <a:ext cx="1817685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4"/>
                    </a:solidFill>
                    <a:cs typeface="+mn-ea"/>
                    <a:sym typeface="+mn-lt"/>
                  </a:rPr>
                  <a:t>版本控制问题</a:t>
                </a:r>
              </a:p>
            </p:txBody>
          </p:sp>
          <p:sp>
            <p:nvSpPr>
              <p:cNvPr id="33" name="Rectangle 59"/>
              <p:cNvSpPr/>
              <p:nvPr/>
            </p:nvSpPr>
            <p:spPr>
              <a:xfrm>
                <a:off x="1398307" y="2503980"/>
                <a:ext cx="3175475" cy="617862"/>
              </a:xfrm>
              <a:prstGeom prst="rect">
                <a:avLst/>
              </a:prstGeom>
            </p:spPr>
            <p:txBody>
              <a:bodyPr wrap="square" lIns="144000" rIns="14400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仅两个人同时开发前端，遇到版本冲突的问题，</a:t>
                </a:r>
              </a:p>
            </p:txBody>
          </p:sp>
        </p:grpSp>
        <p:grpSp>
          <p:nvGrpSpPr>
            <p:cNvPr id="26" name="Group 60"/>
            <p:cNvGrpSpPr/>
            <p:nvPr/>
          </p:nvGrpSpPr>
          <p:grpSpPr>
            <a:xfrm>
              <a:off x="5785904" y="2462347"/>
              <a:ext cx="2381609" cy="653593"/>
              <a:chOff x="1398307" y="2180815"/>
              <a:chExt cx="3175478" cy="871457"/>
            </a:xfrm>
          </p:grpSpPr>
          <p:sp>
            <p:nvSpPr>
              <p:cNvPr id="30" name="TextBox 61"/>
              <p:cNvSpPr txBox="1"/>
              <p:nvPr/>
            </p:nvSpPr>
            <p:spPr>
              <a:xfrm>
                <a:off x="2756100" y="2180815"/>
                <a:ext cx="1817685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5"/>
                    </a:solidFill>
                    <a:cs typeface="+mn-ea"/>
                    <a:sym typeface="+mn-lt"/>
                  </a:rPr>
                  <a:t>编程技术问题</a:t>
                </a:r>
              </a:p>
            </p:txBody>
          </p:sp>
          <p:sp>
            <p:nvSpPr>
              <p:cNvPr id="31" name="Rectangle 62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对于安卓开发技术不熟悉，花费很多时间在解决遇到的疑难问题</a:t>
                </a:r>
              </a:p>
            </p:txBody>
          </p:sp>
        </p:grpSp>
        <p:grpSp>
          <p:nvGrpSpPr>
            <p:cNvPr id="27" name="Group 63"/>
            <p:cNvGrpSpPr/>
            <p:nvPr/>
          </p:nvGrpSpPr>
          <p:grpSpPr>
            <a:xfrm>
              <a:off x="5785904" y="3278670"/>
              <a:ext cx="2381609" cy="899670"/>
              <a:chOff x="1398307" y="2180815"/>
              <a:chExt cx="3175478" cy="1199559"/>
            </a:xfrm>
          </p:grpSpPr>
          <p:sp>
            <p:nvSpPr>
              <p:cNvPr id="28" name="TextBox 64"/>
              <p:cNvSpPr txBox="1"/>
              <p:nvPr/>
            </p:nvSpPr>
            <p:spPr>
              <a:xfrm>
                <a:off x="2756100" y="2180815"/>
                <a:ext cx="1817685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dirty="0">
                    <a:solidFill>
                      <a:schemeClr val="accent6"/>
                    </a:solidFill>
                    <a:cs typeface="+mn-ea"/>
                    <a:sym typeface="+mn-lt"/>
                  </a:rPr>
                  <a:t>团队协作良好</a:t>
                </a:r>
              </a:p>
            </p:txBody>
          </p:sp>
          <p:sp>
            <p:nvSpPr>
              <p:cNvPr id="29" name="Rectangle 65"/>
              <p:cNvSpPr/>
              <p:nvPr/>
            </p:nvSpPr>
            <p:spPr>
              <a:xfrm>
                <a:off x="1398307" y="2503980"/>
                <a:ext cx="3175475" cy="876394"/>
              </a:xfrm>
              <a:prstGeom prst="rect">
                <a:avLst/>
              </a:prstGeom>
            </p:spPr>
            <p:txBody>
              <a:bodyPr wrap="square" lIns="144000" rIns="14400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项目初始大家对流程不是很熟练，遇到很多阻碍，在进入 正常流程后，大家能够实现各司其职，共同交流</a:t>
                </a:r>
              </a:p>
            </p:txBody>
          </p:sp>
        </p:grp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4" name="Title 1"/>
          <p:cNvSpPr txBox="1"/>
          <p:nvPr/>
        </p:nvSpPr>
        <p:spPr>
          <a:xfrm>
            <a:off x="750127" y="159792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个人工作总结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5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31"/>
          <p:cNvSpPr/>
          <p:nvPr/>
        </p:nvSpPr>
        <p:spPr bwMode="auto">
          <a:xfrm rot="21176574">
            <a:off x="4777980" y="390955"/>
            <a:ext cx="1731554" cy="3487930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2951 w 9580"/>
              <a:gd name="connsiteY0" fmla="*/ 880 h 9854"/>
              <a:gd name="connsiteX1" fmla="*/ 5333 w 9580"/>
              <a:gd name="connsiteY1" fmla="*/ 6 h 9854"/>
              <a:gd name="connsiteX2" fmla="*/ 7456 w 9580"/>
              <a:gd name="connsiteY2" fmla="*/ 1362 h 9854"/>
              <a:gd name="connsiteX3" fmla="*/ 9437 w 9580"/>
              <a:gd name="connsiteY3" fmla="*/ 2948 h 9854"/>
              <a:gd name="connsiteX4" fmla="*/ 9296 w 9580"/>
              <a:gd name="connsiteY4" fmla="*/ 5408 h 9854"/>
              <a:gd name="connsiteX5" fmla="*/ 8871 w 9580"/>
              <a:gd name="connsiteY5" fmla="*/ 7868 h 9854"/>
              <a:gd name="connsiteX6" fmla="*/ 6607 w 9580"/>
              <a:gd name="connsiteY6" fmla="*/ 8971 h 9854"/>
              <a:gd name="connsiteX7" fmla="*/ 4225 w 9580"/>
              <a:gd name="connsiteY7" fmla="*/ 9845 h 9854"/>
              <a:gd name="connsiteX8" fmla="*/ 2102 w 9580"/>
              <a:gd name="connsiteY8" fmla="*/ 8512 h 9854"/>
              <a:gd name="connsiteX9" fmla="*/ 145 w 9580"/>
              <a:gd name="connsiteY9" fmla="*/ 6926 h 9854"/>
              <a:gd name="connsiteX10" fmla="*/ 263 w 9580"/>
              <a:gd name="connsiteY10" fmla="*/ 4466 h 9854"/>
              <a:gd name="connsiteX11" fmla="*/ 687 w 9580"/>
              <a:gd name="connsiteY11" fmla="*/ 2006 h 9854"/>
              <a:gd name="connsiteX12" fmla="*/ 3175 w 9580"/>
              <a:gd name="connsiteY12" fmla="*/ 1098 h 9854"/>
              <a:gd name="connsiteX0-1" fmla="*/ 3080 w 10000"/>
              <a:gd name="connsiteY0-2" fmla="*/ 893 h 10000"/>
              <a:gd name="connsiteX1-3" fmla="*/ 5567 w 10000"/>
              <a:gd name="connsiteY1-4" fmla="*/ 6 h 10000"/>
              <a:gd name="connsiteX2-5" fmla="*/ 7783 w 10000"/>
              <a:gd name="connsiteY2-6" fmla="*/ 1382 h 10000"/>
              <a:gd name="connsiteX3-7" fmla="*/ 9851 w 10000"/>
              <a:gd name="connsiteY3-8" fmla="*/ 2992 h 10000"/>
              <a:gd name="connsiteX4-9" fmla="*/ 9704 w 10000"/>
              <a:gd name="connsiteY4-10" fmla="*/ 5488 h 10000"/>
              <a:gd name="connsiteX5-11" fmla="*/ 9260 w 10000"/>
              <a:gd name="connsiteY5-12" fmla="*/ 7985 h 10000"/>
              <a:gd name="connsiteX6-13" fmla="*/ 6897 w 10000"/>
              <a:gd name="connsiteY6-14" fmla="*/ 9104 h 10000"/>
              <a:gd name="connsiteX7-15" fmla="*/ 4410 w 10000"/>
              <a:gd name="connsiteY7-16" fmla="*/ 9991 h 10000"/>
              <a:gd name="connsiteX8-17" fmla="*/ 2194 w 10000"/>
              <a:gd name="connsiteY8-18" fmla="*/ 8638 h 10000"/>
              <a:gd name="connsiteX9-19" fmla="*/ 151 w 10000"/>
              <a:gd name="connsiteY9-20" fmla="*/ 7029 h 10000"/>
              <a:gd name="connsiteX10-21" fmla="*/ 275 w 10000"/>
              <a:gd name="connsiteY10-22" fmla="*/ 4532 h 10000"/>
              <a:gd name="connsiteX11-23" fmla="*/ 717 w 10000"/>
              <a:gd name="connsiteY11-24" fmla="*/ 2036 h 10000"/>
              <a:gd name="connsiteX0-25" fmla="*/ 3080 w 10000"/>
              <a:gd name="connsiteY0-26" fmla="*/ 893 h 10000"/>
              <a:gd name="connsiteX1-27" fmla="*/ 5567 w 10000"/>
              <a:gd name="connsiteY1-28" fmla="*/ 6 h 10000"/>
              <a:gd name="connsiteX2-29" fmla="*/ 7783 w 10000"/>
              <a:gd name="connsiteY2-30" fmla="*/ 1382 h 10000"/>
              <a:gd name="connsiteX3-31" fmla="*/ 9851 w 10000"/>
              <a:gd name="connsiteY3-32" fmla="*/ 2992 h 10000"/>
              <a:gd name="connsiteX4-33" fmla="*/ 9704 w 10000"/>
              <a:gd name="connsiteY4-34" fmla="*/ 5488 h 10000"/>
              <a:gd name="connsiteX5-35" fmla="*/ 9260 w 10000"/>
              <a:gd name="connsiteY5-36" fmla="*/ 7985 h 10000"/>
              <a:gd name="connsiteX6-37" fmla="*/ 6897 w 10000"/>
              <a:gd name="connsiteY6-38" fmla="*/ 9104 h 10000"/>
              <a:gd name="connsiteX7-39" fmla="*/ 4410 w 10000"/>
              <a:gd name="connsiteY7-40" fmla="*/ 9991 h 10000"/>
              <a:gd name="connsiteX8-41" fmla="*/ 2194 w 10000"/>
              <a:gd name="connsiteY8-42" fmla="*/ 8638 h 10000"/>
              <a:gd name="connsiteX9-43" fmla="*/ 151 w 10000"/>
              <a:gd name="connsiteY9-44" fmla="*/ 7029 h 10000"/>
              <a:gd name="connsiteX10-45" fmla="*/ 275 w 10000"/>
              <a:gd name="connsiteY10-46" fmla="*/ 4532 h 10000"/>
              <a:gd name="connsiteX0-47" fmla="*/ 2929 w 9849"/>
              <a:gd name="connsiteY0-48" fmla="*/ 893 h 10000"/>
              <a:gd name="connsiteX1-49" fmla="*/ 5416 w 9849"/>
              <a:gd name="connsiteY1-50" fmla="*/ 6 h 10000"/>
              <a:gd name="connsiteX2-51" fmla="*/ 7632 w 9849"/>
              <a:gd name="connsiteY2-52" fmla="*/ 1382 h 10000"/>
              <a:gd name="connsiteX3-53" fmla="*/ 9700 w 9849"/>
              <a:gd name="connsiteY3-54" fmla="*/ 2992 h 10000"/>
              <a:gd name="connsiteX4-55" fmla="*/ 9553 w 9849"/>
              <a:gd name="connsiteY4-56" fmla="*/ 5488 h 10000"/>
              <a:gd name="connsiteX5-57" fmla="*/ 9109 w 9849"/>
              <a:gd name="connsiteY5-58" fmla="*/ 7985 h 10000"/>
              <a:gd name="connsiteX6-59" fmla="*/ 6746 w 9849"/>
              <a:gd name="connsiteY6-60" fmla="*/ 9104 h 10000"/>
              <a:gd name="connsiteX7-61" fmla="*/ 4259 w 9849"/>
              <a:gd name="connsiteY7-62" fmla="*/ 9991 h 10000"/>
              <a:gd name="connsiteX8-63" fmla="*/ 2043 w 9849"/>
              <a:gd name="connsiteY8-64" fmla="*/ 8638 h 10000"/>
              <a:gd name="connsiteX9-65" fmla="*/ 0 w 9849"/>
              <a:gd name="connsiteY9-66" fmla="*/ 7029 h 10000"/>
              <a:gd name="connsiteX0-67" fmla="*/ 900 w 7926"/>
              <a:gd name="connsiteY0-68" fmla="*/ 893 h 10000"/>
              <a:gd name="connsiteX1-69" fmla="*/ 3425 w 7926"/>
              <a:gd name="connsiteY1-70" fmla="*/ 6 h 10000"/>
              <a:gd name="connsiteX2-71" fmla="*/ 5675 w 7926"/>
              <a:gd name="connsiteY2-72" fmla="*/ 1382 h 10000"/>
              <a:gd name="connsiteX3-73" fmla="*/ 7775 w 7926"/>
              <a:gd name="connsiteY3-74" fmla="*/ 2992 h 10000"/>
              <a:gd name="connsiteX4-75" fmla="*/ 7625 w 7926"/>
              <a:gd name="connsiteY4-76" fmla="*/ 5488 h 10000"/>
              <a:gd name="connsiteX5-77" fmla="*/ 7175 w 7926"/>
              <a:gd name="connsiteY5-78" fmla="*/ 7985 h 10000"/>
              <a:gd name="connsiteX6-79" fmla="*/ 4775 w 7926"/>
              <a:gd name="connsiteY6-80" fmla="*/ 9104 h 10000"/>
              <a:gd name="connsiteX7-81" fmla="*/ 2250 w 7926"/>
              <a:gd name="connsiteY7-82" fmla="*/ 9991 h 10000"/>
              <a:gd name="connsiteX8-83" fmla="*/ 0 w 7926"/>
              <a:gd name="connsiteY8-84" fmla="*/ 8638 h 10000"/>
              <a:gd name="connsiteX0-85" fmla="*/ 0 w 8864"/>
              <a:gd name="connsiteY0-86" fmla="*/ 893 h 10000"/>
              <a:gd name="connsiteX1-87" fmla="*/ 3185 w 8864"/>
              <a:gd name="connsiteY1-88" fmla="*/ 6 h 10000"/>
              <a:gd name="connsiteX2-89" fmla="*/ 6024 w 8864"/>
              <a:gd name="connsiteY2-90" fmla="*/ 1382 h 10000"/>
              <a:gd name="connsiteX3-91" fmla="*/ 8673 w 8864"/>
              <a:gd name="connsiteY3-92" fmla="*/ 2992 h 10000"/>
              <a:gd name="connsiteX4-93" fmla="*/ 8484 w 8864"/>
              <a:gd name="connsiteY4-94" fmla="*/ 5488 h 10000"/>
              <a:gd name="connsiteX5-95" fmla="*/ 7916 w 8864"/>
              <a:gd name="connsiteY5-96" fmla="*/ 7985 h 10000"/>
              <a:gd name="connsiteX6-97" fmla="*/ 4888 w 8864"/>
              <a:gd name="connsiteY6-98" fmla="*/ 9104 h 10000"/>
              <a:gd name="connsiteX7-99" fmla="*/ 1703 w 8864"/>
              <a:gd name="connsiteY7-100" fmla="*/ 9991 h 10000"/>
              <a:gd name="connsiteX0-101" fmla="*/ 0 w 10000"/>
              <a:gd name="connsiteY0-102" fmla="*/ 893 h 9104"/>
              <a:gd name="connsiteX1-103" fmla="*/ 3593 w 10000"/>
              <a:gd name="connsiteY1-104" fmla="*/ 6 h 9104"/>
              <a:gd name="connsiteX2-105" fmla="*/ 6796 w 10000"/>
              <a:gd name="connsiteY2-106" fmla="*/ 1382 h 9104"/>
              <a:gd name="connsiteX3-107" fmla="*/ 9785 w 10000"/>
              <a:gd name="connsiteY3-108" fmla="*/ 2992 h 9104"/>
              <a:gd name="connsiteX4-109" fmla="*/ 9571 w 10000"/>
              <a:gd name="connsiteY4-110" fmla="*/ 5488 h 9104"/>
              <a:gd name="connsiteX5-111" fmla="*/ 8931 w 10000"/>
              <a:gd name="connsiteY5-112" fmla="*/ 7985 h 9104"/>
              <a:gd name="connsiteX6-113" fmla="*/ 5514 w 10000"/>
              <a:gd name="connsiteY6-114" fmla="*/ 9104 h 9104"/>
              <a:gd name="connsiteX0-115" fmla="*/ 0 w 10000"/>
              <a:gd name="connsiteY0-116" fmla="*/ 981 h 10000"/>
              <a:gd name="connsiteX1-117" fmla="*/ 3593 w 10000"/>
              <a:gd name="connsiteY1-118" fmla="*/ 7 h 10000"/>
              <a:gd name="connsiteX2-119" fmla="*/ 6796 w 10000"/>
              <a:gd name="connsiteY2-120" fmla="*/ 1518 h 10000"/>
              <a:gd name="connsiteX3-121" fmla="*/ 9785 w 10000"/>
              <a:gd name="connsiteY3-122" fmla="*/ 3286 h 10000"/>
              <a:gd name="connsiteX4-123" fmla="*/ 9571 w 10000"/>
              <a:gd name="connsiteY4-124" fmla="*/ 6028 h 10000"/>
              <a:gd name="connsiteX5-125" fmla="*/ 8931 w 10000"/>
              <a:gd name="connsiteY5-126" fmla="*/ 8771 h 10000"/>
              <a:gd name="connsiteX6-127" fmla="*/ 5514 w 10000"/>
              <a:gd name="connsiteY6-128" fmla="*/ 10000 h 10000"/>
              <a:gd name="connsiteX0-129" fmla="*/ 0 w 10000"/>
              <a:gd name="connsiteY0-130" fmla="*/ 981 h 10000"/>
              <a:gd name="connsiteX1-131" fmla="*/ 3593 w 10000"/>
              <a:gd name="connsiteY1-132" fmla="*/ 7 h 10000"/>
              <a:gd name="connsiteX2-133" fmla="*/ 6796 w 10000"/>
              <a:gd name="connsiteY2-134" fmla="*/ 1518 h 10000"/>
              <a:gd name="connsiteX3-135" fmla="*/ 9785 w 10000"/>
              <a:gd name="connsiteY3-136" fmla="*/ 3286 h 10000"/>
              <a:gd name="connsiteX4-137" fmla="*/ 9571 w 10000"/>
              <a:gd name="connsiteY4-138" fmla="*/ 6028 h 10000"/>
              <a:gd name="connsiteX5-139" fmla="*/ 8931 w 10000"/>
              <a:gd name="connsiteY5-140" fmla="*/ 8771 h 10000"/>
              <a:gd name="connsiteX6-141" fmla="*/ 7258 w 10000"/>
              <a:gd name="connsiteY6-142" fmla="*/ 9454 h 10000"/>
              <a:gd name="connsiteX7-143" fmla="*/ 5514 w 10000"/>
              <a:gd name="connsiteY7-144" fmla="*/ 10000 h 10000"/>
              <a:gd name="connsiteX0-145" fmla="*/ 0 w 10000"/>
              <a:gd name="connsiteY0-146" fmla="*/ 981 h 9454"/>
              <a:gd name="connsiteX1-147" fmla="*/ 3593 w 10000"/>
              <a:gd name="connsiteY1-148" fmla="*/ 7 h 9454"/>
              <a:gd name="connsiteX2-149" fmla="*/ 6796 w 10000"/>
              <a:gd name="connsiteY2-150" fmla="*/ 1518 h 9454"/>
              <a:gd name="connsiteX3-151" fmla="*/ 9785 w 10000"/>
              <a:gd name="connsiteY3-152" fmla="*/ 3286 h 9454"/>
              <a:gd name="connsiteX4-153" fmla="*/ 9571 w 10000"/>
              <a:gd name="connsiteY4-154" fmla="*/ 6028 h 9454"/>
              <a:gd name="connsiteX5-155" fmla="*/ 8931 w 10000"/>
              <a:gd name="connsiteY5-156" fmla="*/ 8771 h 9454"/>
              <a:gd name="connsiteX6-157" fmla="*/ 7258 w 10000"/>
              <a:gd name="connsiteY6-158" fmla="*/ 9454 h 9454"/>
              <a:gd name="connsiteX0-159" fmla="*/ 0 w 6407"/>
              <a:gd name="connsiteY0-160" fmla="*/ 0 h 9993"/>
              <a:gd name="connsiteX1-161" fmla="*/ 3203 w 6407"/>
              <a:gd name="connsiteY1-162" fmla="*/ 1599 h 9993"/>
              <a:gd name="connsiteX2-163" fmla="*/ 6192 w 6407"/>
              <a:gd name="connsiteY2-164" fmla="*/ 3469 h 9993"/>
              <a:gd name="connsiteX3-165" fmla="*/ 5978 w 6407"/>
              <a:gd name="connsiteY3-166" fmla="*/ 6369 h 9993"/>
              <a:gd name="connsiteX4-167" fmla="*/ 5338 w 6407"/>
              <a:gd name="connsiteY4-168" fmla="*/ 9271 h 9993"/>
              <a:gd name="connsiteX5-169" fmla="*/ 3665 w 6407"/>
              <a:gd name="connsiteY5-170" fmla="*/ 9993 h 9993"/>
              <a:gd name="connsiteX0-171" fmla="*/ 0 w 10000"/>
              <a:gd name="connsiteY0-172" fmla="*/ 0 h 9918"/>
              <a:gd name="connsiteX1-173" fmla="*/ 4999 w 10000"/>
              <a:gd name="connsiteY1-174" fmla="*/ 1600 h 9918"/>
              <a:gd name="connsiteX2-175" fmla="*/ 9664 w 10000"/>
              <a:gd name="connsiteY2-176" fmla="*/ 3471 h 9918"/>
              <a:gd name="connsiteX3-177" fmla="*/ 9330 w 10000"/>
              <a:gd name="connsiteY3-178" fmla="*/ 6373 h 9918"/>
              <a:gd name="connsiteX4-179" fmla="*/ 8332 w 10000"/>
              <a:gd name="connsiteY4-180" fmla="*/ 9277 h 9918"/>
              <a:gd name="connsiteX5-181" fmla="*/ 6378 w 10000"/>
              <a:gd name="connsiteY5-182" fmla="*/ 9918 h 9918"/>
              <a:gd name="connsiteX0-183" fmla="*/ 0 w 10000"/>
              <a:gd name="connsiteY0-184" fmla="*/ 0 h 9886"/>
              <a:gd name="connsiteX1-185" fmla="*/ 4999 w 10000"/>
              <a:gd name="connsiteY1-186" fmla="*/ 1613 h 9886"/>
              <a:gd name="connsiteX2-187" fmla="*/ 9664 w 10000"/>
              <a:gd name="connsiteY2-188" fmla="*/ 3500 h 9886"/>
              <a:gd name="connsiteX3-189" fmla="*/ 9330 w 10000"/>
              <a:gd name="connsiteY3-190" fmla="*/ 6426 h 9886"/>
              <a:gd name="connsiteX4-191" fmla="*/ 8332 w 10000"/>
              <a:gd name="connsiteY4-192" fmla="*/ 9354 h 9886"/>
              <a:gd name="connsiteX5-193" fmla="*/ 6961 w 10000"/>
              <a:gd name="connsiteY5-194" fmla="*/ 9886 h 9886"/>
              <a:gd name="connsiteX0-195" fmla="*/ 0 w 10000"/>
              <a:gd name="connsiteY0-196" fmla="*/ 0 h 10039"/>
              <a:gd name="connsiteX1-197" fmla="*/ 4999 w 10000"/>
              <a:gd name="connsiteY1-198" fmla="*/ 1632 h 10039"/>
              <a:gd name="connsiteX2-199" fmla="*/ 9664 w 10000"/>
              <a:gd name="connsiteY2-200" fmla="*/ 3540 h 10039"/>
              <a:gd name="connsiteX3-201" fmla="*/ 9330 w 10000"/>
              <a:gd name="connsiteY3-202" fmla="*/ 6500 h 10039"/>
              <a:gd name="connsiteX4-203" fmla="*/ 8332 w 10000"/>
              <a:gd name="connsiteY4-204" fmla="*/ 9462 h 10039"/>
              <a:gd name="connsiteX5-205" fmla="*/ 6924 w 10000"/>
              <a:gd name="connsiteY5-206" fmla="*/ 10039 h 10039"/>
              <a:gd name="connsiteX0-207" fmla="*/ 0 w 10000"/>
              <a:gd name="connsiteY0-208" fmla="*/ 0 h 10019"/>
              <a:gd name="connsiteX1-209" fmla="*/ 4999 w 10000"/>
              <a:gd name="connsiteY1-210" fmla="*/ 1632 h 10019"/>
              <a:gd name="connsiteX2-211" fmla="*/ 9664 w 10000"/>
              <a:gd name="connsiteY2-212" fmla="*/ 3540 h 10019"/>
              <a:gd name="connsiteX3-213" fmla="*/ 9330 w 10000"/>
              <a:gd name="connsiteY3-214" fmla="*/ 6500 h 10019"/>
              <a:gd name="connsiteX4-215" fmla="*/ 8332 w 10000"/>
              <a:gd name="connsiteY4-216" fmla="*/ 9462 h 10019"/>
              <a:gd name="connsiteX5-217" fmla="*/ 6818 w 10000"/>
              <a:gd name="connsiteY5-218" fmla="*/ 10019 h 10019"/>
              <a:gd name="connsiteX0-219" fmla="*/ 0 w 10000"/>
              <a:gd name="connsiteY0-220" fmla="*/ 0 h 10022"/>
              <a:gd name="connsiteX1-221" fmla="*/ 4999 w 10000"/>
              <a:gd name="connsiteY1-222" fmla="*/ 1632 h 10022"/>
              <a:gd name="connsiteX2-223" fmla="*/ 9664 w 10000"/>
              <a:gd name="connsiteY2-224" fmla="*/ 3540 h 10022"/>
              <a:gd name="connsiteX3-225" fmla="*/ 9330 w 10000"/>
              <a:gd name="connsiteY3-226" fmla="*/ 6500 h 10022"/>
              <a:gd name="connsiteX4-227" fmla="*/ 8332 w 10000"/>
              <a:gd name="connsiteY4-228" fmla="*/ 9462 h 10022"/>
              <a:gd name="connsiteX5-229" fmla="*/ 6873 w 10000"/>
              <a:gd name="connsiteY5-230" fmla="*/ 10022 h 10022"/>
              <a:gd name="connsiteX0-231" fmla="*/ 0 w 10000"/>
              <a:gd name="connsiteY0-232" fmla="*/ 0 h 10022"/>
              <a:gd name="connsiteX1-233" fmla="*/ 4999 w 10000"/>
              <a:gd name="connsiteY1-234" fmla="*/ 1632 h 10022"/>
              <a:gd name="connsiteX2-235" fmla="*/ 9664 w 10000"/>
              <a:gd name="connsiteY2-236" fmla="*/ 3540 h 10022"/>
              <a:gd name="connsiteX3-237" fmla="*/ 9330 w 10000"/>
              <a:gd name="connsiteY3-238" fmla="*/ 6500 h 10022"/>
              <a:gd name="connsiteX4-239" fmla="*/ 8332 w 10000"/>
              <a:gd name="connsiteY4-240" fmla="*/ 9462 h 10022"/>
              <a:gd name="connsiteX5-241" fmla="*/ 6873 w 10000"/>
              <a:gd name="connsiteY5-242" fmla="*/ 10022 h 10022"/>
              <a:gd name="connsiteX0-243" fmla="*/ 0 w 10000"/>
              <a:gd name="connsiteY0-244" fmla="*/ 0 h 10022"/>
              <a:gd name="connsiteX1-245" fmla="*/ 4999 w 10000"/>
              <a:gd name="connsiteY1-246" fmla="*/ 1632 h 10022"/>
              <a:gd name="connsiteX2-247" fmla="*/ 9664 w 10000"/>
              <a:gd name="connsiteY2-248" fmla="*/ 3540 h 10022"/>
              <a:gd name="connsiteX3-249" fmla="*/ 9330 w 10000"/>
              <a:gd name="connsiteY3-250" fmla="*/ 6500 h 10022"/>
              <a:gd name="connsiteX4-251" fmla="*/ 8332 w 10000"/>
              <a:gd name="connsiteY4-252" fmla="*/ 9462 h 10022"/>
              <a:gd name="connsiteX5-253" fmla="*/ 6873 w 10000"/>
              <a:gd name="connsiteY5-254" fmla="*/ 10022 h 10022"/>
              <a:gd name="connsiteX0-255" fmla="*/ 0 w 10000"/>
              <a:gd name="connsiteY0-256" fmla="*/ 0 h 10022"/>
              <a:gd name="connsiteX1-257" fmla="*/ 4999 w 10000"/>
              <a:gd name="connsiteY1-258" fmla="*/ 1632 h 10022"/>
              <a:gd name="connsiteX2-259" fmla="*/ 9664 w 10000"/>
              <a:gd name="connsiteY2-260" fmla="*/ 3540 h 10022"/>
              <a:gd name="connsiteX3-261" fmla="*/ 9330 w 10000"/>
              <a:gd name="connsiteY3-262" fmla="*/ 6500 h 10022"/>
              <a:gd name="connsiteX4-263" fmla="*/ 8332 w 10000"/>
              <a:gd name="connsiteY4-264" fmla="*/ 9462 h 10022"/>
              <a:gd name="connsiteX5-265" fmla="*/ 6873 w 10000"/>
              <a:gd name="connsiteY5-266" fmla="*/ 10022 h 10022"/>
              <a:gd name="connsiteX0-267" fmla="*/ 0 w 10000"/>
              <a:gd name="connsiteY0-268" fmla="*/ 0 h 10022"/>
              <a:gd name="connsiteX1-269" fmla="*/ 4999 w 10000"/>
              <a:gd name="connsiteY1-270" fmla="*/ 1632 h 10022"/>
              <a:gd name="connsiteX2-271" fmla="*/ 9664 w 10000"/>
              <a:gd name="connsiteY2-272" fmla="*/ 3540 h 10022"/>
              <a:gd name="connsiteX3-273" fmla="*/ 9330 w 10000"/>
              <a:gd name="connsiteY3-274" fmla="*/ 6500 h 10022"/>
              <a:gd name="connsiteX4-275" fmla="*/ 8332 w 10000"/>
              <a:gd name="connsiteY4-276" fmla="*/ 9462 h 10022"/>
              <a:gd name="connsiteX5-277" fmla="*/ 6873 w 10000"/>
              <a:gd name="connsiteY5-278" fmla="*/ 10022 h 10022"/>
              <a:gd name="connsiteX0-279" fmla="*/ 0 w 10000"/>
              <a:gd name="connsiteY0-280" fmla="*/ 0 h 10022"/>
              <a:gd name="connsiteX1-281" fmla="*/ 4999 w 10000"/>
              <a:gd name="connsiteY1-282" fmla="*/ 1632 h 10022"/>
              <a:gd name="connsiteX2-283" fmla="*/ 9664 w 10000"/>
              <a:gd name="connsiteY2-284" fmla="*/ 3540 h 10022"/>
              <a:gd name="connsiteX3-285" fmla="*/ 9330 w 10000"/>
              <a:gd name="connsiteY3-286" fmla="*/ 6500 h 10022"/>
              <a:gd name="connsiteX4-287" fmla="*/ 8332 w 10000"/>
              <a:gd name="connsiteY4-288" fmla="*/ 9462 h 10022"/>
              <a:gd name="connsiteX5-289" fmla="*/ 6873 w 10000"/>
              <a:gd name="connsiteY5-290" fmla="*/ 10022 h 100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00" h="10022">
                <a:moveTo>
                  <a:pt x="0" y="0"/>
                </a:moveTo>
                <a:cubicBezTo>
                  <a:pt x="2002" y="110"/>
                  <a:pt x="3445" y="1053"/>
                  <a:pt x="4999" y="1632"/>
                </a:cubicBezTo>
                <a:cubicBezTo>
                  <a:pt x="6554" y="2213"/>
                  <a:pt x="8829" y="2600"/>
                  <a:pt x="9664" y="3540"/>
                </a:cubicBezTo>
                <a:cubicBezTo>
                  <a:pt x="10495" y="4481"/>
                  <a:pt x="9552" y="5561"/>
                  <a:pt x="9330" y="6500"/>
                </a:cubicBezTo>
                <a:cubicBezTo>
                  <a:pt x="9107" y="7496"/>
                  <a:pt x="9497" y="8659"/>
                  <a:pt x="8332" y="9462"/>
                </a:cubicBezTo>
                <a:cubicBezTo>
                  <a:pt x="8006" y="9642"/>
                  <a:pt x="7761" y="9800"/>
                  <a:pt x="6873" y="10022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" y="-359236"/>
            <a:ext cx="7380346" cy="5718880"/>
          </a:xfrm>
          <a:prstGeom prst="rect">
            <a:avLst/>
          </a:prstGeom>
        </p:spPr>
      </p:pic>
      <p:sp>
        <p:nvSpPr>
          <p:cNvPr id="17" name="TextBox 71"/>
          <p:cNvSpPr txBox="1"/>
          <p:nvPr/>
        </p:nvSpPr>
        <p:spPr>
          <a:xfrm>
            <a:off x="2843808" y="2355726"/>
            <a:ext cx="374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演示完毕 谢谢欣赏</a:t>
            </a:r>
          </a:p>
        </p:txBody>
      </p:sp>
      <p:sp>
        <p:nvSpPr>
          <p:cNvPr id="18" name="TextBox 71"/>
          <p:cNvSpPr txBox="1"/>
          <p:nvPr/>
        </p:nvSpPr>
        <p:spPr>
          <a:xfrm>
            <a:off x="3563888" y="1203598"/>
            <a:ext cx="1957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Tally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9" name="Freeform 31"/>
          <p:cNvSpPr/>
          <p:nvPr/>
        </p:nvSpPr>
        <p:spPr bwMode="auto">
          <a:xfrm rot="21176574">
            <a:off x="4573839" y="3922828"/>
            <a:ext cx="1658831" cy="633491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296 w 9587"/>
              <a:gd name="connsiteY0" fmla="*/ 5408 h 9854"/>
              <a:gd name="connsiteX1" fmla="*/ 8871 w 9587"/>
              <a:gd name="connsiteY1" fmla="*/ 7868 h 9854"/>
              <a:gd name="connsiteX2" fmla="*/ 6607 w 9587"/>
              <a:gd name="connsiteY2" fmla="*/ 8971 h 9854"/>
              <a:gd name="connsiteX3" fmla="*/ 4225 w 9587"/>
              <a:gd name="connsiteY3" fmla="*/ 9845 h 9854"/>
              <a:gd name="connsiteX4" fmla="*/ 2102 w 9587"/>
              <a:gd name="connsiteY4" fmla="*/ 8512 h 9854"/>
              <a:gd name="connsiteX5" fmla="*/ 145 w 9587"/>
              <a:gd name="connsiteY5" fmla="*/ 6926 h 9854"/>
              <a:gd name="connsiteX6" fmla="*/ 263 w 9587"/>
              <a:gd name="connsiteY6" fmla="*/ 4466 h 9854"/>
              <a:gd name="connsiteX7" fmla="*/ 687 w 9587"/>
              <a:gd name="connsiteY7" fmla="*/ 2006 h 9854"/>
              <a:gd name="connsiteX8" fmla="*/ 2951 w 9587"/>
              <a:gd name="connsiteY8" fmla="*/ 880 h 9854"/>
              <a:gd name="connsiteX9" fmla="*/ 5333 w 9587"/>
              <a:gd name="connsiteY9" fmla="*/ 6 h 9854"/>
              <a:gd name="connsiteX10" fmla="*/ 7456 w 9587"/>
              <a:gd name="connsiteY10" fmla="*/ 1362 h 9854"/>
              <a:gd name="connsiteX11" fmla="*/ 9437 w 9587"/>
              <a:gd name="connsiteY11" fmla="*/ 2948 h 9854"/>
              <a:gd name="connsiteX12" fmla="*/ 9520 w 9587"/>
              <a:gd name="connsiteY12" fmla="*/ 5626 h 9854"/>
              <a:gd name="connsiteX0-1" fmla="*/ 9696 w 9844"/>
              <a:gd name="connsiteY0-2" fmla="*/ 5488 h 10000"/>
              <a:gd name="connsiteX1-3" fmla="*/ 9253 w 9844"/>
              <a:gd name="connsiteY1-4" fmla="*/ 7985 h 10000"/>
              <a:gd name="connsiteX2-5" fmla="*/ 6892 w 9844"/>
              <a:gd name="connsiteY2-6" fmla="*/ 9104 h 10000"/>
              <a:gd name="connsiteX3-7" fmla="*/ 4407 w 9844"/>
              <a:gd name="connsiteY3-8" fmla="*/ 9991 h 10000"/>
              <a:gd name="connsiteX4-9" fmla="*/ 2193 w 9844"/>
              <a:gd name="connsiteY4-10" fmla="*/ 8638 h 10000"/>
              <a:gd name="connsiteX5-11" fmla="*/ 151 w 9844"/>
              <a:gd name="connsiteY5-12" fmla="*/ 7029 h 10000"/>
              <a:gd name="connsiteX6-13" fmla="*/ 274 w 9844"/>
              <a:gd name="connsiteY6-14" fmla="*/ 4532 h 10000"/>
              <a:gd name="connsiteX7-15" fmla="*/ 717 w 9844"/>
              <a:gd name="connsiteY7-16" fmla="*/ 2036 h 10000"/>
              <a:gd name="connsiteX8-17" fmla="*/ 3078 w 9844"/>
              <a:gd name="connsiteY8-18" fmla="*/ 893 h 10000"/>
              <a:gd name="connsiteX9-19" fmla="*/ 5563 w 9844"/>
              <a:gd name="connsiteY9-20" fmla="*/ 6 h 10000"/>
              <a:gd name="connsiteX10-21" fmla="*/ 7777 w 9844"/>
              <a:gd name="connsiteY10-22" fmla="*/ 1382 h 10000"/>
              <a:gd name="connsiteX11-23" fmla="*/ 9844 w 9844"/>
              <a:gd name="connsiteY11-24" fmla="*/ 2992 h 10000"/>
              <a:gd name="connsiteX0-25" fmla="*/ 9850 w 9850"/>
              <a:gd name="connsiteY0-26" fmla="*/ 5488 h 10000"/>
              <a:gd name="connsiteX1-27" fmla="*/ 9400 w 9850"/>
              <a:gd name="connsiteY1-28" fmla="*/ 7985 h 10000"/>
              <a:gd name="connsiteX2-29" fmla="*/ 7001 w 9850"/>
              <a:gd name="connsiteY2-30" fmla="*/ 9104 h 10000"/>
              <a:gd name="connsiteX3-31" fmla="*/ 4477 w 9850"/>
              <a:gd name="connsiteY3-32" fmla="*/ 9991 h 10000"/>
              <a:gd name="connsiteX4-33" fmla="*/ 2228 w 9850"/>
              <a:gd name="connsiteY4-34" fmla="*/ 8638 h 10000"/>
              <a:gd name="connsiteX5-35" fmla="*/ 153 w 9850"/>
              <a:gd name="connsiteY5-36" fmla="*/ 7029 h 10000"/>
              <a:gd name="connsiteX6-37" fmla="*/ 278 w 9850"/>
              <a:gd name="connsiteY6-38" fmla="*/ 4532 h 10000"/>
              <a:gd name="connsiteX7-39" fmla="*/ 728 w 9850"/>
              <a:gd name="connsiteY7-40" fmla="*/ 2036 h 10000"/>
              <a:gd name="connsiteX8-41" fmla="*/ 3127 w 9850"/>
              <a:gd name="connsiteY8-42" fmla="*/ 893 h 10000"/>
              <a:gd name="connsiteX9-43" fmla="*/ 5651 w 9850"/>
              <a:gd name="connsiteY9-44" fmla="*/ 6 h 10000"/>
              <a:gd name="connsiteX10-45" fmla="*/ 7900 w 9850"/>
              <a:gd name="connsiteY10-46" fmla="*/ 1382 h 10000"/>
              <a:gd name="connsiteX0-47" fmla="*/ 10000 w 10000"/>
              <a:gd name="connsiteY0-48" fmla="*/ 5488 h 10000"/>
              <a:gd name="connsiteX1-49" fmla="*/ 9543 w 10000"/>
              <a:gd name="connsiteY1-50" fmla="*/ 7985 h 10000"/>
              <a:gd name="connsiteX2-51" fmla="*/ 7108 w 10000"/>
              <a:gd name="connsiteY2-52" fmla="*/ 9104 h 10000"/>
              <a:gd name="connsiteX3-53" fmla="*/ 4545 w 10000"/>
              <a:gd name="connsiteY3-54" fmla="*/ 9991 h 10000"/>
              <a:gd name="connsiteX4-55" fmla="*/ 2262 w 10000"/>
              <a:gd name="connsiteY4-56" fmla="*/ 8638 h 10000"/>
              <a:gd name="connsiteX5-57" fmla="*/ 155 w 10000"/>
              <a:gd name="connsiteY5-58" fmla="*/ 7029 h 10000"/>
              <a:gd name="connsiteX6-59" fmla="*/ 282 w 10000"/>
              <a:gd name="connsiteY6-60" fmla="*/ 4532 h 10000"/>
              <a:gd name="connsiteX7-61" fmla="*/ 739 w 10000"/>
              <a:gd name="connsiteY7-62" fmla="*/ 2036 h 10000"/>
              <a:gd name="connsiteX8-63" fmla="*/ 3175 w 10000"/>
              <a:gd name="connsiteY8-64" fmla="*/ 893 h 10000"/>
              <a:gd name="connsiteX9-65" fmla="*/ 5737 w 10000"/>
              <a:gd name="connsiteY9-66" fmla="*/ 6 h 10000"/>
              <a:gd name="connsiteX0-67" fmla="*/ 10000 w 10000"/>
              <a:gd name="connsiteY0-68" fmla="*/ 4595 h 9107"/>
              <a:gd name="connsiteX1-69" fmla="*/ 9543 w 10000"/>
              <a:gd name="connsiteY1-70" fmla="*/ 7092 h 9107"/>
              <a:gd name="connsiteX2-71" fmla="*/ 7108 w 10000"/>
              <a:gd name="connsiteY2-72" fmla="*/ 8211 h 9107"/>
              <a:gd name="connsiteX3-73" fmla="*/ 4545 w 10000"/>
              <a:gd name="connsiteY3-74" fmla="*/ 9098 h 9107"/>
              <a:gd name="connsiteX4-75" fmla="*/ 2262 w 10000"/>
              <a:gd name="connsiteY4-76" fmla="*/ 7745 h 9107"/>
              <a:gd name="connsiteX5-77" fmla="*/ 155 w 10000"/>
              <a:gd name="connsiteY5-78" fmla="*/ 6136 h 9107"/>
              <a:gd name="connsiteX6-79" fmla="*/ 282 w 10000"/>
              <a:gd name="connsiteY6-80" fmla="*/ 3639 h 9107"/>
              <a:gd name="connsiteX7-81" fmla="*/ 739 w 10000"/>
              <a:gd name="connsiteY7-82" fmla="*/ 1143 h 9107"/>
              <a:gd name="connsiteX8-83" fmla="*/ 3175 w 10000"/>
              <a:gd name="connsiteY8-84" fmla="*/ 0 h 9107"/>
              <a:gd name="connsiteX0-85" fmla="*/ 10000 w 10000"/>
              <a:gd name="connsiteY0-86" fmla="*/ 3791 h 8745"/>
              <a:gd name="connsiteX1-87" fmla="*/ 9543 w 10000"/>
              <a:gd name="connsiteY1-88" fmla="*/ 6532 h 8745"/>
              <a:gd name="connsiteX2-89" fmla="*/ 7108 w 10000"/>
              <a:gd name="connsiteY2-90" fmla="*/ 7761 h 8745"/>
              <a:gd name="connsiteX3-91" fmla="*/ 4545 w 10000"/>
              <a:gd name="connsiteY3-92" fmla="*/ 8735 h 8745"/>
              <a:gd name="connsiteX4-93" fmla="*/ 2262 w 10000"/>
              <a:gd name="connsiteY4-94" fmla="*/ 7249 h 8745"/>
              <a:gd name="connsiteX5-95" fmla="*/ 155 w 10000"/>
              <a:gd name="connsiteY5-96" fmla="*/ 5483 h 8745"/>
              <a:gd name="connsiteX6-97" fmla="*/ 282 w 10000"/>
              <a:gd name="connsiteY6-98" fmla="*/ 2741 h 8745"/>
              <a:gd name="connsiteX7-99" fmla="*/ 739 w 10000"/>
              <a:gd name="connsiteY7-100" fmla="*/ 0 h 8745"/>
              <a:gd name="connsiteX0-101" fmla="*/ 10000 w 10000"/>
              <a:gd name="connsiteY0-102" fmla="*/ 1201 h 6866"/>
              <a:gd name="connsiteX1-103" fmla="*/ 9543 w 10000"/>
              <a:gd name="connsiteY1-104" fmla="*/ 4335 h 6866"/>
              <a:gd name="connsiteX2-105" fmla="*/ 7108 w 10000"/>
              <a:gd name="connsiteY2-106" fmla="*/ 5741 h 6866"/>
              <a:gd name="connsiteX3-107" fmla="*/ 4545 w 10000"/>
              <a:gd name="connsiteY3-108" fmla="*/ 6855 h 6866"/>
              <a:gd name="connsiteX4-109" fmla="*/ 2262 w 10000"/>
              <a:gd name="connsiteY4-110" fmla="*/ 5155 h 6866"/>
              <a:gd name="connsiteX5-111" fmla="*/ 155 w 10000"/>
              <a:gd name="connsiteY5-112" fmla="*/ 3136 h 6866"/>
              <a:gd name="connsiteX6-113" fmla="*/ 282 w 10000"/>
              <a:gd name="connsiteY6-114" fmla="*/ 0 h 6866"/>
              <a:gd name="connsiteX0-115" fmla="*/ 9845 w 9845"/>
              <a:gd name="connsiteY0-116" fmla="*/ 0 h 8251"/>
              <a:gd name="connsiteX1-117" fmla="*/ 9388 w 9845"/>
              <a:gd name="connsiteY1-118" fmla="*/ 4565 h 8251"/>
              <a:gd name="connsiteX2-119" fmla="*/ 6953 w 9845"/>
              <a:gd name="connsiteY2-120" fmla="*/ 6612 h 8251"/>
              <a:gd name="connsiteX3-121" fmla="*/ 4390 w 9845"/>
              <a:gd name="connsiteY3-122" fmla="*/ 8235 h 8251"/>
              <a:gd name="connsiteX4-123" fmla="*/ 2107 w 9845"/>
              <a:gd name="connsiteY4-124" fmla="*/ 5759 h 8251"/>
              <a:gd name="connsiteX5-125" fmla="*/ 0 w 9845"/>
              <a:gd name="connsiteY5-126" fmla="*/ 2818 h 8251"/>
              <a:gd name="connsiteX0-127" fmla="*/ 7860 w 7860"/>
              <a:gd name="connsiteY0-128" fmla="*/ 0 h 10001"/>
              <a:gd name="connsiteX1-129" fmla="*/ 7396 w 7860"/>
              <a:gd name="connsiteY1-130" fmla="*/ 5533 h 10001"/>
              <a:gd name="connsiteX2-131" fmla="*/ 4922 w 7860"/>
              <a:gd name="connsiteY2-132" fmla="*/ 8014 h 10001"/>
              <a:gd name="connsiteX3-133" fmla="*/ 2319 w 7860"/>
              <a:gd name="connsiteY3-134" fmla="*/ 9981 h 10001"/>
              <a:gd name="connsiteX4-135" fmla="*/ 0 w 7860"/>
              <a:gd name="connsiteY4-136" fmla="*/ 6980 h 10001"/>
              <a:gd name="connsiteX0-137" fmla="*/ 7050 w 7050"/>
              <a:gd name="connsiteY0-138" fmla="*/ 0 h 10000"/>
              <a:gd name="connsiteX1-139" fmla="*/ 6460 w 7050"/>
              <a:gd name="connsiteY1-140" fmla="*/ 5532 h 10000"/>
              <a:gd name="connsiteX2-141" fmla="*/ 3312 w 7050"/>
              <a:gd name="connsiteY2-142" fmla="*/ 8013 h 10000"/>
              <a:gd name="connsiteX3-143" fmla="*/ 0 w 7050"/>
              <a:gd name="connsiteY3-144" fmla="*/ 9980 h 10000"/>
              <a:gd name="connsiteX0-145" fmla="*/ 9163 w 9163"/>
              <a:gd name="connsiteY0-146" fmla="*/ 0 h 4468"/>
              <a:gd name="connsiteX1-147" fmla="*/ 4698 w 9163"/>
              <a:gd name="connsiteY1-148" fmla="*/ 2481 h 4468"/>
              <a:gd name="connsiteX2-149" fmla="*/ 0 w 9163"/>
              <a:gd name="connsiteY2-150" fmla="*/ 4448 h 4468"/>
              <a:gd name="connsiteX0-151" fmla="*/ 9774 w 9774"/>
              <a:gd name="connsiteY0-152" fmla="*/ 0 h 9562"/>
              <a:gd name="connsiteX1-153" fmla="*/ 5127 w 9774"/>
              <a:gd name="connsiteY1-154" fmla="*/ 5117 h 9562"/>
              <a:gd name="connsiteX2-155" fmla="*/ 0 w 9774"/>
              <a:gd name="connsiteY2-156" fmla="*/ 9519 h 9562"/>
              <a:gd name="connsiteX0-157" fmla="*/ 9955 w 9955"/>
              <a:gd name="connsiteY0-158" fmla="*/ 0 h 9811"/>
              <a:gd name="connsiteX1-159" fmla="*/ 5246 w 9955"/>
              <a:gd name="connsiteY1-160" fmla="*/ 5163 h 9811"/>
              <a:gd name="connsiteX2-161" fmla="*/ 0 w 9955"/>
              <a:gd name="connsiteY2-162" fmla="*/ 9767 h 9811"/>
              <a:gd name="connsiteX0-163" fmla="*/ 9953 w 9953"/>
              <a:gd name="connsiteY0-164" fmla="*/ 0 h 9768"/>
              <a:gd name="connsiteX1-165" fmla="*/ 5270 w 9953"/>
              <a:gd name="connsiteY1-166" fmla="*/ 5030 h 9768"/>
              <a:gd name="connsiteX2-167" fmla="*/ 0 w 9953"/>
              <a:gd name="connsiteY2-168" fmla="*/ 9723 h 9768"/>
              <a:gd name="connsiteX0-169" fmla="*/ 9810 w 9810"/>
              <a:gd name="connsiteY0-170" fmla="*/ 0 h 8669"/>
              <a:gd name="connsiteX1-171" fmla="*/ 5295 w 9810"/>
              <a:gd name="connsiteY1-172" fmla="*/ 3821 h 8669"/>
              <a:gd name="connsiteX2-173" fmla="*/ 0 w 9810"/>
              <a:gd name="connsiteY2-174" fmla="*/ 8626 h 8669"/>
              <a:gd name="connsiteX0-175" fmla="*/ 9212 w 9212"/>
              <a:gd name="connsiteY0-176" fmla="*/ 0 h 9878"/>
              <a:gd name="connsiteX1-177" fmla="*/ 5398 w 9212"/>
              <a:gd name="connsiteY1-178" fmla="*/ 4286 h 9878"/>
              <a:gd name="connsiteX2-179" fmla="*/ 0 w 9212"/>
              <a:gd name="connsiteY2-180" fmla="*/ 9828 h 9878"/>
              <a:gd name="connsiteX0-181" fmla="*/ 9991 w 9991"/>
              <a:gd name="connsiteY0-182" fmla="*/ 0 h 9806"/>
              <a:gd name="connsiteX1-183" fmla="*/ 5860 w 9991"/>
              <a:gd name="connsiteY1-184" fmla="*/ 4146 h 9806"/>
              <a:gd name="connsiteX2-185" fmla="*/ 0 w 9991"/>
              <a:gd name="connsiteY2-186" fmla="*/ 9756 h 9806"/>
              <a:gd name="connsiteX0-187" fmla="*/ 10000 w 10000"/>
              <a:gd name="connsiteY0-188" fmla="*/ 0 h 10000"/>
              <a:gd name="connsiteX1-189" fmla="*/ 5865 w 10000"/>
              <a:gd name="connsiteY1-190" fmla="*/ 4228 h 10000"/>
              <a:gd name="connsiteX2-191" fmla="*/ 0 w 10000"/>
              <a:gd name="connsiteY2-192" fmla="*/ 9949 h 10000"/>
              <a:gd name="connsiteX0-193" fmla="*/ 10000 w 10000"/>
              <a:gd name="connsiteY0-194" fmla="*/ 0 h 10000"/>
              <a:gd name="connsiteX1-195" fmla="*/ 5865 w 10000"/>
              <a:gd name="connsiteY1-196" fmla="*/ 4228 h 10000"/>
              <a:gd name="connsiteX2-197" fmla="*/ 0 w 10000"/>
              <a:gd name="connsiteY2-198" fmla="*/ 9949 h 10000"/>
              <a:gd name="connsiteX0-199" fmla="*/ 10014 w 10014"/>
              <a:gd name="connsiteY0-200" fmla="*/ 0 h 9895"/>
              <a:gd name="connsiteX1-201" fmla="*/ 5865 w 10014"/>
              <a:gd name="connsiteY1-202" fmla="*/ 4123 h 9895"/>
              <a:gd name="connsiteX2-203" fmla="*/ 0 w 10014"/>
              <a:gd name="connsiteY2-204" fmla="*/ 9844 h 9895"/>
              <a:gd name="connsiteX0-205" fmla="*/ 10000 w 10000"/>
              <a:gd name="connsiteY0-206" fmla="*/ 0 h 10000"/>
              <a:gd name="connsiteX1-207" fmla="*/ 5857 w 10000"/>
              <a:gd name="connsiteY1-208" fmla="*/ 4167 h 10000"/>
              <a:gd name="connsiteX2-209" fmla="*/ 0 w 10000"/>
              <a:gd name="connsiteY2-210" fmla="*/ 9948 h 10000"/>
              <a:gd name="connsiteX0-211" fmla="*/ 10000 w 10000"/>
              <a:gd name="connsiteY0-212" fmla="*/ 0 h 10000"/>
              <a:gd name="connsiteX1-213" fmla="*/ 5857 w 10000"/>
              <a:gd name="connsiteY1-214" fmla="*/ 4167 h 10000"/>
              <a:gd name="connsiteX2-215" fmla="*/ 0 w 10000"/>
              <a:gd name="connsiteY2-216" fmla="*/ 9948 h 10000"/>
              <a:gd name="connsiteX0-217" fmla="*/ 10000 w 10000"/>
              <a:gd name="connsiteY0-218" fmla="*/ 0 h 10000"/>
              <a:gd name="connsiteX1-219" fmla="*/ 5857 w 10000"/>
              <a:gd name="connsiteY1-220" fmla="*/ 4167 h 10000"/>
              <a:gd name="connsiteX2-221" fmla="*/ 0 w 10000"/>
              <a:gd name="connsiteY2-222" fmla="*/ 9948 h 10000"/>
              <a:gd name="connsiteX0-223" fmla="*/ 10000 w 10000"/>
              <a:gd name="connsiteY0-224" fmla="*/ 0 h 10000"/>
              <a:gd name="connsiteX1-225" fmla="*/ 5857 w 10000"/>
              <a:gd name="connsiteY1-226" fmla="*/ 4167 h 10000"/>
              <a:gd name="connsiteX2-227" fmla="*/ 0 w 10000"/>
              <a:gd name="connsiteY2-228" fmla="*/ 9948 h 10000"/>
              <a:gd name="connsiteX0-229" fmla="*/ 10000 w 10000"/>
              <a:gd name="connsiteY0-230" fmla="*/ 0 h 10000"/>
              <a:gd name="connsiteX1-231" fmla="*/ 5857 w 10000"/>
              <a:gd name="connsiteY1-232" fmla="*/ 4167 h 10000"/>
              <a:gd name="connsiteX2-233" fmla="*/ 0 w 10000"/>
              <a:gd name="connsiteY2-234" fmla="*/ 9948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982" y="1527"/>
                  <a:pt x="7523" y="2508"/>
                  <a:pt x="5857" y="4167"/>
                </a:cubicBezTo>
                <a:cubicBezTo>
                  <a:pt x="4190" y="5825"/>
                  <a:pt x="2029" y="10549"/>
                  <a:pt x="0" y="9948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31"/>
          <p:cNvSpPr/>
          <p:nvPr/>
        </p:nvSpPr>
        <p:spPr bwMode="auto">
          <a:xfrm rot="21176574">
            <a:off x="2657985" y="626006"/>
            <a:ext cx="2174284" cy="4123196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437 w 9580"/>
              <a:gd name="connsiteY0" fmla="*/ 2948 h 9854"/>
              <a:gd name="connsiteX1" fmla="*/ 9296 w 9580"/>
              <a:gd name="connsiteY1" fmla="*/ 5408 h 9854"/>
              <a:gd name="connsiteX2" fmla="*/ 8871 w 9580"/>
              <a:gd name="connsiteY2" fmla="*/ 7868 h 9854"/>
              <a:gd name="connsiteX3" fmla="*/ 6607 w 9580"/>
              <a:gd name="connsiteY3" fmla="*/ 8971 h 9854"/>
              <a:gd name="connsiteX4" fmla="*/ 4225 w 9580"/>
              <a:gd name="connsiteY4" fmla="*/ 9845 h 9854"/>
              <a:gd name="connsiteX5" fmla="*/ 2102 w 9580"/>
              <a:gd name="connsiteY5" fmla="*/ 8512 h 9854"/>
              <a:gd name="connsiteX6" fmla="*/ 145 w 9580"/>
              <a:gd name="connsiteY6" fmla="*/ 6926 h 9854"/>
              <a:gd name="connsiteX7" fmla="*/ 263 w 9580"/>
              <a:gd name="connsiteY7" fmla="*/ 4466 h 9854"/>
              <a:gd name="connsiteX8" fmla="*/ 687 w 9580"/>
              <a:gd name="connsiteY8" fmla="*/ 2006 h 9854"/>
              <a:gd name="connsiteX9" fmla="*/ 2951 w 9580"/>
              <a:gd name="connsiteY9" fmla="*/ 880 h 9854"/>
              <a:gd name="connsiteX10" fmla="*/ 5333 w 9580"/>
              <a:gd name="connsiteY10" fmla="*/ 6 h 9854"/>
              <a:gd name="connsiteX11" fmla="*/ 7456 w 9580"/>
              <a:gd name="connsiteY11" fmla="*/ 1362 h 9854"/>
              <a:gd name="connsiteX12" fmla="*/ 9437 w 9580"/>
              <a:gd name="connsiteY12" fmla="*/ 2948 h 9854"/>
              <a:gd name="connsiteX0-1" fmla="*/ 7783 w 10000"/>
              <a:gd name="connsiteY0-2" fmla="*/ 1382 h 10000"/>
              <a:gd name="connsiteX1-3" fmla="*/ 9851 w 10000"/>
              <a:gd name="connsiteY1-4" fmla="*/ 2992 h 10000"/>
              <a:gd name="connsiteX2-5" fmla="*/ 9704 w 10000"/>
              <a:gd name="connsiteY2-6" fmla="*/ 5488 h 10000"/>
              <a:gd name="connsiteX3-7" fmla="*/ 9260 w 10000"/>
              <a:gd name="connsiteY3-8" fmla="*/ 7985 h 10000"/>
              <a:gd name="connsiteX4-9" fmla="*/ 6897 w 10000"/>
              <a:gd name="connsiteY4-10" fmla="*/ 9104 h 10000"/>
              <a:gd name="connsiteX5-11" fmla="*/ 4410 w 10000"/>
              <a:gd name="connsiteY5-12" fmla="*/ 9991 h 10000"/>
              <a:gd name="connsiteX6-13" fmla="*/ 2194 w 10000"/>
              <a:gd name="connsiteY6-14" fmla="*/ 8638 h 10000"/>
              <a:gd name="connsiteX7-15" fmla="*/ 151 w 10000"/>
              <a:gd name="connsiteY7-16" fmla="*/ 7029 h 10000"/>
              <a:gd name="connsiteX8-17" fmla="*/ 275 w 10000"/>
              <a:gd name="connsiteY8-18" fmla="*/ 4532 h 10000"/>
              <a:gd name="connsiteX9-19" fmla="*/ 717 w 10000"/>
              <a:gd name="connsiteY9-20" fmla="*/ 2036 h 10000"/>
              <a:gd name="connsiteX10-21" fmla="*/ 3080 w 10000"/>
              <a:gd name="connsiteY10-22" fmla="*/ 893 h 10000"/>
              <a:gd name="connsiteX11-23" fmla="*/ 5567 w 10000"/>
              <a:gd name="connsiteY11-24" fmla="*/ 6 h 10000"/>
              <a:gd name="connsiteX12-25" fmla="*/ 8017 w 10000"/>
              <a:gd name="connsiteY12-26" fmla="*/ 1604 h 10000"/>
              <a:gd name="connsiteX0-27" fmla="*/ 9851 w 10000"/>
              <a:gd name="connsiteY0-28" fmla="*/ 2992 h 10000"/>
              <a:gd name="connsiteX1-29" fmla="*/ 9704 w 10000"/>
              <a:gd name="connsiteY1-30" fmla="*/ 5488 h 10000"/>
              <a:gd name="connsiteX2-31" fmla="*/ 9260 w 10000"/>
              <a:gd name="connsiteY2-32" fmla="*/ 7985 h 10000"/>
              <a:gd name="connsiteX3-33" fmla="*/ 6897 w 10000"/>
              <a:gd name="connsiteY3-34" fmla="*/ 9104 h 10000"/>
              <a:gd name="connsiteX4-35" fmla="*/ 4410 w 10000"/>
              <a:gd name="connsiteY4-36" fmla="*/ 9991 h 10000"/>
              <a:gd name="connsiteX5-37" fmla="*/ 2194 w 10000"/>
              <a:gd name="connsiteY5-38" fmla="*/ 8638 h 10000"/>
              <a:gd name="connsiteX6-39" fmla="*/ 151 w 10000"/>
              <a:gd name="connsiteY6-40" fmla="*/ 7029 h 10000"/>
              <a:gd name="connsiteX7-41" fmla="*/ 275 w 10000"/>
              <a:gd name="connsiteY7-42" fmla="*/ 4532 h 10000"/>
              <a:gd name="connsiteX8-43" fmla="*/ 717 w 10000"/>
              <a:gd name="connsiteY8-44" fmla="*/ 2036 h 10000"/>
              <a:gd name="connsiteX9-45" fmla="*/ 3080 w 10000"/>
              <a:gd name="connsiteY9-46" fmla="*/ 893 h 10000"/>
              <a:gd name="connsiteX10-47" fmla="*/ 5567 w 10000"/>
              <a:gd name="connsiteY10-48" fmla="*/ 6 h 10000"/>
              <a:gd name="connsiteX11-49" fmla="*/ 8017 w 10000"/>
              <a:gd name="connsiteY11-50" fmla="*/ 1604 h 10000"/>
              <a:gd name="connsiteX0-51" fmla="*/ 9851 w 10000"/>
              <a:gd name="connsiteY0-52" fmla="*/ 2992 h 10000"/>
              <a:gd name="connsiteX1-53" fmla="*/ 9704 w 10000"/>
              <a:gd name="connsiteY1-54" fmla="*/ 5488 h 10000"/>
              <a:gd name="connsiteX2-55" fmla="*/ 9260 w 10000"/>
              <a:gd name="connsiteY2-56" fmla="*/ 7985 h 10000"/>
              <a:gd name="connsiteX3-57" fmla="*/ 6897 w 10000"/>
              <a:gd name="connsiteY3-58" fmla="*/ 9104 h 10000"/>
              <a:gd name="connsiteX4-59" fmla="*/ 4410 w 10000"/>
              <a:gd name="connsiteY4-60" fmla="*/ 9991 h 10000"/>
              <a:gd name="connsiteX5-61" fmla="*/ 2194 w 10000"/>
              <a:gd name="connsiteY5-62" fmla="*/ 8638 h 10000"/>
              <a:gd name="connsiteX6-63" fmla="*/ 151 w 10000"/>
              <a:gd name="connsiteY6-64" fmla="*/ 7029 h 10000"/>
              <a:gd name="connsiteX7-65" fmla="*/ 275 w 10000"/>
              <a:gd name="connsiteY7-66" fmla="*/ 4532 h 10000"/>
              <a:gd name="connsiteX8-67" fmla="*/ 717 w 10000"/>
              <a:gd name="connsiteY8-68" fmla="*/ 2036 h 10000"/>
              <a:gd name="connsiteX9-69" fmla="*/ 3080 w 10000"/>
              <a:gd name="connsiteY9-70" fmla="*/ 893 h 10000"/>
              <a:gd name="connsiteX10-71" fmla="*/ 5567 w 10000"/>
              <a:gd name="connsiteY10-72" fmla="*/ 6 h 10000"/>
              <a:gd name="connsiteX0-73" fmla="*/ 9704 w 9704"/>
              <a:gd name="connsiteY0-74" fmla="*/ 5488 h 10000"/>
              <a:gd name="connsiteX1-75" fmla="*/ 9260 w 9704"/>
              <a:gd name="connsiteY1-76" fmla="*/ 7985 h 10000"/>
              <a:gd name="connsiteX2-77" fmla="*/ 6897 w 9704"/>
              <a:gd name="connsiteY2-78" fmla="*/ 9104 h 10000"/>
              <a:gd name="connsiteX3-79" fmla="*/ 4410 w 9704"/>
              <a:gd name="connsiteY3-80" fmla="*/ 9991 h 10000"/>
              <a:gd name="connsiteX4-81" fmla="*/ 2194 w 9704"/>
              <a:gd name="connsiteY4-82" fmla="*/ 8638 h 10000"/>
              <a:gd name="connsiteX5-83" fmla="*/ 151 w 9704"/>
              <a:gd name="connsiteY5-84" fmla="*/ 7029 h 10000"/>
              <a:gd name="connsiteX6-85" fmla="*/ 275 w 9704"/>
              <a:gd name="connsiteY6-86" fmla="*/ 4532 h 10000"/>
              <a:gd name="connsiteX7-87" fmla="*/ 717 w 9704"/>
              <a:gd name="connsiteY7-88" fmla="*/ 2036 h 10000"/>
              <a:gd name="connsiteX8-89" fmla="*/ 3080 w 9704"/>
              <a:gd name="connsiteY8-90" fmla="*/ 893 h 10000"/>
              <a:gd name="connsiteX9-91" fmla="*/ 5567 w 9704"/>
              <a:gd name="connsiteY9-92" fmla="*/ 6 h 10000"/>
              <a:gd name="connsiteX0-93" fmla="*/ 9542 w 9542"/>
              <a:gd name="connsiteY0-94" fmla="*/ 7985 h 10000"/>
              <a:gd name="connsiteX1-95" fmla="*/ 7107 w 9542"/>
              <a:gd name="connsiteY1-96" fmla="*/ 9104 h 10000"/>
              <a:gd name="connsiteX2-97" fmla="*/ 4545 w 9542"/>
              <a:gd name="connsiteY2-98" fmla="*/ 9991 h 10000"/>
              <a:gd name="connsiteX3-99" fmla="*/ 2261 w 9542"/>
              <a:gd name="connsiteY3-100" fmla="*/ 8638 h 10000"/>
              <a:gd name="connsiteX4-101" fmla="*/ 156 w 9542"/>
              <a:gd name="connsiteY4-102" fmla="*/ 7029 h 10000"/>
              <a:gd name="connsiteX5-103" fmla="*/ 283 w 9542"/>
              <a:gd name="connsiteY5-104" fmla="*/ 4532 h 10000"/>
              <a:gd name="connsiteX6-105" fmla="*/ 739 w 9542"/>
              <a:gd name="connsiteY6-106" fmla="*/ 2036 h 10000"/>
              <a:gd name="connsiteX7-107" fmla="*/ 3174 w 9542"/>
              <a:gd name="connsiteY7-108" fmla="*/ 893 h 10000"/>
              <a:gd name="connsiteX8-109" fmla="*/ 5737 w 9542"/>
              <a:gd name="connsiteY8-110" fmla="*/ 6 h 10000"/>
              <a:gd name="connsiteX0-111" fmla="*/ 7448 w 7448"/>
              <a:gd name="connsiteY0-112" fmla="*/ 9104 h 10000"/>
              <a:gd name="connsiteX1-113" fmla="*/ 4763 w 7448"/>
              <a:gd name="connsiteY1-114" fmla="*/ 9991 h 10000"/>
              <a:gd name="connsiteX2-115" fmla="*/ 2370 w 7448"/>
              <a:gd name="connsiteY2-116" fmla="*/ 8638 h 10000"/>
              <a:gd name="connsiteX3-117" fmla="*/ 163 w 7448"/>
              <a:gd name="connsiteY3-118" fmla="*/ 7029 h 10000"/>
              <a:gd name="connsiteX4-119" fmla="*/ 297 w 7448"/>
              <a:gd name="connsiteY4-120" fmla="*/ 4532 h 10000"/>
              <a:gd name="connsiteX5-121" fmla="*/ 774 w 7448"/>
              <a:gd name="connsiteY5-122" fmla="*/ 2036 h 10000"/>
              <a:gd name="connsiteX6-123" fmla="*/ 3326 w 7448"/>
              <a:gd name="connsiteY6-124" fmla="*/ 893 h 10000"/>
              <a:gd name="connsiteX7-125" fmla="*/ 6012 w 7448"/>
              <a:gd name="connsiteY7-126" fmla="*/ 6 h 10000"/>
              <a:gd name="connsiteX0-127" fmla="*/ 6395 w 8072"/>
              <a:gd name="connsiteY0-128" fmla="*/ 9991 h 9991"/>
              <a:gd name="connsiteX1-129" fmla="*/ 3182 w 8072"/>
              <a:gd name="connsiteY1-130" fmla="*/ 8638 h 9991"/>
              <a:gd name="connsiteX2-131" fmla="*/ 219 w 8072"/>
              <a:gd name="connsiteY2-132" fmla="*/ 7029 h 9991"/>
              <a:gd name="connsiteX3-133" fmla="*/ 399 w 8072"/>
              <a:gd name="connsiteY3-134" fmla="*/ 4532 h 9991"/>
              <a:gd name="connsiteX4-135" fmla="*/ 1039 w 8072"/>
              <a:gd name="connsiteY4-136" fmla="*/ 2036 h 9991"/>
              <a:gd name="connsiteX5-137" fmla="*/ 4466 w 8072"/>
              <a:gd name="connsiteY5-138" fmla="*/ 893 h 9991"/>
              <a:gd name="connsiteX6-139" fmla="*/ 8072 w 8072"/>
              <a:gd name="connsiteY6-140" fmla="*/ 6 h 99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072" h="9991">
                <a:moveTo>
                  <a:pt x="6395" y="9991"/>
                </a:moveTo>
                <a:cubicBezTo>
                  <a:pt x="5144" y="9898"/>
                  <a:pt x="4217" y="9127"/>
                  <a:pt x="3182" y="8638"/>
                </a:cubicBezTo>
                <a:cubicBezTo>
                  <a:pt x="2182" y="8148"/>
                  <a:pt x="756" y="7821"/>
                  <a:pt x="219" y="7029"/>
                </a:cubicBezTo>
                <a:cubicBezTo>
                  <a:pt x="-317" y="6235"/>
                  <a:pt x="290" y="5325"/>
                  <a:pt x="399" y="4532"/>
                </a:cubicBezTo>
                <a:cubicBezTo>
                  <a:pt x="540" y="3692"/>
                  <a:pt x="290" y="2713"/>
                  <a:pt x="1039" y="2036"/>
                </a:cubicBezTo>
                <a:cubicBezTo>
                  <a:pt x="1791" y="1382"/>
                  <a:pt x="3294" y="1231"/>
                  <a:pt x="4466" y="893"/>
                </a:cubicBezTo>
                <a:cubicBezTo>
                  <a:pt x="5638" y="555"/>
                  <a:pt x="6860" y="-64"/>
                  <a:pt x="8072" y="6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11960" y="3030054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84701" y="843552"/>
            <a:ext cx="4377926" cy="3392365"/>
            <a:chOff x="-1476672" y="-236562"/>
            <a:chExt cx="7380346" cy="5718880"/>
          </a:xfrm>
        </p:grpSpPr>
        <p:sp>
          <p:nvSpPr>
            <p:cNvPr id="86" name="Freeform 31"/>
            <p:cNvSpPr/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-1" fmla="*/ 3080 w 10000"/>
                <a:gd name="connsiteY0-2" fmla="*/ 893 h 10000"/>
                <a:gd name="connsiteX1-3" fmla="*/ 5567 w 10000"/>
                <a:gd name="connsiteY1-4" fmla="*/ 6 h 10000"/>
                <a:gd name="connsiteX2-5" fmla="*/ 7783 w 10000"/>
                <a:gd name="connsiteY2-6" fmla="*/ 1382 h 10000"/>
                <a:gd name="connsiteX3-7" fmla="*/ 9851 w 10000"/>
                <a:gd name="connsiteY3-8" fmla="*/ 2992 h 10000"/>
                <a:gd name="connsiteX4-9" fmla="*/ 9704 w 10000"/>
                <a:gd name="connsiteY4-10" fmla="*/ 5488 h 10000"/>
                <a:gd name="connsiteX5-11" fmla="*/ 9260 w 10000"/>
                <a:gd name="connsiteY5-12" fmla="*/ 7985 h 10000"/>
                <a:gd name="connsiteX6-13" fmla="*/ 6897 w 10000"/>
                <a:gd name="connsiteY6-14" fmla="*/ 9104 h 10000"/>
                <a:gd name="connsiteX7-15" fmla="*/ 4410 w 10000"/>
                <a:gd name="connsiteY7-16" fmla="*/ 9991 h 10000"/>
                <a:gd name="connsiteX8-17" fmla="*/ 2194 w 10000"/>
                <a:gd name="connsiteY8-18" fmla="*/ 8638 h 10000"/>
                <a:gd name="connsiteX9-19" fmla="*/ 151 w 10000"/>
                <a:gd name="connsiteY9-20" fmla="*/ 7029 h 10000"/>
                <a:gd name="connsiteX10-21" fmla="*/ 275 w 10000"/>
                <a:gd name="connsiteY10-22" fmla="*/ 4532 h 10000"/>
                <a:gd name="connsiteX11-23" fmla="*/ 717 w 10000"/>
                <a:gd name="connsiteY11-24" fmla="*/ 2036 h 10000"/>
                <a:gd name="connsiteX0-25" fmla="*/ 3080 w 10000"/>
                <a:gd name="connsiteY0-26" fmla="*/ 893 h 10000"/>
                <a:gd name="connsiteX1-27" fmla="*/ 5567 w 10000"/>
                <a:gd name="connsiteY1-28" fmla="*/ 6 h 10000"/>
                <a:gd name="connsiteX2-29" fmla="*/ 7783 w 10000"/>
                <a:gd name="connsiteY2-30" fmla="*/ 1382 h 10000"/>
                <a:gd name="connsiteX3-31" fmla="*/ 9851 w 10000"/>
                <a:gd name="connsiteY3-32" fmla="*/ 2992 h 10000"/>
                <a:gd name="connsiteX4-33" fmla="*/ 9704 w 10000"/>
                <a:gd name="connsiteY4-34" fmla="*/ 5488 h 10000"/>
                <a:gd name="connsiteX5-35" fmla="*/ 9260 w 10000"/>
                <a:gd name="connsiteY5-36" fmla="*/ 7985 h 10000"/>
                <a:gd name="connsiteX6-37" fmla="*/ 6897 w 10000"/>
                <a:gd name="connsiteY6-38" fmla="*/ 9104 h 10000"/>
                <a:gd name="connsiteX7-39" fmla="*/ 4410 w 10000"/>
                <a:gd name="connsiteY7-40" fmla="*/ 9991 h 10000"/>
                <a:gd name="connsiteX8-41" fmla="*/ 2194 w 10000"/>
                <a:gd name="connsiteY8-42" fmla="*/ 8638 h 10000"/>
                <a:gd name="connsiteX9-43" fmla="*/ 151 w 10000"/>
                <a:gd name="connsiteY9-44" fmla="*/ 7029 h 10000"/>
                <a:gd name="connsiteX10-45" fmla="*/ 275 w 10000"/>
                <a:gd name="connsiteY10-46" fmla="*/ 4532 h 10000"/>
                <a:gd name="connsiteX0-47" fmla="*/ 2929 w 9849"/>
                <a:gd name="connsiteY0-48" fmla="*/ 893 h 10000"/>
                <a:gd name="connsiteX1-49" fmla="*/ 5416 w 9849"/>
                <a:gd name="connsiteY1-50" fmla="*/ 6 h 10000"/>
                <a:gd name="connsiteX2-51" fmla="*/ 7632 w 9849"/>
                <a:gd name="connsiteY2-52" fmla="*/ 1382 h 10000"/>
                <a:gd name="connsiteX3-53" fmla="*/ 9700 w 9849"/>
                <a:gd name="connsiteY3-54" fmla="*/ 2992 h 10000"/>
                <a:gd name="connsiteX4-55" fmla="*/ 9553 w 9849"/>
                <a:gd name="connsiteY4-56" fmla="*/ 5488 h 10000"/>
                <a:gd name="connsiteX5-57" fmla="*/ 9109 w 9849"/>
                <a:gd name="connsiteY5-58" fmla="*/ 7985 h 10000"/>
                <a:gd name="connsiteX6-59" fmla="*/ 6746 w 9849"/>
                <a:gd name="connsiteY6-60" fmla="*/ 9104 h 10000"/>
                <a:gd name="connsiteX7-61" fmla="*/ 4259 w 9849"/>
                <a:gd name="connsiteY7-62" fmla="*/ 9991 h 10000"/>
                <a:gd name="connsiteX8-63" fmla="*/ 2043 w 9849"/>
                <a:gd name="connsiteY8-64" fmla="*/ 8638 h 10000"/>
                <a:gd name="connsiteX9-65" fmla="*/ 0 w 9849"/>
                <a:gd name="connsiteY9-66" fmla="*/ 7029 h 10000"/>
                <a:gd name="connsiteX0-67" fmla="*/ 900 w 7926"/>
                <a:gd name="connsiteY0-68" fmla="*/ 893 h 10000"/>
                <a:gd name="connsiteX1-69" fmla="*/ 3425 w 7926"/>
                <a:gd name="connsiteY1-70" fmla="*/ 6 h 10000"/>
                <a:gd name="connsiteX2-71" fmla="*/ 5675 w 7926"/>
                <a:gd name="connsiteY2-72" fmla="*/ 1382 h 10000"/>
                <a:gd name="connsiteX3-73" fmla="*/ 7775 w 7926"/>
                <a:gd name="connsiteY3-74" fmla="*/ 2992 h 10000"/>
                <a:gd name="connsiteX4-75" fmla="*/ 7625 w 7926"/>
                <a:gd name="connsiteY4-76" fmla="*/ 5488 h 10000"/>
                <a:gd name="connsiteX5-77" fmla="*/ 7175 w 7926"/>
                <a:gd name="connsiteY5-78" fmla="*/ 7985 h 10000"/>
                <a:gd name="connsiteX6-79" fmla="*/ 4775 w 7926"/>
                <a:gd name="connsiteY6-80" fmla="*/ 9104 h 10000"/>
                <a:gd name="connsiteX7-81" fmla="*/ 2250 w 7926"/>
                <a:gd name="connsiteY7-82" fmla="*/ 9991 h 10000"/>
                <a:gd name="connsiteX8-83" fmla="*/ 0 w 7926"/>
                <a:gd name="connsiteY8-84" fmla="*/ 8638 h 10000"/>
                <a:gd name="connsiteX0-85" fmla="*/ 0 w 8864"/>
                <a:gd name="connsiteY0-86" fmla="*/ 893 h 10000"/>
                <a:gd name="connsiteX1-87" fmla="*/ 3185 w 8864"/>
                <a:gd name="connsiteY1-88" fmla="*/ 6 h 10000"/>
                <a:gd name="connsiteX2-89" fmla="*/ 6024 w 8864"/>
                <a:gd name="connsiteY2-90" fmla="*/ 1382 h 10000"/>
                <a:gd name="connsiteX3-91" fmla="*/ 8673 w 8864"/>
                <a:gd name="connsiteY3-92" fmla="*/ 2992 h 10000"/>
                <a:gd name="connsiteX4-93" fmla="*/ 8484 w 8864"/>
                <a:gd name="connsiteY4-94" fmla="*/ 5488 h 10000"/>
                <a:gd name="connsiteX5-95" fmla="*/ 7916 w 8864"/>
                <a:gd name="connsiteY5-96" fmla="*/ 7985 h 10000"/>
                <a:gd name="connsiteX6-97" fmla="*/ 4888 w 8864"/>
                <a:gd name="connsiteY6-98" fmla="*/ 9104 h 10000"/>
                <a:gd name="connsiteX7-99" fmla="*/ 1703 w 8864"/>
                <a:gd name="connsiteY7-100" fmla="*/ 9991 h 10000"/>
                <a:gd name="connsiteX0-101" fmla="*/ 0 w 10000"/>
                <a:gd name="connsiteY0-102" fmla="*/ 893 h 9104"/>
                <a:gd name="connsiteX1-103" fmla="*/ 3593 w 10000"/>
                <a:gd name="connsiteY1-104" fmla="*/ 6 h 9104"/>
                <a:gd name="connsiteX2-105" fmla="*/ 6796 w 10000"/>
                <a:gd name="connsiteY2-106" fmla="*/ 1382 h 9104"/>
                <a:gd name="connsiteX3-107" fmla="*/ 9785 w 10000"/>
                <a:gd name="connsiteY3-108" fmla="*/ 2992 h 9104"/>
                <a:gd name="connsiteX4-109" fmla="*/ 9571 w 10000"/>
                <a:gd name="connsiteY4-110" fmla="*/ 5488 h 9104"/>
                <a:gd name="connsiteX5-111" fmla="*/ 8931 w 10000"/>
                <a:gd name="connsiteY5-112" fmla="*/ 7985 h 9104"/>
                <a:gd name="connsiteX6-113" fmla="*/ 5514 w 10000"/>
                <a:gd name="connsiteY6-114" fmla="*/ 9104 h 9104"/>
                <a:gd name="connsiteX0-115" fmla="*/ 0 w 10000"/>
                <a:gd name="connsiteY0-116" fmla="*/ 981 h 10000"/>
                <a:gd name="connsiteX1-117" fmla="*/ 3593 w 10000"/>
                <a:gd name="connsiteY1-118" fmla="*/ 7 h 10000"/>
                <a:gd name="connsiteX2-119" fmla="*/ 6796 w 10000"/>
                <a:gd name="connsiteY2-120" fmla="*/ 1518 h 10000"/>
                <a:gd name="connsiteX3-121" fmla="*/ 9785 w 10000"/>
                <a:gd name="connsiteY3-122" fmla="*/ 3286 h 10000"/>
                <a:gd name="connsiteX4-123" fmla="*/ 9571 w 10000"/>
                <a:gd name="connsiteY4-124" fmla="*/ 6028 h 10000"/>
                <a:gd name="connsiteX5-125" fmla="*/ 8931 w 10000"/>
                <a:gd name="connsiteY5-126" fmla="*/ 8771 h 10000"/>
                <a:gd name="connsiteX6-127" fmla="*/ 5514 w 10000"/>
                <a:gd name="connsiteY6-128" fmla="*/ 10000 h 10000"/>
                <a:gd name="connsiteX0-129" fmla="*/ 0 w 10000"/>
                <a:gd name="connsiteY0-130" fmla="*/ 981 h 10000"/>
                <a:gd name="connsiteX1-131" fmla="*/ 3593 w 10000"/>
                <a:gd name="connsiteY1-132" fmla="*/ 7 h 10000"/>
                <a:gd name="connsiteX2-133" fmla="*/ 6796 w 10000"/>
                <a:gd name="connsiteY2-134" fmla="*/ 1518 h 10000"/>
                <a:gd name="connsiteX3-135" fmla="*/ 9785 w 10000"/>
                <a:gd name="connsiteY3-136" fmla="*/ 3286 h 10000"/>
                <a:gd name="connsiteX4-137" fmla="*/ 9571 w 10000"/>
                <a:gd name="connsiteY4-138" fmla="*/ 6028 h 10000"/>
                <a:gd name="connsiteX5-139" fmla="*/ 8931 w 10000"/>
                <a:gd name="connsiteY5-140" fmla="*/ 8771 h 10000"/>
                <a:gd name="connsiteX6-141" fmla="*/ 7258 w 10000"/>
                <a:gd name="connsiteY6-142" fmla="*/ 9454 h 10000"/>
                <a:gd name="connsiteX7-143" fmla="*/ 5514 w 10000"/>
                <a:gd name="connsiteY7-144" fmla="*/ 10000 h 10000"/>
                <a:gd name="connsiteX0-145" fmla="*/ 0 w 10000"/>
                <a:gd name="connsiteY0-146" fmla="*/ 981 h 9454"/>
                <a:gd name="connsiteX1-147" fmla="*/ 3593 w 10000"/>
                <a:gd name="connsiteY1-148" fmla="*/ 7 h 9454"/>
                <a:gd name="connsiteX2-149" fmla="*/ 6796 w 10000"/>
                <a:gd name="connsiteY2-150" fmla="*/ 1518 h 9454"/>
                <a:gd name="connsiteX3-151" fmla="*/ 9785 w 10000"/>
                <a:gd name="connsiteY3-152" fmla="*/ 3286 h 9454"/>
                <a:gd name="connsiteX4-153" fmla="*/ 9571 w 10000"/>
                <a:gd name="connsiteY4-154" fmla="*/ 6028 h 9454"/>
                <a:gd name="connsiteX5-155" fmla="*/ 8931 w 10000"/>
                <a:gd name="connsiteY5-156" fmla="*/ 8771 h 9454"/>
                <a:gd name="connsiteX6-157" fmla="*/ 7258 w 10000"/>
                <a:gd name="connsiteY6-158" fmla="*/ 9454 h 9454"/>
                <a:gd name="connsiteX0-159" fmla="*/ 0 w 6407"/>
                <a:gd name="connsiteY0-160" fmla="*/ 0 h 9993"/>
                <a:gd name="connsiteX1-161" fmla="*/ 3203 w 6407"/>
                <a:gd name="connsiteY1-162" fmla="*/ 1599 h 9993"/>
                <a:gd name="connsiteX2-163" fmla="*/ 6192 w 6407"/>
                <a:gd name="connsiteY2-164" fmla="*/ 3469 h 9993"/>
                <a:gd name="connsiteX3-165" fmla="*/ 5978 w 6407"/>
                <a:gd name="connsiteY3-166" fmla="*/ 6369 h 9993"/>
                <a:gd name="connsiteX4-167" fmla="*/ 5338 w 6407"/>
                <a:gd name="connsiteY4-168" fmla="*/ 9271 h 9993"/>
                <a:gd name="connsiteX5-169" fmla="*/ 3665 w 6407"/>
                <a:gd name="connsiteY5-170" fmla="*/ 9993 h 9993"/>
                <a:gd name="connsiteX0-171" fmla="*/ 0 w 10000"/>
                <a:gd name="connsiteY0-172" fmla="*/ 0 h 9918"/>
                <a:gd name="connsiteX1-173" fmla="*/ 4999 w 10000"/>
                <a:gd name="connsiteY1-174" fmla="*/ 1600 h 9918"/>
                <a:gd name="connsiteX2-175" fmla="*/ 9664 w 10000"/>
                <a:gd name="connsiteY2-176" fmla="*/ 3471 h 9918"/>
                <a:gd name="connsiteX3-177" fmla="*/ 9330 w 10000"/>
                <a:gd name="connsiteY3-178" fmla="*/ 6373 h 9918"/>
                <a:gd name="connsiteX4-179" fmla="*/ 8332 w 10000"/>
                <a:gd name="connsiteY4-180" fmla="*/ 9277 h 9918"/>
                <a:gd name="connsiteX5-181" fmla="*/ 6378 w 10000"/>
                <a:gd name="connsiteY5-182" fmla="*/ 9918 h 9918"/>
                <a:gd name="connsiteX0-183" fmla="*/ 0 w 10000"/>
                <a:gd name="connsiteY0-184" fmla="*/ 0 h 9886"/>
                <a:gd name="connsiteX1-185" fmla="*/ 4999 w 10000"/>
                <a:gd name="connsiteY1-186" fmla="*/ 1613 h 9886"/>
                <a:gd name="connsiteX2-187" fmla="*/ 9664 w 10000"/>
                <a:gd name="connsiteY2-188" fmla="*/ 3500 h 9886"/>
                <a:gd name="connsiteX3-189" fmla="*/ 9330 w 10000"/>
                <a:gd name="connsiteY3-190" fmla="*/ 6426 h 9886"/>
                <a:gd name="connsiteX4-191" fmla="*/ 8332 w 10000"/>
                <a:gd name="connsiteY4-192" fmla="*/ 9354 h 9886"/>
                <a:gd name="connsiteX5-193" fmla="*/ 6961 w 10000"/>
                <a:gd name="connsiteY5-194" fmla="*/ 9886 h 9886"/>
                <a:gd name="connsiteX0-195" fmla="*/ 0 w 10000"/>
                <a:gd name="connsiteY0-196" fmla="*/ 0 h 10039"/>
                <a:gd name="connsiteX1-197" fmla="*/ 4999 w 10000"/>
                <a:gd name="connsiteY1-198" fmla="*/ 1632 h 10039"/>
                <a:gd name="connsiteX2-199" fmla="*/ 9664 w 10000"/>
                <a:gd name="connsiteY2-200" fmla="*/ 3540 h 10039"/>
                <a:gd name="connsiteX3-201" fmla="*/ 9330 w 10000"/>
                <a:gd name="connsiteY3-202" fmla="*/ 6500 h 10039"/>
                <a:gd name="connsiteX4-203" fmla="*/ 8332 w 10000"/>
                <a:gd name="connsiteY4-204" fmla="*/ 9462 h 10039"/>
                <a:gd name="connsiteX5-205" fmla="*/ 6924 w 10000"/>
                <a:gd name="connsiteY5-206" fmla="*/ 10039 h 10039"/>
                <a:gd name="connsiteX0-207" fmla="*/ 0 w 10000"/>
                <a:gd name="connsiteY0-208" fmla="*/ 0 h 10019"/>
                <a:gd name="connsiteX1-209" fmla="*/ 4999 w 10000"/>
                <a:gd name="connsiteY1-210" fmla="*/ 1632 h 10019"/>
                <a:gd name="connsiteX2-211" fmla="*/ 9664 w 10000"/>
                <a:gd name="connsiteY2-212" fmla="*/ 3540 h 10019"/>
                <a:gd name="connsiteX3-213" fmla="*/ 9330 w 10000"/>
                <a:gd name="connsiteY3-214" fmla="*/ 6500 h 10019"/>
                <a:gd name="connsiteX4-215" fmla="*/ 8332 w 10000"/>
                <a:gd name="connsiteY4-216" fmla="*/ 9462 h 10019"/>
                <a:gd name="connsiteX5-217" fmla="*/ 6818 w 10000"/>
                <a:gd name="connsiteY5-218" fmla="*/ 10019 h 10019"/>
                <a:gd name="connsiteX0-219" fmla="*/ 0 w 10000"/>
                <a:gd name="connsiteY0-220" fmla="*/ 0 h 10022"/>
                <a:gd name="connsiteX1-221" fmla="*/ 4999 w 10000"/>
                <a:gd name="connsiteY1-222" fmla="*/ 1632 h 10022"/>
                <a:gd name="connsiteX2-223" fmla="*/ 9664 w 10000"/>
                <a:gd name="connsiteY2-224" fmla="*/ 3540 h 10022"/>
                <a:gd name="connsiteX3-225" fmla="*/ 9330 w 10000"/>
                <a:gd name="connsiteY3-226" fmla="*/ 6500 h 10022"/>
                <a:gd name="connsiteX4-227" fmla="*/ 8332 w 10000"/>
                <a:gd name="connsiteY4-228" fmla="*/ 9462 h 10022"/>
                <a:gd name="connsiteX5-229" fmla="*/ 6873 w 10000"/>
                <a:gd name="connsiteY5-230" fmla="*/ 10022 h 10022"/>
                <a:gd name="connsiteX0-231" fmla="*/ 0 w 10000"/>
                <a:gd name="connsiteY0-232" fmla="*/ 0 h 10022"/>
                <a:gd name="connsiteX1-233" fmla="*/ 4999 w 10000"/>
                <a:gd name="connsiteY1-234" fmla="*/ 1632 h 10022"/>
                <a:gd name="connsiteX2-235" fmla="*/ 9664 w 10000"/>
                <a:gd name="connsiteY2-236" fmla="*/ 3540 h 10022"/>
                <a:gd name="connsiteX3-237" fmla="*/ 9330 w 10000"/>
                <a:gd name="connsiteY3-238" fmla="*/ 6500 h 10022"/>
                <a:gd name="connsiteX4-239" fmla="*/ 8332 w 10000"/>
                <a:gd name="connsiteY4-240" fmla="*/ 9462 h 10022"/>
                <a:gd name="connsiteX5-241" fmla="*/ 6873 w 10000"/>
                <a:gd name="connsiteY5-242" fmla="*/ 10022 h 10022"/>
                <a:gd name="connsiteX0-243" fmla="*/ 0 w 10000"/>
                <a:gd name="connsiteY0-244" fmla="*/ 0 h 10022"/>
                <a:gd name="connsiteX1-245" fmla="*/ 4999 w 10000"/>
                <a:gd name="connsiteY1-246" fmla="*/ 1632 h 10022"/>
                <a:gd name="connsiteX2-247" fmla="*/ 9664 w 10000"/>
                <a:gd name="connsiteY2-248" fmla="*/ 3540 h 10022"/>
                <a:gd name="connsiteX3-249" fmla="*/ 9330 w 10000"/>
                <a:gd name="connsiteY3-250" fmla="*/ 6500 h 10022"/>
                <a:gd name="connsiteX4-251" fmla="*/ 8332 w 10000"/>
                <a:gd name="connsiteY4-252" fmla="*/ 9462 h 10022"/>
                <a:gd name="connsiteX5-253" fmla="*/ 6873 w 10000"/>
                <a:gd name="connsiteY5-254" fmla="*/ 10022 h 10022"/>
                <a:gd name="connsiteX0-255" fmla="*/ 0 w 10000"/>
                <a:gd name="connsiteY0-256" fmla="*/ 0 h 10022"/>
                <a:gd name="connsiteX1-257" fmla="*/ 4999 w 10000"/>
                <a:gd name="connsiteY1-258" fmla="*/ 1632 h 10022"/>
                <a:gd name="connsiteX2-259" fmla="*/ 9664 w 10000"/>
                <a:gd name="connsiteY2-260" fmla="*/ 3540 h 10022"/>
                <a:gd name="connsiteX3-261" fmla="*/ 9330 w 10000"/>
                <a:gd name="connsiteY3-262" fmla="*/ 6500 h 10022"/>
                <a:gd name="connsiteX4-263" fmla="*/ 8332 w 10000"/>
                <a:gd name="connsiteY4-264" fmla="*/ 9462 h 10022"/>
                <a:gd name="connsiteX5-265" fmla="*/ 6873 w 10000"/>
                <a:gd name="connsiteY5-266" fmla="*/ 10022 h 10022"/>
                <a:gd name="connsiteX0-267" fmla="*/ 0 w 10000"/>
                <a:gd name="connsiteY0-268" fmla="*/ 0 h 10022"/>
                <a:gd name="connsiteX1-269" fmla="*/ 4999 w 10000"/>
                <a:gd name="connsiteY1-270" fmla="*/ 1632 h 10022"/>
                <a:gd name="connsiteX2-271" fmla="*/ 9664 w 10000"/>
                <a:gd name="connsiteY2-272" fmla="*/ 3540 h 10022"/>
                <a:gd name="connsiteX3-273" fmla="*/ 9330 w 10000"/>
                <a:gd name="connsiteY3-274" fmla="*/ 6500 h 10022"/>
                <a:gd name="connsiteX4-275" fmla="*/ 8332 w 10000"/>
                <a:gd name="connsiteY4-276" fmla="*/ 9462 h 10022"/>
                <a:gd name="connsiteX5-277" fmla="*/ 6873 w 10000"/>
                <a:gd name="connsiteY5-278" fmla="*/ 10022 h 10022"/>
                <a:gd name="connsiteX0-279" fmla="*/ 0 w 10000"/>
                <a:gd name="connsiteY0-280" fmla="*/ 0 h 10022"/>
                <a:gd name="connsiteX1-281" fmla="*/ 4999 w 10000"/>
                <a:gd name="connsiteY1-282" fmla="*/ 1632 h 10022"/>
                <a:gd name="connsiteX2-283" fmla="*/ 9664 w 10000"/>
                <a:gd name="connsiteY2-284" fmla="*/ 3540 h 10022"/>
                <a:gd name="connsiteX3-285" fmla="*/ 9330 w 10000"/>
                <a:gd name="connsiteY3-286" fmla="*/ 6500 h 10022"/>
                <a:gd name="connsiteX4-287" fmla="*/ 8332 w 10000"/>
                <a:gd name="connsiteY4-288" fmla="*/ 9462 h 10022"/>
                <a:gd name="connsiteX5-289" fmla="*/ 6873 w 10000"/>
                <a:gd name="connsiteY5-290" fmla="*/ 10022 h 100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88" name="Freeform 31"/>
            <p:cNvSpPr/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-1" fmla="*/ 9696 w 9844"/>
                <a:gd name="connsiteY0-2" fmla="*/ 5488 h 10000"/>
                <a:gd name="connsiteX1-3" fmla="*/ 9253 w 9844"/>
                <a:gd name="connsiteY1-4" fmla="*/ 7985 h 10000"/>
                <a:gd name="connsiteX2-5" fmla="*/ 6892 w 9844"/>
                <a:gd name="connsiteY2-6" fmla="*/ 9104 h 10000"/>
                <a:gd name="connsiteX3-7" fmla="*/ 4407 w 9844"/>
                <a:gd name="connsiteY3-8" fmla="*/ 9991 h 10000"/>
                <a:gd name="connsiteX4-9" fmla="*/ 2193 w 9844"/>
                <a:gd name="connsiteY4-10" fmla="*/ 8638 h 10000"/>
                <a:gd name="connsiteX5-11" fmla="*/ 151 w 9844"/>
                <a:gd name="connsiteY5-12" fmla="*/ 7029 h 10000"/>
                <a:gd name="connsiteX6-13" fmla="*/ 274 w 9844"/>
                <a:gd name="connsiteY6-14" fmla="*/ 4532 h 10000"/>
                <a:gd name="connsiteX7-15" fmla="*/ 717 w 9844"/>
                <a:gd name="connsiteY7-16" fmla="*/ 2036 h 10000"/>
                <a:gd name="connsiteX8-17" fmla="*/ 3078 w 9844"/>
                <a:gd name="connsiteY8-18" fmla="*/ 893 h 10000"/>
                <a:gd name="connsiteX9-19" fmla="*/ 5563 w 9844"/>
                <a:gd name="connsiteY9-20" fmla="*/ 6 h 10000"/>
                <a:gd name="connsiteX10-21" fmla="*/ 7777 w 9844"/>
                <a:gd name="connsiteY10-22" fmla="*/ 1382 h 10000"/>
                <a:gd name="connsiteX11-23" fmla="*/ 9844 w 9844"/>
                <a:gd name="connsiteY11-24" fmla="*/ 2992 h 10000"/>
                <a:gd name="connsiteX0-25" fmla="*/ 9850 w 9850"/>
                <a:gd name="connsiteY0-26" fmla="*/ 5488 h 10000"/>
                <a:gd name="connsiteX1-27" fmla="*/ 9400 w 9850"/>
                <a:gd name="connsiteY1-28" fmla="*/ 7985 h 10000"/>
                <a:gd name="connsiteX2-29" fmla="*/ 7001 w 9850"/>
                <a:gd name="connsiteY2-30" fmla="*/ 9104 h 10000"/>
                <a:gd name="connsiteX3-31" fmla="*/ 4477 w 9850"/>
                <a:gd name="connsiteY3-32" fmla="*/ 9991 h 10000"/>
                <a:gd name="connsiteX4-33" fmla="*/ 2228 w 9850"/>
                <a:gd name="connsiteY4-34" fmla="*/ 8638 h 10000"/>
                <a:gd name="connsiteX5-35" fmla="*/ 153 w 9850"/>
                <a:gd name="connsiteY5-36" fmla="*/ 7029 h 10000"/>
                <a:gd name="connsiteX6-37" fmla="*/ 278 w 9850"/>
                <a:gd name="connsiteY6-38" fmla="*/ 4532 h 10000"/>
                <a:gd name="connsiteX7-39" fmla="*/ 728 w 9850"/>
                <a:gd name="connsiteY7-40" fmla="*/ 2036 h 10000"/>
                <a:gd name="connsiteX8-41" fmla="*/ 3127 w 9850"/>
                <a:gd name="connsiteY8-42" fmla="*/ 893 h 10000"/>
                <a:gd name="connsiteX9-43" fmla="*/ 5651 w 9850"/>
                <a:gd name="connsiteY9-44" fmla="*/ 6 h 10000"/>
                <a:gd name="connsiteX10-45" fmla="*/ 7900 w 9850"/>
                <a:gd name="connsiteY10-46" fmla="*/ 1382 h 10000"/>
                <a:gd name="connsiteX0-47" fmla="*/ 10000 w 10000"/>
                <a:gd name="connsiteY0-48" fmla="*/ 5488 h 10000"/>
                <a:gd name="connsiteX1-49" fmla="*/ 9543 w 10000"/>
                <a:gd name="connsiteY1-50" fmla="*/ 7985 h 10000"/>
                <a:gd name="connsiteX2-51" fmla="*/ 7108 w 10000"/>
                <a:gd name="connsiteY2-52" fmla="*/ 9104 h 10000"/>
                <a:gd name="connsiteX3-53" fmla="*/ 4545 w 10000"/>
                <a:gd name="connsiteY3-54" fmla="*/ 9991 h 10000"/>
                <a:gd name="connsiteX4-55" fmla="*/ 2262 w 10000"/>
                <a:gd name="connsiteY4-56" fmla="*/ 8638 h 10000"/>
                <a:gd name="connsiteX5-57" fmla="*/ 155 w 10000"/>
                <a:gd name="connsiteY5-58" fmla="*/ 7029 h 10000"/>
                <a:gd name="connsiteX6-59" fmla="*/ 282 w 10000"/>
                <a:gd name="connsiteY6-60" fmla="*/ 4532 h 10000"/>
                <a:gd name="connsiteX7-61" fmla="*/ 739 w 10000"/>
                <a:gd name="connsiteY7-62" fmla="*/ 2036 h 10000"/>
                <a:gd name="connsiteX8-63" fmla="*/ 3175 w 10000"/>
                <a:gd name="connsiteY8-64" fmla="*/ 893 h 10000"/>
                <a:gd name="connsiteX9-65" fmla="*/ 5737 w 10000"/>
                <a:gd name="connsiteY9-66" fmla="*/ 6 h 10000"/>
                <a:gd name="connsiteX0-67" fmla="*/ 10000 w 10000"/>
                <a:gd name="connsiteY0-68" fmla="*/ 4595 h 9107"/>
                <a:gd name="connsiteX1-69" fmla="*/ 9543 w 10000"/>
                <a:gd name="connsiteY1-70" fmla="*/ 7092 h 9107"/>
                <a:gd name="connsiteX2-71" fmla="*/ 7108 w 10000"/>
                <a:gd name="connsiteY2-72" fmla="*/ 8211 h 9107"/>
                <a:gd name="connsiteX3-73" fmla="*/ 4545 w 10000"/>
                <a:gd name="connsiteY3-74" fmla="*/ 9098 h 9107"/>
                <a:gd name="connsiteX4-75" fmla="*/ 2262 w 10000"/>
                <a:gd name="connsiteY4-76" fmla="*/ 7745 h 9107"/>
                <a:gd name="connsiteX5-77" fmla="*/ 155 w 10000"/>
                <a:gd name="connsiteY5-78" fmla="*/ 6136 h 9107"/>
                <a:gd name="connsiteX6-79" fmla="*/ 282 w 10000"/>
                <a:gd name="connsiteY6-80" fmla="*/ 3639 h 9107"/>
                <a:gd name="connsiteX7-81" fmla="*/ 739 w 10000"/>
                <a:gd name="connsiteY7-82" fmla="*/ 1143 h 9107"/>
                <a:gd name="connsiteX8-83" fmla="*/ 3175 w 10000"/>
                <a:gd name="connsiteY8-84" fmla="*/ 0 h 9107"/>
                <a:gd name="connsiteX0-85" fmla="*/ 10000 w 10000"/>
                <a:gd name="connsiteY0-86" fmla="*/ 3791 h 8745"/>
                <a:gd name="connsiteX1-87" fmla="*/ 9543 w 10000"/>
                <a:gd name="connsiteY1-88" fmla="*/ 6532 h 8745"/>
                <a:gd name="connsiteX2-89" fmla="*/ 7108 w 10000"/>
                <a:gd name="connsiteY2-90" fmla="*/ 7761 h 8745"/>
                <a:gd name="connsiteX3-91" fmla="*/ 4545 w 10000"/>
                <a:gd name="connsiteY3-92" fmla="*/ 8735 h 8745"/>
                <a:gd name="connsiteX4-93" fmla="*/ 2262 w 10000"/>
                <a:gd name="connsiteY4-94" fmla="*/ 7249 h 8745"/>
                <a:gd name="connsiteX5-95" fmla="*/ 155 w 10000"/>
                <a:gd name="connsiteY5-96" fmla="*/ 5483 h 8745"/>
                <a:gd name="connsiteX6-97" fmla="*/ 282 w 10000"/>
                <a:gd name="connsiteY6-98" fmla="*/ 2741 h 8745"/>
                <a:gd name="connsiteX7-99" fmla="*/ 739 w 10000"/>
                <a:gd name="connsiteY7-100" fmla="*/ 0 h 8745"/>
                <a:gd name="connsiteX0-101" fmla="*/ 10000 w 10000"/>
                <a:gd name="connsiteY0-102" fmla="*/ 1201 h 6866"/>
                <a:gd name="connsiteX1-103" fmla="*/ 9543 w 10000"/>
                <a:gd name="connsiteY1-104" fmla="*/ 4335 h 6866"/>
                <a:gd name="connsiteX2-105" fmla="*/ 7108 w 10000"/>
                <a:gd name="connsiteY2-106" fmla="*/ 5741 h 6866"/>
                <a:gd name="connsiteX3-107" fmla="*/ 4545 w 10000"/>
                <a:gd name="connsiteY3-108" fmla="*/ 6855 h 6866"/>
                <a:gd name="connsiteX4-109" fmla="*/ 2262 w 10000"/>
                <a:gd name="connsiteY4-110" fmla="*/ 5155 h 6866"/>
                <a:gd name="connsiteX5-111" fmla="*/ 155 w 10000"/>
                <a:gd name="connsiteY5-112" fmla="*/ 3136 h 6866"/>
                <a:gd name="connsiteX6-113" fmla="*/ 282 w 10000"/>
                <a:gd name="connsiteY6-114" fmla="*/ 0 h 6866"/>
                <a:gd name="connsiteX0-115" fmla="*/ 9845 w 9845"/>
                <a:gd name="connsiteY0-116" fmla="*/ 0 h 8251"/>
                <a:gd name="connsiteX1-117" fmla="*/ 9388 w 9845"/>
                <a:gd name="connsiteY1-118" fmla="*/ 4565 h 8251"/>
                <a:gd name="connsiteX2-119" fmla="*/ 6953 w 9845"/>
                <a:gd name="connsiteY2-120" fmla="*/ 6612 h 8251"/>
                <a:gd name="connsiteX3-121" fmla="*/ 4390 w 9845"/>
                <a:gd name="connsiteY3-122" fmla="*/ 8235 h 8251"/>
                <a:gd name="connsiteX4-123" fmla="*/ 2107 w 9845"/>
                <a:gd name="connsiteY4-124" fmla="*/ 5759 h 8251"/>
                <a:gd name="connsiteX5-125" fmla="*/ 0 w 9845"/>
                <a:gd name="connsiteY5-126" fmla="*/ 2818 h 8251"/>
                <a:gd name="connsiteX0-127" fmla="*/ 7860 w 7860"/>
                <a:gd name="connsiteY0-128" fmla="*/ 0 h 10001"/>
                <a:gd name="connsiteX1-129" fmla="*/ 7396 w 7860"/>
                <a:gd name="connsiteY1-130" fmla="*/ 5533 h 10001"/>
                <a:gd name="connsiteX2-131" fmla="*/ 4922 w 7860"/>
                <a:gd name="connsiteY2-132" fmla="*/ 8014 h 10001"/>
                <a:gd name="connsiteX3-133" fmla="*/ 2319 w 7860"/>
                <a:gd name="connsiteY3-134" fmla="*/ 9981 h 10001"/>
                <a:gd name="connsiteX4-135" fmla="*/ 0 w 7860"/>
                <a:gd name="connsiteY4-136" fmla="*/ 6980 h 10001"/>
                <a:gd name="connsiteX0-137" fmla="*/ 7050 w 7050"/>
                <a:gd name="connsiteY0-138" fmla="*/ 0 h 10000"/>
                <a:gd name="connsiteX1-139" fmla="*/ 6460 w 7050"/>
                <a:gd name="connsiteY1-140" fmla="*/ 5532 h 10000"/>
                <a:gd name="connsiteX2-141" fmla="*/ 3312 w 7050"/>
                <a:gd name="connsiteY2-142" fmla="*/ 8013 h 10000"/>
                <a:gd name="connsiteX3-143" fmla="*/ 0 w 7050"/>
                <a:gd name="connsiteY3-144" fmla="*/ 9980 h 10000"/>
                <a:gd name="connsiteX0-145" fmla="*/ 9163 w 9163"/>
                <a:gd name="connsiteY0-146" fmla="*/ 0 h 4468"/>
                <a:gd name="connsiteX1-147" fmla="*/ 4698 w 9163"/>
                <a:gd name="connsiteY1-148" fmla="*/ 2481 h 4468"/>
                <a:gd name="connsiteX2-149" fmla="*/ 0 w 9163"/>
                <a:gd name="connsiteY2-150" fmla="*/ 4448 h 4468"/>
                <a:gd name="connsiteX0-151" fmla="*/ 9774 w 9774"/>
                <a:gd name="connsiteY0-152" fmla="*/ 0 h 9562"/>
                <a:gd name="connsiteX1-153" fmla="*/ 5127 w 9774"/>
                <a:gd name="connsiteY1-154" fmla="*/ 5117 h 9562"/>
                <a:gd name="connsiteX2-155" fmla="*/ 0 w 9774"/>
                <a:gd name="connsiteY2-156" fmla="*/ 9519 h 9562"/>
                <a:gd name="connsiteX0-157" fmla="*/ 9955 w 9955"/>
                <a:gd name="connsiteY0-158" fmla="*/ 0 h 9811"/>
                <a:gd name="connsiteX1-159" fmla="*/ 5246 w 9955"/>
                <a:gd name="connsiteY1-160" fmla="*/ 5163 h 9811"/>
                <a:gd name="connsiteX2-161" fmla="*/ 0 w 9955"/>
                <a:gd name="connsiteY2-162" fmla="*/ 9767 h 9811"/>
                <a:gd name="connsiteX0-163" fmla="*/ 9953 w 9953"/>
                <a:gd name="connsiteY0-164" fmla="*/ 0 h 9768"/>
                <a:gd name="connsiteX1-165" fmla="*/ 5270 w 9953"/>
                <a:gd name="connsiteY1-166" fmla="*/ 5030 h 9768"/>
                <a:gd name="connsiteX2-167" fmla="*/ 0 w 9953"/>
                <a:gd name="connsiteY2-168" fmla="*/ 9723 h 9768"/>
                <a:gd name="connsiteX0-169" fmla="*/ 9810 w 9810"/>
                <a:gd name="connsiteY0-170" fmla="*/ 0 h 8669"/>
                <a:gd name="connsiteX1-171" fmla="*/ 5295 w 9810"/>
                <a:gd name="connsiteY1-172" fmla="*/ 3821 h 8669"/>
                <a:gd name="connsiteX2-173" fmla="*/ 0 w 9810"/>
                <a:gd name="connsiteY2-174" fmla="*/ 8626 h 8669"/>
                <a:gd name="connsiteX0-175" fmla="*/ 9212 w 9212"/>
                <a:gd name="connsiteY0-176" fmla="*/ 0 h 9878"/>
                <a:gd name="connsiteX1-177" fmla="*/ 5398 w 9212"/>
                <a:gd name="connsiteY1-178" fmla="*/ 4286 h 9878"/>
                <a:gd name="connsiteX2-179" fmla="*/ 0 w 9212"/>
                <a:gd name="connsiteY2-180" fmla="*/ 9828 h 9878"/>
                <a:gd name="connsiteX0-181" fmla="*/ 9991 w 9991"/>
                <a:gd name="connsiteY0-182" fmla="*/ 0 h 9806"/>
                <a:gd name="connsiteX1-183" fmla="*/ 5860 w 9991"/>
                <a:gd name="connsiteY1-184" fmla="*/ 4146 h 9806"/>
                <a:gd name="connsiteX2-185" fmla="*/ 0 w 9991"/>
                <a:gd name="connsiteY2-186" fmla="*/ 9756 h 9806"/>
                <a:gd name="connsiteX0-187" fmla="*/ 10000 w 10000"/>
                <a:gd name="connsiteY0-188" fmla="*/ 0 h 10000"/>
                <a:gd name="connsiteX1-189" fmla="*/ 5865 w 10000"/>
                <a:gd name="connsiteY1-190" fmla="*/ 4228 h 10000"/>
                <a:gd name="connsiteX2-191" fmla="*/ 0 w 10000"/>
                <a:gd name="connsiteY2-192" fmla="*/ 9949 h 10000"/>
                <a:gd name="connsiteX0-193" fmla="*/ 10000 w 10000"/>
                <a:gd name="connsiteY0-194" fmla="*/ 0 h 10000"/>
                <a:gd name="connsiteX1-195" fmla="*/ 5865 w 10000"/>
                <a:gd name="connsiteY1-196" fmla="*/ 4228 h 10000"/>
                <a:gd name="connsiteX2-197" fmla="*/ 0 w 10000"/>
                <a:gd name="connsiteY2-198" fmla="*/ 9949 h 10000"/>
                <a:gd name="connsiteX0-199" fmla="*/ 10014 w 10014"/>
                <a:gd name="connsiteY0-200" fmla="*/ 0 h 9895"/>
                <a:gd name="connsiteX1-201" fmla="*/ 5865 w 10014"/>
                <a:gd name="connsiteY1-202" fmla="*/ 4123 h 9895"/>
                <a:gd name="connsiteX2-203" fmla="*/ 0 w 10014"/>
                <a:gd name="connsiteY2-204" fmla="*/ 9844 h 9895"/>
                <a:gd name="connsiteX0-205" fmla="*/ 10000 w 10000"/>
                <a:gd name="connsiteY0-206" fmla="*/ 0 h 10000"/>
                <a:gd name="connsiteX1-207" fmla="*/ 5857 w 10000"/>
                <a:gd name="connsiteY1-208" fmla="*/ 4167 h 10000"/>
                <a:gd name="connsiteX2-209" fmla="*/ 0 w 10000"/>
                <a:gd name="connsiteY2-210" fmla="*/ 9948 h 10000"/>
                <a:gd name="connsiteX0-211" fmla="*/ 10000 w 10000"/>
                <a:gd name="connsiteY0-212" fmla="*/ 0 h 10000"/>
                <a:gd name="connsiteX1-213" fmla="*/ 5857 w 10000"/>
                <a:gd name="connsiteY1-214" fmla="*/ 4167 h 10000"/>
                <a:gd name="connsiteX2-215" fmla="*/ 0 w 10000"/>
                <a:gd name="connsiteY2-216" fmla="*/ 9948 h 10000"/>
                <a:gd name="connsiteX0-217" fmla="*/ 10000 w 10000"/>
                <a:gd name="connsiteY0-218" fmla="*/ 0 h 10000"/>
                <a:gd name="connsiteX1-219" fmla="*/ 5857 w 10000"/>
                <a:gd name="connsiteY1-220" fmla="*/ 4167 h 10000"/>
                <a:gd name="connsiteX2-221" fmla="*/ 0 w 10000"/>
                <a:gd name="connsiteY2-222" fmla="*/ 9948 h 10000"/>
                <a:gd name="connsiteX0-223" fmla="*/ 10000 w 10000"/>
                <a:gd name="connsiteY0-224" fmla="*/ 0 h 10000"/>
                <a:gd name="connsiteX1-225" fmla="*/ 5857 w 10000"/>
                <a:gd name="connsiteY1-226" fmla="*/ 4167 h 10000"/>
                <a:gd name="connsiteX2-227" fmla="*/ 0 w 10000"/>
                <a:gd name="connsiteY2-228" fmla="*/ 9948 h 10000"/>
                <a:gd name="connsiteX0-229" fmla="*/ 10000 w 10000"/>
                <a:gd name="connsiteY0-230" fmla="*/ 0 h 10000"/>
                <a:gd name="connsiteX1-231" fmla="*/ 5857 w 10000"/>
                <a:gd name="connsiteY1-232" fmla="*/ 4167 h 10000"/>
                <a:gd name="connsiteX2-233" fmla="*/ 0 w 10000"/>
                <a:gd name="connsiteY2-234" fmla="*/ 994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31"/>
            <p:cNvSpPr/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-1" fmla="*/ 7783 w 10000"/>
                <a:gd name="connsiteY0-2" fmla="*/ 1382 h 10000"/>
                <a:gd name="connsiteX1-3" fmla="*/ 9851 w 10000"/>
                <a:gd name="connsiteY1-4" fmla="*/ 2992 h 10000"/>
                <a:gd name="connsiteX2-5" fmla="*/ 9704 w 10000"/>
                <a:gd name="connsiteY2-6" fmla="*/ 5488 h 10000"/>
                <a:gd name="connsiteX3-7" fmla="*/ 9260 w 10000"/>
                <a:gd name="connsiteY3-8" fmla="*/ 7985 h 10000"/>
                <a:gd name="connsiteX4-9" fmla="*/ 6897 w 10000"/>
                <a:gd name="connsiteY4-10" fmla="*/ 9104 h 10000"/>
                <a:gd name="connsiteX5-11" fmla="*/ 4410 w 10000"/>
                <a:gd name="connsiteY5-12" fmla="*/ 9991 h 10000"/>
                <a:gd name="connsiteX6-13" fmla="*/ 2194 w 10000"/>
                <a:gd name="connsiteY6-14" fmla="*/ 8638 h 10000"/>
                <a:gd name="connsiteX7-15" fmla="*/ 151 w 10000"/>
                <a:gd name="connsiteY7-16" fmla="*/ 7029 h 10000"/>
                <a:gd name="connsiteX8-17" fmla="*/ 275 w 10000"/>
                <a:gd name="connsiteY8-18" fmla="*/ 4532 h 10000"/>
                <a:gd name="connsiteX9-19" fmla="*/ 717 w 10000"/>
                <a:gd name="connsiteY9-20" fmla="*/ 2036 h 10000"/>
                <a:gd name="connsiteX10-21" fmla="*/ 3080 w 10000"/>
                <a:gd name="connsiteY10-22" fmla="*/ 893 h 10000"/>
                <a:gd name="connsiteX11-23" fmla="*/ 5567 w 10000"/>
                <a:gd name="connsiteY11-24" fmla="*/ 6 h 10000"/>
                <a:gd name="connsiteX12-25" fmla="*/ 8017 w 10000"/>
                <a:gd name="connsiteY12-26" fmla="*/ 1604 h 10000"/>
                <a:gd name="connsiteX0-27" fmla="*/ 9851 w 10000"/>
                <a:gd name="connsiteY0-28" fmla="*/ 2992 h 10000"/>
                <a:gd name="connsiteX1-29" fmla="*/ 9704 w 10000"/>
                <a:gd name="connsiteY1-30" fmla="*/ 5488 h 10000"/>
                <a:gd name="connsiteX2-31" fmla="*/ 9260 w 10000"/>
                <a:gd name="connsiteY2-32" fmla="*/ 7985 h 10000"/>
                <a:gd name="connsiteX3-33" fmla="*/ 6897 w 10000"/>
                <a:gd name="connsiteY3-34" fmla="*/ 9104 h 10000"/>
                <a:gd name="connsiteX4-35" fmla="*/ 4410 w 10000"/>
                <a:gd name="connsiteY4-36" fmla="*/ 9991 h 10000"/>
                <a:gd name="connsiteX5-37" fmla="*/ 2194 w 10000"/>
                <a:gd name="connsiteY5-38" fmla="*/ 8638 h 10000"/>
                <a:gd name="connsiteX6-39" fmla="*/ 151 w 10000"/>
                <a:gd name="connsiteY6-40" fmla="*/ 7029 h 10000"/>
                <a:gd name="connsiteX7-41" fmla="*/ 275 w 10000"/>
                <a:gd name="connsiteY7-42" fmla="*/ 4532 h 10000"/>
                <a:gd name="connsiteX8-43" fmla="*/ 717 w 10000"/>
                <a:gd name="connsiteY8-44" fmla="*/ 2036 h 10000"/>
                <a:gd name="connsiteX9-45" fmla="*/ 3080 w 10000"/>
                <a:gd name="connsiteY9-46" fmla="*/ 893 h 10000"/>
                <a:gd name="connsiteX10-47" fmla="*/ 5567 w 10000"/>
                <a:gd name="connsiteY10-48" fmla="*/ 6 h 10000"/>
                <a:gd name="connsiteX11-49" fmla="*/ 8017 w 10000"/>
                <a:gd name="connsiteY11-50" fmla="*/ 1604 h 10000"/>
                <a:gd name="connsiteX0-51" fmla="*/ 9851 w 10000"/>
                <a:gd name="connsiteY0-52" fmla="*/ 2992 h 10000"/>
                <a:gd name="connsiteX1-53" fmla="*/ 9704 w 10000"/>
                <a:gd name="connsiteY1-54" fmla="*/ 5488 h 10000"/>
                <a:gd name="connsiteX2-55" fmla="*/ 9260 w 10000"/>
                <a:gd name="connsiteY2-56" fmla="*/ 7985 h 10000"/>
                <a:gd name="connsiteX3-57" fmla="*/ 6897 w 10000"/>
                <a:gd name="connsiteY3-58" fmla="*/ 9104 h 10000"/>
                <a:gd name="connsiteX4-59" fmla="*/ 4410 w 10000"/>
                <a:gd name="connsiteY4-60" fmla="*/ 9991 h 10000"/>
                <a:gd name="connsiteX5-61" fmla="*/ 2194 w 10000"/>
                <a:gd name="connsiteY5-62" fmla="*/ 8638 h 10000"/>
                <a:gd name="connsiteX6-63" fmla="*/ 151 w 10000"/>
                <a:gd name="connsiteY6-64" fmla="*/ 7029 h 10000"/>
                <a:gd name="connsiteX7-65" fmla="*/ 275 w 10000"/>
                <a:gd name="connsiteY7-66" fmla="*/ 4532 h 10000"/>
                <a:gd name="connsiteX8-67" fmla="*/ 717 w 10000"/>
                <a:gd name="connsiteY8-68" fmla="*/ 2036 h 10000"/>
                <a:gd name="connsiteX9-69" fmla="*/ 3080 w 10000"/>
                <a:gd name="connsiteY9-70" fmla="*/ 893 h 10000"/>
                <a:gd name="connsiteX10-71" fmla="*/ 5567 w 10000"/>
                <a:gd name="connsiteY10-72" fmla="*/ 6 h 10000"/>
                <a:gd name="connsiteX0-73" fmla="*/ 9704 w 9704"/>
                <a:gd name="connsiteY0-74" fmla="*/ 5488 h 10000"/>
                <a:gd name="connsiteX1-75" fmla="*/ 9260 w 9704"/>
                <a:gd name="connsiteY1-76" fmla="*/ 7985 h 10000"/>
                <a:gd name="connsiteX2-77" fmla="*/ 6897 w 9704"/>
                <a:gd name="connsiteY2-78" fmla="*/ 9104 h 10000"/>
                <a:gd name="connsiteX3-79" fmla="*/ 4410 w 9704"/>
                <a:gd name="connsiteY3-80" fmla="*/ 9991 h 10000"/>
                <a:gd name="connsiteX4-81" fmla="*/ 2194 w 9704"/>
                <a:gd name="connsiteY4-82" fmla="*/ 8638 h 10000"/>
                <a:gd name="connsiteX5-83" fmla="*/ 151 w 9704"/>
                <a:gd name="connsiteY5-84" fmla="*/ 7029 h 10000"/>
                <a:gd name="connsiteX6-85" fmla="*/ 275 w 9704"/>
                <a:gd name="connsiteY6-86" fmla="*/ 4532 h 10000"/>
                <a:gd name="connsiteX7-87" fmla="*/ 717 w 9704"/>
                <a:gd name="connsiteY7-88" fmla="*/ 2036 h 10000"/>
                <a:gd name="connsiteX8-89" fmla="*/ 3080 w 9704"/>
                <a:gd name="connsiteY8-90" fmla="*/ 893 h 10000"/>
                <a:gd name="connsiteX9-91" fmla="*/ 5567 w 9704"/>
                <a:gd name="connsiteY9-92" fmla="*/ 6 h 10000"/>
                <a:gd name="connsiteX0-93" fmla="*/ 9542 w 9542"/>
                <a:gd name="connsiteY0-94" fmla="*/ 7985 h 10000"/>
                <a:gd name="connsiteX1-95" fmla="*/ 7107 w 9542"/>
                <a:gd name="connsiteY1-96" fmla="*/ 9104 h 10000"/>
                <a:gd name="connsiteX2-97" fmla="*/ 4545 w 9542"/>
                <a:gd name="connsiteY2-98" fmla="*/ 9991 h 10000"/>
                <a:gd name="connsiteX3-99" fmla="*/ 2261 w 9542"/>
                <a:gd name="connsiteY3-100" fmla="*/ 8638 h 10000"/>
                <a:gd name="connsiteX4-101" fmla="*/ 156 w 9542"/>
                <a:gd name="connsiteY4-102" fmla="*/ 7029 h 10000"/>
                <a:gd name="connsiteX5-103" fmla="*/ 283 w 9542"/>
                <a:gd name="connsiteY5-104" fmla="*/ 4532 h 10000"/>
                <a:gd name="connsiteX6-105" fmla="*/ 739 w 9542"/>
                <a:gd name="connsiteY6-106" fmla="*/ 2036 h 10000"/>
                <a:gd name="connsiteX7-107" fmla="*/ 3174 w 9542"/>
                <a:gd name="connsiteY7-108" fmla="*/ 893 h 10000"/>
                <a:gd name="connsiteX8-109" fmla="*/ 5737 w 9542"/>
                <a:gd name="connsiteY8-110" fmla="*/ 6 h 10000"/>
                <a:gd name="connsiteX0-111" fmla="*/ 7448 w 7448"/>
                <a:gd name="connsiteY0-112" fmla="*/ 9104 h 10000"/>
                <a:gd name="connsiteX1-113" fmla="*/ 4763 w 7448"/>
                <a:gd name="connsiteY1-114" fmla="*/ 9991 h 10000"/>
                <a:gd name="connsiteX2-115" fmla="*/ 2370 w 7448"/>
                <a:gd name="connsiteY2-116" fmla="*/ 8638 h 10000"/>
                <a:gd name="connsiteX3-117" fmla="*/ 163 w 7448"/>
                <a:gd name="connsiteY3-118" fmla="*/ 7029 h 10000"/>
                <a:gd name="connsiteX4-119" fmla="*/ 297 w 7448"/>
                <a:gd name="connsiteY4-120" fmla="*/ 4532 h 10000"/>
                <a:gd name="connsiteX5-121" fmla="*/ 774 w 7448"/>
                <a:gd name="connsiteY5-122" fmla="*/ 2036 h 10000"/>
                <a:gd name="connsiteX6-123" fmla="*/ 3326 w 7448"/>
                <a:gd name="connsiteY6-124" fmla="*/ 893 h 10000"/>
                <a:gd name="connsiteX7-125" fmla="*/ 6012 w 7448"/>
                <a:gd name="connsiteY7-126" fmla="*/ 6 h 10000"/>
                <a:gd name="connsiteX0-127" fmla="*/ 6395 w 8072"/>
                <a:gd name="connsiteY0-128" fmla="*/ 9991 h 9991"/>
                <a:gd name="connsiteX1-129" fmla="*/ 3182 w 8072"/>
                <a:gd name="connsiteY1-130" fmla="*/ 8638 h 9991"/>
                <a:gd name="connsiteX2-131" fmla="*/ 219 w 8072"/>
                <a:gd name="connsiteY2-132" fmla="*/ 7029 h 9991"/>
                <a:gd name="connsiteX3-133" fmla="*/ 399 w 8072"/>
                <a:gd name="connsiteY3-134" fmla="*/ 4532 h 9991"/>
                <a:gd name="connsiteX4-135" fmla="*/ 1039 w 8072"/>
                <a:gd name="connsiteY4-136" fmla="*/ 2036 h 9991"/>
                <a:gd name="connsiteX5-137" fmla="*/ 4466 w 8072"/>
                <a:gd name="connsiteY5-138" fmla="*/ 893 h 9991"/>
                <a:gd name="connsiteX6-139" fmla="*/ 8072 w 8072"/>
                <a:gd name="connsiteY6-140" fmla="*/ 6 h 99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78584" y="1178440"/>
            <a:ext cx="3649650" cy="779864"/>
            <a:chOff x="4919206" y="1373542"/>
            <a:chExt cx="3649650" cy="7798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1373542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2" name="Group 10"/>
            <p:cNvGrpSpPr/>
            <p:nvPr/>
          </p:nvGrpSpPr>
          <p:grpSpPr>
            <a:xfrm>
              <a:off x="5248063" y="1555840"/>
              <a:ext cx="3320793" cy="530914"/>
              <a:chOff x="6764723" y="1520469"/>
              <a:chExt cx="4427724" cy="707886"/>
            </a:xfrm>
          </p:grpSpPr>
          <p:sp>
            <p:nvSpPr>
              <p:cNvPr id="93" name="TextBox 11"/>
              <p:cNvSpPr txBox="1"/>
              <p:nvPr/>
            </p:nvSpPr>
            <p:spPr>
              <a:xfrm>
                <a:off x="6764723" y="1520469"/>
                <a:ext cx="655949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grpSp>
            <p:nvGrpSpPr>
              <p:cNvPr id="94" name="Group 12"/>
              <p:cNvGrpSpPr/>
              <p:nvPr/>
            </p:nvGrpSpPr>
            <p:grpSpPr>
              <a:xfrm>
                <a:off x="7218712" y="1709900"/>
                <a:ext cx="3973735" cy="446128"/>
                <a:chOff x="3943834" y="821513"/>
                <a:chExt cx="3973735" cy="446128"/>
              </a:xfrm>
            </p:grpSpPr>
            <p:sp>
              <p:nvSpPr>
                <p:cNvPr id="95" name="TextBox 13"/>
                <p:cNvSpPr txBox="1"/>
                <p:nvPr/>
              </p:nvSpPr>
              <p:spPr>
                <a:xfrm>
                  <a:off x="3954995" y="821513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个人完成工作</a:t>
                  </a:r>
                </a:p>
              </p:txBody>
            </p:sp>
            <p:sp>
              <p:nvSpPr>
                <p:cNvPr id="96" name="TextBox 14"/>
                <p:cNvSpPr txBox="1"/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9" name="组合 8"/>
          <p:cNvGrpSpPr/>
          <p:nvPr/>
        </p:nvGrpSpPr>
        <p:grpSpPr>
          <a:xfrm>
            <a:off x="4678584" y="1889202"/>
            <a:ext cx="3664723" cy="779864"/>
            <a:chOff x="4919206" y="2084304"/>
            <a:chExt cx="3664723" cy="779864"/>
          </a:xfrm>
        </p:grpSpPr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2084304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7" name="Group 15"/>
            <p:cNvGrpSpPr/>
            <p:nvPr/>
          </p:nvGrpSpPr>
          <p:grpSpPr>
            <a:xfrm>
              <a:off x="5248063" y="2274278"/>
              <a:ext cx="3335866" cy="530914"/>
              <a:chOff x="6733465" y="2527404"/>
              <a:chExt cx="4447821" cy="707886"/>
            </a:xfrm>
          </p:grpSpPr>
          <p:sp>
            <p:nvSpPr>
              <p:cNvPr id="98" name="TextBox 16"/>
              <p:cNvSpPr txBox="1"/>
              <p:nvPr/>
            </p:nvSpPr>
            <p:spPr>
              <a:xfrm>
                <a:off x="6733465" y="2527404"/>
                <a:ext cx="718466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grpSp>
            <p:nvGrpSpPr>
              <p:cNvPr id="99" name="Group 17"/>
              <p:cNvGrpSpPr/>
              <p:nvPr/>
            </p:nvGrpSpPr>
            <p:grpSpPr>
              <a:xfrm>
                <a:off x="7214624" y="2715887"/>
                <a:ext cx="3966662" cy="447076"/>
                <a:chOff x="3939746" y="820565"/>
                <a:chExt cx="3966662" cy="447076"/>
              </a:xfrm>
            </p:grpSpPr>
            <p:sp>
              <p:nvSpPr>
                <p:cNvPr id="100" name="TextBox 18"/>
                <p:cNvSpPr txBox="1"/>
                <p:nvPr/>
              </p:nvSpPr>
              <p:spPr>
                <a:xfrm>
                  <a:off x="3939746" y="820565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工作完成情况</a:t>
                  </a:r>
                </a:p>
              </p:txBody>
            </p:sp>
            <p:sp>
              <p:nvSpPr>
                <p:cNvPr id="101" name="TextBox 19"/>
                <p:cNvSpPr txBox="1"/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4678584" y="2541908"/>
            <a:ext cx="3681756" cy="779864"/>
            <a:chOff x="4919206" y="2737010"/>
            <a:chExt cx="3681756" cy="779864"/>
          </a:xfrm>
        </p:grpSpPr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2737010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102" name="Group 20"/>
            <p:cNvGrpSpPr/>
            <p:nvPr/>
          </p:nvGrpSpPr>
          <p:grpSpPr>
            <a:xfrm>
              <a:off x="5248063" y="2913945"/>
              <a:ext cx="3352899" cy="530914"/>
              <a:chOff x="6726251" y="3534339"/>
              <a:chExt cx="4470532" cy="707886"/>
            </a:xfrm>
          </p:grpSpPr>
          <p:sp>
            <p:nvSpPr>
              <p:cNvPr id="103" name="TextBox 21"/>
              <p:cNvSpPr txBox="1"/>
              <p:nvPr/>
            </p:nvSpPr>
            <p:spPr>
              <a:xfrm>
                <a:off x="6726251" y="3534339"/>
                <a:ext cx="73289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grpSp>
            <p:nvGrpSpPr>
              <p:cNvPr id="104" name="Group 22"/>
              <p:cNvGrpSpPr/>
              <p:nvPr/>
            </p:nvGrpSpPr>
            <p:grpSpPr>
              <a:xfrm>
                <a:off x="7218712" y="3734381"/>
                <a:ext cx="3978071" cy="435517"/>
                <a:chOff x="3943834" y="832124"/>
                <a:chExt cx="3978071" cy="435517"/>
              </a:xfrm>
            </p:grpSpPr>
            <p:sp>
              <p:nvSpPr>
                <p:cNvPr id="105" name="TextBox 23"/>
                <p:cNvSpPr txBox="1"/>
                <p:nvPr/>
              </p:nvSpPr>
              <p:spPr>
                <a:xfrm>
                  <a:off x="3959331" y="832124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项目成果展示</a:t>
                  </a:r>
                </a:p>
              </p:txBody>
            </p:sp>
            <p:sp>
              <p:nvSpPr>
                <p:cNvPr id="106" name="TextBox 24"/>
                <p:cNvSpPr txBox="1"/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1" name="组合 10"/>
          <p:cNvGrpSpPr/>
          <p:nvPr/>
        </p:nvGrpSpPr>
        <p:grpSpPr>
          <a:xfrm>
            <a:off x="4678584" y="3180100"/>
            <a:ext cx="3664724" cy="779864"/>
            <a:chOff x="4919206" y="3375202"/>
            <a:chExt cx="3664724" cy="779864"/>
          </a:xfrm>
        </p:grpSpPr>
        <p:pic>
          <p:nvPicPr>
            <p:cNvPr id="117" name="图片 1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3375202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107" name="Group 25"/>
            <p:cNvGrpSpPr/>
            <p:nvPr/>
          </p:nvGrpSpPr>
          <p:grpSpPr>
            <a:xfrm>
              <a:off x="5248665" y="3553613"/>
              <a:ext cx="3335265" cy="530914"/>
              <a:chOff x="6734266" y="4541274"/>
              <a:chExt cx="4447020" cy="707886"/>
            </a:xfrm>
          </p:grpSpPr>
          <p:sp>
            <p:nvSpPr>
              <p:cNvPr id="108" name="TextBox 26"/>
              <p:cNvSpPr txBox="1"/>
              <p:nvPr/>
            </p:nvSpPr>
            <p:spPr>
              <a:xfrm>
                <a:off x="6734266" y="4541274"/>
                <a:ext cx="71686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</a:p>
            </p:txBody>
          </p:sp>
          <p:grpSp>
            <p:nvGrpSpPr>
              <p:cNvPr id="109" name="Group 27"/>
              <p:cNvGrpSpPr/>
              <p:nvPr/>
            </p:nvGrpSpPr>
            <p:grpSpPr>
              <a:xfrm>
                <a:off x="7218709" y="4735153"/>
                <a:ext cx="3962577" cy="441680"/>
                <a:chOff x="3943831" y="825961"/>
                <a:chExt cx="3962577" cy="441680"/>
              </a:xfrm>
            </p:grpSpPr>
            <p:sp>
              <p:nvSpPr>
                <p:cNvPr id="110" name="TextBox 28"/>
                <p:cNvSpPr txBox="1"/>
                <p:nvPr/>
              </p:nvSpPr>
              <p:spPr>
                <a:xfrm>
                  <a:off x="3943831" y="825961"/>
                  <a:ext cx="3962575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个人工作总结</a:t>
                  </a:r>
                </a:p>
              </p:txBody>
            </p:sp>
            <p:sp>
              <p:nvSpPr>
                <p:cNvPr id="111" name="TextBox 29"/>
                <p:cNvSpPr txBox="1"/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12" name="组合 111"/>
          <p:cNvGrpSpPr/>
          <p:nvPr/>
        </p:nvGrpSpPr>
        <p:grpSpPr>
          <a:xfrm>
            <a:off x="1671938" y="1889202"/>
            <a:ext cx="1563233" cy="1692530"/>
            <a:chOff x="3896925" y="1033243"/>
            <a:chExt cx="1563233" cy="814890"/>
          </a:xfrm>
        </p:grpSpPr>
        <p:sp>
          <p:nvSpPr>
            <p:cNvPr id="113" name="TextBox 7"/>
            <p:cNvSpPr txBox="1"/>
            <p:nvPr/>
          </p:nvSpPr>
          <p:spPr>
            <a:xfrm>
              <a:off x="5123435" y="1257542"/>
              <a:ext cx="336723" cy="590591"/>
            </a:xfrm>
            <a:prstGeom prst="rect">
              <a:avLst/>
            </a:prstGeom>
            <a:noFill/>
          </p:spPr>
          <p:txBody>
            <a:bodyPr vert="eaVert" wrap="square" lIns="0" tIns="0" rIns="0" bIns="0" anchor="b" anchorCtr="0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114" name="Rectangle 9"/>
            <p:cNvSpPr/>
            <p:nvPr/>
          </p:nvSpPr>
          <p:spPr>
            <a:xfrm>
              <a:off x="3896925" y="1033243"/>
              <a:ext cx="1350150" cy="692498"/>
            </a:xfrm>
            <a:prstGeom prst="rect">
              <a:avLst/>
            </a:prstGeom>
          </p:spPr>
          <p:txBody>
            <a:bodyPr vert="eaVert" wrap="square">
              <a:no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171009" y="213970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个人角色理解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23528" y="987574"/>
            <a:ext cx="3695316" cy="2863424"/>
            <a:chOff x="-1476672" y="-236562"/>
            <a:chExt cx="7380346" cy="5718880"/>
          </a:xfrm>
        </p:grpSpPr>
        <p:sp>
          <p:nvSpPr>
            <p:cNvPr id="11" name="Freeform 31"/>
            <p:cNvSpPr/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-1" fmla="*/ 3080 w 10000"/>
                <a:gd name="connsiteY0-2" fmla="*/ 893 h 10000"/>
                <a:gd name="connsiteX1-3" fmla="*/ 5567 w 10000"/>
                <a:gd name="connsiteY1-4" fmla="*/ 6 h 10000"/>
                <a:gd name="connsiteX2-5" fmla="*/ 7783 w 10000"/>
                <a:gd name="connsiteY2-6" fmla="*/ 1382 h 10000"/>
                <a:gd name="connsiteX3-7" fmla="*/ 9851 w 10000"/>
                <a:gd name="connsiteY3-8" fmla="*/ 2992 h 10000"/>
                <a:gd name="connsiteX4-9" fmla="*/ 9704 w 10000"/>
                <a:gd name="connsiteY4-10" fmla="*/ 5488 h 10000"/>
                <a:gd name="connsiteX5-11" fmla="*/ 9260 w 10000"/>
                <a:gd name="connsiteY5-12" fmla="*/ 7985 h 10000"/>
                <a:gd name="connsiteX6-13" fmla="*/ 6897 w 10000"/>
                <a:gd name="connsiteY6-14" fmla="*/ 9104 h 10000"/>
                <a:gd name="connsiteX7-15" fmla="*/ 4410 w 10000"/>
                <a:gd name="connsiteY7-16" fmla="*/ 9991 h 10000"/>
                <a:gd name="connsiteX8-17" fmla="*/ 2194 w 10000"/>
                <a:gd name="connsiteY8-18" fmla="*/ 8638 h 10000"/>
                <a:gd name="connsiteX9-19" fmla="*/ 151 w 10000"/>
                <a:gd name="connsiteY9-20" fmla="*/ 7029 h 10000"/>
                <a:gd name="connsiteX10-21" fmla="*/ 275 w 10000"/>
                <a:gd name="connsiteY10-22" fmla="*/ 4532 h 10000"/>
                <a:gd name="connsiteX11-23" fmla="*/ 717 w 10000"/>
                <a:gd name="connsiteY11-24" fmla="*/ 2036 h 10000"/>
                <a:gd name="connsiteX0-25" fmla="*/ 3080 w 10000"/>
                <a:gd name="connsiteY0-26" fmla="*/ 893 h 10000"/>
                <a:gd name="connsiteX1-27" fmla="*/ 5567 w 10000"/>
                <a:gd name="connsiteY1-28" fmla="*/ 6 h 10000"/>
                <a:gd name="connsiteX2-29" fmla="*/ 7783 w 10000"/>
                <a:gd name="connsiteY2-30" fmla="*/ 1382 h 10000"/>
                <a:gd name="connsiteX3-31" fmla="*/ 9851 w 10000"/>
                <a:gd name="connsiteY3-32" fmla="*/ 2992 h 10000"/>
                <a:gd name="connsiteX4-33" fmla="*/ 9704 w 10000"/>
                <a:gd name="connsiteY4-34" fmla="*/ 5488 h 10000"/>
                <a:gd name="connsiteX5-35" fmla="*/ 9260 w 10000"/>
                <a:gd name="connsiteY5-36" fmla="*/ 7985 h 10000"/>
                <a:gd name="connsiteX6-37" fmla="*/ 6897 w 10000"/>
                <a:gd name="connsiteY6-38" fmla="*/ 9104 h 10000"/>
                <a:gd name="connsiteX7-39" fmla="*/ 4410 w 10000"/>
                <a:gd name="connsiteY7-40" fmla="*/ 9991 h 10000"/>
                <a:gd name="connsiteX8-41" fmla="*/ 2194 w 10000"/>
                <a:gd name="connsiteY8-42" fmla="*/ 8638 h 10000"/>
                <a:gd name="connsiteX9-43" fmla="*/ 151 w 10000"/>
                <a:gd name="connsiteY9-44" fmla="*/ 7029 h 10000"/>
                <a:gd name="connsiteX10-45" fmla="*/ 275 w 10000"/>
                <a:gd name="connsiteY10-46" fmla="*/ 4532 h 10000"/>
                <a:gd name="connsiteX0-47" fmla="*/ 2929 w 9849"/>
                <a:gd name="connsiteY0-48" fmla="*/ 893 h 10000"/>
                <a:gd name="connsiteX1-49" fmla="*/ 5416 w 9849"/>
                <a:gd name="connsiteY1-50" fmla="*/ 6 h 10000"/>
                <a:gd name="connsiteX2-51" fmla="*/ 7632 w 9849"/>
                <a:gd name="connsiteY2-52" fmla="*/ 1382 h 10000"/>
                <a:gd name="connsiteX3-53" fmla="*/ 9700 w 9849"/>
                <a:gd name="connsiteY3-54" fmla="*/ 2992 h 10000"/>
                <a:gd name="connsiteX4-55" fmla="*/ 9553 w 9849"/>
                <a:gd name="connsiteY4-56" fmla="*/ 5488 h 10000"/>
                <a:gd name="connsiteX5-57" fmla="*/ 9109 w 9849"/>
                <a:gd name="connsiteY5-58" fmla="*/ 7985 h 10000"/>
                <a:gd name="connsiteX6-59" fmla="*/ 6746 w 9849"/>
                <a:gd name="connsiteY6-60" fmla="*/ 9104 h 10000"/>
                <a:gd name="connsiteX7-61" fmla="*/ 4259 w 9849"/>
                <a:gd name="connsiteY7-62" fmla="*/ 9991 h 10000"/>
                <a:gd name="connsiteX8-63" fmla="*/ 2043 w 9849"/>
                <a:gd name="connsiteY8-64" fmla="*/ 8638 h 10000"/>
                <a:gd name="connsiteX9-65" fmla="*/ 0 w 9849"/>
                <a:gd name="connsiteY9-66" fmla="*/ 7029 h 10000"/>
                <a:gd name="connsiteX0-67" fmla="*/ 900 w 7926"/>
                <a:gd name="connsiteY0-68" fmla="*/ 893 h 10000"/>
                <a:gd name="connsiteX1-69" fmla="*/ 3425 w 7926"/>
                <a:gd name="connsiteY1-70" fmla="*/ 6 h 10000"/>
                <a:gd name="connsiteX2-71" fmla="*/ 5675 w 7926"/>
                <a:gd name="connsiteY2-72" fmla="*/ 1382 h 10000"/>
                <a:gd name="connsiteX3-73" fmla="*/ 7775 w 7926"/>
                <a:gd name="connsiteY3-74" fmla="*/ 2992 h 10000"/>
                <a:gd name="connsiteX4-75" fmla="*/ 7625 w 7926"/>
                <a:gd name="connsiteY4-76" fmla="*/ 5488 h 10000"/>
                <a:gd name="connsiteX5-77" fmla="*/ 7175 w 7926"/>
                <a:gd name="connsiteY5-78" fmla="*/ 7985 h 10000"/>
                <a:gd name="connsiteX6-79" fmla="*/ 4775 w 7926"/>
                <a:gd name="connsiteY6-80" fmla="*/ 9104 h 10000"/>
                <a:gd name="connsiteX7-81" fmla="*/ 2250 w 7926"/>
                <a:gd name="connsiteY7-82" fmla="*/ 9991 h 10000"/>
                <a:gd name="connsiteX8-83" fmla="*/ 0 w 7926"/>
                <a:gd name="connsiteY8-84" fmla="*/ 8638 h 10000"/>
                <a:gd name="connsiteX0-85" fmla="*/ 0 w 8864"/>
                <a:gd name="connsiteY0-86" fmla="*/ 893 h 10000"/>
                <a:gd name="connsiteX1-87" fmla="*/ 3185 w 8864"/>
                <a:gd name="connsiteY1-88" fmla="*/ 6 h 10000"/>
                <a:gd name="connsiteX2-89" fmla="*/ 6024 w 8864"/>
                <a:gd name="connsiteY2-90" fmla="*/ 1382 h 10000"/>
                <a:gd name="connsiteX3-91" fmla="*/ 8673 w 8864"/>
                <a:gd name="connsiteY3-92" fmla="*/ 2992 h 10000"/>
                <a:gd name="connsiteX4-93" fmla="*/ 8484 w 8864"/>
                <a:gd name="connsiteY4-94" fmla="*/ 5488 h 10000"/>
                <a:gd name="connsiteX5-95" fmla="*/ 7916 w 8864"/>
                <a:gd name="connsiteY5-96" fmla="*/ 7985 h 10000"/>
                <a:gd name="connsiteX6-97" fmla="*/ 4888 w 8864"/>
                <a:gd name="connsiteY6-98" fmla="*/ 9104 h 10000"/>
                <a:gd name="connsiteX7-99" fmla="*/ 1703 w 8864"/>
                <a:gd name="connsiteY7-100" fmla="*/ 9991 h 10000"/>
                <a:gd name="connsiteX0-101" fmla="*/ 0 w 10000"/>
                <a:gd name="connsiteY0-102" fmla="*/ 893 h 9104"/>
                <a:gd name="connsiteX1-103" fmla="*/ 3593 w 10000"/>
                <a:gd name="connsiteY1-104" fmla="*/ 6 h 9104"/>
                <a:gd name="connsiteX2-105" fmla="*/ 6796 w 10000"/>
                <a:gd name="connsiteY2-106" fmla="*/ 1382 h 9104"/>
                <a:gd name="connsiteX3-107" fmla="*/ 9785 w 10000"/>
                <a:gd name="connsiteY3-108" fmla="*/ 2992 h 9104"/>
                <a:gd name="connsiteX4-109" fmla="*/ 9571 w 10000"/>
                <a:gd name="connsiteY4-110" fmla="*/ 5488 h 9104"/>
                <a:gd name="connsiteX5-111" fmla="*/ 8931 w 10000"/>
                <a:gd name="connsiteY5-112" fmla="*/ 7985 h 9104"/>
                <a:gd name="connsiteX6-113" fmla="*/ 5514 w 10000"/>
                <a:gd name="connsiteY6-114" fmla="*/ 9104 h 9104"/>
                <a:gd name="connsiteX0-115" fmla="*/ 0 w 10000"/>
                <a:gd name="connsiteY0-116" fmla="*/ 981 h 10000"/>
                <a:gd name="connsiteX1-117" fmla="*/ 3593 w 10000"/>
                <a:gd name="connsiteY1-118" fmla="*/ 7 h 10000"/>
                <a:gd name="connsiteX2-119" fmla="*/ 6796 w 10000"/>
                <a:gd name="connsiteY2-120" fmla="*/ 1518 h 10000"/>
                <a:gd name="connsiteX3-121" fmla="*/ 9785 w 10000"/>
                <a:gd name="connsiteY3-122" fmla="*/ 3286 h 10000"/>
                <a:gd name="connsiteX4-123" fmla="*/ 9571 w 10000"/>
                <a:gd name="connsiteY4-124" fmla="*/ 6028 h 10000"/>
                <a:gd name="connsiteX5-125" fmla="*/ 8931 w 10000"/>
                <a:gd name="connsiteY5-126" fmla="*/ 8771 h 10000"/>
                <a:gd name="connsiteX6-127" fmla="*/ 5514 w 10000"/>
                <a:gd name="connsiteY6-128" fmla="*/ 10000 h 10000"/>
                <a:gd name="connsiteX0-129" fmla="*/ 0 w 10000"/>
                <a:gd name="connsiteY0-130" fmla="*/ 981 h 10000"/>
                <a:gd name="connsiteX1-131" fmla="*/ 3593 w 10000"/>
                <a:gd name="connsiteY1-132" fmla="*/ 7 h 10000"/>
                <a:gd name="connsiteX2-133" fmla="*/ 6796 w 10000"/>
                <a:gd name="connsiteY2-134" fmla="*/ 1518 h 10000"/>
                <a:gd name="connsiteX3-135" fmla="*/ 9785 w 10000"/>
                <a:gd name="connsiteY3-136" fmla="*/ 3286 h 10000"/>
                <a:gd name="connsiteX4-137" fmla="*/ 9571 w 10000"/>
                <a:gd name="connsiteY4-138" fmla="*/ 6028 h 10000"/>
                <a:gd name="connsiteX5-139" fmla="*/ 8931 w 10000"/>
                <a:gd name="connsiteY5-140" fmla="*/ 8771 h 10000"/>
                <a:gd name="connsiteX6-141" fmla="*/ 7258 w 10000"/>
                <a:gd name="connsiteY6-142" fmla="*/ 9454 h 10000"/>
                <a:gd name="connsiteX7-143" fmla="*/ 5514 w 10000"/>
                <a:gd name="connsiteY7-144" fmla="*/ 10000 h 10000"/>
                <a:gd name="connsiteX0-145" fmla="*/ 0 w 10000"/>
                <a:gd name="connsiteY0-146" fmla="*/ 981 h 9454"/>
                <a:gd name="connsiteX1-147" fmla="*/ 3593 w 10000"/>
                <a:gd name="connsiteY1-148" fmla="*/ 7 h 9454"/>
                <a:gd name="connsiteX2-149" fmla="*/ 6796 w 10000"/>
                <a:gd name="connsiteY2-150" fmla="*/ 1518 h 9454"/>
                <a:gd name="connsiteX3-151" fmla="*/ 9785 w 10000"/>
                <a:gd name="connsiteY3-152" fmla="*/ 3286 h 9454"/>
                <a:gd name="connsiteX4-153" fmla="*/ 9571 w 10000"/>
                <a:gd name="connsiteY4-154" fmla="*/ 6028 h 9454"/>
                <a:gd name="connsiteX5-155" fmla="*/ 8931 w 10000"/>
                <a:gd name="connsiteY5-156" fmla="*/ 8771 h 9454"/>
                <a:gd name="connsiteX6-157" fmla="*/ 7258 w 10000"/>
                <a:gd name="connsiteY6-158" fmla="*/ 9454 h 9454"/>
                <a:gd name="connsiteX0-159" fmla="*/ 0 w 6407"/>
                <a:gd name="connsiteY0-160" fmla="*/ 0 h 9993"/>
                <a:gd name="connsiteX1-161" fmla="*/ 3203 w 6407"/>
                <a:gd name="connsiteY1-162" fmla="*/ 1599 h 9993"/>
                <a:gd name="connsiteX2-163" fmla="*/ 6192 w 6407"/>
                <a:gd name="connsiteY2-164" fmla="*/ 3469 h 9993"/>
                <a:gd name="connsiteX3-165" fmla="*/ 5978 w 6407"/>
                <a:gd name="connsiteY3-166" fmla="*/ 6369 h 9993"/>
                <a:gd name="connsiteX4-167" fmla="*/ 5338 w 6407"/>
                <a:gd name="connsiteY4-168" fmla="*/ 9271 h 9993"/>
                <a:gd name="connsiteX5-169" fmla="*/ 3665 w 6407"/>
                <a:gd name="connsiteY5-170" fmla="*/ 9993 h 9993"/>
                <a:gd name="connsiteX0-171" fmla="*/ 0 w 10000"/>
                <a:gd name="connsiteY0-172" fmla="*/ 0 h 9918"/>
                <a:gd name="connsiteX1-173" fmla="*/ 4999 w 10000"/>
                <a:gd name="connsiteY1-174" fmla="*/ 1600 h 9918"/>
                <a:gd name="connsiteX2-175" fmla="*/ 9664 w 10000"/>
                <a:gd name="connsiteY2-176" fmla="*/ 3471 h 9918"/>
                <a:gd name="connsiteX3-177" fmla="*/ 9330 w 10000"/>
                <a:gd name="connsiteY3-178" fmla="*/ 6373 h 9918"/>
                <a:gd name="connsiteX4-179" fmla="*/ 8332 w 10000"/>
                <a:gd name="connsiteY4-180" fmla="*/ 9277 h 9918"/>
                <a:gd name="connsiteX5-181" fmla="*/ 6378 w 10000"/>
                <a:gd name="connsiteY5-182" fmla="*/ 9918 h 9918"/>
                <a:gd name="connsiteX0-183" fmla="*/ 0 w 10000"/>
                <a:gd name="connsiteY0-184" fmla="*/ 0 h 9886"/>
                <a:gd name="connsiteX1-185" fmla="*/ 4999 w 10000"/>
                <a:gd name="connsiteY1-186" fmla="*/ 1613 h 9886"/>
                <a:gd name="connsiteX2-187" fmla="*/ 9664 w 10000"/>
                <a:gd name="connsiteY2-188" fmla="*/ 3500 h 9886"/>
                <a:gd name="connsiteX3-189" fmla="*/ 9330 w 10000"/>
                <a:gd name="connsiteY3-190" fmla="*/ 6426 h 9886"/>
                <a:gd name="connsiteX4-191" fmla="*/ 8332 w 10000"/>
                <a:gd name="connsiteY4-192" fmla="*/ 9354 h 9886"/>
                <a:gd name="connsiteX5-193" fmla="*/ 6961 w 10000"/>
                <a:gd name="connsiteY5-194" fmla="*/ 9886 h 9886"/>
                <a:gd name="connsiteX0-195" fmla="*/ 0 w 10000"/>
                <a:gd name="connsiteY0-196" fmla="*/ 0 h 10039"/>
                <a:gd name="connsiteX1-197" fmla="*/ 4999 w 10000"/>
                <a:gd name="connsiteY1-198" fmla="*/ 1632 h 10039"/>
                <a:gd name="connsiteX2-199" fmla="*/ 9664 w 10000"/>
                <a:gd name="connsiteY2-200" fmla="*/ 3540 h 10039"/>
                <a:gd name="connsiteX3-201" fmla="*/ 9330 w 10000"/>
                <a:gd name="connsiteY3-202" fmla="*/ 6500 h 10039"/>
                <a:gd name="connsiteX4-203" fmla="*/ 8332 w 10000"/>
                <a:gd name="connsiteY4-204" fmla="*/ 9462 h 10039"/>
                <a:gd name="connsiteX5-205" fmla="*/ 6924 w 10000"/>
                <a:gd name="connsiteY5-206" fmla="*/ 10039 h 10039"/>
                <a:gd name="connsiteX0-207" fmla="*/ 0 w 10000"/>
                <a:gd name="connsiteY0-208" fmla="*/ 0 h 10019"/>
                <a:gd name="connsiteX1-209" fmla="*/ 4999 w 10000"/>
                <a:gd name="connsiteY1-210" fmla="*/ 1632 h 10019"/>
                <a:gd name="connsiteX2-211" fmla="*/ 9664 w 10000"/>
                <a:gd name="connsiteY2-212" fmla="*/ 3540 h 10019"/>
                <a:gd name="connsiteX3-213" fmla="*/ 9330 w 10000"/>
                <a:gd name="connsiteY3-214" fmla="*/ 6500 h 10019"/>
                <a:gd name="connsiteX4-215" fmla="*/ 8332 w 10000"/>
                <a:gd name="connsiteY4-216" fmla="*/ 9462 h 10019"/>
                <a:gd name="connsiteX5-217" fmla="*/ 6818 w 10000"/>
                <a:gd name="connsiteY5-218" fmla="*/ 10019 h 10019"/>
                <a:gd name="connsiteX0-219" fmla="*/ 0 w 10000"/>
                <a:gd name="connsiteY0-220" fmla="*/ 0 h 10022"/>
                <a:gd name="connsiteX1-221" fmla="*/ 4999 w 10000"/>
                <a:gd name="connsiteY1-222" fmla="*/ 1632 h 10022"/>
                <a:gd name="connsiteX2-223" fmla="*/ 9664 w 10000"/>
                <a:gd name="connsiteY2-224" fmla="*/ 3540 h 10022"/>
                <a:gd name="connsiteX3-225" fmla="*/ 9330 w 10000"/>
                <a:gd name="connsiteY3-226" fmla="*/ 6500 h 10022"/>
                <a:gd name="connsiteX4-227" fmla="*/ 8332 w 10000"/>
                <a:gd name="connsiteY4-228" fmla="*/ 9462 h 10022"/>
                <a:gd name="connsiteX5-229" fmla="*/ 6873 w 10000"/>
                <a:gd name="connsiteY5-230" fmla="*/ 10022 h 10022"/>
                <a:gd name="connsiteX0-231" fmla="*/ 0 w 10000"/>
                <a:gd name="connsiteY0-232" fmla="*/ 0 h 10022"/>
                <a:gd name="connsiteX1-233" fmla="*/ 4999 w 10000"/>
                <a:gd name="connsiteY1-234" fmla="*/ 1632 h 10022"/>
                <a:gd name="connsiteX2-235" fmla="*/ 9664 w 10000"/>
                <a:gd name="connsiteY2-236" fmla="*/ 3540 h 10022"/>
                <a:gd name="connsiteX3-237" fmla="*/ 9330 w 10000"/>
                <a:gd name="connsiteY3-238" fmla="*/ 6500 h 10022"/>
                <a:gd name="connsiteX4-239" fmla="*/ 8332 w 10000"/>
                <a:gd name="connsiteY4-240" fmla="*/ 9462 h 10022"/>
                <a:gd name="connsiteX5-241" fmla="*/ 6873 w 10000"/>
                <a:gd name="connsiteY5-242" fmla="*/ 10022 h 10022"/>
                <a:gd name="connsiteX0-243" fmla="*/ 0 w 10000"/>
                <a:gd name="connsiteY0-244" fmla="*/ 0 h 10022"/>
                <a:gd name="connsiteX1-245" fmla="*/ 4999 w 10000"/>
                <a:gd name="connsiteY1-246" fmla="*/ 1632 h 10022"/>
                <a:gd name="connsiteX2-247" fmla="*/ 9664 w 10000"/>
                <a:gd name="connsiteY2-248" fmla="*/ 3540 h 10022"/>
                <a:gd name="connsiteX3-249" fmla="*/ 9330 w 10000"/>
                <a:gd name="connsiteY3-250" fmla="*/ 6500 h 10022"/>
                <a:gd name="connsiteX4-251" fmla="*/ 8332 w 10000"/>
                <a:gd name="connsiteY4-252" fmla="*/ 9462 h 10022"/>
                <a:gd name="connsiteX5-253" fmla="*/ 6873 w 10000"/>
                <a:gd name="connsiteY5-254" fmla="*/ 10022 h 10022"/>
                <a:gd name="connsiteX0-255" fmla="*/ 0 w 10000"/>
                <a:gd name="connsiteY0-256" fmla="*/ 0 h 10022"/>
                <a:gd name="connsiteX1-257" fmla="*/ 4999 w 10000"/>
                <a:gd name="connsiteY1-258" fmla="*/ 1632 h 10022"/>
                <a:gd name="connsiteX2-259" fmla="*/ 9664 w 10000"/>
                <a:gd name="connsiteY2-260" fmla="*/ 3540 h 10022"/>
                <a:gd name="connsiteX3-261" fmla="*/ 9330 w 10000"/>
                <a:gd name="connsiteY3-262" fmla="*/ 6500 h 10022"/>
                <a:gd name="connsiteX4-263" fmla="*/ 8332 w 10000"/>
                <a:gd name="connsiteY4-264" fmla="*/ 9462 h 10022"/>
                <a:gd name="connsiteX5-265" fmla="*/ 6873 w 10000"/>
                <a:gd name="connsiteY5-266" fmla="*/ 10022 h 10022"/>
                <a:gd name="connsiteX0-267" fmla="*/ 0 w 10000"/>
                <a:gd name="connsiteY0-268" fmla="*/ 0 h 10022"/>
                <a:gd name="connsiteX1-269" fmla="*/ 4999 w 10000"/>
                <a:gd name="connsiteY1-270" fmla="*/ 1632 h 10022"/>
                <a:gd name="connsiteX2-271" fmla="*/ 9664 w 10000"/>
                <a:gd name="connsiteY2-272" fmla="*/ 3540 h 10022"/>
                <a:gd name="connsiteX3-273" fmla="*/ 9330 w 10000"/>
                <a:gd name="connsiteY3-274" fmla="*/ 6500 h 10022"/>
                <a:gd name="connsiteX4-275" fmla="*/ 8332 w 10000"/>
                <a:gd name="connsiteY4-276" fmla="*/ 9462 h 10022"/>
                <a:gd name="connsiteX5-277" fmla="*/ 6873 w 10000"/>
                <a:gd name="connsiteY5-278" fmla="*/ 10022 h 10022"/>
                <a:gd name="connsiteX0-279" fmla="*/ 0 w 10000"/>
                <a:gd name="connsiteY0-280" fmla="*/ 0 h 10022"/>
                <a:gd name="connsiteX1-281" fmla="*/ 4999 w 10000"/>
                <a:gd name="connsiteY1-282" fmla="*/ 1632 h 10022"/>
                <a:gd name="connsiteX2-283" fmla="*/ 9664 w 10000"/>
                <a:gd name="connsiteY2-284" fmla="*/ 3540 h 10022"/>
                <a:gd name="connsiteX3-285" fmla="*/ 9330 w 10000"/>
                <a:gd name="connsiteY3-286" fmla="*/ 6500 h 10022"/>
                <a:gd name="connsiteX4-287" fmla="*/ 8332 w 10000"/>
                <a:gd name="connsiteY4-288" fmla="*/ 9462 h 10022"/>
                <a:gd name="connsiteX5-289" fmla="*/ 6873 w 10000"/>
                <a:gd name="connsiteY5-290" fmla="*/ 10022 h 100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3" name="Freeform 31"/>
            <p:cNvSpPr/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-1" fmla="*/ 9696 w 9844"/>
                <a:gd name="connsiteY0-2" fmla="*/ 5488 h 10000"/>
                <a:gd name="connsiteX1-3" fmla="*/ 9253 w 9844"/>
                <a:gd name="connsiteY1-4" fmla="*/ 7985 h 10000"/>
                <a:gd name="connsiteX2-5" fmla="*/ 6892 w 9844"/>
                <a:gd name="connsiteY2-6" fmla="*/ 9104 h 10000"/>
                <a:gd name="connsiteX3-7" fmla="*/ 4407 w 9844"/>
                <a:gd name="connsiteY3-8" fmla="*/ 9991 h 10000"/>
                <a:gd name="connsiteX4-9" fmla="*/ 2193 w 9844"/>
                <a:gd name="connsiteY4-10" fmla="*/ 8638 h 10000"/>
                <a:gd name="connsiteX5-11" fmla="*/ 151 w 9844"/>
                <a:gd name="connsiteY5-12" fmla="*/ 7029 h 10000"/>
                <a:gd name="connsiteX6-13" fmla="*/ 274 w 9844"/>
                <a:gd name="connsiteY6-14" fmla="*/ 4532 h 10000"/>
                <a:gd name="connsiteX7-15" fmla="*/ 717 w 9844"/>
                <a:gd name="connsiteY7-16" fmla="*/ 2036 h 10000"/>
                <a:gd name="connsiteX8-17" fmla="*/ 3078 w 9844"/>
                <a:gd name="connsiteY8-18" fmla="*/ 893 h 10000"/>
                <a:gd name="connsiteX9-19" fmla="*/ 5563 w 9844"/>
                <a:gd name="connsiteY9-20" fmla="*/ 6 h 10000"/>
                <a:gd name="connsiteX10-21" fmla="*/ 7777 w 9844"/>
                <a:gd name="connsiteY10-22" fmla="*/ 1382 h 10000"/>
                <a:gd name="connsiteX11-23" fmla="*/ 9844 w 9844"/>
                <a:gd name="connsiteY11-24" fmla="*/ 2992 h 10000"/>
                <a:gd name="connsiteX0-25" fmla="*/ 9850 w 9850"/>
                <a:gd name="connsiteY0-26" fmla="*/ 5488 h 10000"/>
                <a:gd name="connsiteX1-27" fmla="*/ 9400 w 9850"/>
                <a:gd name="connsiteY1-28" fmla="*/ 7985 h 10000"/>
                <a:gd name="connsiteX2-29" fmla="*/ 7001 w 9850"/>
                <a:gd name="connsiteY2-30" fmla="*/ 9104 h 10000"/>
                <a:gd name="connsiteX3-31" fmla="*/ 4477 w 9850"/>
                <a:gd name="connsiteY3-32" fmla="*/ 9991 h 10000"/>
                <a:gd name="connsiteX4-33" fmla="*/ 2228 w 9850"/>
                <a:gd name="connsiteY4-34" fmla="*/ 8638 h 10000"/>
                <a:gd name="connsiteX5-35" fmla="*/ 153 w 9850"/>
                <a:gd name="connsiteY5-36" fmla="*/ 7029 h 10000"/>
                <a:gd name="connsiteX6-37" fmla="*/ 278 w 9850"/>
                <a:gd name="connsiteY6-38" fmla="*/ 4532 h 10000"/>
                <a:gd name="connsiteX7-39" fmla="*/ 728 w 9850"/>
                <a:gd name="connsiteY7-40" fmla="*/ 2036 h 10000"/>
                <a:gd name="connsiteX8-41" fmla="*/ 3127 w 9850"/>
                <a:gd name="connsiteY8-42" fmla="*/ 893 h 10000"/>
                <a:gd name="connsiteX9-43" fmla="*/ 5651 w 9850"/>
                <a:gd name="connsiteY9-44" fmla="*/ 6 h 10000"/>
                <a:gd name="connsiteX10-45" fmla="*/ 7900 w 9850"/>
                <a:gd name="connsiteY10-46" fmla="*/ 1382 h 10000"/>
                <a:gd name="connsiteX0-47" fmla="*/ 10000 w 10000"/>
                <a:gd name="connsiteY0-48" fmla="*/ 5488 h 10000"/>
                <a:gd name="connsiteX1-49" fmla="*/ 9543 w 10000"/>
                <a:gd name="connsiteY1-50" fmla="*/ 7985 h 10000"/>
                <a:gd name="connsiteX2-51" fmla="*/ 7108 w 10000"/>
                <a:gd name="connsiteY2-52" fmla="*/ 9104 h 10000"/>
                <a:gd name="connsiteX3-53" fmla="*/ 4545 w 10000"/>
                <a:gd name="connsiteY3-54" fmla="*/ 9991 h 10000"/>
                <a:gd name="connsiteX4-55" fmla="*/ 2262 w 10000"/>
                <a:gd name="connsiteY4-56" fmla="*/ 8638 h 10000"/>
                <a:gd name="connsiteX5-57" fmla="*/ 155 w 10000"/>
                <a:gd name="connsiteY5-58" fmla="*/ 7029 h 10000"/>
                <a:gd name="connsiteX6-59" fmla="*/ 282 w 10000"/>
                <a:gd name="connsiteY6-60" fmla="*/ 4532 h 10000"/>
                <a:gd name="connsiteX7-61" fmla="*/ 739 w 10000"/>
                <a:gd name="connsiteY7-62" fmla="*/ 2036 h 10000"/>
                <a:gd name="connsiteX8-63" fmla="*/ 3175 w 10000"/>
                <a:gd name="connsiteY8-64" fmla="*/ 893 h 10000"/>
                <a:gd name="connsiteX9-65" fmla="*/ 5737 w 10000"/>
                <a:gd name="connsiteY9-66" fmla="*/ 6 h 10000"/>
                <a:gd name="connsiteX0-67" fmla="*/ 10000 w 10000"/>
                <a:gd name="connsiteY0-68" fmla="*/ 4595 h 9107"/>
                <a:gd name="connsiteX1-69" fmla="*/ 9543 w 10000"/>
                <a:gd name="connsiteY1-70" fmla="*/ 7092 h 9107"/>
                <a:gd name="connsiteX2-71" fmla="*/ 7108 w 10000"/>
                <a:gd name="connsiteY2-72" fmla="*/ 8211 h 9107"/>
                <a:gd name="connsiteX3-73" fmla="*/ 4545 w 10000"/>
                <a:gd name="connsiteY3-74" fmla="*/ 9098 h 9107"/>
                <a:gd name="connsiteX4-75" fmla="*/ 2262 w 10000"/>
                <a:gd name="connsiteY4-76" fmla="*/ 7745 h 9107"/>
                <a:gd name="connsiteX5-77" fmla="*/ 155 w 10000"/>
                <a:gd name="connsiteY5-78" fmla="*/ 6136 h 9107"/>
                <a:gd name="connsiteX6-79" fmla="*/ 282 w 10000"/>
                <a:gd name="connsiteY6-80" fmla="*/ 3639 h 9107"/>
                <a:gd name="connsiteX7-81" fmla="*/ 739 w 10000"/>
                <a:gd name="connsiteY7-82" fmla="*/ 1143 h 9107"/>
                <a:gd name="connsiteX8-83" fmla="*/ 3175 w 10000"/>
                <a:gd name="connsiteY8-84" fmla="*/ 0 h 9107"/>
                <a:gd name="connsiteX0-85" fmla="*/ 10000 w 10000"/>
                <a:gd name="connsiteY0-86" fmla="*/ 3791 h 8745"/>
                <a:gd name="connsiteX1-87" fmla="*/ 9543 w 10000"/>
                <a:gd name="connsiteY1-88" fmla="*/ 6532 h 8745"/>
                <a:gd name="connsiteX2-89" fmla="*/ 7108 w 10000"/>
                <a:gd name="connsiteY2-90" fmla="*/ 7761 h 8745"/>
                <a:gd name="connsiteX3-91" fmla="*/ 4545 w 10000"/>
                <a:gd name="connsiteY3-92" fmla="*/ 8735 h 8745"/>
                <a:gd name="connsiteX4-93" fmla="*/ 2262 w 10000"/>
                <a:gd name="connsiteY4-94" fmla="*/ 7249 h 8745"/>
                <a:gd name="connsiteX5-95" fmla="*/ 155 w 10000"/>
                <a:gd name="connsiteY5-96" fmla="*/ 5483 h 8745"/>
                <a:gd name="connsiteX6-97" fmla="*/ 282 w 10000"/>
                <a:gd name="connsiteY6-98" fmla="*/ 2741 h 8745"/>
                <a:gd name="connsiteX7-99" fmla="*/ 739 w 10000"/>
                <a:gd name="connsiteY7-100" fmla="*/ 0 h 8745"/>
                <a:gd name="connsiteX0-101" fmla="*/ 10000 w 10000"/>
                <a:gd name="connsiteY0-102" fmla="*/ 1201 h 6866"/>
                <a:gd name="connsiteX1-103" fmla="*/ 9543 w 10000"/>
                <a:gd name="connsiteY1-104" fmla="*/ 4335 h 6866"/>
                <a:gd name="connsiteX2-105" fmla="*/ 7108 w 10000"/>
                <a:gd name="connsiteY2-106" fmla="*/ 5741 h 6866"/>
                <a:gd name="connsiteX3-107" fmla="*/ 4545 w 10000"/>
                <a:gd name="connsiteY3-108" fmla="*/ 6855 h 6866"/>
                <a:gd name="connsiteX4-109" fmla="*/ 2262 w 10000"/>
                <a:gd name="connsiteY4-110" fmla="*/ 5155 h 6866"/>
                <a:gd name="connsiteX5-111" fmla="*/ 155 w 10000"/>
                <a:gd name="connsiteY5-112" fmla="*/ 3136 h 6866"/>
                <a:gd name="connsiteX6-113" fmla="*/ 282 w 10000"/>
                <a:gd name="connsiteY6-114" fmla="*/ 0 h 6866"/>
                <a:gd name="connsiteX0-115" fmla="*/ 9845 w 9845"/>
                <a:gd name="connsiteY0-116" fmla="*/ 0 h 8251"/>
                <a:gd name="connsiteX1-117" fmla="*/ 9388 w 9845"/>
                <a:gd name="connsiteY1-118" fmla="*/ 4565 h 8251"/>
                <a:gd name="connsiteX2-119" fmla="*/ 6953 w 9845"/>
                <a:gd name="connsiteY2-120" fmla="*/ 6612 h 8251"/>
                <a:gd name="connsiteX3-121" fmla="*/ 4390 w 9845"/>
                <a:gd name="connsiteY3-122" fmla="*/ 8235 h 8251"/>
                <a:gd name="connsiteX4-123" fmla="*/ 2107 w 9845"/>
                <a:gd name="connsiteY4-124" fmla="*/ 5759 h 8251"/>
                <a:gd name="connsiteX5-125" fmla="*/ 0 w 9845"/>
                <a:gd name="connsiteY5-126" fmla="*/ 2818 h 8251"/>
                <a:gd name="connsiteX0-127" fmla="*/ 7860 w 7860"/>
                <a:gd name="connsiteY0-128" fmla="*/ 0 h 10001"/>
                <a:gd name="connsiteX1-129" fmla="*/ 7396 w 7860"/>
                <a:gd name="connsiteY1-130" fmla="*/ 5533 h 10001"/>
                <a:gd name="connsiteX2-131" fmla="*/ 4922 w 7860"/>
                <a:gd name="connsiteY2-132" fmla="*/ 8014 h 10001"/>
                <a:gd name="connsiteX3-133" fmla="*/ 2319 w 7860"/>
                <a:gd name="connsiteY3-134" fmla="*/ 9981 h 10001"/>
                <a:gd name="connsiteX4-135" fmla="*/ 0 w 7860"/>
                <a:gd name="connsiteY4-136" fmla="*/ 6980 h 10001"/>
                <a:gd name="connsiteX0-137" fmla="*/ 7050 w 7050"/>
                <a:gd name="connsiteY0-138" fmla="*/ 0 h 10000"/>
                <a:gd name="connsiteX1-139" fmla="*/ 6460 w 7050"/>
                <a:gd name="connsiteY1-140" fmla="*/ 5532 h 10000"/>
                <a:gd name="connsiteX2-141" fmla="*/ 3312 w 7050"/>
                <a:gd name="connsiteY2-142" fmla="*/ 8013 h 10000"/>
                <a:gd name="connsiteX3-143" fmla="*/ 0 w 7050"/>
                <a:gd name="connsiteY3-144" fmla="*/ 9980 h 10000"/>
                <a:gd name="connsiteX0-145" fmla="*/ 9163 w 9163"/>
                <a:gd name="connsiteY0-146" fmla="*/ 0 h 4468"/>
                <a:gd name="connsiteX1-147" fmla="*/ 4698 w 9163"/>
                <a:gd name="connsiteY1-148" fmla="*/ 2481 h 4468"/>
                <a:gd name="connsiteX2-149" fmla="*/ 0 w 9163"/>
                <a:gd name="connsiteY2-150" fmla="*/ 4448 h 4468"/>
                <a:gd name="connsiteX0-151" fmla="*/ 9774 w 9774"/>
                <a:gd name="connsiteY0-152" fmla="*/ 0 h 9562"/>
                <a:gd name="connsiteX1-153" fmla="*/ 5127 w 9774"/>
                <a:gd name="connsiteY1-154" fmla="*/ 5117 h 9562"/>
                <a:gd name="connsiteX2-155" fmla="*/ 0 w 9774"/>
                <a:gd name="connsiteY2-156" fmla="*/ 9519 h 9562"/>
                <a:gd name="connsiteX0-157" fmla="*/ 9955 w 9955"/>
                <a:gd name="connsiteY0-158" fmla="*/ 0 h 9811"/>
                <a:gd name="connsiteX1-159" fmla="*/ 5246 w 9955"/>
                <a:gd name="connsiteY1-160" fmla="*/ 5163 h 9811"/>
                <a:gd name="connsiteX2-161" fmla="*/ 0 w 9955"/>
                <a:gd name="connsiteY2-162" fmla="*/ 9767 h 9811"/>
                <a:gd name="connsiteX0-163" fmla="*/ 9953 w 9953"/>
                <a:gd name="connsiteY0-164" fmla="*/ 0 h 9768"/>
                <a:gd name="connsiteX1-165" fmla="*/ 5270 w 9953"/>
                <a:gd name="connsiteY1-166" fmla="*/ 5030 h 9768"/>
                <a:gd name="connsiteX2-167" fmla="*/ 0 w 9953"/>
                <a:gd name="connsiteY2-168" fmla="*/ 9723 h 9768"/>
                <a:gd name="connsiteX0-169" fmla="*/ 9810 w 9810"/>
                <a:gd name="connsiteY0-170" fmla="*/ 0 h 8669"/>
                <a:gd name="connsiteX1-171" fmla="*/ 5295 w 9810"/>
                <a:gd name="connsiteY1-172" fmla="*/ 3821 h 8669"/>
                <a:gd name="connsiteX2-173" fmla="*/ 0 w 9810"/>
                <a:gd name="connsiteY2-174" fmla="*/ 8626 h 8669"/>
                <a:gd name="connsiteX0-175" fmla="*/ 9212 w 9212"/>
                <a:gd name="connsiteY0-176" fmla="*/ 0 h 9878"/>
                <a:gd name="connsiteX1-177" fmla="*/ 5398 w 9212"/>
                <a:gd name="connsiteY1-178" fmla="*/ 4286 h 9878"/>
                <a:gd name="connsiteX2-179" fmla="*/ 0 w 9212"/>
                <a:gd name="connsiteY2-180" fmla="*/ 9828 h 9878"/>
                <a:gd name="connsiteX0-181" fmla="*/ 9991 w 9991"/>
                <a:gd name="connsiteY0-182" fmla="*/ 0 h 9806"/>
                <a:gd name="connsiteX1-183" fmla="*/ 5860 w 9991"/>
                <a:gd name="connsiteY1-184" fmla="*/ 4146 h 9806"/>
                <a:gd name="connsiteX2-185" fmla="*/ 0 w 9991"/>
                <a:gd name="connsiteY2-186" fmla="*/ 9756 h 9806"/>
                <a:gd name="connsiteX0-187" fmla="*/ 10000 w 10000"/>
                <a:gd name="connsiteY0-188" fmla="*/ 0 h 10000"/>
                <a:gd name="connsiteX1-189" fmla="*/ 5865 w 10000"/>
                <a:gd name="connsiteY1-190" fmla="*/ 4228 h 10000"/>
                <a:gd name="connsiteX2-191" fmla="*/ 0 w 10000"/>
                <a:gd name="connsiteY2-192" fmla="*/ 9949 h 10000"/>
                <a:gd name="connsiteX0-193" fmla="*/ 10000 w 10000"/>
                <a:gd name="connsiteY0-194" fmla="*/ 0 h 10000"/>
                <a:gd name="connsiteX1-195" fmla="*/ 5865 w 10000"/>
                <a:gd name="connsiteY1-196" fmla="*/ 4228 h 10000"/>
                <a:gd name="connsiteX2-197" fmla="*/ 0 w 10000"/>
                <a:gd name="connsiteY2-198" fmla="*/ 9949 h 10000"/>
                <a:gd name="connsiteX0-199" fmla="*/ 10014 w 10014"/>
                <a:gd name="connsiteY0-200" fmla="*/ 0 h 9895"/>
                <a:gd name="connsiteX1-201" fmla="*/ 5865 w 10014"/>
                <a:gd name="connsiteY1-202" fmla="*/ 4123 h 9895"/>
                <a:gd name="connsiteX2-203" fmla="*/ 0 w 10014"/>
                <a:gd name="connsiteY2-204" fmla="*/ 9844 h 9895"/>
                <a:gd name="connsiteX0-205" fmla="*/ 10000 w 10000"/>
                <a:gd name="connsiteY0-206" fmla="*/ 0 h 10000"/>
                <a:gd name="connsiteX1-207" fmla="*/ 5857 w 10000"/>
                <a:gd name="connsiteY1-208" fmla="*/ 4167 h 10000"/>
                <a:gd name="connsiteX2-209" fmla="*/ 0 w 10000"/>
                <a:gd name="connsiteY2-210" fmla="*/ 9948 h 10000"/>
                <a:gd name="connsiteX0-211" fmla="*/ 10000 w 10000"/>
                <a:gd name="connsiteY0-212" fmla="*/ 0 h 10000"/>
                <a:gd name="connsiteX1-213" fmla="*/ 5857 w 10000"/>
                <a:gd name="connsiteY1-214" fmla="*/ 4167 h 10000"/>
                <a:gd name="connsiteX2-215" fmla="*/ 0 w 10000"/>
                <a:gd name="connsiteY2-216" fmla="*/ 9948 h 10000"/>
                <a:gd name="connsiteX0-217" fmla="*/ 10000 w 10000"/>
                <a:gd name="connsiteY0-218" fmla="*/ 0 h 10000"/>
                <a:gd name="connsiteX1-219" fmla="*/ 5857 w 10000"/>
                <a:gd name="connsiteY1-220" fmla="*/ 4167 h 10000"/>
                <a:gd name="connsiteX2-221" fmla="*/ 0 w 10000"/>
                <a:gd name="connsiteY2-222" fmla="*/ 9948 h 10000"/>
                <a:gd name="connsiteX0-223" fmla="*/ 10000 w 10000"/>
                <a:gd name="connsiteY0-224" fmla="*/ 0 h 10000"/>
                <a:gd name="connsiteX1-225" fmla="*/ 5857 w 10000"/>
                <a:gd name="connsiteY1-226" fmla="*/ 4167 h 10000"/>
                <a:gd name="connsiteX2-227" fmla="*/ 0 w 10000"/>
                <a:gd name="connsiteY2-228" fmla="*/ 9948 h 10000"/>
                <a:gd name="connsiteX0-229" fmla="*/ 10000 w 10000"/>
                <a:gd name="connsiteY0-230" fmla="*/ 0 h 10000"/>
                <a:gd name="connsiteX1-231" fmla="*/ 5857 w 10000"/>
                <a:gd name="connsiteY1-232" fmla="*/ 4167 h 10000"/>
                <a:gd name="connsiteX2-233" fmla="*/ 0 w 10000"/>
                <a:gd name="connsiteY2-234" fmla="*/ 994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31"/>
            <p:cNvSpPr/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-1" fmla="*/ 7783 w 10000"/>
                <a:gd name="connsiteY0-2" fmla="*/ 1382 h 10000"/>
                <a:gd name="connsiteX1-3" fmla="*/ 9851 w 10000"/>
                <a:gd name="connsiteY1-4" fmla="*/ 2992 h 10000"/>
                <a:gd name="connsiteX2-5" fmla="*/ 9704 w 10000"/>
                <a:gd name="connsiteY2-6" fmla="*/ 5488 h 10000"/>
                <a:gd name="connsiteX3-7" fmla="*/ 9260 w 10000"/>
                <a:gd name="connsiteY3-8" fmla="*/ 7985 h 10000"/>
                <a:gd name="connsiteX4-9" fmla="*/ 6897 w 10000"/>
                <a:gd name="connsiteY4-10" fmla="*/ 9104 h 10000"/>
                <a:gd name="connsiteX5-11" fmla="*/ 4410 w 10000"/>
                <a:gd name="connsiteY5-12" fmla="*/ 9991 h 10000"/>
                <a:gd name="connsiteX6-13" fmla="*/ 2194 w 10000"/>
                <a:gd name="connsiteY6-14" fmla="*/ 8638 h 10000"/>
                <a:gd name="connsiteX7-15" fmla="*/ 151 w 10000"/>
                <a:gd name="connsiteY7-16" fmla="*/ 7029 h 10000"/>
                <a:gd name="connsiteX8-17" fmla="*/ 275 w 10000"/>
                <a:gd name="connsiteY8-18" fmla="*/ 4532 h 10000"/>
                <a:gd name="connsiteX9-19" fmla="*/ 717 w 10000"/>
                <a:gd name="connsiteY9-20" fmla="*/ 2036 h 10000"/>
                <a:gd name="connsiteX10-21" fmla="*/ 3080 w 10000"/>
                <a:gd name="connsiteY10-22" fmla="*/ 893 h 10000"/>
                <a:gd name="connsiteX11-23" fmla="*/ 5567 w 10000"/>
                <a:gd name="connsiteY11-24" fmla="*/ 6 h 10000"/>
                <a:gd name="connsiteX12-25" fmla="*/ 8017 w 10000"/>
                <a:gd name="connsiteY12-26" fmla="*/ 1604 h 10000"/>
                <a:gd name="connsiteX0-27" fmla="*/ 9851 w 10000"/>
                <a:gd name="connsiteY0-28" fmla="*/ 2992 h 10000"/>
                <a:gd name="connsiteX1-29" fmla="*/ 9704 w 10000"/>
                <a:gd name="connsiteY1-30" fmla="*/ 5488 h 10000"/>
                <a:gd name="connsiteX2-31" fmla="*/ 9260 w 10000"/>
                <a:gd name="connsiteY2-32" fmla="*/ 7985 h 10000"/>
                <a:gd name="connsiteX3-33" fmla="*/ 6897 w 10000"/>
                <a:gd name="connsiteY3-34" fmla="*/ 9104 h 10000"/>
                <a:gd name="connsiteX4-35" fmla="*/ 4410 w 10000"/>
                <a:gd name="connsiteY4-36" fmla="*/ 9991 h 10000"/>
                <a:gd name="connsiteX5-37" fmla="*/ 2194 w 10000"/>
                <a:gd name="connsiteY5-38" fmla="*/ 8638 h 10000"/>
                <a:gd name="connsiteX6-39" fmla="*/ 151 w 10000"/>
                <a:gd name="connsiteY6-40" fmla="*/ 7029 h 10000"/>
                <a:gd name="connsiteX7-41" fmla="*/ 275 w 10000"/>
                <a:gd name="connsiteY7-42" fmla="*/ 4532 h 10000"/>
                <a:gd name="connsiteX8-43" fmla="*/ 717 w 10000"/>
                <a:gd name="connsiteY8-44" fmla="*/ 2036 h 10000"/>
                <a:gd name="connsiteX9-45" fmla="*/ 3080 w 10000"/>
                <a:gd name="connsiteY9-46" fmla="*/ 893 h 10000"/>
                <a:gd name="connsiteX10-47" fmla="*/ 5567 w 10000"/>
                <a:gd name="connsiteY10-48" fmla="*/ 6 h 10000"/>
                <a:gd name="connsiteX11-49" fmla="*/ 8017 w 10000"/>
                <a:gd name="connsiteY11-50" fmla="*/ 1604 h 10000"/>
                <a:gd name="connsiteX0-51" fmla="*/ 9851 w 10000"/>
                <a:gd name="connsiteY0-52" fmla="*/ 2992 h 10000"/>
                <a:gd name="connsiteX1-53" fmla="*/ 9704 w 10000"/>
                <a:gd name="connsiteY1-54" fmla="*/ 5488 h 10000"/>
                <a:gd name="connsiteX2-55" fmla="*/ 9260 w 10000"/>
                <a:gd name="connsiteY2-56" fmla="*/ 7985 h 10000"/>
                <a:gd name="connsiteX3-57" fmla="*/ 6897 w 10000"/>
                <a:gd name="connsiteY3-58" fmla="*/ 9104 h 10000"/>
                <a:gd name="connsiteX4-59" fmla="*/ 4410 w 10000"/>
                <a:gd name="connsiteY4-60" fmla="*/ 9991 h 10000"/>
                <a:gd name="connsiteX5-61" fmla="*/ 2194 w 10000"/>
                <a:gd name="connsiteY5-62" fmla="*/ 8638 h 10000"/>
                <a:gd name="connsiteX6-63" fmla="*/ 151 w 10000"/>
                <a:gd name="connsiteY6-64" fmla="*/ 7029 h 10000"/>
                <a:gd name="connsiteX7-65" fmla="*/ 275 w 10000"/>
                <a:gd name="connsiteY7-66" fmla="*/ 4532 h 10000"/>
                <a:gd name="connsiteX8-67" fmla="*/ 717 w 10000"/>
                <a:gd name="connsiteY8-68" fmla="*/ 2036 h 10000"/>
                <a:gd name="connsiteX9-69" fmla="*/ 3080 w 10000"/>
                <a:gd name="connsiteY9-70" fmla="*/ 893 h 10000"/>
                <a:gd name="connsiteX10-71" fmla="*/ 5567 w 10000"/>
                <a:gd name="connsiteY10-72" fmla="*/ 6 h 10000"/>
                <a:gd name="connsiteX0-73" fmla="*/ 9704 w 9704"/>
                <a:gd name="connsiteY0-74" fmla="*/ 5488 h 10000"/>
                <a:gd name="connsiteX1-75" fmla="*/ 9260 w 9704"/>
                <a:gd name="connsiteY1-76" fmla="*/ 7985 h 10000"/>
                <a:gd name="connsiteX2-77" fmla="*/ 6897 w 9704"/>
                <a:gd name="connsiteY2-78" fmla="*/ 9104 h 10000"/>
                <a:gd name="connsiteX3-79" fmla="*/ 4410 w 9704"/>
                <a:gd name="connsiteY3-80" fmla="*/ 9991 h 10000"/>
                <a:gd name="connsiteX4-81" fmla="*/ 2194 w 9704"/>
                <a:gd name="connsiteY4-82" fmla="*/ 8638 h 10000"/>
                <a:gd name="connsiteX5-83" fmla="*/ 151 w 9704"/>
                <a:gd name="connsiteY5-84" fmla="*/ 7029 h 10000"/>
                <a:gd name="connsiteX6-85" fmla="*/ 275 w 9704"/>
                <a:gd name="connsiteY6-86" fmla="*/ 4532 h 10000"/>
                <a:gd name="connsiteX7-87" fmla="*/ 717 w 9704"/>
                <a:gd name="connsiteY7-88" fmla="*/ 2036 h 10000"/>
                <a:gd name="connsiteX8-89" fmla="*/ 3080 w 9704"/>
                <a:gd name="connsiteY8-90" fmla="*/ 893 h 10000"/>
                <a:gd name="connsiteX9-91" fmla="*/ 5567 w 9704"/>
                <a:gd name="connsiteY9-92" fmla="*/ 6 h 10000"/>
                <a:gd name="connsiteX0-93" fmla="*/ 9542 w 9542"/>
                <a:gd name="connsiteY0-94" fmla="*/ 7985 h 10000"/>
                <a:gd name="connsiteX1-95" fmla="*/ 7107 w 9542"/>
                <a:gd name="connsiteY1-96" fmla="*/ 9104 h 10000"/>
                <a:gd name="connsiteX2-97" fmla="*/ 4545 w 9542"/>
                <a:gd name="connsiteY2-98" fmla="*/ 9991 h 10000"/>
                <a:gd name="connsiteX3-99" fmla="*/ 2261 w 9542"/>
                <a:gd name="connsiteY3-100" fmla="*/ 8638 h 10000"/>
                <a:gd name="connsiteX4-101" fmla="*/ 156 w 9542"/>
                <a:gd name="connsiteY4-102" fmla="*/ 7029 h 10000"/>
                <a:gd name="connsiteX5-103" fmla="*/ 283 w 9542"/>
                <a:gd name="connsiteY5-104" fmla="*/ 4532 h 10000"/>
                <a:gd name="connsiteX6-105" fmla="*/ 739 w 9542"/>
                <a:gd name="connsiteY6-106" fmla="*/ 2036 h 10000"/>
                <a:gd name="connsiteX7-107" fmla="*/ 3174 w 9542"/>
                <a:gd name="connsiteY7-108" fmla="*/ 893 h 10000"/>
                <a:gd name="connsiteX8-109" fmla="*/ 5737 w 9542"/>
                <a:gd name="connsiteY8-110" fmla="*/ 6 h 10000"/>
                <a:gd name="connsiteX0-111" fmla="*/ 7448 w 7448"/>
                <a:gd name="connsiteY0-112" fmla="*/ 9104 h 10000"/>
                <a:gd name="connsiteX1-113" fmla="*/ 4763 w 7448"/>
                <a:gd name="connsiteY1-114" fmla="*/ 9991 h 10000"/>
                <a:gd name="connsiteX2-115" fmla="*/ 2370 w 7448"/>
                <a:gd name="connsiteY2-116" fmla="*/ 8638 h 10000"/>
                <a:gd name="connsiteX3-117" fmla="*/ 163 w 7448"/>
                <a:gd name="connsiteY3-118" fmla="*/ 7029 h 10000"/>
                <a:gd name="connsiteX4-119" fmla="*/ 297 w 7448"/>
                <a:gd name="connsiteY4-120" fmla="*/ 4532 h 10000"/>
                <a:gd name="connsiteX5-121" fmla="*/ 774 w 7448"/>
                <a:gd name="connsiteY5-122" fmla="*/ 2036 h 10000"/>
                <a:gd name="connsiteX6-123" fmla="*/ 3326 w 7448"/>
                <a:gd name="connsiteY6-124" fmla="*/ 893 h 10000"/>
                <a:gd name="connsiteX7-125" fmla="*/ 6012 w 7448"/>
                <a:gd name="connsiteY7-126" fmla="*/ 6 h 10000"/>
                <a:gd name="connsiteX0-127" fmla="*/ 6395 w 8072"/>
                <a:gd name="connsiteY0-128" fmla="*/ 9991 h 9991"/>
                <a:gd name="connsiteX1-129" fmla="*/ 3182 w 8072"/>
                <a:gd name="connsiteY1-130" fmla="*/ 8638 h 9991"/>
                <a:gd name="connsiteX2-131" fmla="*/ 219 w 8072"/>
                <a:gd name="connsiteY2-132" fmla="*/ 7029 h 9991"/>
                <a:gd name="connsiteX3-133" fmla="*/ 399 w 8072"/>
                <a:gd name="connsiteY3-134" fmla="*/ 4532 h 9991"/>
                <a:gd name="connsiteX4-135" fmla="*/ 1039 w 8072"/>
                <a:gd name="connsiteY4-136" fmla="*/ 2036 h 9991"/>
                <a:gd name="connsiteX5-137" fmla="*/ 4466 w 8072"/>
                <a:gd name="connsiteY5-138" fmla="*/ 893 h 9991"/>
                <a:gd name="connsiteX6-139" fmla="*/ 8072 w 8072"/>
                <a:gd name="connsiteY6-140" fmla="*/ 6 h 99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TextBox 11"/>
          <p:cNvSpPr txBox="1"/>
          <p:nvPr/>
        </p:nvSpPr>
        <p:spPr>
          <a:xfrm>
            <a:off x="2112155" y="1924579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ḻïďê-Rectangle 3"/>
          <p:cNvSpPr/>
          <p:nvPr/>
        </p:nvSpPr>
        <p:spPr>
          <a:xfrm>
            <a:off x="2951820" y="932169"/>
            <a:ext cx="5652827" cy="16921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ïšḻïďê-Rectangle 5"/>
          <p:cNvSpPr/>
          <p:nvPr/>
        </p:nvSpPr>
        <p:spPr>
          <a:xfrm>
            <a:off x="539354" y="2840405"/>
            <a:ext cx="5652827" cy="16921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39354" y="1076620"/>
            <a:ext cx="3114545" cy="1403240"/>
            <a:chOff x="539354" y="1076620"/>
            <a:chExt cx="3114545" cy="1403240"/>
          </a:xfrm>
        </p:grpSpPr>
        <p:sp>
          <p:nvSpPr>
            <p:cNvPr id="3" name="ïšḻïďê-Rectangle 2"/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7" name="ïšḻïďê-Oval 6"/>
            <p:cNvSpPr/>
            <p:nvPr/>
          </p:nvSpPr>
          <p:spPr>
            <a:xfrm>
              <a:off x="2249744" y="1076620"/>
              <a:ext cx="1404155" cy="140324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25292" r="-2484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29563" y="1635277"/>
              <a:ext cx="1733948" cy="648441"/>
              <a:chOff x="719138" y="2058783"/>
              <a:chExt cx="2352526" cy="864587"/>
            </a:xfrm>
          </p:grpSpPr>
          <p:sp>
            <p:nvSpPr>
              <p:cNvPr id="19" name="ïšḻïďê-文本框 10"/>
              <p:cNvSpPr txBox="1"/>
              <p:nvPr/>
            </p:nvSpPr>
            <p:spPr bwMode="auto">
              <a:xfrm>
                <a:off x="719138" y="2058783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前端开发</a:t>
                </a:r>
              </a:p>
            </p:txBody>
          </p:sp>
          <p:sp>
            <p:nvSpPr>
              <p:cNvPr id="20" name="ïšḻïďê-Rectangle 19"/>
              <p:cNvSpPr/>
              <p:nvPr/>
            </p:nvSpPr>
            <p:spPr bwMode="auto">
              <a:xfrm>
                <a:off x="719138" y="2211140"/>
                <a:ext cx="2308103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endParaRPr lang="zh-CN" altLang="en-US" sz="7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6192181" y="3165816"/>
            <a:ext cx="2412467" cy="1062118"/>
            <a:chOff x="6192181" y="3165816"/>
            <a:chExt cx="2412467" cy="1062118"/>
          </a:xfrm>
        </p:grpSpPr>
        <p:sp>
          <p:nvSpPr>
            <p:cNvPr id="5" name="ïšḻïďê-Rectangle 4"/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798492" y="3598470"/>
              <a:ext cx="1733948" cy="629464"/>
              <a:chOff x="649035" y="2097040"/>
              <a:chExt cx="2352526" cy="839285"/>
            </a:xfrm>
          </p:grpSpPr>
          <p:sp>
            <p:nvSpPr>
              <p:cNvPr id="17" name="ïšḻïďê-文本框 13"/>
              <p:cNvSpPr txBox="1"/>
              <p:nvPr/>
            </p:nvSpPr>
            <p:spPr bwMode="auto">
              <a:xfrm>
                <a:off x="649035" y="2097040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配置管理员</a:t>
                </a:r>
              </a:p>
            </p:txBody>
          </p:sp>
          <p:sp>
            <p:nvSpPr>
              <p:cNvPr id="18" name="ïšḻïďê-Rectangle 17"/>
              <p:cNvSpPr/>
              <p:nvPr/>
            </p:nvSpPr>
            <p:spPr bwMode="auto">
              <a:xfrm>
                <a:off x="719138" y="2224095"/>
                <a:ext cx="2282423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endParaRPr lang="zh-CN" altLang="en-US" sz="7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ïšḻïďê-文本框 16"/>
          <p:cNvSpPr txBox="1"/>
          <p:nvPr/>
        </p:nvSpPr>
        <p:spPr bwMode="auto">
          <a:xfrm>
            <a:off x="3664890" y="1257582"/>
            <a:ext cx="4026411" cy="709296"/>
          </a:xfrm>
          <a:prstGeom prst="rect">
            <a:avLst/>
          </a:prstGeom>
          <a:noFill/>
        </p:spPr>
        <p:txBody>
          <a:bodyPr wrap="square" lIns="144000" tIns="0" rIns="144000" bIns="0" anchor="b" anchorCtr="0">
            <a:noAutofit/>
          </a:bodyPr>
          <a:lstStyle/>
          <a:p>
            <a:pPr>
              <a:defRPr/>
            </a:pPr>
            <a:r>
              <a:rPr lang="zh-CN" altLang="en-US" sz="1600" b="1" dirty="0">
                <a:cs typeface="+mn-ea"/>
                <a:sym typeface="+mn-lt"/>
              </a:rPr>
              <a:t>实现前端界面展示，实现一定的界面逻辑，为后端提供数据，通过使用后端接口将返回数据呈现在界面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66571" y="3598470"/>
            <a:ext cx="4378778" cy="794977"/>
            <a:chOff x="722162" y="1697902"/>
            <a:chExt cx="2699034" cy="1059969"/>
          </a:xfrm>
        </p:grpSpPr>
        <p:sp>
          <p:nvSpPr>
            <p:cNvPr id="13" name="ïšḻïďê-文本框 19"/>
            <p:cNvSpPr txBox="1"/>
            <p:nvPr/>
          </p:nvSpPr>
          <p:spPr bwMode="auto">
            <a:xfrm>
              <a:off x="1068670" y="1697902"/>
              <a:ext cx="2352526" cy="304713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帮助实现项目的文件版本管理</a:t>
              </a:r>
            </a:p>
          </p:txBody>
        </p:sp>
        <p:sp>
          <p:nvSpPr>
            <p:cNvPr id="14" name="ïšḻïďê-Rectangle 13"/>
            <p:cNvSpPr/>
            <p:nvPr/>
          </p:nvSpPr>
          <p:spPr bwMode="auto">
            <a:xfrm>
              <a:off x="722162" y="2045641"/>
              <a:ext cx="1653462" cy="71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000" tIns="0" rIns="144000" bIns="0" anchor="t" anchorCtr="0">
              <a:normAutofit/>
            </a:bodyPr>
            <a:lstStyle/>
            <a:p>
              <a:pPr lvl="0" algn="r">
                <a:lnSpc>
                  <a:spcPct val="120000"/>
                </a:lnSpc>
                <a:defRPr sz="1800"/>
              </a:pPr>
              <a:endParaRPr lang="zh-CN" altLang="en-US" sz="1000" dirty="0">
                <a:cs typeface="+mn-ea"/>
                <a:sym typeface="+mn-lt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7" name="Title 1"/>
          <p:cNvSpPr txBox="1"/>
          <p:nvPr/>
        </p:nvSpPr>
        <p:spPr>
          <a:xfrm>
            <a:off x="755577" y="15435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个人角色理解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29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497340" y="3072003"/>
            <a:ext cx="1228944" cy="1228944"/>
          </a:xfrm>
          <a:prstGeom prst="ellipse">
            <a:avLst/>
          </a:prstGeom>
          <a:blipFill>
            <a:blip r:embed="rId7"/>
            <a:stretch>
              <a:fillRect l="-22172" t="-520" r="-21875" b="-5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137625" y="19236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工作完成情况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23528" y="843558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/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-1" fmla="*/ 3080 w 10000"/>
                <a:gd name="connsiteY0-2" fmla="*/ 893 h 10000"/>
                <a:gd name="connsiteX1-3" fmla="*/ 5567 w 10000"/>
                <a:gd name="connsiteY1-4" fmla="*/ 6 h 10000"/>
                <a:gd name="connsiteX2-5" fmla="*/ 7783 w 10000"/>
                <a:gd name="connsiteY2-6" fmla="*/ 1382 h 10000"/>
                <a:gd name="connsiteX3-7" fmla="*/ 9851 w 10000"/>
                <a:gd name="connsiteY3-8" fmla="*/ 2992 h 10000"/>
                <a:gd name="connsiteX4-9" fmla="*/ 9704 w 10000"/>
                <a:gd name="connsiteY4-10" fmla="*/ 5488 h 10000"/>
                <a:gd name="connsiteX5-11" fmla="*/ 9260 w 10000"/>
                <a:gd name="connsiteY5-12" fmla="*/ 7985 h 10000"/>
                <a:gd name="connsiteX6-13" fmla="*/ 6897 w 10000"/>
                <a:gd name="connsiteY6-14" fmla="*/ 9104 h 10000"/>
                <a:gd name="connsiteX7-15" fmla="*/ 4410 w 10000"/>
                <a:gd name="connsiteY7-16" fmla="*/ 9991 h 10000"/>
                <a:gd name="connsiteX8-17" fmla="*/ 2194 w 10000"/>
                <a:gd name="connsiteY8-18" fmla="*/ 8638 h 10000"/>
                <a:gd name="connsiteX9-19" fmla="*/ 151 w 10000"/>
                <a:gd name="connsiteY9-20" fmla="*/ 7029 h 10000"/>
                <a:gd name="connsiteX10-21" fmla="*/ 275 w 10000"/>
                <a:gd name="connsiteY10-22" fmla="*/ 4532 h 10000"/>
                <a:gd name="connsiteX11-23" fmla="*/ 717 w 10000"/>
                <a:gd name="connsiteY11-24" fmla="*/ 2036 h 10000"/>
                <a:gd name="connsiteX0-25" fmla="*/ 3080 w 10000"/>
                <a:gd name="connsiteY0-26" fmla="*/ 893 h 10000"/>
                <a:gd name="connsiteX1-27" fmla="*/ 5567 w 10000"/>
                <a:gd name="connsiteY1-28" fmla="*/ 6 h 10000"/>
                <a:gd name="connsiteX2-29" fmla="*/ 7783 w 10000"/>
                <a:gd name="connsiteY2-30" fmla="*/ 1382 h 10000"/>
                <a:gd name="connsiteX3-31" fmla="*/ 9851 w 10000"/>
                <a:gd name="connsiteY3-32" fmla="*/ 2992 h 10000"/>
                <a:gd name="connsiteX4-33" fmla="*/ 9704 w 10000"/>
                <a:gd name="connsiteY4-34" fmla="*/ 5488 h 10000"/>
                <a:gd name="connsiteX5-35" fmla="*/ 9260 w 10000"/>
                <a:gd name="connsiteY5-36" fmla="*/ 7985 h 10000"/>
                <a:gd name="connsiteX6-37" fmla="*/ 6897 w 10000"/>
                <a:gd name="connsiteY6-38" fmla="*/ 9104 h 10000"/>
                <a:gd name="connsiteX7-39" fmla="*/ 4410 w 10000"/>
                <a:gd name="connsiteY7-40" fmla="*/ 9991 h 10000"/>
                <a:gd name="connsiteX8-41" fmla="*/ 2194 w 10000"/>
                <a:gd name="connsiteY8-42" fmla="*/ 8638 h 10000"/>
                <a:gd name="connsiteX9-43" fmla="*/ 151 w 10000"/>
                <a:gd name="connsiteY9-44" fmla="*/ 7029 h 10000"/>
                <a:gd name="connsiteX10-45" fmla="*/ 275 w 10000"/>
                <a:gd name="connsiteY10-46" fmla="*/ 4532 h 10000"/>
                <a:gd name="connsiteX0-47" fmla="*/ 2929 w 9849"/>
                <a:gd name="connsiteY0-48" fmla="*/ 893 h 10000"/>
                <a:gd name="connsiteX1-49" fmla="*/ 5416 w 9849"/>
                <a:gd name="connsiteY1-50" fmla="*/ 6 h 10000"/>
                <a:gd name="connsiteX2-51" fmla="*/ 7632 w 9849"/>
                <a:gd name="connsiteY2-52" fmla="*/ 1382 h 10000"/>
                <a:gd name="connsiteX3-53" fmla="*/ 9700 w 9849"/>
                <a:gd name="connsiteY3-54" fmla="*/ 2992 h 10000"/>
                <a:gd name="connsiteX4-55" fmla="*/ 9553 w 9849"/>
                <a:gd name="connsiteY4-56" fmla="*/ 5488 h 10000"/>
                <a:gd name="connsiteX5-57" fmla="*/ 9109 w 9849"/>
                <a:gd name="connsiteY5-58" fmla="*/ 7985 h 10000"/>
                <a:gd name="connsiteX6-59" fmla="*/ 6746 w 9849"/>
                <a:gd name="connsiteY6-60" fmla="*/ 9104 h 10000"/>
                <a:gd name="connsiteX7-61" fmla="*/ 4259 w 9849"/>
                <a:gd name="connsiteY7-62" fmla="*/ 9991 h 10000"/>
                <a:gd name="connsiteX8-63" fmla="*/ 2043 w 9849"/>
                <a:gd name="connsiteY8-64" fmla="*/ 8638 h 10000"/>
                <a:gd name="connsiteX9-65" fmla="*/ 0 w 9849"/>
                <a:gd name="connsiteY9-66" fmla="*/ 7029 h 10000"/>
                <a:gd name="connsiteX0-67" fmla="*/ 900 w 7926"/>
                <a:gd name="connsiteY0-68" fmla="*/ 893 h 10000"/>
                <a:gd name="connsiteX1-69" fmla="*/ 3425 w 7926"/>
                <a:gd name="connsiteY1-70" fmla="*/ 6 h 10000"/>
                <a:gd name="connsiteX2-71" fmla="*/ 5675 w 7926"/>
                <a:gd name="connsiteY2-72" fmla="*/ 1382 h 10000"/>
                <a:gd name="connsiteX3-73" fmla="*/ 7775 w 7926"/>
                <a:gd name="connsiteY3-74" fmla="*/ 2992 h 10000"/>
                <a:gd name="connsiteX4-75" fmla="*/ 7625 w 7926"/>
                <a:gd name="connsiteY4-76" fmla="*/ 5488 h 10000"/>
                <a:gd name="connsiteX5-77" fmla="*/ 7175 w 7926"/>
                <a:gd name="connsiteY5-78" fmla="*/ 7985 h 10000"/>
                <a:gd name="connsiteX6-79" fmla="*/ 4775 w 7926"/>
                <a:gd name="connsiteY6-80" fmla="*/ 9104 h 10000"/>
                <a:gd name="connsiteX7-81" fmla="*/ 2250 w 7926"/>
                <a:gd name="connsiteY7-82" fmla="*/ 9991 h 10000"/>
                <a:gd name="connsiteX8-83" fmla="*/ 0 w 7926"/>
                <a:gd name="connsiteY8-84" fmla="*/ 8638 h 10000"/>
                <a:gd name="connsiteX0-85" fmla="*/ 0 w 8864"/>
                <a:gd name="connsiteY0-86" fmla="*/ 893 h 10000"/>
                <a:gd name="connsiteX1-87" fmla="*/ 3185 w 8864"/>
                <a:gd name="connsiteY1-88" fmla="*/ 6 h 10000"/>
                <a:gd name="connsiteX2-89" fmla="*/ 6024 w 8864"/>
                <a:gd name="connsiteY2-90" fmla="*/ 1382 h 10000"/>
                <a:gd name="connsiteX3-91" fmla="*/ 8673 w 8864"/>
                <a:gd name="connsiteY3-92" fmla="*/ 2992 h 10000"/>
                <a:gd name="connsiteX4-93" fmla="*/ 8484 w 8864"/>
                <a:gd name="connsiteY4-94" fmla="*/ 5488 h 10000"/>
                <a:gd name="connsiteX5-95" fmla="*/ 7916 w 8864"/>
                <a:gd name="connsiteY5-96" fmla="*/ 7985 h 10000"/>
                <a:gd name="connsiteX6-97" fmla="*/ 4888 w 8864"/>
                <a:gd name="connsiteY6-98" fmla="*/ 9104 h 10000"/>
                <a:gd name="connsiteX7-99" fmla="*/ 1703 w 8864"/>
                <a:gd name="connsiteY7-100" fmla="*/ 9991 h 10000"/>
                <a:gd name="connsiteX0-101" fmla="*/ 0 w 10000"/>
                <a:gd name="connsiteY0-102" fmla="*/ 893 h 9104"/>
                <a:gd name="connsiteX1-103" fmla="*/ 3593 w 10000"/>
                <a:gd name="connsiteY1-104" fmla="*/ 6 h 9104"/>
                <a:gd name="connsiteX2-105" fmla="*/ 6796 w 10000"/>
                <a:gd name="connsiteY2-106" fmla="*/ 1382 h 9104"/>
                <a:gd name="connsiteX3-107" fmla="*/ 9785 w 10000"/>
                <a:gd name="connsiteY3-108" fmla="*/ 2992 h 9104"/>
                <a:gd name="connsiteX4-109" fmla="*/ 9571 w 10000"/>
                <a:gd name="connsiteY4-110" fmla="*/ 5488 h 9104"/>
                <a:gd name="connsiteX5-111" fmla="*/ 8931 w 10000"/>
                <a:gd name="connsiteY5-112" fmla="*/ 7985 h 9104"/>
                <a:gd name="connsiteX6-113" fmla="*/ 5514 w 10000"/>
                <a:gd name="connsiteY6-114" fmla="*/ 9104 h 9104"/>
                <a:gd name="connsiteX0-115" fmla="*/ 0 w 10000"/>
                <a:gd name="connsiteY0-116" fmla="*/ 981 h 10000"/>
                <a:gd name="connsiteX1-117" fmla="*/ 3593 w 10000"/>
                <a:gd name="connsiteY1-118" fmla="*/ 7 h 10000"/>
                <a:gd name="connsiteX2-119" fmla="*/ 6796 w 10000"/>
                <a:gd name="connsiteY2-120" fmla="*/ 1518 h 10000"/>
                <a:gd name="connsiteX3-121" fmla="*/ 9785 w 10000"/>
                <a:gd name="connsiteY3-122" fmla="*/ 3286 h 10000"/>
                <a:gd name="connsiteX4-123" fmla="*/ 9571 w 10000"/>
                <a:gd name="connsiteY4-124" fmla="*/ 6028 h 10000"/>
                <a:gd name="connsiteX5-125" fmla="*/ 8931 w 10000"/>
                <a:gd name="connsiteY5-126" fmla="*/ 8771 h 10000"/>
                <a:gd name="connsiteX6-127" fmla="*/ 5514 w 10000"/>
                <a:gd name="connsiteY6-128" fmla="*/ 10000 h 10000"/>
                <a:gd name="connsiteX0-129" fmla="*/ 0 w 10000"/>
                <a:gd name="connsiteY0-130" fmla="*/ 981 h 10000"/>
                <a:gd name="connsiteX1-131" fmla="*/ 3593 w 10000"/>
                <a:gd name="connsiteY1-132" fmla="*/ 7 h 10000"/>
                <a:gd name="connsiteX2-133" fmla="*/ 6796 w 10000"/>
                <a:gd name="connsiteY2-134" fmla="*/ 1518 h 10000"/>
                <a:gd name="connsiteX3-135" fmla="*/ 9785 w 10000"/>
                <a:gd name="connsiteY3-136" fmla="*/ 3286 h 10000"/>
                <a:gd name="connsiteX4-137" fmla="*/ 9571 w 10000"/>
                <a:gd name="connsiteY4-138" fmla="*/ 6028 h 10000"/>
                <a:gd name="connsiteX5-139" fmla="*/ 8931 w 10000"/>
                <a:gd name="connsiteY5-140" fmla="*/ 8771 h 10000"/>
                <a:gd name="connsiteX6-141" fmla="*/ 7258 w 10000"/>
                <a:gd name="connsiteY6-142" fmla="*/ 9454 h 10000"/>
                <a:gd name="connsiteX7-143" fmla="*/ 5514 w 10000"/>
                <a:gd name="connsiteY7-144" fmla="*/ 10000 h 10000"/>
                <a:gd name="connsiteX0-145" fmla="*/ 0 w 10000"/>
                <a:gd name="connsiteY0-146" fmla="*/ 981 h 9454"/>
                <a:gd name="connsiteX1-147" fmla="*/ 3593 w 10000"/>
                <a:gd name="connsiteY1-148" fmla="*/ 7 h 9454"/>
                <a:gd name="connsiteX2-149" fmla="*/ 6796 w 10000"/>
                <a:gd name="connsiteY2-150" fmla="*/ 1518 h 9454"/>
                <a:gd name="connsiteX3-151" fmla="*/ 9785 w 10000"/>
                <a:gd name="connsiteY3-152" fmla="*/ 3286 h 9454"/>
                <a:gd name="connsiteX4-153" fmla="*/ 9571 w 10000"/>
                <a:gd name="connsiteY4-154" fmla="*/ 6028 h 9454"/>
                <a:gd name="connsiteX5-155" fmla="*/ 8931 w 10000"/>
                <a:gd name="connsiteY5-156" fmla="*/ 8771 h 9454"/>
                <a:gd name="connsiteX6-157" fmla="*/ 7258 w 10000"/>
                <a:gd name="connsiteY6-158" fmla="*/ 9454 h 9454"/>
                <a:gd name="connsiteX0-159" fmla="*/ 0 w 6407"/>
                <a:gd name="connsiteY0-160" fmla="*/ 0 h 9993"/>
                <a:gd name="connsiteX1-161" fmla="*/ 3203 w 6407"/>
                <a:gd name="connsiteY1-162" fmla="*/ 1599 h 9993"/>
                <a:gd name="connsiteX2-163" fmla="*/ 6192 w 6407"/>
                <a:gd name="connsiteY2-164" fmla="*/ 3469 h 9993"/>
                <a:gd name="connsiteX3-165" fmla="*/ 5978 w 6407"/>
                <a:gd name="connsiteY3-166" fmla="*/ 6369 h 9993"/>
                <a:gd name="connsiteX4-167" fmla="*/ 5338 w 6407"/>
                <a:gd name="connsiteY4-168" fmla="*/ 9271 h 9993"/>
                <a:gd name="connsiteX5-169" fmla="*/ 3665 w 6407"/>
                <a:gd name="connsiteY5-170" fmla="*/ 9993 h 9993"/>
                <a:gd name="connsiteX0-171" fmla="*/ 0 w 10000"/>
                <a:gd name="connsiteY0-172" fmla="*/ 0 h 9918"/>
                <a:gd name="connsiteX1-173" fmla="*/ 4999 w 10000"/>
                <a:gd name="connsiteY1-174" fmla="*/ 1600 h 9918"/>
                <a:gd name="connsiteX2-175" fmla="*/ 9664 w 10000"/>
                <a:gd name="connsiteY2-176" fmla="*/ 3471 h 9918"/>
                <a:gd name="connsiteX3-177" fmla="*/ 9330 w 10000"/>
                <a:gd name="connsiteY3-178" fmla="*/ 6373 h 9918"/>
                <a:gd name="connsiteX4-179" fmla="*/ 8332 w 10000"/>
                <a:gd name="connsiteY4-180" fmla="*/ 9277 h 9918"/>
                <a:gd name="connsiteX5-181" fmla="*/ 6378 w 10000"/>
                <a:gd name="connsiteY5-182" fmla="*/ 9918 h 9918"/>
                <a:gd name="connsiteX0-183" fmla="*/ 0 w 10000"/>
                <a:gd name="connsiteY0-184" fmla="*/ 0 h 9886"/>
                <a:gd name="connsiteX1-185" fmla="*/ 4999 w 10000"/>
                <a:gd name="connsiteY1-186" fmla="*/ 1613 h 9886"/>
                <a:gd name="connsiteX2-187" fmla="*/ 9664 w 10000"/>
                <a:gd name="connsiteY2-188" fmla="*/ 3500 h 9886"/>
                <a:gd name="connsiteX3-189" fmla="*/ 9330 w 10000"/>
                <a:gd name="connsiteY3-190" fmla="*/ 6426 h 9886"/>
                <a:gd name="connsiteX4-191" fmla="*/ 8332 w 10000"/>
                <a:gd name="connsiteY4-192" fmla="*/ 9354 h 9886"/>
                <a:gd name="connsiteX5-193" fmla="*/ 6961 w 10000"/>
                <a:gd name="connsiteY5-194" fmla="*/ 9886 h 9886"/>
                <a:gd name="connsiteX0-195" fmla="*/ 0 w 10000"/>
                <a:gd name="connsiteY0-196" fmla="*/ 0 h 10039"/>
                <a:gd name="connsiteX1-197" fmla="*/ 4999 w 10000"/>
                <a:gd name="connsiteY1-198" fmla="*/ 1632 h 10039"/>
                <a:gd name="connsiteX2-199" fmla="*/ 9664 w 10000"/>
                <a:gd name="connsiteY2-200" fmla="*/ 3540 h 10039"/>
                <a:gd name="connsiteX3-201" fmla="*/ 9330 w 10000"/>
                <a:gd name="connsiteY3-202" fmla="*/ 6500 h 10039"/>
                <a:gd name="connsiteX4-203" fmla="*/ 8332 w 10000"/>
                <a:gd name="connsiteY4-204" fmla="*/ 9462 h 10039"/>
                <a:gd name="connsiteX5-205" fmla="*/ 6924 w 10000"/>
                <a:gd name="connsiteY5-206" fmla="*/ 10039 h 10039"/>
                <a:gd name="connsiteX0-207" fmla="*/ 0 w 10000"/>
                <a:gd name="connsiteY0-208" fmla="*/ 0 h 10019"/>
                <a:gd name="connsiteX1-209" fmla="*/ 4999 w 10000"/>
                <a:gd name="connsiteY1-210" fmla="*/ 1632 h 10019"/>
                <a:gd name="connsiteX2-211" fmla="*/ 9664 w 10000"/>
                <a:gd name="connsiteY2-212" fmla="*/ 3540 h 10019"/>
                <a:gd name="connsiteX3-213" fmla="*/ 9330 w 10000"/>
                <a:gd name="connsiteY3-214" fmla="*/ 6500 h 10019"/>
                <a:gd name="connsiteX4-215" fmla="*/ 8332 w 10000"/>
                <a:gd name="connsiteY4-216" fmla="*/ 9462 h 10019"/>
                <a:gd name="connsiteX5-217" fmla="*/ 6818 w 10000"/>
                <a:gd name="connsiteY5-218" fmla="*/ 10019 h 10019"/>
                <a:gd name="connsiteX0-219" fmla="*/ 0 w 10000"/>
                <a:gd name="connsiteY0-220" fmla="*/ 0 h 10022"/>
                <a:gd name="connsiteX1-221" fmla="*/ 4999 w 10000"/>
                <a:gd name="connsiteY1-222" fmla="*/ 1632 h 10022"/>
                <a:gd name="connsiteX2-223" fmla="*/ 9664 w 10000"/>
                <a:gd name="connsiteY2-224" fmla="*/ 3540 h 10022"/>
                <a:gd name="connsiteX3-225" fmla="*/ 9330 w 10000"/>
                <a:gd name="connsiteY3-226" fmla="*/ 6500 h 10022"/>
                <a:gd name="connsiteX4-227" fmla="*/ 8332 w 10000"/>
                <a:gd name="connsiteY4-228" fmla="*/ 9462 h 10022"/>
                <a:gd name="connsiteX5-229" fmla="*/ 6873 w 10000"/>
                <a:gd name="connsiteY5-230" fmla="*/ 10022 h 10022"/>
                <a:gd name="connsiteX0-231" fmla="*/ 0 w 10000"/>
                <a:gd name="connsiteY0-232" fmla="*/ 0 h 10022"/>
                <a:gd name="connsiteX1-233" fmla="*/ 4999 w 10000"/>
                <a:gd name="connsiteY1-234" fmla="*/ 1632 h 10022"/>
                <a:gd name="connsiteX2-235" fmla="*/ 9664 w 10000"/>
                <a:gd name="connsiteY2-236" fmla="*/ 3540 h 10022"/>
                <a:gd name="connsiteX3-237" fmla="*/ 9330 w 10000"/>
                <a:gd name="connsiteY3-238" fmla="*/ 6500 h 10022"/>
                <a:gd name="connsiteX4-239" fmla="*/ 8332 w 10000"/>
                <a:gd name="connsiteY4-240" fmla="*/ 9462 h 10022"/>
                <a:gd name="connsiteX5-241" fmla="*/ 6873 w 10000"/>
                <a:gd name="connsiteY5-242" fmla="*/ 10022 h 10022"/>
                <a:gd name="connsiteX0-243" fmla="*/ 0 w 10000"/>
                <a:gd name="connsiteY0-244" fmla="*/ 0 h 10022"/>
                <a:gd name="connsiteX1-245" fmla="*/ 4999 w 10000"/>
                <a:gd name="connsiteY1-246" fmla="*/ 1632 h 10022"/>
                <a:gd name="connsiteX2-247" fmla="*/ 9664 w 10000"/>
                <a:gd name="connsiteY2-248" fmla="*/ 3540 h 10022"/>
                <a:gd name="connsiteX3-249" fmla="*/ 9330 w 10000"/>
                <a:gd name="connsiteY3-250" fmla="*/ 6500 h 10022"/>
                <a:gd name="connsiteX4-251" fmla="*/ 8332 w 10000"/>
                <a:gd name="connsiteY4-252" fmla="*/ 9462 h 10022"/>
                <a:gd name="connsiteX5-253" fmla="*/ 6873 w 10000"/>
                <a:gd name="connsiteY5-254" fmla="*/ 10022 h 10022"/>
                <a:gd name="connsiteX0-255" fmla="*/ 0 w 10000"/>
                <a:gd name="connsiteY0-256" fmla="*/ 0 h 10022"/>
                <a:gd name="connsiteX1-257" fmla="*/ 4999 w 10000"/>
                <a:gd name="connsiteY1-258" fmla="*/ 1632 h 10022"/>
                <a:gd name="connsiteX2-259" fmla="*/ 9664 w 10000"/>
                <a:gd name="connsiteY2-260" fmla="*/ 3540 h 10022"/>
                <a:gd name="connsiteX3-261" fmla="*/ 9330 w 10000"/>
                <a:gd name="connsiteY3-262" fmla="*/ 6500 h 10022"/>
                <a:gd name="connsiteX4-263" fmla="*/ 8332 w 10000"/>
                <a:gd name="connsiteY4-264" fmla="*/ 9462 h 10022"/>
                <a:gd name="connsiteX5-265" fmla="*/ 6873 w 10000"/>
                <a:gd name="connsiteY5-266" fmla="*/ 10022 h 10022"/>
                <a:gd name="connsiteX0-267" fmla="*/ 0 w 10000"/>
                <a:gd name="connsiteY0-268" fmla="*/ 0 h 10022"/>
                <a:gd name="connsiteX1-269" fmla="*/ 4999 w 10000"/>
                <a:gd name="connsiteY1-270" fmla="*/ 1632 h 10022"/>
                <a:gd name="connsiteX2-271" fmla="*/ 9664 w 10000"/>
                <a:gd name="connsiteY2-272" fmla="*/ 3540 h 10022"/>
                <a:gd name="connsiteX3-273" fmla="*/ 9330 w 10000"/>
                <a:gd name="connsiteY3-274" fmla="*/ 6500 h 10022"/>
                <a:gd name="connsiteX4-275" fmla="*/ 8332 w 10000"/>
                <a:gd name="connsiteY4-276" fmla="*/ 9462 h 10022"/>
                <a:gd name="connsiteX5-277" fmla="*/ 6873 w 10000"/>
                <a:gd name="connsiteY5-278" fmla="*/ 10022 h 10022"/>
                <a:gd name="connsiteX0-279" fmla="*/ 0 w 10000"/>
                <a:gd name="connsiteY0-280" fmla="*/ 0 h 10022"/>
                <a:gd name="connsiteX1-281" fmla="*/ 4999 w 10000"/>
                <a:gd name="connsiteY1-282" fmla="*/ 1632 h 10022"/>
                <a:gd name="connsiteX2-283" fmla="*/ 9664 w 10000"/>
                <a:gd name="connsiteY2-284" fmla="*/ 3540 h 10022"/>
                <a:gd name="connsiteX3-285" fmla="*/ 9330 w 10000"/>
                <a:gd name="connsiteY3-286" fmla="*/ 6500 h 10022"/>
                <a:gd name="connsiteX4-287" fmla="*/ 8332 w 10000"/>
                <a:gd name="connsiteY4-288" fmla="*/ 9462 h 10022"/>
                <a:gd name="connsiteX5-289" fmla="*/ 6873 w 10000"/>
                <a:gd name="connsiteY5-290" fmla="*/ 10022 h 100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/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-1" fmla="*/ 9696 w 9844"/>
                <a:gd name="connsiteY0-2" fmla="*/ 5488 h 10000"/>
                <a:gd name="connsiteX1-3" fmla="*/ 9253 w 9844"/>
                <a:gd name="connsiteY1-4" fmla="*/ 7985 h 10000"/>
                <a:gd name="connsiteX2-5" fmla="*/ 6892 w 9844"/>
                <a:gd name="connsiteY2-6" fmla="*/ 9104 h 10000"/>
                <a:gd name="connsiteX3-7" fmla="*/ 4407 w 9844"/>
                <a:gd name="connsiteY3-8" fmla="*/ 9991 h 10000"/>
                <a:gd name="connsiteX4-9" fmla="*/ 2193 w 9844"/>
                <a:gd name="connsiteY4-10" fmla="*/ 8638 h 10000"/>
                <a:gd name="connsiteX5-11" fmla="*/ 151 w 9844"/>
                <a:gd name="connsiteY5-12" fmla="*/ 7029 h 10000"/>
                <a:gd name="connsiteX6-13" fmla="*/ 274 w 9844"/>
                <a:gd name="connsiteY6-14" fmla="*/ 4532 h 10000"/>
                <a:gd name="connsiteX7-15" fmla="*/ 717 w 9844"/>
                <a:gd name="connsiteY7-16" fmla="*/ 2036 h 10000"/>
                <a:gd name="connsiteX8-17" fmla="*/ 3078 w 9844"/>
                <a:gd name="connsiteY8-18" fmla="*/ 893 h 10000"/>
                <a:gd name="connsiteX9-19" fmla="*/ 5563 w 9844"/>
                <a:gd name="connsiteY9-20" fmla="*/ 6 h 10000"/>
                <a:gd name="connsiteX10-21" fmla="*/ 7777 w 9844"/>
                <a:gd name="connsiteY10-22" fmla="*/ 1382 h 10000"/>
                <a:gd name="connsiteX11-23" fmla="*/ 9844 w 9844"/>
                <a:gd name="connsiteY11-24" fmla="*/ 2992 h 10000"/>
                <a:gd name="connsiteX0-25" fmla="*/ 9850 w 9850"/>
                <a:gd name="connsiteY0-26" fmla="*/ 5488 h 10000"/>
                <a:gd name="connsiteX1-27" fmla="*/ 9400 w 9850"/>
                <a:gd name="connsiteY1-28" fmla="*/ 7985 h 10000"/>
                <a:gd name="connsiteX2-29" fmla="*/ 7001 w 9850"/>
                <a:gd name="connsiteY2-30" fmla="*/ 9104 h 10000"/>
                <a:gd name="connsiteX3-31" fmla="*/ 4477 w 9850"/>
                <a:gd name="connsiteY3-32" fmla="*/ 9991 h 10000"/>
                <a:gd name="connsiteX4-33" fmla="*/ 2228 w 9850"/>
                <a:gd name="connsiteY4-34" fmla="*/ 8638 h 10000"/>
                <a:gd name="connsiteX5-35" fmla="*/ 153 w 9850"/>
                <a:gd name="connsiteY5-36" fmla="*/ 7029 h 10000"/>
                <a:gd name="connsiteX6-37" fmla="*/ 278 w 9850"/>
                <a:gd name="connsiteY6-38" fmla="*/ 4532 h 10000"/>
                <a:gd name="connsiteX7-39" fmla="*/ 728 w 9850"/>
                <a:gd name="connsiteY7-40" fmla="*/ 2036 h 10000"/>
                <a:gd name="connsiteX8-41" fmla="*/ 3127 w 9850"/>
                <a:gd name="connsiteY8-42" fmla="*/ 893 h 10000"/>
                <a:gd name="connsiteX9-43" fmla="*/ 5651 w 9850"/>
                <a:gd name="connsiteY9-44" fmla="*/ 6 h 10000"/>
                <a:gd name="connsiteX10-45" fmla="*/ 7900 w 9850"/>
                <a:gd name="connsiteY10-46" fmla="*/ 1382 h 10000"/>
                <a:gd name="connsiteX0-47" fmla="*/ 10000 w 10000"/>
                <a:gd name="connsiteY0-48" fmla="*/ 5488 h 10000"/>
                <a:gd name="connsiteX1-49" fmla="*/ 9543 w 10000"/>
                <a:gd name="connsiteY1-50" fmla="*/ 7985 h 10000"/>
                <a:gd name="connsiteX2-51" fmla="*/ 7108 w 10000"/>
                <a:gd name="connsiteY2-52" fmla="*/ 9104 h 10000"/>
                <a:gd name="connsiteX3-53" fmla="*/ 4545 w 10000"/>
                <a:gd name="connsiteY3-54" fmla="*/ 9991 h 10000"/>
                <a:gd name="connsiteX4-55" fmla="*/ 2262 w 10000"/>
                <a:gd name="connsiteY4-56" fmla="*/ 8638 h 10000"/>
                <a:gd name="connsiteX5-57" fmla="*/ 155 w 10000"/>
                <a:gd name="connsiteY5-58" fmla="*/ 7029 h 10000"/>
                <a:gd name="connsiteX6-59" fmla="*/ 282 w 10000"/>
                <a:gd name="connsiteY6-60" fmla="*/ 4532 h 10000"/>
                <a:gd name="connsiteX7-61" fmla="*/ 739 w 10000"/>
                <a:gd name="connsiteY7-62" fmla="*/ 2036 h 10000"/>
                <a:gd name="connsiteX8-63" fmla="*/ 3175 w 10000"/>
                <a:gd name="connsiteY8-64" fmla="*/ 893 h 10000"/>
                <a:gd name="connsiteX9-65" fmla="*/ 5737 w 10000"/>
                <a:gd name="connsiteY9-66" fmla="*/ 6 h 10000"/>
                <a:gd name="connsiteX0-67" fmla="*/ 10000 w 10000"/>
                <a:gd name="connsiteY0-68" fmla="*/ 4595 h 9107"/>
                <a:gd name="connsiteX1-69" fmla="*/ 9543 w 10000"/>
                <a:gd name="connsiteY1-70" fmla="*/ 7092 h 9107"/>
                <a:gd name="connsiteX2-71" fmla="*/ 7108 w 10000"/>
                <a:gd name="connsiteY2-72" fmla="*/ 8211 h 9107"/>
                <a:gd name="connsiteX3-73" fmla="*/ 4545 w 10000"/>
                <a:gd name="connsiteY3-74" fmla="*/ 9098 h 9107"/>
                <a:gd name="connsiteX4-75" fmla="*/ 2262 w 10000"/>
                <a:gd name="connsiteY4-76" fmla="*/ 7745 h 9107"/>
                <a:gd name="connsiteX5-77" fmla="*/ 155 w 10000"/>
                <a:gd name="connsiteY5-78" fmla="*/ 6136 h 9107"/>
                <a:gd name="connsiteX6-79" fmla="*/ 282 w 10000"/>
                <a:gd name="connsiteY6-80" fmla="*/ 3639 h 9107"/>
                <a:gd name="connsiteX7-81" fmla="*/ 739 w 10000"/>
                <a:gd name="connsiteY7-82" fmla="*/ 1143 h 9107"/>
                <a:gd name="connsiteX8-83" fmla="*/ 3175 w 10000"/>
                <a:gd name="connsiteY8-84" fmla="*/ 0 h 9107"/>
                <a:gd name="connsiteX0-85" fmla="*/ 10000 w 10000"/>
                <a:gd name="connsiteY0-86" fmla="*/ 3791 h 8745"/>
                <a:gd name="connsiteX1-87" fmla="*/ 9543 w 10000"/>
                <a:gd name="connsiteY1-88" fmla="*/ 6532 h 8745"/>
                <a:gd name="connsiteX2-89" fmla="*/ 7108 w 10000"/>
                <a:gd name="connsiteY2-90" fmla="*/ 7761 h 8745"/>
                <a:gd name="connsiteX3-91" fmla="*/ 4545 w 10000"/>
                <a:gd name="connsiteY3-92" fmla="*/ 8735 h 8745"/>
                <a:gd name="connsiteX4-93" fmla="*/ 2262 w 10000"/>
                <a:gd name="connsiteY4-94" fmla="*/ 7249 h 8745"/>
                <a:gd name="connsiteX5-95" fmla="*/ 155 w 10000"/>
                <a:gd name="connsiteY5-96" fmla="*/ 5483 h 8745"/>
                <a:gd name="connsiteX6-97" fmla="*/ 282 w 10000"/>
                <a:gd name="connsiteY6-98" fmla="*/ 2741 h 8745"/>
                <a:gd name="connsiteX7-99" fmla="*/ 739 w 10000"/>
                <a:gd name="connsiteY7-100" fmla="*/ 0 h 8745"/>
                <a:gd name="connsiteX0-101" fmla="*/ 10000 w 10000"/>
                <a:gd name="connsiteY0-102" fmla="*/ 1201 h 6866"/>
                <a:gd name="connsiteX1-103" fmla="*/ 9543 w 10000"/>
                <a:gd name="connsiteY1-104" fmla="*/ 4335 h 6866"/>
                <a:gd name="connsiteX2-105" fmla="*/ 7108 w 10000"/>
                <a:gd name="connsiteY2-106" fmla="*/ 5741 h 6866"/>
                <a:gd name="connsiteX3-107" fmla="*/ 4545 w 10000"/>
                <a:gd name="connsiteY3-108" fmla="*/ 6855 h 6866"/>
                <a:gd name="connsiteX4-109" fmla="*/ 2262 w 10000"/>
                <a:gd name="connsiteY4-110" fmla="*/ 5155 h 6866"/>
                <a:gd name="connsiteX5-111" fmla="*/ 155 w 10000"/>
                <a:gd name="connsiteY5-112" fmla="*/ 3136 h 6866"/>
                <a:gd name="connsiteX6-113" fmla="*/ 282 w 10000"/>
                <a:gd name="connsiteY6-114" fmla="*/ 0 h 6866"/>
                <a:gd name="connsiteX0-115" fmla="*/ 9845 w 9845"/>
                <a:gd name="connsiteY0-116" fmla="*/ 0 h 8251"/>
                <a:gd name="connsiteX1-117" fmla="*/ 9388 w 9845"/>
                <a:gd name="connsiteY1-118" fmla="*/ 4565 h 8251"/>
                <a:gd name="connsiteX2-119" fmla="*/ 6953 w 9845"/>
                <a:gd name="connsiteY2-120" fmla="*/ 6612 h 8251"/>
                <a:gd name="connsiteX3-121" fmla="*/ 4390 w 9845"/>
                <a:gd name="connsiteY3-122" fmla="*/ 8235 h 8251"/>
                <a:gd name="connsiteX4-123" fmla="*/ 2107 w 9845"/>
                <a:gd name="connsiteY4-124" fmla="*/ 5759 h 8251"/>
                <a:gd name="connsiteX5-125" fmla="*/ 0 w 9845"/>
                <a:gd name="connsiteY5-126" fmla="*/ 2818 h 8251"/>
                <a:gd name="connsiteX0-127" fmla="*/ 7860 w 7860"/>
                <a:gd name="connsiteY0-128" fmla="*/ 0 h 10001"/>
                <a:gd name="connsiteX1-129" fmla="*/ 7396 w 7860"/>
                <a:gd name="connsiteY1-130" fmla="*/ 5533 h 10001"/>
                <a:gd name="connsiteX2-131" fmla="*/ 4922 w 7860"/>
                <a:gd name="connsiteY2-132" fmla="*/ 8014 h 10001"/>
                <a:gd name="connsiteX3-133" fmla="*/ 2319 w 7860"/>
                <a:gd name="connsiteY3-134" fmla="*/ 9981 h 10001"/>
                <a:gd name="connsiteX4-135" fmla="*/ 0 w 7860"/>
                <a:gd name="connsiteY4-136" fmla="*/ 6980 h 10001"/>
                <a:gd name="connsiteX0-137" fmla="*/ 7050 w 7050"/>
                <a:gd name="connsiteY0-138" fmla="*/ 0 h 10000"/>
                <a:gd name="connsiteX1-139" fmla="*/ 6460 w 7050"/>
                <a:gd name="connsiteY1-140" fmla="*/ 5532 h 10000"/>
                <a:gd name="connsiteX2-141" fmla="*/ 3312 w 7050"/>
                <a:gd name="connsiteY2-142" fmla="*/ 8013 h 10000"/>
                <a:gd name="connsiteX3-143" fmla="*/ 0 w 7050"/>
                <a:gd name="connsiteY3-144" fmla="*/ 9980 h 10000"/>
                <a:gd name="connsiteX0-145" fmla="*/ 9163 w 9163"/>
                <a:gd name="connsiteY0-146" fmla="*/ 0 h 4468"/>
                <a:gd name="connsiteX1-147" fmla="*/ 4698 w 9163"/>
                <a:gd name="connsiteY1-148" fmla="*/ 2481 h 4468"/>
                <a:gd name="connsiteX2-149" fmla="*/ 0 w 9163"/>
                <a:gd name="connsiteY2-150" fmla="*/ 4448 h 4468"/>
                <a:gd name="connsiteX0-151" fmla="*/ 9774 w 9774"/>
                <a:gd name="connsiteY0-152" fmla="*/ 0 h 9562"/>
                <a:gd name="connsiteX1-153" fmla="*/ 5127 w 9774"/>
                <a:gd name="connsiteY1-154" fmla="*/ 5117 h 9562"/>
                <a:gd name="connsiteX2-155" fmla="*/ 0 w 9774"/>
                <a:gd name="connsiteY2-156" fmla="*/ 9519 h 9562"/>
                <a:gd name="connsiteX0-157" fmla="*/ 9955 w 9955"/>
                <a:gd name="connsiteY0-158" fmla="*/ 0 h 9811"/>
                <a:gd name="connsiteX1-159" fmla="*/ 5246 w 9955"/>
                <a:gd name="connsiteY1-160" fmla="*/ 5163 h 9811"/>
                <a:gd name="connsiteX2-161" fmla="*/ 0 w 9955"/>
                <a:gd name="connsiteY2-162" fmla="*/ 9767 h 9811"/>
                <a:gd name="connsiteX0-163" fmla="*/ 9953 w 9953"/>
                <a:gd name="connsiteY0-164" fmla="*/ 0 h 9768"/>
                <a:gd name="connsiteX1-165" fmla="*/ 5270 w 9953"/>
                <a:gd name="connsiteY1-166" fmla="*/ 5030 h 9768"/>
                <a:gd name="connsiteX2-167" fmla="*/ 0 w 9953"/>
                <a:gd name="connsiteY2-168" fmla="*/ 9723 h 9768"/>
                <a:gd name="connsiteX0-169" fmla="*/ 9810 w 9810"/>
                <a:gd name="connsiteY0-170" fmla="*/ 0 h 8669"/>
                <a:gd name="connsiteX1-171" fmla="*/ 5295 w 9810"/>
                <a:gd name="connsiteY1-172" fmla="*/ 3821 h 8669"/>
                <a:gd name="connsiteX2-173" fmla="*/ 0 w 9810"/>
                <a:gd name="connsiteY2-174" fmla="*/ 8626 h 8669"/>
                <a:gd name="connsiteX0-175" fmla="*/ 9212 w 9212"/>
                <a:gd name="connsiteY0-176" fmla="*/ 0 h 9878"/>
                <a:gd name="connsiteX1-177" fmla="*/ 5398 w 9212"/>
                <a:gd name="connsiteY1-178" fmla="*/ 4286 h 9878"/>
                <a:gd name="connsiteX2-179" fmla="*/ 0 w 9212"/>
                <a:gd name="connsiteY2-180" fmla="*/ 9828 h 9878"/>
                <a:gd name="connsiteX0-181" fmla="*/ 9991 w 9991"/>
                <a:gd name="connsiteY0-182" fmla="*/ 0 h 9806"/>
                <a:gd name="connsiteX1-183" fmla="*/ 5860 w 9991"/>
                <a:gd name="connsiteY1-184" fmla="*/ 4146 h 9806"/>
                <a:gd name="connsiteX2-185" fmla="*/ 0 w 9991"/>
                <a:gd name="connsiteY2-186" fmla="*/ 9756 h 9806"/>
                <a:gd name="connsiteX0-187" fmla="*/ 10000 w 10000"/>
                <a:gd name="connsiteY0-188" fmla="*/ 0 h 10000"/>
                <a:gd name="connsiteX1-189" fmla="*/ 5865 w 10000"/>
                <a:gd name="connsiteY1-190" fmla="*/ 4228 h 10000"/>
                <a:gd name="connsiteX2-191" fmla="*/ 0 w 10000"/>
                <a:gd name="connsiteY2-192" fmla="*/ 9949 h 10000"/>
                <a:gd name="connsiteX0-193" fmla="*/ 10000 w 10000"/>
                <a:gd name="connsiteY0-194" fmla="*/ 0 h 10000"/>
                <a:gd name="connsiteX1-195" fmla="*/ 5865 w 10000"/>
                <a:gd name="connsiteY1-196" fmla="*/ 4228 h 10000"/>
                <a:gd name="connsiteX2-197" fmla="*/ 0 w 10000"/>
                <a:gd name="connsiteY2-198" fmla="*/ 9949 h 10000"/>
                <a:gd name="connsiteX0-199" fmla="*/ 10014 w 10014"/>
                <a:gd name="connsiteY0-200" fmla="*/ 0 h 9895"/>
                <a:gd name="connsiteX1-201" fmla="*/ 5865 w 10014"/>
                <a:gd name="connsiteY1-202" fmla="*/ 4123 h 9895"/>
                <a:gd name="connsiteX2-203" fmla="*/ 0 w 10014"/>
                <a:gd name="connsiteY2-204" fmla="*/ 9844 h 9895"/>
                <a:gd name="connsiteX0-205" fmla="*/ 10000 w 10000"/>
                <a:gd name="connsiteY0-206" fmla="*/ 0 h 10000"/>
                <a:gd name="connsiteX1-207" fmla="*/ 5857 w 10000"/>
                <a:gd name="connsiteY1-208" fmla="*/ 4167 h 10000"/>
                <a:gd name="connsiteX2-209" fmla="*/ 0 w 10000"/>
                <a:gd name="connsiteY2-210" fmla="*/ 9948 h 10000"/>
                <a:gd name="connsiteX0-211" fmla="*/ 10000 w 10000"/>
                <a:gd name="connsiteY0-212" fmla="*/ 0 h 10000"/>
                <a:gd name="connsiteX1-213" fmla="*/ 5857 w 10000"/>
                <a:gd name="connsiteY1-214" fmla="*/ 4167 h 10000"/>
                <a:gd name="connsiteX2-215" fmla="*/ 0 w 10000"/>
                <a:gd name="connsiteY2-216" fmla="*/ 9948 h 10000"/>
                <a:gd name="connsiteX0-217" fmla="*/ 10000 w 10000"/>
                <a:gd name="connsiteY0-218" fmla="*/ 0 h 10000"/>
                <a:gd name="connsiteX1-219" fmla="*/ 5857 w 10000"/>
                <a:gd name="connsiteY1-220" fmla="*/ 4167 h 10000"/>
                <a:gd name="connsiteX2-221" fmla="*/ 0 w 10000"/>
                <a:gd name="connsiteY2-222" fmla="*/ 9948 h 10000"/>
                <a:gd name="connsiteX0-223" fmla="*/ 10000 w 10000"/>
                <a:gd name="connsiteY0-224" fmla="*/ 0 h 10000"/>
                <a:gd name="connsiteX1-225" fmla="*/ 5857 w 10000"/>
                <a:gd name="connsiteY1-226" fmla="*/ 4167 h 10000"/>
                <a:gd name="connsiteX2-227" fmla="*/ 0 w 10000"/>
                <a:gd name="connsiteY2-228" fmla="*/ 9948 h 10000"/>
                <a:gd name="connsiteX0-229" fmla="*/ 10000 w 10000"/>
                <a:gd name="connsiteY0-230" fmla="*/ 0 h 10000"/>
                <a:gd name="connsiteX1-231" fmla="*/ 5857 w 10000"/>
                <a:gd name="connsiteY1-232" fmla="*/ 4167 h 10000"/>
                <a:gd name="connsiteX2-233" fmla="*/ 0 w 10000"/>
                <a:gd name="connsiteY2-234" fmla="*/ 994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/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-1" fmla="*/ 7783 w 10000"/>
                <a:gd name="connsiteY0-2" fmla="*/ 1382 h 10000"/>
                <a:gd name="connsiteX1-3" fmla="*/ 9851 w 10000"/>
                <a:gd name="connsiteY1-4" fmla="*/ 2992 h 10000"/>
                <a:gd name="connsiteX2-5" fmla="*/ 9704 w 10000"/>
                <a:gd name="connsiteY2-6" fmla="*/ 5488 h 10000"/>
                <a:gd name="connsiteX3-7" fmla="*/ 9260 w 10000"/>
                <a:gd name="connsiteY3-8" fmla="*/ 7985 h 10000"/>
                <a:gd name="connsiteX4-9" fmla="*/ 6897 w 10000"/>
                <a:gd name="connsiteY4-10" fmla="*/ 9104 h 10000"/>
                <a:gd name="connsiteX5-11" fmla="*/ 4410 w 10000"/>
                <a:gd name="connsiteY5-12" fmla="*/ 9991 h 10000"/>
                <a:gd name="connsiteX6-13" fmla="*/ 2194 w 10000"/>
                <a:gd name="connsiteY6-14" fmla="*/ 8638 h 10000"/>
                <a:gd name="connsiteX7-15" fmla="*/ 151 w 10000"/>
                <a:gd name="connsiteY7-16" fmla="*/ 7029 h 10000"/>
                <a:gd name="connsiteX8-17" fmla="*/ 275 w 10000"/>
                <a:gd name="connsiteY8-18" fmla="*/ 4532 h 10000"/>
                <a:gd name="connsiteX9-19" fmla="*/ 717 w 10000"/>
                <a:gd name="connsiteY9-20" fmla="*/ 2036 h 10000"/>
                <a:gd name="connsiteX10-21" fmla="*/ 3080 w 10000"/>
                <a:gd name="connsiteY10-22" fmla="*/ 893 h 10000"/>
                <a:gd name="connsiteX11-23" fmla="*/ 5567 w 10000"/>
                <a:gd name="connsiteY11-24" fmla="*/ 6 h 10000"/>
                <a:gd name="connsiteX12-25" fmla="*/ 8017 w 10000"/>
                <a:gd name="connsiteY12-26" fmla="*/ 1604 h 10000"/>
                <a:gd name="connsiteX0-27" fmla="*/ 9851 w 10000"/>
                <a:gd name="connsiteY0-28" fmla="*/ 2992 h 10000"/>
                <a:gd name="connsiteX1-29" fmla="*/ 9704 w 10000"/>
                <a:gd name="connsiteY1-30" fmla="*/ 5488 h 10000"/>
                <a:gd name="connsiteX2-31" fmla="*/ 9260 w 10000"/>
                <a:gd name="connsiteY2-32" fmla="*/ 7985 h 10000"/>
                <a:gd name="connsiteX3-33" fmla="*/ 6897 w 10000"/>
                <a:gd name="connsiteY3-34" fmla="*/ 9104 h 10000"/>
                <a:gd name="connsiteX4-35" fmla="*/ 4410 w 10000"/>
                <a:gd name="connsiteY4-36" fmla="*/ 9991 h 10000"/>
                <a:gd name="connsiteX5-37" fmla="*/ 2194 w 10000"/>
                <a:gd name="connsiteY5-38" fmla="*/ 8638 h 10000"/>
                <a:gd name="connsiteX6-39" fmla="*/ 151 w 10000"/>
                <a:gd name="connsiteY6-40" fmla="*/ 7029 h 10000"/>
                <a:gd name="connsiteX7-41" fmla="*/ 275 w 10000"/>
                <a:gd name="connsiteY7-42" fmla="*/ 4532 h 10000"/>
                <a:gd name="connsiteX8-43" fmla="*/ 717 w 10000"/>
                <a:gd name="connsiteY8-44" fmla="*/ 2036 h 10000"/>
                <a:gd name="connsiteX9-45" fmla="*/ 3080 w 10000"/>
                <a:gd name="connsiteY9-46" fmla="*/ 893 h 10000"/>
                <a:gd name="connsiteX10-47" fmla="*/ 5567 w 10000"/>
                <a:gd name="connsiteY10-48" fmla="*/ 6 h 10000"/>
                <a:gd name="connsiteX11-49" fmla="*/ 8017 w 10000"/>
                <a:gd name="connsiteY11-50" fmla="*/ 1604 h 10000"/>
                <a:gd name="connsiteX0-51" fmla="*/ 9851 w 10000"/>
                <a:gd name="connsiteY0-52" fmla="*/ 2992 h 10000"/>
                <a:gd name="connsiteX1-53" fmla="*/ 9704 w 10000"/>
                <a:gd name="connsiteY1-54" fmla="*/ 5488 h 10000"/>
                <a:gd name="connsiteX2-55" fmla="*/ 9260 w 10000"/>
                <a:gd name="connsiteY2-56" fmla="*/ 7985 h 10000"/>
                <a:gd name="connsiteX3-57" fmla="*/ 6897 w 10000"/>
                <a:gd name="connsiteY3-58" fmla="*/ 9104 h 10000"/>
                <a:gd name="connsiteX4-59" fmla="*/ 4410 w 10000"/>
                <a:gd name="connsiteY4-60" fmla="*/ 9991 h 10000"/>
                <a:gd name="connsiteX5-61" fmla="*/ 2194 w 10000"/>
                <a:gd name="connsiteY5-62" fmla="*/ 8638 h 10000"/>
                <a:gd name="connsiteX6-63" fmla="*/ 151 w 10000"/>
                <a:gd name="connsiteY6-64" fmla="*/ 7029 h 10000"/>
                <a:gd name="connsiteX7-65" fmla="*/ 275 w 10000"/>
                <a:gd name="connsiteY7-66" fmla="*/ 4532 h 10000"/>
                <a:gd name="connsiteX8-67" fmla="*/ 717 w 10000"/>
                <a:gd name="connsiteY8-68" fmla="*/ 2036 h 10000"/>
                <a:gd name="connsiteX9-69" fmla="*/ 3080 w 10000"/>
                <a:gd name="connsiteY9-70" fmla="*/ 893 h 10000"/>
                <a:gd name="connsiteX10-71" fmla="*/ 5567 w 10000"/>
                <a:gd name="connsiteY10-72" fmla="*/ 6 h 10000"/>
                <a:gd name="connsiteX0-73" fmla="*/ 9704 w 9704"/>
                <a:gd name="connsiteY0-74" fmla="*/ 5488 h 10000"/>
                <a:gd name="connsiteX1-75" fmla="*/ 9260 w 9704"/>
                <a:gd name="connsiteY1-76" fmla="*/ 7985 h 10000"/>
                <a:gd name="connsiteX2-77" fmla="*/ 6897 w 9704"/>
                <a:gd name="connsiteY2-78" fmla="*/ 9104 h 10000"/>
                <a:gd name="connsiteX3-79" fmla="*/ 4410 w 9704"/>
                <a:gd name="connsiteY3-80" fmla="*/ 9991 h 10000"/>
                <a:gd name="connsiteX4-81" fmla="*/ 2194 w 9704"/>
                <a:gd name="connsiteY4-82" fmla="*/ 8638 h 10000"/>
                <a:gd name="connsiteX5-83" fmla="*/ 151 w 9704"/>
                <a:gd name="connsiteY5-84" fmla="*/ 7029 h 10000"/>
                <a:gd name="connsiteX6-85" fmla="*/ 275 w 9704"/>
                <a:gd name="connsiteY6-86" fmla="*/ 4532 h 10000"/>
                <a:gd name="connsiteX7-87" fmla="*/ 717 w 9704"/>
                <a:gd name="connsiteY7-88" fmla="*/ 2036 h 10000"/>
                <a:gd name="connsiteX8-89" fmla="*/ 3080 w 9704"/>
                <a:gd name="connsiteY8-90" fmla="*/ 893 h 10000"/>
                <a:gd name="connsiteX9-91" fmla="*/ 5567 w 9704"/>
                <a:gd name="connsiteY9-92" fmla="*/ 6 h 10000"/>
                <a:gd name="connsiteX0-93" fmla="*/ 9542 w 9542"/>
                <a:gd name="connsiteY0-94" fmla="*/ 7985 h 10000"/>
                <a:gd name="connsiteX1-95" fmla="*/ 7107 w 9542"/>
                <a:gd name="connsiteY1-96" fmla="*/ 9104 h 10000"/>
                <a:gd name="connsiteX2-97" fmla="*/ 4545 w 9542"/>
                <a:gd name="connsiteY2-98" fmla="*/ 9991 h 10000"/>
                <a:gd name="connsiteX3-99" fmla="*/ 2261 w 9542"/>
                <a:gd name="connsiteY3-100" fmla="*/ 8638 h 10000"/>
                <a:gd name="connsiteX4-101" fmla="*/ 156 w 9542"/>
                <a:gd name="connsiteY4-102" fmla="*/ 7029 h 10000"/>
                <a:gd name="connsiteX5-103" fmla="*/ 283 w 9542"/>
                <a:gd name="connsiteY5-104" fmla="*/ 4532 h 10000"/>
                <a:gd name="connsiteX6-105" fmla="*/ 739 w 9542"/>
                <a:gd name="connsiteY6-106" fmla="*/ 2036 h 10000"/>
                <a:gd name="connsiteX7-107" fmla="*/ 3174 w 9542"/>
                <a:gd name="connsiteY7-108" fmla="*/ 893 h 10000"/>
                <a:gd name="connsiteX8-109" fmla="*/ 5737 w 9542"/>
                <a:gd name="connsiteY8-110" fmla="*/ 6 h 10000"/>
                <a:gd name="connsiteX0-111" fmla="*/ 7448 w 7448"/>
                <a:gd name="connsiteY0-112" fmla="*/ 9104 h 10000"/>
                <a:gd name="connsiteX1-113" fmla="*/ 4763 w 7448"/>
                <a:gd name="connsiteY1-114" fmla="*/ 9991 h 10000"/>
                <a:gd name="connsiteX2-115" fmla="*/ 2370 w 7448"/>
                <a:gd name="connsiteY2-116" fmla="*/ 8638 h 10000"/>
                <a:gd name="connsiteX3-117" fmla="*/ 163 w 7448"/>
                <a:gd name="connsiteY3-118" fmla="*/ 7029 h 10000"/>
                <a:gd name="connsiteX4-119" fmla="*/ 297 w 7448"/>
                <a:gd name="connsiteY4-120" fmla="*/ 4532 h 10000"/>
                <a:gd name="connsiteX5-121" fmla="*/ 774 w 7448"/>
                <a:gd name="connsiteY5-122" fmla="*/ 2036 h 10000"/>
                <a:gd name="connsiteX6-123" fmla="*/ 3326 w 7448"/>
                <a:gd name="connsiteY6-124" fmla="*/ 893 h 10000"/>
                <a:gd name="connsiteX7-125" fmla="*/ 6012 w 7448"/>
                <a:gd name="connsiteY7-126" fmla="*/ 6 h 10000"/>
                <a:gd name="connsiteX0-127" fmla="*/ 6395 w 8072"/>
                <a:gd name="connsiteY0-128" fmla="*/ 9991 h 9991"/>
                <a:gd name="connsiteX1-129" fmla="*/ 3182 w 8072"/>
                <a:gd name="connsiteY1-130" fmla="*/ 8638 h 9991"/>
                <a:gd name="connsiteX2-131" fmla="*/ 219 w 8072"/>
                <a:gd name="connsiteY2-132" fmla="*/ 7029 h 9991"/>
                <a:gd name="connsiteX3-133" fmla="*/ 399 w 8072"/>
                <a:gd name="connsiteY3-134" fmla="*/ 4532 h 9991"/>
                <a:gd name="connsiteX4-135" fmla="*/ 1039 w 8072"/>
                <a:gd name="connsiteY4-136" fmla="*/ 2036 h 9991"/>
                <a:gd name="connsiteX5-137" fmla="*/ 4466 w 8072"/>
                <a:gd name="connsiteY5-138" fmla="*/ 893 h 9991"/>
                <a:gd name="connsiteX6-139" fmla="*/ 8072 w 8072"/>
                <a:gd name="connsiteY6-140" fmla="*/ 6 h 99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12155" y="178056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120476" y="1682637"/>
            <a:ext cx="2218987" cy="1325273"/>
            <a:chOff x="3886759" y="1700970"/>
            <a:chExt cx="2218987" cy="1325273"/>
          </a:xfrm>
        </p:grpSpPr>
        <p:sp>
          <p:nvSpPr>
            <p:cNvPr id="3" name="is1ide-Arrow: Pentagon 2"/>
            <p:cNvSpPr/>
            <p:nvPr/>
          </p:nvSpPr>
          <p:spPr>
            <a:xfrm>
              <a:off x="3886759" y="1700970"/>
              <a:ext cx="2160214" cy="358449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/>
              <a:r>
                <a:rPr lang="zh-CN" altLang="en-US" sz="1300" b="1" dirty="0">
                  <a:cs typeface="+mn-ea"/>
                  <a:sym typeface="+mn-lt"/>
                </a:rPr>
                <a:t>前端开发：</a:t>
              </a:r>
              <a:r>
                <a:rPr lang="en-US" altLang="zh-CN" sz="1300" b="1" dirty="0">
                  <a:cs typeface="+mn-ea"/>
                  <a:sym typeface="+mn-lt"/>
                </a:rPr>
                <a:t>90%</a:t>
              </a:r>
              <a:endParaRPr sz="1300" b="1" dirty="0">
                <a:cs typeface="+mn-ea"/>
                <a:sym typeface="+mn-lt"/>
              </a:endParaRPr>
            </a:p>
          </p:txBody>
        </p:sp>
        <p:sp>
          <p:nvSpPr>
            <p:cNvPr id="5" name="is1ide-Arrow: Pentagon 5"/>
            <p:cNvSpPr/>
            <p:nvPr/>
          </p:nvSpPr>
          <p:spPr>
            <a:xfrm>
              <a:off x="3945533" y="2667794"/>
              <a:ext cx="2160213" cy="35844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is1ide-TextBox 9"/>
            <p:cNvSpPr txBox="1"/>
            <p:nvPr/>
          </p:nvSpPr>
          <p:spPr>
            <a:xfrm>
              <a:off x="5050252" y="2734100"/>
              <a:ext cx="469546" cy="260596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配置管理：</a:t>
              </a:r>
              <a:r>
                <a:rPr lang="en-US" altLang="zh-CN" sz="1400" b="1" dirty="0">
                  <a:solidFill>
                    <a:schemeClr val="bg1"/>
                  </a:solidFill>
                  <a:cs typeface="+mn-ea"/>
                  <a:sym typeface="+mn-lt"/>
                </a:rPr>
                <a:t>90</a:t>
              </a:r>
              <a:r>
                <a:rPr 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%</a:t>
              </a:r>
            </a:p>
          </p:txBody>
        </p:sp>
      </p:grpSp>
      <p:sp>
        <p:nvSpPr>
          <p:cNvPr id="16" name="is1ide-TextBox 22"/>
          <p:cNvSpPr txBox="1"/>
          <p:nvPr/>
        </p:nvSpPr>
        <p:spPr>
          <a:xfrm>
            <a:off x="5364895" y="1353028"/>
            <a:ext cx="2739448" cy="101766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3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完成主要功能：</a:t>
            </a: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社区模块：显示分享，发表分享，评论分享，对分享进行定位，仅可查看</a:t>
            </a: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1000</a:t>
            </a: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米之内的动态，登录，注册等功能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256993" y="1479559"/>
            <a:ext cx="3378903" cy="1956287"/>
            <a:chOff x="561366" y="1509563"/>
            <a:chExt cx="3823336" cy="1999615"/>
          </a:xfrm>
        </p:grpSpPr>
        <p:sp>
          <p:nvSpPr>
            <p:cNvPr id="11" name="is1ide-Freeform: Shape 19"/>
            <p:cNvSpPr/>
            <p:nvPr/>
          </p:nvSpPr>
          <p:spPr bwMode="auto">
            <a:xfrm>
              <a:off x="1059309" y="1509563"/>
              <a:ext cx="2827450" cy="1905173"/>
            </a:xfrm>
            <a:custGeom>
              <a:avLst/>
              <a:gdLst/>
              <a:ahLst/>
              <a:cxnLst>
                <a:cxn ang="0">
                  <a:pos x="1146" y="737"/>
                </a:cxn>
                <a:cxn ang="0">
                  <a:pos x="1120" y="772"/>
                </a:cxn>
                <a:cxn ang="0">
                  <a:pos x="26" y="772"/>
                </a:cxn>
                <a:cxn ang="0">
                  <a:pos x="0" y="737"/>
                </a:cxn>
                <a:cxn ang="0">
                  <a:pos x="0" y="35"/>
                </a:cxn>
                <a:cxn ang="0">
                  <a:pos x="26" y="0"/>
                </a:cxn>
                <a:cxn ang="0">
                  <a:pos x="1120" y="0"/>
                </a:cxn>
                <a:cxn ang="0">
                  <a:pos x="1146" y="35"/>
                </a:cxn>
                <a:cxn ang="0">
                  <a:pos x="1146" y="737"/>
                </a:cxn>
              </a:cxnLst>
              <a:rect l="0" t="0" r="r" b="b"/>
              <a:pathLst>
                <a:path w="1146" h="772">
                  <a:moveTo>
                    <a:pt x="1146" y="737"/>
                  </a:moveTo>
                  <a:cubicBezTo>
                    <a:pt x="1146" y="756"/>
                    <a:pt x="1134" y="772"/>
                    <a:pt x="1120" y="772"/>
                  </a:cubicBezTo>
                  <a:cubicBezTo>
                    <a:pt x="26" y="772"/>
                    <a:pt x="26" y="772"/>
                    <a:pt x="26" y="772"/>
                  </a:cubicBezTo>
                  <a:cubicBezTo>
                    <a:pt x="12" y="772"/>
                    <a:pt x="0" y="756"/>
                    <a:pt x="0" y="73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2" y="0"/>
                    <a:pt x="26" y="0"/>
                  </a:cubicBezTo>
                  <a:cubicBezTo>
                    <a:pt x="1120" y="0"/>
                    <a:pt x="1120" y="0"/>
                    <a:pt x="1120" y="0"/>
                  </a:cubicBezTo>
                  <a:cubicBezTo>
                    <a:pt x="1134" y="0"/>
                    <a:pt x="1146" y="16"/>
                    <a:pt x="1146" y="35"/>
                  </a:cubicBezTo>
                  <a:cubicBezTo>
                    <a:pt x="1146" y="737"/>
                    <a:pt x="1146" y="737"/>
                    <a:pt x="1146" y="737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is1ide-Freeform: Shape 21"/>
            <p:cNvSpPr/>
            <p:nvPr/>
          </p:nvSpPr>
          <p:spPr bwMode="auto">
            <a:xfrm>
              <a:off x="1185994" y="1613482"/>
              <a:ext cx="2593633" cy="1485170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0" y="0"/>
                </a:cxn>
                <a:cxn ang="0">
                  <a:pos x="1198" y="686"/>
                </a:cxn>
                <a:cxn ang="0">
                  <a:pos x="1198" y="0"/>
                </a:cxn>
              </a:cxnLst>
              <a:rect l="0" t="0" r="r" b="b"/>
              <a:pathLst>
                <a:path w="1198" h="686">
                  <a:moveTo>
                    <a:pt x="1198" y="0"/>
                  </a:moveTo>
                  <a:lnTo>
                    <a:pt x="0" y="0"/>
                  </a:lnTo>
                  <a:lnTo>
                    <a:pt x="1198" y="686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is1ide-Freeform: Shape 16"/>
            <p:cNvSpPr/>
            <p:nvPr/>
          </p:nvSpPr>
          <p:spPr bwMode="auto">
            <a:xfrm>
              <a:off x="561366" y="3418249"/>
              <a:ext cx="3819006" cy="909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68" y="37"/>
                </a:cxn>
                <a:cxn ang="0">
                  <a:pos x="1487" y="37"/>
                </a:cxn>
                <a:cxn ang="0">
                  <a:pos x="1546" y="12"/>
                </a:cxn>
                <a:cxn ang="0">
                  <a:pos x="1547" y="0"/>
                </a:cxn>
                <a:cxn ang="0">
                  <a:pos x="10" y="5"/>
                </a:cxn>
              </a:cxnLst>
              <a:rect l="0" t="0" r="r" b="b"/>
              <a:pathLst>
                <a:path w="1547" h="37">
                  <a:moveTo>
                    <a:pt x="10" y="5"/>
                  </a:moveTo>
                  <a:cubicBezTo>
                    <a:pt x="10" y="5"/>
                    <a:pt x="0" y="23"/>
                    <a:pt x="68" y="37"/>
                  </a:cubicBezTo>
                  <a:cubicBezTo>
                    <a:pt x="1487" y="37"/>
                    <a:pt x="1487" y="37"/>
                    <a:pt x="1487" y="37"/>
                  </a:cubicBezTo>
                  <a:cubicBezTo>
                    <a:pt x="1487" y="37"/>
                    <a:pt x="1534" y="34"/>
                    <a:pt x="1546" y="12"/>
                  </a:cubicBezTo>
                  <a:cubicBezTo>
                    <a:pt x="1547" y="0"/>
                    <a:pt x="1547" y="0"/>
                    <a:pt x="1547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is1ide-Freeform: Shape 17"/>
            <p:cNvSpPr/>
            <p:nvPr/>
          </p:nvSpPr>
          <p:spPr bwMode="auto">
            <a:xfrm>
              <a:off x="583015" y="3342475"/>
              <a:ext cx="3801687" cy="1147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8"/>
                </a:cxn>
                <a:cxn ang="0">
                  <a:pos x="16" y="43"/>
                </a:cxn>
                <a:cxn ang="0">
                  <a:pos x="1522" y="43"/>
                </a:cxn>
                <a:cxn ang="0">
                  <a:pos x="1538" y="40"/>
                </a:cxn>
                <a:cxn ang="0">
                  <a:pos x="1538" y="0"/>
                </a:cxn>
                <a:cxn ang="0">
                  <a:pos x="1" y="0"/>
                </a:cxn>
              </a:cxnLst>
              <a:rect l="0" t="0" r="r" b="b"/>
              <a:pathLst>
                <a:path w="1540" h="47">
                  <a:moveTo>
                    <a:pt x="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1" y="47"/>
                    <a:pt x="16" y="43"/>
                    <a:pt x="16" y="43"/>
                  </a:cubicBezTo>
                  <a:cubicBezTo>
                    <a:pt x="1522" y="43"/>
                    <a:pt x="1522" y="43"/>
                    <a:pt x="1522" y="43"/>
                  </a:cubicBezTo>
                  <a:cubicBezTo>
                    <a:pt x="1540" y="45"/>
                    <a:pt x="1538" y="40"/>
                    <a:pt x="1538" y="40"/>
                  </a:cubicBezTo>
                  <a:cubicBezTo>
                    <a:pt x="1538" y="0"/>
                    <a:pt x="1538" y="0"/>
                    <a:pt x="1538" y="0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is1ide-Freeform: Shape 18"/>
            <p:cNvSpPr/>
            <p:nvPr/>
          </p:nvSpPr>
          <p:spPr bwMode="auto">
            <a:xfrm>
              <a:off x="2211073" y="3342475"/>
              <a:ext cx="534748" cy="6061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98" y="22"/>
                </a:cxn>
                <a:cxn ang="0">
                  <a:pos x="215" y="1"/>
                </a:cxn>
                <a:cxn ang="0">
                  <a:pos x="6" y="0"/>
                </a:cxn>
                <a:cxn ang="0">
                  <a:pos x="20" y="22"/>
                </a:cxn>
              </a:cxnLst>
              <a:rect l="0" t="0" r="r" b="b"/>
              <a:pathLst>
                <a:path w="217" h="25">
                  <a:moveTo>
                    <a:pt x="20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2"/>
                    <a:pt x="217" y="25"/>
                    <a:pt x="21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20"/>
                    <a:pt x="20" y="22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is1ide-Rectangle 13"/>
            <p:cNvSpPr/>
            <p:nvPr/>
          </p:nvSpPr>
          <p:spPr>
            <a:xfrm>
              <a:off x="1167570" y="1612153"/>
              <a:ext cx="2616237" cy="1612066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 t="-4108" b="-404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7" name="Title 1"/>
          <p:cNvSpPr txBox="1"/>
          <p:nvPr/>
        </p:nvSpPr>
        <p:spPr>
          <a:xfrm>
            <a:off x="755577" y="15435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9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4637" y="2535446"/>
            <a:ext cx="2819706" cy="7211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主要工作：</a:t>
            </a: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帮助整个项目实现文件的版本管理（使用</a:t>
            </a:r>
            <a:r>
              <a:rPr lang="en-US" altLang="zh-CN" sz="1100" dirty="0" err="1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github</a:t>
            </a: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版本工具实现），帮助团队解决文件上传时遇到的小问题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 bwMode="auto">
          <a:xfrm rot="16200000">
            <a:off x="4242702" y="4099223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13"/>
          <p:cNvSpPr/>
          <p:nvPr/>
        </p:nvSpPr>
        <p:spPr bwMode="auto">
          <a:xfrm rot="5400000" flipH="1">
            <a:off x="4650475" y="4099222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19410" y="1394783"/>
            <a:ext cx="2976509" cy="1160444"/>
            <a:chOff x="3119410" y="1394783"/>
            <a:chExt cx="2976509" cy="1160444"/>
          </a:xfrm>
        </p:grpSpPr>
        <p:sp>
          <p:nvSpPr>
            <p:cNvPr id="41" name="Freeform: Shape 5"/>
            <p:cNvSpPr/>
            <p:nvPr/>
          </p:nvSpPr>
          <p:spPr bwMode="auto">
            <a:xfrm rot="16200000">
              <a:off x="3270426" y="1243767"/>
              <a:ext cx="1160444" cy="1462475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5" name="Freeform: Shape 15"/>
            <p:cNvSpPr/>
            <p:nvPr/>
          </p:nvSpPr>
          <p:spPr bwMode="auto">
            <a:xfrm rot="5400000" flipH="1">
              <a:off x="4784460" y="1243767"/>
              <a:ext cx="1160444" cy="1462475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4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36602" y="2171129"/>
            <a:ext cx="3342128" cy="1305499"/>
            <a:chOff x="2936602" y="2171129"/>
            <a:chExt cx="3342128" cy="1305499"/>
          </a:xfrm>
        </p:grpSpPr>
        <p:sp>
          <p:nvSpPr>
            <p:cNvPr id="39" name="Freeform: Shape 8"/>
            <p:cNvSpPr/>
            <p:nvPr/>
          </p:nvSpPr>
          <p:spPr bwMode="auto">
            <a:xfrm rot="16200000">
              <a:off x="3106494" y="2001237"/>
              <a:ext cx="1305499" cy="1645284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18"/>
            <p:cNvSpPr/>
            <p:nvPr/>
          </p:nvSpPr>
          <p:spPr bwMode="auto">
            <a:xfrm rot="5400000" flipH="1">
              <a:off x="4803338" y="2001237"/>
              <a:ext cx="1305499" cy="1645284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119410" y="3092535"/>
            <a:ext cx="1781291" cy="1160444"/>
            <a:chOff x="3119410" y="3092535"/>
            <a:chExt cx="1781291" cy="1160444"/>
          </a:xfrm>
        </p:grpSpPr>
        <p:sp>
          <p:nvSpPr>
            <p:cNvPr id="37" name="Freeform: Shape 11"/>
            <p:cNvSpPr/>
            <p:nvPr/>
          </p:nvSpPr>
          <p:spPr bwMode="auto">
            <a:xfrm rot="16200000">
              <a:off x="3270426" y="2941519"/>
              <a:ext cx="1160444" cy="1462475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3">
                <a:alpha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22"/>
            <p:cNvSpPr/>
            <p:nvPr/>
          </p:nvSpPr>
          <p:spPr bwMode="auto">
            <a:xfrm rot="5400000" flipH="1">
              <a:off x="4703515" y="3586629"/>
              <a:ext cx="222117" cy="172254"/>
            </a:xfrm>
            <a:custGeom>
              <a:avLst/>
              <a:gdLst/>
              <a:ahLst/>
              <a:cxnLst>
                <a:cxn ang="0">
                  <a:pos x="68" y="51"/>
                </a:cxn>
                <a:cxn ang="0">
                  <a:pos x="66" y="53"/>
                </a:cxn>
                <a:cxn ang="0">
                  <a:pos x="3" y="53"/>
                </a:cxn>
                <a:cxn ang="0">
                  <a:pos x="0" y="51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66" y="43"/>
                </a:cxn>
                <a:cxn ang="0">
                  <a:pos x="68" y="46"/>
                </a:cxn>
                <a:cxn ang="0">
                  <a:pos x="68" y="51"/>
                </a:cxn>
                <a:cxn ang="0">
                  <a:pos x="64" y="21"/>
                </a:cxn>
                <a:cxn ang="0">
                  <a:pos x="61" y="24"/>
                </a:cxn>
                <a:cxn ang="0">
                  <a:pos x="8" y="24"/>
                </a:cxn>
                <a:cxn ang="0">
                  <a:pos x="5" y="21"/>
                </a:cxn>
                <a:cxn ang="0">
                  <a:pos x="5" y="17"/>
                </a:cxn>
                <a:cxn ang="0">
                  <a:pos x="8" y="14"/>
                </a:cxn>
                <a:cxn ang="0">
                  <a:pos x="61" y="14"/>
                </a:cxn>
                <a:cxn ang="0">
                  <a:pos x="64" y="17"/>
                </a:cxn>
                <a:cxn ang="0">
                  <a:pos x="64" y="21"/>
                </a:cxn>
                <a:cxn ang="0">
                  <a:pos x="54" y="36"/>
                </a:cxn>
                <a:cxn ang="0">
                  <a:pos x="51" y="38"/>
                </a:cxn>
                <a:cxn ang="0">
                  <a:pos x="17" y="38"/>
                </a:cxn>
                <a:cxn ang="0">
                  <a:pos x="15" y="36"/>
                </a:cxn>
                <a:cxn ang="0">
                  <a:pos x="15" y="31"/>
                </a:cxn>
                <a:cxn ang="0">
                  <a:pos x="17" y="29"/>
                </a:cxn>
                <a:cxn ang="0">
                  <a:pos x="51" y="29"/>
                </a:cxn>
                <a:cxn ang="0">
                  <a:pos x="54" y="31"/>
                </a:cxn>
                <a:cxn ang="0">
                  <a:pos x="54" y="36"/>
                </a:cxn>
                <a:cxn ang="0">
                  <a:pos x="49" y="7"/>
                </a:cxn>
                <a:cxn ang="0">
                  <a:pos x="47" y="9"/>
                </a:cxn>
                <a:cxn ang="0">
                  <a:pos x="22" y="9"/>
                </a:cxn>
                <a:cxn ang="0">
                  <a:pos x="20" y="7"/>
                </a:cxn>
                <a:cxn ang="0">
                  <a:pos x="20" y="2"/>
                </a:cxn>
                <a:cxn ang="0">
                  <a:pos x="22" y="0"/>
                </a:cxn>
                <a:cxn ang="0">
                  <a:pos x="47" y="0"/>
                </a:cxn>
                <a:cxn ang="0">
                  <a:pos x="49" y="2"/>
                </a:cxn>
                <a:cxn ang="0">
                  <a:pos x="49" y="7"/>
                </a:cxn>
              </a:cxnLst>
              <a:rect l="0" t="0" r="r" b="b"/>
              <a:pathLst>
                <a:path w="68" h="53">
                  <a:moveTo>
                    <a:pt x="68" y="51"/>
                  </a:moveTo>
                  <a:cubicBezTo>
                    <a:pt x="68" y="52"/>
                    <a:pt x="67" y="53"/>
                    <a:pt x="66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2"/>
                    <a:pt x="0" y="5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3"/>
                    <a:pt x="3" y="43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8" y="46"/>
                  </a:cubicBezTo>
                  <a:lnTo>
                    <a:pt x="68" y="51"/>
                  </a:lnTo>
                  <a:close/>
                  <a:moveTo>
                    <a:pt x="64" y="21"/>
                  </a:moveTo>
                  <a:cubicBezTo>
                    <a:pt x="64" y="23"/>
                    <a:pt x="63" y="24"/>
                    <a:pt x="6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6" y="24"/>
                    <a:pt x="5" y="23"/>
                    <a:pt x="5" y="2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3" y="14"/>
                    <a:pt x="64" y="15"/>
                    <a:pt x="64" y="17"/>
                  </a:cubicBezTo>
                  <a:lnTo>
                    <a:pt x="64" y="21"/>
                  </a:lnTo>
                  <a:close/>
                  <a:moveTo>
                    <a:pt x="54" y="36"/>
                  </a:moveTo>
                  <a:cubicBezTo>
                    <a:pt x="54" y="37"/>
                    <a:pt x="53" y="38"/>
                    <a:pt x="51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7"/>
                    <a:pt x="15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9"/>
                    <a:pt x="17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9"/>
                    <a:pt x="54" y="30"/>
                    <a:pt x="54" y="31"/>
                  </a:cubicBezTo>
                  <a:lnTo>
                    <a:pt x="54" y="36"/>
                  </a:lnTo>
                  <a:close/>
                  <a:moveTo>
                    <a:pt x="49" y="7"/>
                  </a:moveTo>
                  <a:cubicBezTo>
                    <a:pt x="49" y="8"/>
                    <a:pt x="48" y="9"/>
                    <a:pt x="47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9"/>
                    <a:pt x="20" y="8"/>
                    <a:pt x="20" y="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lnTo>
                    <a:pt x="49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3" name="Group 29"/>
          <p:cNvGrpSpPr/>
          <p:nvPr/>
        </p:nvGrpSpPr>
        <p:grpSpPr>
          <a:xfrm>
            <a:off x="5309742" y="1383618"/>
            <a:ext cx="3170729" cy="481859"/>
            <a:chOff x="7284132" y="5074715"/>
            <a:chExt cx="2262956" cy="642478"/>
          </a:xfrm>
        </p:grpSpPr>
        <p:sp>
          <p:nvSpPr>
            <p:cNvPr id="29" name="TextBox 30"/>
            <p:cNvSpPr txBox="1"/>
            <p:nvPr/>
          </p:nvSpPr>
          <p:spPr>
            <a:xfrm>
              <a:off x="7284133" y="5074715"/>
              <a:ext cx="2262955" cy="29140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r>
                <a:rPr lang="zh-CN" altLang="en-US" sz="1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配置管理员</a:t>
              </a:r>
            </a:p>
          </p:txBody>
        </p:sp>
        <p:sp>
          <p:nvSpPr>
            <p:cNvPr id="30" name="TextBox 31"/>
            <p:cNvSpPr txBox="1"/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帮助实现项目的版本管理</a:t>
              </a:r>
            </a:p>
          </p:txBody>
        </p:sp>
      </p:grpSp>
      <p:grpSp>
        <p:nvGrpSpPr>
          <p:cNvPr id="14" name="Group 32"/>
          <p:cNvGrpSpPr/>
          <p:nvPr/>
        </p:nvGrpSpPr>
        <p:grpSpPr>
          <a:xfrm>
            <a:off x="5309743" y="2238203"/>
            <a:ext cx="3170728" cy="481859"/>
            <a:chOff x="7284132" y="5074715"/>
            <a:chExt cx="2262955" cy="642478"/>
          </a:xfrm>
        </p:grpSpPr>
        <p:sp>
          <p:nvSpPr>
            <p:cNvPr id="27" name="TextBox 33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r>
                <a:rPr lang="zh-CN" altLang="en-US" sz="1600" dirty="0">
                  <a:solidFill>
                    <a:schemeClr val="accent5">
                      <a:lumMod val="100000"/>
                    </a:schemeClr>
                  </a:solidFill>
                  <a:cs typeface="+mn-ea"/>
                  <a:sym typeface="+mn-lt"/>
                </a:rPr>
                <a:t>配置管理说明书</a:t>
              </a:r>
            </a:p>
          </p:txBody>
        </p:sp>
        <p:sp>
          <p:nvSpPr>
            <p:cNvPr id="28" name="TextBox 34"/>
            <p:cNvSpPr txBox="1"/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Group 38"/>
          <p:cNvGrpSpPr/>
          <p:nvPr/>
        </p:nvGrpSpPr>
        <p:grpSpPr>
          <a:xfrm>
            <a:off x="663530" y="1383618"/>
            <a:ext cx="3170728" cy="481859"/>
            <a:chOff x="7284132" y="5074715"/>
            <a:chExt cx="2262955" cy="642478"/>
          </a:xfrm>
        </p:grpSpPr>
        <p:sp>
          <p:nvSpPr>
            <p:cNvPr id="23" name="TextBox 39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前端开发</a:t>
              </a:r>
            </a:p>
          </p:txBody>
        </p:sp>
        <p:sp>
          <p:nvSpPr>
            <p:cNvPr id="24" name="TextBox 40"/>
            <p:cNvSpPr txBox="1"/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实现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App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中登录注册，个人设置，社区模块</a:t>
              </a:r>
            </a:p>
          </p:txBody>
        </p:sp>
      </p:grpSp>
      <p:grpSp>
        <p:nvGrpSpPr>
          <p:cNvPr id="17" name="Group 41"/>
          <p:cNvGrpSpPr/>
          <p:nvPr/>
        </p:nvGrpSpPr>
        <p:grpSpPr>
          <a:xfrm>
            <a:off x="663530" y="2238203"/>
            <a:ext cx="3170728" cy="481859"/>
            <a:chOff x="7284132" y="5074715"/>
            <a:chExt cx="2262955" cy="642478"/>
          </a:xfrm>
        </p:grpSpPr>
        <p:sp>
          <p:nvSpPr>
            <p:cNvPr id="21" name="TextBox 42"/>
            <p:cNvSpPr txBox="1"/>
            <p:nvPr/>
          </p:nvSpPr>
          <p:spPr>
            <a:xfrm>
              <a:off x="7284132" y="5074715"/>
              <a:ext cx="2262955" cy="2914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设计规格说明书</a:t>
              </a:r>
            </a:p>
          </p:txBody>
        </p:sp>
        <p:sp>
          <p:nvSpPr>
            <p:cNvPr id="22" name="TextBox 43"/>
            <p:cNvSpPr txBox="1"/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完成前端界面设计的文档部分</a:t>
              </a:r>
            </a:p>
          </p:txBody>
        </p:sp>
      </p:grpSp>
      <p:grpSp>
        <p:nvGrpSpPr>
          <p:cNvPr id="18" name="Group 44"/>
          <p:cNvGrpSpPr/>
          <p:nvPr/>
        </p:nvGrpSpPr>
        <p:grpSpPr>
          <a:xfrm>
            <a:off x="663531" y="3258080"/>
            <a:ext cx="3187119" cy="316568"/>
            <a:chOff x="7284132" y="5295103"/>
            <a:chExt cx="2274653" cy="422090"/>
          </a:xfrm>
        </p:grpSpPr>
        <p:sp>
          <p:nvSpPr>
            <p:cNvPr id="19" name="TextBox 45"/>
            <p:cNvSpPr txBox="1"/>
            <p:nvPr/>
          </p:nvSpPr>
          <p:spPr>
            <a:xfrm>
              <a:off x="7295830" y="5295103"/>
              <a:ext cx="2262955" cy="29140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4">
                      <a:lumMod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6000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软件集成测试评审报告</a:t>
              </a:r>
            </a:p>
          </p:txBody>
        </p:sp>
        <p:sp>
          <p:nvSpPr>
            <p:cNvPr id="20" name="TextBox 46"/>
            <p:cNvSpPr txBox="1"/>
            <p:nvPr/>
          </p:nvSpPr>
          <p:spPr>
            <a:xfrm>
              <a:off x="7284132" y="5366119"/>
              <a:ext cx="2262955" cy="351074"/>
            </a:xfrm>
            <a:prstGeom prst="rect">
              <a:avLst/>
            </a:prstGeom>
          </p:spPr>
          <p:txBody>
            <a:bodyPr vert="horz" wrap="square" lIns="36000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7" name="Title 1"/>
          <p:cNvSpPr txBox="1"/>
          <p:nvPr/>
        </p:nvSpPr>
        <p:spPr>
          <a:xfrm>
            <a:off x="755577" y="153752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49" name="Title 1"/>
          <p:cNvSpPr txBox="1"/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95936" y="183650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+mn-ea"/>
              </a:rPr>
              <a:t>50%</a:t>
            </a:r>
            <a:endParaRPr kumimoji="1"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680391" y="1836503"/>
            <a:ext cx="582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+mn-ea"/>
              </a:rPr>
              <a:t>70%</a:t>
            </a:r>
            <a:endParaRPr kumimoji="1"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566907" y="246446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完成配置计划书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668264" y="2692738"/>
            <a:ext cx="73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+mn-ea"/>
              </a:rPr>
              <a:t>100%</a:t>
            </a:r>
            <a:endParaRPr kumimoji="1"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917240" y="2686225"/>
            <a:ext cx="60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+mn-ea"/>
              </a:rPr>
              <a:t>20%</a:t>
            </a:r>
            <a:endParaRPr kumimoji="1"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894225" y="3561697"/>
            <a:ext cx="631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+mn-ea"/>
              </a:rPr>
              <a:t>100%</a:t>
            </a:r>
            <a:endParaRPr kumimoji="1" lang="zh-CN" altLang="en-US" sz="12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096693" y="208715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项目成果展示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01377" y="925056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/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-1" fmla="*/ 3080 w 10000"/>
                <a:gd name="connsiteY0-2" fmla="*/ 893 h 10000"/>
                <a:gd name="connsiteX1-3" fmla="*/ 5567 w 10000"/>
                <a:gd name="connsiteY1-4" fmla="*/ 6 h 10000"/>
                <a:gd name="connsiteX2-5" fmla="*/ 7783 w 10000"/>
                <a:gd name="connsiteY2-6" fmla="*/ 1382 h 10000"/>
                <a:gd name="connsiteX3-7" fmla="*/ 9851 w 10000"/>
                <a:gd name="connsiteY3-8" fmla="*/ 2992 h 10000"/>
                <a:gd name="connsiteX4-9" fmla="*/ 9704 w 10000"/>
                <a:gd name="connsiteY4-10" fmla="*/ 5488 h 10000"/>
                <a:gd name="connsiteX5-11" fmla="*/ 9260 w 10000"/>
                <a:gd name="connsiteY5-12" fmla="*/ 7985 h 10000"/>
                <a:gd name="connsiteX6-13" fmla="*/ 6897 w 10000"/>
                <a:gd name="connsiteY6-14" fmla="*/ 9104 h 10000"/>
                <a:gd name="connsiteX7-15" fmla="*/ 4410 w 10000"/>
                <a:gd name="connsiteY7-16" fmla="*/ 9991 h 10000"/>
                <a:gd name="connsiteX8-17" fmla="*/ 2194 w 10000"/>
                <a:gd name="connsiteY8-18" fmla="*/ 8638 h 10000"/>
                <a:gd name="connsiteX9-19" fmla="*/ 151 w 10000"/>
                <a:gd name="connsiteY9-20" fmla="*/ 7029 h 10000"/>
                <a:gd name="connsiteX10-21" fmla="*/ 275 w 10000"/>
                <a:gd name="connsiteY10-22" fmla="*/ 4532 h 10000"/>
                <a:gd name="connsiteX11-23" fmla="*/ 717 w 10000"/>
                <a:gd name="connsiteY11-24" fmla="*/ 2036 h 10000"/>
                <a:gd name="connsiteX0-25" fmla="*/ 3080 w 10000"/>
                <a:gd name="connsiteY0-26" fmla="*/ 893 h 10000"/>
                <a:gd name="connsiteX1-27" fmla="*/ 5567 w 10000"/>
                <a:gd name="connsiteY1-28" fmla="*/ 6 h 10000"/>
                <a:gd name="connsiteX2-29" fmla="*/ 7783 w 10000"/>
                <a:gd name="connsiteY2-30" fmla="*/ 1382 h 10000"/>
                <a:gd name="connsiteX3-31" fmla="*/ 9851 w 10000"/>
                <a:gd name="connsiteY3-32" fmla="*/ 2992 h 10000"/>
                <a:gd name="connsiteX4-33" fmla="*/ 9704 w 10000"/>
                <a:gd name="connsiteY4-34" fmla="*/ 5488 h 10000"/>
                <a:gd name="connsiteX5-35" fmla="*/ 9260 w 10000"/>
                <a:gd name="connsiteY5-36" fmla="*/ 7985 h 10000"/>
                <a:gd name="connsiteX6-37" fmla="*/ 6897 w 10000"/>
                <a:gd name="connsiteY6-38" fmla="*/ 9104 h 10000"/>
                <a:gd name="connsiteX7-39" fmla="*/ 4410 w 10000"/>
                <a:gd name="connsiteY7-40" fmla="*/ 9991 h 10000"/>
                <a:gd name="connsiteX8-41" fmla="*/ 2194 w 10000"/>
                <a:gd name="connsiteY8-42" fmla="*/ 8638 h 10000"/>
                <a:gd name="connsiteX9-43" fmla="*/ 151 w 10000"/>
                <a:gd name="connsiteY9-44" fmla="*/ 7029 h 10000"/>
                <a:gd name="connsiteX10-45" fmla="*/ 275 w 10000"/>
                <a:gd name="connsiteY10-46" fmla="*/ 4532 h 10000"/>
                <a:gd name="connsiteX0-47" fmla="*/ 2929 w 9849"/>
                <a:gd name="connsiteY0-48" fmla="*/ 893 h 10000"/>
                <a:gd name="connsiteX1-49" fmla="*/ 5416 w 9849"/>
                <a:gd name="connsiteY1-50" fmla="*/ 6 h 10000"/>
                <a:gd name="connsiteX2-51" fmla="*/ 7632 w 9849"/>
                <a:gd name="connsiteY2-52" fmla="*/ 1382 h 10000"/>
                <a:gd name="connsiteX3-53" fmla="*/ 9700 w 9849"/>
                <a:gd name="connsiteY3-54" fmla="*/ 2992 h 10000"/>
                <a:gd name="connsiteX4-55" fmla="*/ 9553 w 9849"/>
                <a:gd name="connsiteY4-56" fmla="*/ 5488 h 10000"/>
                <a:gd name="connsiteX5-57" fmla="*/ 9109 w 9849"/>
                <a:gd name="connsiteY5-58" fmla="*/ 7985 h 10000"/>
                <a:gd name="connsiteX6-59" fmla="*/ 6746 w 9849"/>
                <a:gd name="connsiteY6-60" fmla="*/ 9104 h 10000"/>
                <a:gd name="connsiteX7-61" fmla="*/ 4259 w 9849"/>
                <a:gd name="connsiteY7-62" fmla="*/ 9991 h 10000"/>
                <a:gd name="connsiteX8-63" fmla="*/ 2043 w 9849"/>
                <a:gd name="connsiteY8-64" fmla="*/ 8638 h 10000"/>
                <a:gd name="connsiteX9-65" fmla="*/ 0 w 9849"/>
                <a:gd name="connsiteY9-66" fmla="*/ 7029 h 10000"/>
                <a:gd name="connsiteX0-67" fmla="*/ 900 w 7926"/>
                <a:gd name="connsiteY0-68" fmla="*/ 893 h 10000"/>
                <a:gd name="connsiteX1-69" fmla="*/ 3425 w 7926"/>
                <a:gd name="connsiteY1-70" fmla="*/ 6 h 10000"/>
                <a:gd name="connsiteX2-71" fmla="*/ 5675 w 7926"/>
                <a:gd name="connsiteY2-72" fmla="*/ 1382 h 10000"/>
                <a:gd name="connsiteX3-73" fmla="*/ 7775 w 7926"/>
                <a:gd name="connsiteY3-74" fmla="*/ 2992 h 10000"/>
                <a:gd name="connsiteX4-75" fmla="*/ 7625 w 7926"/>
                <a:gd name="connsiteY4-76" fmla="*/ 5488 h 10000"/>
                <a:gd name="connsiteX5-77" fmla="*/ 7175 w 7926"/>
                <a:gd name="connsiteY5-78" fmla="*/ 7985 h 10000"/>
                <a:gd name="connsiteX6-79" fmla="*/ 4775 w 7926"/>
                <a:gd name="connsiteY6-80" fmla="*/ 9104 h 10000"/>
                <a:gd name="connsiteX7-81" fmla="*/ 2250 w 7926"/>
                <a:gd name="connsiteY7-82" fmla="*/ 9991 h 10000"/>
                <a:gd name="connsiteX8-83" fmla="*/ 0 w 7926"/>
                <a:gd name="connsiteY8-84" fmla="*/ 8638 h 10000"/>
                <a:gd name="connsiteX0-85" fmla="*/ 0 w 8864"/>
                <a:gd name="connsiteY0-86" fmla="*/ 893 h 10000"/>
                <a:gd name="connsiteX1-87" fmla="*/ 3185 w 8864"/>
                <a:gd name="connsiteY1-88" fmla="*/ 6 h 10000"/>
                <a:gd name="connsiteX2-89" fmla="*/ 6024 w 8864"/>
                <a:gd name="connsiteY2-90" fmla="*/ 1382 h 10000"/>
                <a:gd name="connsiteX3-91" fmla="*/ 8673 w 8864"/>
                <a:gd name="connsiteY3-92" fmla="*/ 2992 h 10000"/>
                <a:gd name="connsiteX4-93" fmla="*/ 8484 w 8864"/>
                <a:gd name="connsiteY4-94" fmla="*/ 5488 h 10000"/>
                <a:gd name="connsiteX5-95" fmla="*/ 7916 w 8864"/>
                <a:gd name="connsiteY5-96" fmla="*/ 7985 h 10000"/>
                <a:gd name="connsiteX6-97" fmla="*/ 4888 w 8864"/>
                <a:gd name="connsiteY6-98" fmla="*/ 9104 h 10000"/>
                <a:gd name="connsiteX7-99" fmla="*/ 1703 w 8864"/>
                <a:gd name="connsiteY7-100" fmla="*/ 9991 h 10000"/>
                <a:gd name="connsiteX0-101" fmla="*/ 0 w 10000"/>
                <a:gd name="connsiteY0-102" fmla="*/ 893 h 9104"/>
                <a:gd name="connsiteX1-103" fmla="*/ 3593 w 10000"/>
                <a:gd name="connsiteY1-104" fmla="*/ 6 h 9104"/>
                <a:gd name="connsiteX2-105" fmla="*/ 6796 w 10000"/>
                <a:gd name="connsiteY2-106" fmla="*/ 1382 h 9104"/>
                <a:gd name="connsiteX3-107" fmla="*/ 9785 w 10000"/>
                <a:gd name="connsiteY3-108" fmla="*/ 2992 h 9104"/>
                <a:gd name="connsiteX4-109" fmla="*/ 9571 w 10000"/>
                <a:gd name="connsiteY4-110" fmla="*/ 5488 h 9104"/>
                <a:gd name="connsiteX5-111" fmla="*/ 8931 w 10000"/>
                <a:gd name="connsiteY5-112" fmla="*/ 7985 h 9104"/>
                <a:gd name="connsiteX6-113" fmla="*/ 5514 w 10000"/>
                <a:gd name="connsiteY6-114" fmla="*/ 9104 h 9104"/>
                <a:gd name="connsiteX0-115" fmla="*/ 0 w 10000"/>
                <a:gd name="connsiteY0-116" fmla="*/ 981 h 10000"/>
                <a:gd name="connsiteX1-117" fmla="*/ 3593 w 10000"/>
                <a:gd name="connsiteY1-118" fmla="*/ 7 h 10000"/>
                <a:gd name="connsiteX2-119" fmla="*/ 6796 w 10000"/>
                <a:gd name="connsiteY2-120" fmla="*/ 1518 h 10000"/>
                <a:gd name="connsiteX3-121" fmla="*/ 9785 w 10000"/>
                <a:gd name="connsiteY3-122" fmla="*/ 3286 h 10000"/>
                <a:gd name="connsiteX4-123" fmla="*/ 9571 w 10000"/>
                <a:gd name="connsiteY4-124" fmla="*/ 6028 h 10000"/>
                <a:gd name="connsiteX5-125" fmla="*/ 8931 w 10000"/>
                <a:gd name="connsiteY5-126" fmla="*/ 8771 h 10000"/>
                <a:gd name="connsiteX6-127" fmla="*/ 5514 w 10000"/>
                <a:gd name="connsiteY6-128" fmla="*/ 10000 h 10000"/>
                <a:gd name="connsiteX0-129" fmla="*/ 0 w 10000"/>
                <a:gd name="connsiteY0-130" fmla="*/ 981 h 10000"/>
                <a:gd name="connsiteX1-131" fmla="*/ 3593 w 10000"/>
                <a:gd name="connsiteY1-132" fmla="*/ 7 h 10000"/>
                <a:gd name="connsiteX2-133" fmla="*/ 6796 w 10000"/>
                <a:gd name="connsiteY2-134" fmla="*/ 1518 h 10000"/>
                <a:gd name="connsiteX3-135" fmla="*/ 9785 w 10000"/>
                <a:gd name="connsiteY3-136" fmla="*/ 3286 h 10000"/>
                <a:gd name="connsiteX4-137" fmla="*/ 9571 w 10000"/>
                <a:gd name="connsiteY4-138" fmla="*/ 6028 h 10000"/>
                <a:gd name="connsiteX5-139" fmla="*/ 8931 w 10000"/>
                <a:gd name="connsiteY5-140" fmla="*/ 8771 h 10000"/>
                <a:gd name="connsiteX6-141" fmla="*/ 7258 w 10000"/>
                <a:gd name="connsiteY6-142" fmla="*/ 9454 h 10000"/>
                <a:gd name="connsiteX7-143" fmla="*/ 5514 w 10000"/>
                <a:gd name="connsiteY7-144" fmla="*/ 10000 h 10000"/>
                <a:gd name="connsiteX0-145" fmla="*/ 0 w 10000"/>
                <a:gd name="connsiteY0-146" fmla="*/ 981 h 9454"/>
                <a:gd name="connsiteX1-147" fmla="*/ 3593 w 10000"/>
                <a:gd name="connsiteY1-148" fmla="*/ 7 h 9454"/>
                <a:gd name="connsiteX2-149" fmla="*/ 6796 w 10000"/>
                <a:gd name="connsiteY2-150" fmla="*/ 1518 h 9454"/>
                <a:gd name="connsiteX3-151" fmla="*/ 9785 w 10000"/>
                <a:gd name="connsiteY3-152" fmla="*/ 3286 h 9454"/>
                <a:gd name="connsiteX4-153" fmla="*/ 9571 w 10000"/>
                <a:gd name="connsiteY4-154" fmla="*/ 6028 h 9454"/>
                <a:gd name="connsiteX5-155" fmla="*/ 8931 w 10000"/>
                <a:gd name="connsiteY5-156" fmla="*/ 8771 h 9454"/>
                <a:gd name="connsiteX6-157" fmla="*/ 7258 w 10000"/>
                <a:gd name="connsiteY6-158" fmla="*/ 9454 h 9454"/>
                <a:gd name="connsiteX0-159" fmla="*/ 0 w 6407"/>
                <a:gd name="connsiteY0-160" fmla="*/ 0 h 9993"/>
                <a:gd name="connsiteX1-161" fmla="*/ 3203 w 6407"/>
                <a:gd name="connsiteY1-162" fmla="*/ 1599 h 9993"/>
                <a:gd name="connsiteX2-163" fmla="*/ 6192 w 6407"/>
                <a:gd name="connsiteY2-164" fmla="*/ 3469 h 9993"/>
                <a:gd name="connsiteX3-165" fmla="*/ 5978 w 6407"/>
                <a:gd name="connsiteY3-166" fmla="*/ 6369 h 9993"/>
                <a:gd name="connsiteX4-167" fmla="*/ 5338 w 6407"/>
                <a:gd name="connsiteY4-168" fmla="*/ 9271 h 9993"/>
                <a:gd name="connsiteX5-169" fmla="*/ 3665 w 6407"/>
                <a:gd name="connsiteY5-170" fmla="*/ 9993 h 9993"/>
                <a:gd name="connsiteX0-171" fmla="*/ 0 w 10000"/>
                <a:gd name="connsiteY0-172" fmla="*/ 0 h 9918"/>
                <a:gd name="connsiteX1-173" fmla="*/ 4999 w 10000"/>
                <a:gd name="connsiteY1-174" fmla="*/ 1600 h 9918"/>
                <a:gd name="connsiteX2-175" fmla="*/ 9664 w 10000"/>
                <a:gd name="connsiteY2-176" fmla="*/ 3471 h 9918"/>
                <a:gd name="connsiteX3-177" fmla="*/ 9330 w 10000"/>
                <a:gd name="connsiteY3-178" fmla="*/ 6373 h 9918"/>
                <a:gd name="connsiteX4-179" fmla="*/ 8332 w 10000"/>
                <a:gd name="connsiteY4-180" fmla="*/ 9277 h 9918"/>
                <a:gd name="connsiteX5-181" fmla="*/ 6378 w 10000"/>
                <a:gd name="connsiteY5-182" fmla="*/ 9918 h 9918"/>
                <a:gd name="connsiteX0-183" fmla="*/ 0 w 10000"/>
                <a:gd name="connsiteY0-184" fmla="*/ 0 h 9886"/>
                <a:gd name="connsiteX1-185" fmla="*/ 4999 w 10000"/>
                <a:gd name="connsiteY1-186" fmla="*/ 1613 h 9886"/>
                <a:gd name="connsiteX2-187" fmla="*/ 9664 w 10000"/>
                <a:gd name="connsiteY2-188" fmla="*/ 3500 h 9886"/>
                <a:gd name="connsiteX3-189" fmla="*/ 9330 w 10000"/>
                <a:gd name="connsiteY3-190" fmla="*/ 6426 h 9886"/>
                <a:gd name="connsiteX4-191" fmla="*/ 8332 w 10000"/>
                <a:gd name="connsiteY4-192" fmla="*/ 9354 h 9886"/>
                <a:gd name="connsiteX5-193" fmla="*/ 6961 w 10000"/>
                <a:gd name="connsiteY5-194" fmla="*/ 9886 h 9886"/>
                <a:gd name="connsiteX0-195" fmla="*/ 0 w 10000"/>
                <a:gd name="connsiteY0-196" fmla="*/ 0 h 10039"/>
                <a:gd name="connsiteX1-197" fmla="*/ 4999 w 10000"/>
                <a:gd name="connsiteY1-198" fmla="*/ 1632 h 10039"/>
                <a:gd name="connsiteX2-199" fmla="*/ 9664 w 10000"/>
                <a:gd name="connsiteY2-200" fmla="*/ 3540 h 10039"/>
                <a:gd name="connsiteX3-201" fmla="*/ 9330 w 10000"/>
                <a:gd name="connsiteY3-202" fmla="*/ 6500 h 10039"/>
                <a:gd name="connsiteX4-203" fmla="*/ 8332 w 10000"/>
                <a:gd name="connsiteY4-204" fmla="*/ 9462 h 10039"/>
                <a:gd name="connsiteX5-205" fmla="*/ 6924 w 10000"/>
                <a:gd name="connsiteY5-206" fmla="*/ 10039 h 10039"/>
                <a:gd name="connsiteX0-207" fmla="*/ 0 w 10000"/>
                <a:gd name="connsiteY0-208" fmla="*/ 0 h 10019"/>
                <a:gd name="connsiteX1-209" fmla="*/ 4999 w 10000"/>
                <a:gd name="connsiteY1-210" fmla="*/ 1632 h 10019"/>
                <a:gd name="connsiteX2-211" fmla="*/ 9664 w 10000"/>
                <a:gd name="connsiteY2-212" fmla="*/ 3540 h 10019"/>
                <a:gd name="connsiteX3-213" fmla="*/ 9330 w 10000"/>
                <a:gd name="connsiteY3-214" fmla="*/ 6500 h 10019"/>
                <a:gd name="connsiteX4-215" fmla="*/ 8332 w 10000"/>
                <a:gd name="connsiteY4-216" fmla="*/ 9462 h 10019"/>
                <a:gd name="connsiteX5-217" fmla="*/ 6818 w 10000"/>
                <a:gd name="connsiteY5-218" fmla="*/ 10019 h 10019"/>
                <a:gd name="connsiteX0-219" fmla="*/ 0 w 10000"/>
                <a:gd name="connsiteY0-220" fmla="*/ 0 h 10022"/>
                <a:gd name="connsiteX1-221" fmla="*/ 4999 w 10000"/>
                <a:gd name="connsiteY1-222" fmla="*/ 1632 h 10022"/>
                <a:gd name="connsiteX2-223" fmla="*/ 9664 w 10000"/>
                <a:gd name="connsiteY2-224" fmla="*/ 3540 h 10022"/>
                <a:gd name="connsiteX3-225" fmla="*/ 9330 w 10000"/>
                <a:gd name="connsiteY3-226" fmla="*/ 6500 h 10022"/>
                <a:gd name="connsiteX4-227" fmla="*/ 8332 w 10000"/>
                <a:gd name="connsiteY4-228" fmla="*/ 9462 h 10022"/>
                <a:gd name="connsiteX5-229" fmla="*/ 6873 w 10000"/>
                <a:gd name="connsiteY5-230" fmla="*/ 10022 h 10022"/>
                <a:gd name="connsiteX0-231" fmla="*/ 0 w 10000"/>
                <a:gd name="connsiteY0-232" fmla="*/ 0 h 10022"/>
                <a:gd name="connsiteX1-233" fmla="*/ 4999 w 10000"/>
                <a:gd name="connsiteY1-234" fmla="*/ 1632 h 10022"/>
                <a:gd name="connsiteX2-235" fmla="*/ 9664 w 10000"/>
                <a:gd name="connsiteY2-236" fmla="*/ 3540 h 10022"/>
                <a:gd name="connsiteX3-237" fmla="*/ 9330 w 10000"/>
                <a:gd name="connsiteY3-238" fmla="*/ 6500 h 10022"/>
                <a:gd name="connsiteX4-239" fmla="*/ 8332 w 10000"/>
                <a:gd name="connsiteY4-240" fmla="*/ 9462 h 10022"/>
                <a:gd name="connsiteX5-241" fmla="*/ 6873 w 10000"/>
                <a:gd name="connsiteY5-242" fmla="*/ 10022 h 10022"/>
                <a:gd name="connsiteX0-243" fmla="*/ 0 w 10000"/>
                <a:gd name="connsiteY0-244" fmla="*/ 0 h 10022"/>
                <a:gd name="connsiteX1-245" fmla="*/ 4999 w 10000"/>
                <a:gd name="connsiteY1-246" fmla="*/ 1632 h 10022"/>
                <a:gd name="connsiteX2-247" fmla="*/ 9664 w 10000"/>
                <a:gd name="connsiteY2-248" fmla="*/ 3540 h 10022"/>
                <a:gd name="connsiteX3-249" fmla="*/ 9330 w 10000"/>
                <a:gd name="connsiteY3-250" fmla="*/ 6500 h 10022"/>
                <a:gd name="connsiteX4-251" fmla="*/ 8332 w 10000"/>
                <a:gd name="connsiteY4-252" fmla="*/ 9462 h 10022"/>
                <a:gd name="connsiteX5-253" fmla="*/ 6873 w 10000"/>
                <a:gd name="connsiteY5-254" fmla="*/ 10022 h 10022"/>
                <a:gd name="connsiteX0-255" fmla="*/ 0 w 10000"/>
                <a:gd name="connsiteY0-256" fmla="*/ 0 h 10022"/>
                <a:gd name="connsiteX1-257" fmla="*/ 4999 w 10000"/>
                <a:gd name="connsiteY1-258" fmla="*/ 1632 h 10022"/>
                <a:gd name="connsiteX2-259" fmla="*/ 9664 w 10000"/>
                <a:gd name="connsiteY2-260" fmla="*/ 3540 h 10022"/>
                <a:gd name="connsiteX3-261" fmla="*/ 9330 w 10000"/>
                <a:gd name="connsiteY3-262" fmla="*/ 6500 h 10022"/>
                <a:gd name="connsiteX4-263" fmla="*/ 8332 w 10000"/>
                <a:gd name="connsiteY4-264" fmla="*/ 9462 h 10022"/>
                <a:gd name="connsiteX5-265" fmla="*/ 6873 w 10000"/>
                <a:gd name="connsiteY5-266" fmla="*/ 10022 h 10022"/>
                <a:gd name="connsiteX0-267" fmla="*/ 0 w 10000"/>
                <a:gd name="connsiteY0-268" fmla="*/ 0 h 10022"/>
                <a:gd name="connsiteX1-269" fmla="*/ 4999 w 10000"/>
                <a:gd name="connsiteY1-270" fmla="*/ 1632 h 10022"/>
                <a:gd name="connsiteX2-271" fmla="*/ 9664 w 10000"/>
                <a:gd name="connsiteY2-272" fmla="*/ 3540 h 10022"/>
                <a:gd name="connsiteX3-273" fmla="*/ 9330 w 10000"/>
                <a:gd name="connsiteY3-274" fmla="*/ 6500 h 10022"/>
                <a:gd name="connsiteX4-275" fmla="*/ 8332 w 10000"/>
                <a:gd name="connsiteY4-276" fmla="*/ 9462 h 10022"/>
                <a:gd name="connsiteX5-277" fmla="*/ 6873 w 10000"/>
                <a:gd name="connsiteY5-278" fmla="*/ 10022 h 10022"/>
                <a:gd name="connsiteX0-279" fmla="*/ 0 w 10000"/>
                <a:gd name="connsiteY0-280" fmla="*/ 0 h 10022"/>
                <a:gd name="connsiteX1-281" fmla="*/ 4999 w 10000"/>
                <a:gd name="connsiteY1-282" fmla="*/ 1632 h 10022"/>
                <a:gd name="connsiteX2-283" fmla="*/ 9664 w 10000"/>
                <a:gd name="connsiteY2-284" fmla="*/ 3540 h 10022"/>
                <a:gd name="connsiteX3-285" fmla="*/ 9330 w 10000"/>
                <a:gd name="connsiteY3-286" fmla="*/ 6500 h 10022"/>
                <a:gd name="connsiteX4-287" fmla="*/ 8332 w 10000"/>
                <a:gd name="connsiteY4-288" fmla="*/ 9462 h 10022"/>
                <a:gd name="connsiteX5-289" fmla="*/ 6873 w 10000"/>
                <a:gd name="connsiteY5-290" fmla="*/ 10022 h 100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/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-1" fmla="*/ 9696 w 9844"/>
                <a:gd name="connsiteY0-2" fmla="*/ 5488 h 10000"/>
                <a:gd name="connsiteX1-3" fmla="*/ 9253 w 9844"/>
                <a:gd name="connsiteY1-4" fmla="*/ 7985 h 10000"/>
                <a:gd name="connsiteX2-5" fmla="*/ 6892 w 9844"/>
                <a:gd name="connsiteY2-6" fmla="*/ 9104 h 10000"/>
                <a:gd name="connsiteX3-7" fmla="*/ 4407 w 9844"/>
                <a:gd name="connsiteY3-8" fmla="*/ 9991 h 10000"/>
                <a:gd name="connsiteX4-9" fmla="*/ 2193 w 9844"/>
                <a:gd name="connsiteY4-10" fmla="*/ 8638 h 10000"/>
                <a:gd name="connsiteX5-11" fmla="*/ 151 w 9844"/>
                <a:gd name="connsiteY5-12" fmla="*/ 7029 h 10000"/>
                <a:gd name="connsiteX6-13" fmla="*/ 274 w 9844"/>
                <a:gd name="connsiteY6-14" fmla="*/ 4532 h 10000"/>
                <a:gd name="connsiteX7-15" fmla="*/ 717 w 9844"/>
                <a:gd name="connsiteY7-16" fmla="*/ 2036 h 10000"/>
                <a:gd name="connsiteX8-17" fmla="*/ 3078 w 9844"/>
                <a:gd name="connsiteY8-18" fmla="*/ 893 h 10000"/>
                <a:gd name="connsiteX9-19" fmla="*/ 5563 w 9844"/>
                <a:gd name="connsiteY9-20" fmla="*/ 6 h 10000"/>
                <a:gd name="connsiteX10-21" fmla="*/ 7777 w 9844"/>
                <a:gd name="connsiteY10-22" fmla="*/ 1382 h 10000"/>
                <a:gd name="connsiteX11-23" fmla="*/ 9844 w 9844"/>
                <a:gd name="connsiteY11-24" fmla="*/ 2992 h 10000"/>
                <a:gd name="connsiteX0-25" fmla="*/ 9850 w 9850"/>
                <a:gd name="connsiteY0-26" fmla="*/ 5488 h 10000"/>
                <a:gd name="connsiteX1-27" fmla="*/ 9400 w 9850"/>
                <a:gd name="connsiteY1-28" fmla="*/ 7985 h 10000"/>
                <a:gd name="connsiteX2-29" fmla="*/ 7001 w 9850"/>
                <a:gd name="connsiteY2-30" fmla="*/ 9104 h 10000"/>
                <a:gd name="connsiteX3-31" fmla="*/ 4477 w 9850"/>
                <a:gd name="connsiteY3-32" fmla="*/ 9991 h 10000"/>
                <a:gd name="connsiteX4-33" fmla="*/ 2228 w 9850"/>
                <a:gd name="connsiteY4-34" fmla="*/ 8638 h 10000"/>
                <a:gd name="connsiteX5-35" fmla="*/ 153 w 9850"/>
                <a:gd name="connsiteY5-36" fmla="*/ 7029 h 10000"/>
                <a:gd name="connsiteX6-37" fmla="*/ 278 w 9850"/>
                <a:gd name="connsiteY6-38" fmla="*/ 4532 h 10000"/>
                <a:gd name="connsiteX7-39" fmla="*/ 728 w 9850"/>
                <a:gd name="connsiteY7-40" fmla="*/ 2036 h 10000"/>
                <a:gd name="connsiteX8-41" fmla="*/ 3127 w 9850"/>
                <a:gd name="connsiteY8-42" fmla="*/ 893 h 10000"/>
                <a:gd name="connsiteX9-43" fmla="*/ 5651 w 9850"/>
                <a:gd name="connsiteY9-44" fmla="*/ 6 h 10000"/>
                <a:gd name="connsiteX10-45" fmla="*/ 7900 w 9850"/>
                <a:gd name="connsiteY10-46" fmla="*/ 1382 h 10000"/>
                <a:gd name="connsiteX0-47" fmla="*/ 10000 w 10000"/>
                <a:gd name="connsiteY0-48" fmla="*/ 5488 h 10000"/>
                <a:gd name="connsiteX1-49" fmla="*/ 9543 w 10000"/>
                <a:gd name="connsiteY1-50" fmla="*/ 7985 h 10000"/>
                <a:gd name="connsiteX2-51" fmla="*/ 7108 w 10000"/>
                <a:gd name="connsiteY2-52" fmla="*/ 9104 h 10000"/>
                <a:gd name="connsiteX3-53" fmla="*/ 4545 w 10000"/>
                <a:gd name="connsiteY3-54" fmla="*/ 9991 h 10000"/>
                <a:gd name="connsiteX4-55" fmla="*/ 2262 w 10000"/>
                <a:gd name="connsiteY4-56" fmla="*/ 8638 h 10000"/>
                <a:gd name="connsiteX5-57" fmla="*/ 155 w 10000"/>
                <a:gd name="connsiteY5-58" fmla="*/ 7029 h 10000"/>
                <a:gd name="connsiteX6-59" fmla="*/ 282 w 10000"/>
                <a:gd name="connsiteY6-60" fmla="*/ 4532 h 10000"/>
                <a:gd name="connsiteX7-61" fmla="*/ 739 w 10000"/>
                <a:gd name="connsiteY7-62" fmla="*/ 2036 h 10000"/>
                <a:gd name="connsiteX8-63" fmla="*/ 3175 w 10000"/>
                <a:gd name="connsiteY8-64" fmla="*/ 893 h 10000"/>
                <a:gd name="connsiteX9-65" fmla="*/ 5737 w 10000"/>
                <a:gd name="connsiteY9-66" fmla="*/ 6 h 10000"/>
                <a:gd name="connsiteX0-67" fmla="*/ 10000 w 10000"/>
                <a:gd name="connsiteY0-68" fmla="*/ 4595 h 9107"/>
                <a:gd name="connsiteX1-69" fmla="*/ 9543 w 10000"/>
                <a:gd name="connsiteY1-70" fmla="*/ 7092 h 9107"/>
                <a:gd name="connsiteX2-71" fmla="*/ 7108 w 10000"/>
                <a:gd name="connsiteY2-72" fmla="*/ 8211 h 9107"/>
                <a:gd name="connsiteX3-73" fmla="*/ 4545 w 10000"/>
                <a:gd name="connsiteY3-74" fmla="*/ 9098 h 9107"/>
                <a:gd name="connsiteX4-75" fmla="*/ 2262 w 10000"/>
                <a:gd name="connsiteY4-76" fmla="*/ 7745 h 9107"/>
                <a:gd name="connsiteX5-77" fmla="*/ 155 w 10000"/>
                <a:gd name="connsiteY5-78" fmla="*/ 6136 h 9107"/>
                <a:gd name="connsiteX6-79" fmla="*/ 282 w 10000"/>
                <a:gd name="connsiteY6-80" fmla="*/ 3639 h 9107"/>
                <a:gd name="connsiteX7-81" fmla="*/ 739 w 10000"/>
                <a:gd name="connsiteY7-82" fmla="*/ 1143 h 9107"/>
                <a:gd name="connsiteX8-83" fmla="*/ 3175 w 10000"/>
                <a:gd name="connsiteY8-84" fmla="*/ 0 h 9107"/>
                <a:gd name="connsiteX0-85" fmla="*/ 10000 w 10000"/>
                <a:gd name="connsiteY0-86" fmla="*/ 3791 h 8745"/>
                <a:gd name="connsiteX1-87" fmla="*/ 9543 w 10000"/>
                <a:gd name="connsiteY1-88" fmla="*/ 6532 h 8745"/>
                <a:gd name="connsiteX2-89" fmla="*/ 7108 w 10000"/>
                <a:gd name="connsiteY2-90" fmla="*/ 7761 h 8745"/>
                <a:gd name="connsiteX3-91" fmla="*/ 4545 w 10000"/>
                <a:gd name="connsiteY3-92" fmla="*/ 8735 h 8745"/>
                <a:gd name="connsiteX4-93" fmla="*/ 2262 w 10000"/>
                <a:gd name="connsiteY4-94" fmla="*/ 7249 h 8745"/>
                <a:gd name="connsiteX5-95" fmla="*/ 155 w 10000"/>
                <a:gd name="connsiteY5-96" fmla="*/ 5483 h 8745"/>
                <a:gd name="connsiteX6-97" fmla="*/ 282 w 10000"/>
                <a:gd name="connsiteY6-98" fmla="*/ 2741 h 8745"/>
                <a:gd name="connsiteX7-99" fmla="*/ 739 w 10000"/>
                <a:gd name="connsiteY7-100" fmla="*/ 0 h 8745"/>
                <a:gd name="connsiteX0-101" fmla="*/ 10000 w 10000"/>
                <a:gd name="connsiteY0-102" fmla="*/ 1201 h 6866"/>
                <a:gd name="connsiteX1-103" fmla="*/ 9543 w 10000"/>
                <a:gd name="connsiteY1-104" fmla="*/ 4335 h 6866"/>
                <a:gd name="connsiteX2-105" fmla="*/ 7108 w 10000"/>
                <a:gd name="connsiteY2-106" fmla="*/ 5741 h 6866"/>
                <a:gd name="connsiteX3-107" fmla="*/ 4545 w 10000"/>
                <a:gd name="connsiteY3-108" fmla="*/ 6855 h 6866"/>
                <a:gd name="connsiteX4-109" fmla="*/ 2262 w 10000"/>
                <a:gd name="connsiteY4-110" fmla="*/ 5155 h 6866"/>
                <a:gd name="connsiteX5-111" fmla="*/ 155 w 10000"/>
                <a:gd name="connsiteY5-112" fmla="*/ 3136 h 6866"/>
                <a:gd name="connsiteX6-113" fmla="*/ 282 w 10000"/>
                <a:gd name="connsiteY6-114" fmla="*/ 0 h 6866"/>
                <a:gd name="connsiteX0-115" fmla="*/ 9845 w 9845"/>
                <a:gd name="connsiteY0-116" fmla="*/ 0 h 8251"/>
                <a:gd name="connsiteX1-117" fmla="*/ 9388 w 9845"/>
                <a:gd name="connsiteY1-118" fmla="*/ 4565 h 8251"/>
                <a:gd name="connsiteX2-119" fmla="*/ 6953 w 9845"/>
                <a:gd name="connsiteY2-120" fmla="*/ 6612 h 8251"/>
                <a:gd name="connsiteX3-121" fmla="*/ 4390 w 9845"/>
                <a:gd name="connsiteY3-122" fmla="*/ 8235 h 8251"/>
                <a:gd name="connsiteX4-123" fmla="*/ 2107 w 9845"/>
                <a:gd name="connsiteY4-124" fmla="*/ 5759 h 8251"/>
                <a:gd name="connsiteX5-125" fmla="*/ 0 w 9845"/>
                <a:gd name="connsiteY5-126" fmla="*/ 2818 h 8251"/>
                <a:gd name="connsiteX0-127" fmla="*/ 7860 w 7860"/>
                <a:gd name="connsiteY0-128" fmla="*/ 0 h 10001"/>
                <a:gd name="connsiteX1-129" fmla="*/ 7396 w 7860"/>
                <a:gd name="connsiteY1-130" fmla="*/ 5533 h 10001"/>
                <a:gd name="connsiteX2-131" fmla="*/ 4922 w 7860"/>
                <a:gd name="connsiteY2-132" fmla="*/ 8014 h 10001"/>
                <a:gd name="connsiteX3-133" fmla="*/ 2319 w 7860"/>
                <a:gd name="connsiteY3-134" fmla="*/ 9981 h 10001"/>
                <a:gd name="connsiteX4-135" fmla="*/ 0 w 7860"/>
                <a:gd name="connsiteY4-136" fmla="*/ 6980 h 10001"/>
                <a:gd name="connsiteX0-137" fmla="*/ 7050 w 7050"/>
                <a:gd name="connsiteY0-138" fmla="*/ 0 h 10000"/>
                <a:gd name="connsiteX1-139" fmla="*/ 6460 w 7050"/>
                <a:gd name="connsiteY1-140" fmla="*/ 5532 h 10000"/>
                <a:gd name="connsiteX2-141" fmla="*/ 3312 w 7050"/>
                <a:gd name="connsiteY2-142" fmla="*/ 8013 h 10000"/>
                <a:gd name="connsiteX3-143" fmla="*/ 0 w 7050"/>
                <a:gd name="connsiteY3-144" fmla="*/ 9980 h 10000"/>
                <a:gd name="connsiteX0-145" fmla="*/ 9163 w 9163"/>
                <a:gd name="connsiteY0-146" fmla="*/ 0 h 4468"/>
                <a:gd name="connsiteX1-147" fmla="*/ 4698 w 9163"/>
                <a:gd name="connsiteY1-148" fmla="*/ 2481 h 4468"/>
                <a:gd name="connsiteX2-149" fmla="*/ 0 w 9163"/>
                <a:gd name="connsiteY2-150" fmla="*/ 4448 h 4468"/>
                <a:gd name="connsiteX0-151" fmla="*/ 9774 w 9774"/>
                <a:gd name="connsiteY0-152" fmla="*/ 0 h 9562"/>
                <a:gd name="connsiteX1-153" fmla="*/ 5127 w 9774"/>
                <a:gd name="connsiteY1-154" fmla="*/ 5117 h 9562"/>
                <a:gd name="connsiteX2-155" fmla="*/ 0 w 9774"/>
                <a:gd name="connsiteY2-156" fmla="*/ 9519 h 9562"/>
                <a:gd name="connsiteX0-157" fmla="*/ 9955 w 9955"/>
                <a:gd name="connsiteY0-158" fmla="*/ 0 h 9811"/>
                <a:gd name="connsiteX1-159" fmla="*/ 5246 w 9955"/>
                <a:gd name="connsiteY1-160" fmla="*/ 5163 h 9811"/>
                <a:gd name="connsiteX2-161" fmla="*/ 0 w 9955"/>
                <a:gd name="connsiteY2-162" fmla="*/ 9767 h 9811"/>
                <a:gd name="connsiteX0-163" fmla="*/ 9953 w 9953"/>
                <a:gd name="connsiteY0-164" fmla="*/ 0 h 9768"/>
                <a:gd name="connsiteX1-165" fmla="*/ 5270 w 9953"/>
                <a:gd name="connsiteY1-166" fmla="*/ 5030 h 9768"/>
                <a:gd name="connsiteX2-167" fmla="*/ 0 w 9953"/>
                <a:gd name="connsiteY2-168" fmla="*/ 9723 h 9768"/>
                <a:gd name="connsiteX0-169" fmla="*/ 9810 w 9810"/>
                <a:gd name="connsiteY0-170" fmla="*/ 0 h 8669"/>
                <a:gd name="connsiteX1-171" fmla="*/ 5295 w 9810"/>
                <a:gd name="connsiteY1-172" fmla="*/ 3821 h 8669"/>
                <a:gd name="connsiteX2-173" fmla="*/ 0 w 9810"/>
                <a:gd name="connsiteY2-174" fmla="*/ 8626 h 8669"/>
                <a:gd name="connsiteX0-175" fmla="*/ 9212 w 9212"/>
                <a:gd name="connsiteY0-176" fmla="*/ 0 h 9878"/>
                <a:gd name="connsiteX1-177" fmla="*/ 5398 w 9212"/>
                <a:gd name="connsiteY1-178" fmla="*/ 4286 h 9878"/>
                <a:gd name="connsiteX2-179" fmla="*/ 0 w 9212"/>
                <a:gd name="connsiteY2-180" fmla="*/ 9828 h 9878"/>
                <a:gd name="connsiteX0-181" fmla="*/ 9991 w 9991"/>
                <a:gd name="connsiteY0-182" fmla="*/ 0 h 9806"/>
                <a:gd name="connsiteX1-183" fmla="*/ 5860 w 9991"/>
                <a:gd name="connsiteY1-184" fmla="*/ 4146 h 9806"/>
                <a:gd name="connsiteX2-185" fmla="*/ 0 w 9991"/>
                <a:gd name="connsiteY2-186" fmla="*/ 9756 h 9806"/>
                <a:gd name="connsiteX0-187" fmla="*/ 10000 w 10000"/>
                <a:gd name="connsiteY0-188" fmla="*/ 0 h 10000"/>
                <a:gd name="connsiteX1-189" fmla="*/ 5865 w 10000"/>
                <a:gd name="connsiteY1-190" fmla="*/ 4228 h 10000"/>
                <a:gd name="connsiteX2-191" fmla="*/ 0 w 10000"/>
                <a:gd name="connsiteY2-192" fmla="*/ 9949 h 10000"/>
                <a:gd name="connsiteX0-193" fmla="*/ 10000 w 10000"/>
                <a:gd name="connsiteY0-194" fmla="*/ 0 h 10000"/>
                <a:gd name="connsiteX1-195" fmla="*/ 5865 w 10000"/>
                <a:gd name="connsiteY1-196" fmla="*/ 4228 h 10000"/>
                <a:gd name="connsiteX2-197" fmla="*/ 0 w 10000"/>
                <a:gd name="connsiteY2-198" fmla="*/ 9949 h 10000"/>
                <a:gd name="connsiteX0-199" fmla="*/ 10014 w 10014"/>
                <a:gd name="connsiteY0-200" fmla="*/ 0 h 9895"/>
                <a:gd name="connsiteX1-201" fmla="*/ 5865 w 10014"/>
                <a:gd name="connsiteY1-202" fmla="*/ 4123 h 9895"/>
                <a:gd name="connsiteX2-203" fmla="*/ 0 w 10014"/>
                <a:gd name="connsiteY2-204" fmla="*/ 9844 h 9895"/>
                <a:gd name="connsiteX0-205" fmla="*/ 10000 w 10000"/>
                <a:gd name="connsiteY0-206" fmla="*/ 0 h 10000"/>
                <a:gd name="connsiteX1-207" fmla="*/ 5857 w 10000"/>
                <a:gd name="connsiteY1-208" fmla="*/ 4167 h 10000"/>
                <a:gd name="connsiteX2-209" fmla="*/ 0 w 10000"/>
                <a:gd name="connsiteY2-210" fmla="*/ 9948 h 10000"/>
                <a:gd name="connsiteX0-211" fmla="*/ 10000 w 10000"/>
                <a:gd name="connsiteY0-212" fmla="*/ 0 h 10000"/>
                <a:gd name="connsiteX1-213" fmla="*/ 5857 w 10000"/>
                <a:gd name="connsiteY1-214" fmla="*/ 4167 h 10000"/>
                <a:gd name="connsiteX2-215" fmla="*/ 0 w 10000"/>
                <a:gd name="connsiteY2-216" fmla="*/ 9948 h 10000"/>
                <a:gd name="connsiteX0-217" fmla="*/ 10000 w 10000"/>
                <a:gd name="connsiteY0-218" fmla="*/ 0 h 10000"/>
                <a:gd name="connsiteX1-219" fmla="*/ 5857 w 10000"/>
                <a:gd name="connsiteY1-220" fmla="*/ 4167 h 10000"/>
                <a:gd name="connsiteX2-221" fmla="*/ 0 w 10000"/>
                <a:gd name="connsiteY2-222" fmla="*/ 9948 h 10000"/>
                <a:gd name="connsiteX0-223" fmla="*/ 10000 w 10000"/>
                <a:gd name="connsiteY0-224" fmla="*/ 0 h 10000"/>
                <a:gd name="connsiteX1-225" fmla="*/ 5857 w 10000"/>
                <a:gd name="connsiteY1-226" fmla="*/ 4167 h 10000"/>
                <a:gd name="connsiteX2-227" fmla="*/ 0 w 10000"/>
                <a:gd name="connsiteY2-228" fmla="*/ 9948 h 10000"/>
                <a:gd name="connsiteX0-229" fmla="*/ 10000 w 10000"/>
                <a:gd name="connsiteY0-230" fmla="*/ 0 h 10000"/>
                <a:gd name="connsiteX1-231" fmla="*/ 5857 w 10000"/>
                <a:gd name="connsiteY1-232" fmla="*/ 4167 h 10000"/>
                <a:gd name="connsiteX2-233" fmla="*/ 0 w 10000"/>
                <a:gd name="connsiteY2-234" fmla="*/ 994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/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-1" fmla="*/ 7783 w 10000"/>
                <a:gd name="connsiteY0-2" fmla="*/ 1382 h 10000"/>
                <a:gd name="connsiteX1-3" fmla="*/ 9851 w 10000"/>
                <a:gd name="connsiteY1-4" fmla="*/ 2992 h 10000"/>
                <a:gd name="connsiteX2-5" fmla="*/ 9704 w 10000"/>
                <a:gd name="connsiteY2-6" fmla="*/ 5488 h 10000"/>
                <a:gd name="connsiteX3-7" fmla="*/ 9260 w 10000"/>
                <a:gd name="connsiteY3-8" fmla="*/ 7985 h 10000"/>
                <a:gd name="connsiteX4-9" fmla="*/ 6897 w 10000"/>
                <a:gd name="connsiteY4-10" fmla="*/ 9104 h 10000"/>
                <a:gd name="connsiteX5-11" fmla="*/ 4410 w 10000"/>
                <a:gd name="connsiteY5-12" fmla="*/ 9991 h 10000"/>
                <a:gd name="connsiteX6-13" fmla="*/ 2194 w 10000"/>
                <a:gd name="connsiteY6-14" fmla="*/ 8638 h 10000"/>
                <a:gd name="connsiteX7-15" fmla="*/ 151 w 10000"/>
                <a:gd name="connsiteY7-16" fmla="*/ 7029 h 10000"/>
                <a:gd name="connsiteX8-17" fmla="*/ 275 w 10000"/>
                <a:gd name="connsiteY8-18" fmla="*/ 4532 h 10000"/>
                <a:gd name="connsiteX9-19" fmla="*/ 717 w 10000"/>
                <a:gd name="connsiteY9-20" fmla="*/ 2036 h 10000"/>
                <a:gd name="connsiteX10-21" fmla="*/ 3080 w 10000"/>
                <a:gd name="connsiteY10-22" fmla="*/ 893 h 10000"/>
                <a:gd name="connsiteX11-23" fmla="*/ 5567 w 10000"/>
                <a:gd name="connsiteY11-24" fmla="*/ 6 h 10000"/>
                <a:gd name="connsiteX12-25" fmla="*/ 8017 w 10000"/>
                <a:gd name="connsiteY12-26" fmla="*/ 1604 h 10000"/>
                <a:gd name="connsiteX0-27" fmla="*/ 9851 w 10000"/>
                <a:gd name="connsiteY0-28" fmla="*/ 2992 h 10000"/>
                <a:gd name="connsiteX1-29" fmla="*/ 9704 w 10000"/>
                <a:gd name="connsiteY1-30" fmla="*/ 5488 h 10000"/>
                <a:gd name="connsiteX2-31" fmla="*/ 9260 w 10000"/>
                <a:gd name="connsiteY2-32" fmla="*/ 7985 h 10000"/>
                <a:gd name="connsiteX3-33" fmla="*/ 6897 w 10000"/>
                <a:gd name="connsiteY3-34" fmla="*/ 9104 h 10000"/>
                <a:gd name="connsiteX4-35" fmla="*/ 4410 w 10000"/>
                <a:gd name="connsiteY4-36" fmla="*/ 9991 h 10000"/>
                <a:gd name="connsiteX5-37" fmla="*/ 2194 w 10000"/>
                <a:gd name="connsiteY5-38" fmla="*/ 8638 h 10000"/>
                <a:gd name="connsiteX6-39" fmla="*/ 151 w 10000"/>
                <a:gd name="connsiteY6-40" fmla="*/ 7029 h 10000"/>
                <a:gd name="connsiteX7-41" fmla="*/ 275 w 10000"/>
                <a:gd name="connsiteY7-42" fmla="*/ 4532 h 10000"/>
                <a:gd name="connsiteX8-43" fmla="*/ 717 w 10000"/>
                <a:gd name="connsiteY8-44" fmla="*/ 2036 h 10000"/>
                <a:gd name="connsiteX9-45" fmla="*/ 3080 w 10000"/>
                <a:gd name="connsiteY9-46" fmla="*/ 893 h 10000"/>
                <a:gd name="connsiteX10-47" fmla="*/ 5567 w 10000"/>
                <a:gd name="connsiteY10-48" fmla="*/ 6 h 10000"/>
                <a:gd name="connsiteX11-49" fmla="*/ 8017 w 10000"/>
                <a:gd name="connsiteY11-50" fmla="*/ 1604 h 10000"/>
                <a:gd name="connsiteX0-51" fmla="*/ 9851 w 10000"/>
                <a:gd name="connsiteY0-52" fmla="*/ 2992 h 10000"/>
                <a:gd name="connsiteX1-53" fmla="*/ 9704 w 10000"/>
                <a:gd name="connsiteY1-54" fmla="*/ 5488 h 10000"/>
                <a:gd name="connsiteX2-55" fmla="*/ 9260 w 10000"/>
                <a:gd name="connsiteY2-56" fmla="*/ 7985 h 10000"/>
                <a:gd name="connsiteX3-57" fmla="*/ 6897 w 10000"/>
                <a:gd name="connsiteY3-58" fmla="*/ 9104 h 10000"/>
                <a:gd name="connsiteX4-59" fmla="*/ 4410 w 10000"/>
                <a:gd name="connsiteY4-60" fmla="*/ 9991 h 10000"/>
                <a:gd name="connsiteX5-61" fmla="*/ 2194 w 10000"/>
                <a:gd name="connsiteY5-62" fmla="*/ 8638 h 10000"/>
                <a:gd name="connsiteX6-63" fmla="*/ 151 w 10000"/>
                <a:gd name="connsiteY6-64" fmla="*/ 7029 h 10000"/>
                <a:gd name="connsiteX7-65" fmla="*/ 275 w 10000"/>
                <a:gd name="connsiteY7-66" fmla="*/ 4532 h 10000"/>
                <a:gd name="connsiteX8-67" fmla="*/ 717 w 10000"/>
                <a:gd name="connsiteY8-68" fmla="*/ 2036 h 10000"/>
                <a:gd name="connsiteX9-69" fmla="*/ 3080 w 10000"/>
                <a:gd name="connsiteY9-70" fmla="*/ 893 h 10000"/>
                <a:gd name="connsiteX10-71" fmla="*/ 5567 w 10000"/>
                <a:gd name="connsiteY10-72" fmla="*/ 6 h 10000"/>
                <a:gd name="connsiteX0-73" fmla="*/ 9704 w 9704"/>
                <a:gd name="connsiteY0-74" fmla="*/ 5488 h 10000"/>
                <a:gd name="connsiteX1-75" fmla="*/ 9260 w 9704"/>
                <a:gd name="connsiteY1-76" fmla="*/ 7985 h 10000"/>
                <a:gd name="connsiteX2-77" fmla="*/ 6897 w 9704"/>
                <a:gd name="connsiteY2-78" fmla="*/ 9104 h 10000"/>
                <a:gd name="connsiteX3-79" fmla="*/ 4410 w 9704"/>
                <a:gd name="connsiteY3-80" fmla="*/ 9991 h 10000"/>
                <a:gd name="connsiteX4-81" fmla="*/ 2194 w 9704"/>
                <a:gd name="connsiteY4-82" fmla="*/ 8638 h 10000"/>
                <a:gd name="connsiteX5-83" fmla="*/ 151 w 9704"/>
                <a:gd name="connsiteY5-84" fmla="*/ 7029 h 10000"/>
                <a:gd name="connsiteX6-85" fmla="*/ 275 w 9704"/>
                <a:gd name="connsiteY6-86" fmla="*/ 4532 h 10000"/>
                <a:gd name="connsiteX7-87" fmla="*/ 717 w 9704"/>
                <a:gd name="connsiteY7-88" fmla="*/ 2036 h 10000"/>
                <a:gd name="connsiteX8-89" fmla="*/ 3080 w 9704"/>
                <a:gd name="connsiteY8-90" fmla="*/ 893 h 10000"/>
                <a:gd name="connsiteX9-91" fmla="*/ 5567 w 9704"/>
                <a:gd name="connsiteY9-92" fmla="*/ 6 h 10000"/>
                <a:gd name="connsiteX0-93" fmla="*/ 9542 w 9542"/>
                <a:gd name="connsiteY0-94" fmla="*/ 7985 h 10000"/>
                <a:gd name="connsiteX1-95" fmla="*/ 7107 w 9542"/>
                <a:gd name="connsiteY1-96" fmla="*/ 9104 h 10000"/>
                <a:gd name="connsiteX2-97" fmla="*/ 4545 w 9542"/>
                <a:gd name="connsiteY2-98" fmla="*/ 9991 h 10000"/>
                <a:gd name="connsiteX3-99" fmla="*/ 2261 w 9542"/>
                <a:gd name="connsiteY3-100" fmla="*/ 8638 h 10000"/>
                <a:gd name="connsiteX4-101" fmla="*/ 156 w 9542"/>
                <a:gd name="connsiteY4-102" fmla="*/ 7029 h 10000"/>
                <a:gd name="connsiteX5-103" fmla="*/ 283 w 9542"/>
                <a:gd name="connsiteY5-104" fmla="*/ 4532 h 10000"/>
                <a:gd name="connsiteX6-105" fmla="*/ 739 w 9542"/>
                <a:gd name="connsiteY6-106" fmla="*/ 2036 h 10000"/>
                <a:gd name="connsiteX7-107" fmla="*/ 3174 w 9542"/>
                <a:gd name="connsiteY7-108" fmla="*/ 893 h 10000"/>
                <a:gd name="connsiteX8-109" fmla="*/ 5737 w 9542"/>
                <a:gd name="connsiteY8-110" fmla="*/ 6 h 10000"/>
                <a:gd name="connsiteX0-111" fmla="*/ 7448 w 7448"/>
                <a:gd name="connsiteY0-112" fmla="*/ 9104 h 10000"/>
                <a:gd name="connsiteX1-113" fmla="*/ 4763 w 7448"/>
                <a:gd name="connsiteY1-114" fmla="*/ 9991 h 10000"/>
                <a:gd name="connsiteX2-115" fmla="*/ 2370 w 7448"/>
                <a:gd name="connsiteY2-116" fmla="*/ 8638 h 10000"/>
                <a:gd name="connsiteX3-117" fmla="*/ 163 w 7448"/>
                <a:gd name="connsiteY3-118" fmla="*/ 7029 h 10000"/>
                <a:gd name="connsiteX4-119" fmla="*/ 297 w 7448"/>
                <a:gd name="connsiteY4-120" fmla="*/ 4532 h 10000"/>
                <a:gd name="connsiteX5-121" fmla="*/ 774 w 7448"/>
                <a:gd name="connsiteY5-122" fmla="*/ 2036 h 10000"/>
                <a:gd name="connsiteX6-123" fmla="*/ 3326 w 7448"/>
                <a:gd name="connsiteY6-124" fmla="*/ 893 h 10000"/>
                <a:gd name="connsiteX7-125" fmla="*/ 6012 w 7448"/>
                <a:gd name="connsiteY7-126" fmla="*/ 6 h 10000"/>
                <a:gd name="connsiteX0-127" fmla="*/ 6395 w 8072"/>
                <a:gd name="connsiteY0-128" fmla="*/ 9991 h 9991"/>
                <a:gd name="connsiteX1-129" fmla="*/ 3182 w 8072"/>
                <a:gd name="connsiteY1-130" fmla="*/ 8638 h 9991"/>
                <a:gd name="connsiteX2-131" fmla="*/ 219 w 8072"/>
                <a:gd name="connsiteY2-132" fmla="*/ 7029 h 9991"/>
                <a:gd name="connsiteX3-133" fmla="*/ 399 w 8072"/>
                <a:gd name="connsiteY3-134" fmla="*/ 4532 h 9991"/>
                <a:gd name="connsiteX4-135" fmla="*/ 1039 w 8072"/>
                <a:gd name="connsiteY4-136" fmla="*/ 2036 h 9991"/>
                <a:gd name="connsiteX5-137" fmla="*/ 4466 w 8072"/>
                <a:gd name="connsiteY5-138" fmla="*/ 893 h 9991"/>
                <a:gd name="connsiteX6-139" fmla="*/ 8072 w 8072"/>
                <a:gd name="connsiteY6-140" fmla="*/ 6 h 99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34018" y="1870991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37405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şḻiďè"/>
          <p:cNvSpPr txBox="1"/>
          <p:nvPr/>
        </p:nvSpPr>
        <p:spPr>
          <a:xfrm>
            <a:off x="568360" y="3602199"/>
            <a:ext cx="1890210" cy="253916"/>
          </a:xfrm>
          <a:prstGeom prst="rect">
            <a:avLst/>
          </a:prstGeom>
        </p:spPr>
        <p:txBody>
          <a:bodyPr vert="horz" wrap="none" lIns="0">
            <a:normAutofit fontScale="77500" lnSpcReduction="20000"/>
          </a:bodyPr>
          <a:lstStyle/>
          <a:p>
            <a:pPr algn="ctr"/>
            <a:r>
              <a:rPr lang="zh-CN" altLang="en-US" sz="1600" kern="900" dirty="0">
                <a:solidFill>
                  <a:schemeClr val="accent1"/>
                </a:solidFill>
              </a:rPr>
              <a:t>设计规格说明书部分展示</a:t>
            </a:r>
          </a:p>
        </p:txBody>
      </p:sp>
      <p:sp>
        <p:nvSpPr>
          <p:cNvPr id="65" name="ïṧļîḍé"/>
          <p:cNvSpPr txBox="1"/>
          <p:nvPr/>
        </p:nvSpPr>
        <p:spPr>
          <a:xfrm>
            <a:off x="695590" y="3736979"/>
            <a:ext cx="1890210" cy="360821"/>
          </a:xfrm>
          <a:prstGeom prst="rect">
            <a:avLst/>
          </a:prstGeom>
        </p:spPr>
        <p:txBody>
          <a:bodyPr vert="horz" wrap="square" lIns="0">
            <a:normAutofit/>
          </a:bodyPr>
          <a:lstStyle/>
          <a:p>
            <a:pPr lvl="0" algn="ctr">
              <a:lnSpc>
                <a:spcPct val="120000"/>
              </a:lnSpc>
            </a:pPr>
            <a:endParaRPr lang="zh-CN" altLang="en-US" sz="11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66" name="îṩḷïdè"/>
          <p:cNvSpPr txBox="1"/>
          <p:nvPr/>
        </p:nvSpPr>
        <p:spPr>
          <a:xfrm>
            <a:off x="3426633" y="3602199"/>
            <a:ext cx="1890210" cy="253916"/>
          </a:xfrm>
          <a:prstGeom prst="rect">
            <a:avLst/>
          </a:prstGeom>
        </p:spPr>
        <p:txBody>
          <a:bodyPr vert="horz" wrap="none" lIns="0">
            <a:normAutofit fontScale="77500" lnSpcReduction="20000"/>
          </a:bodyPr>
          <a:lstStyle/>
          <a:p>
            <a:pPr algn="ctr"/>
            <a:r>
              <a:rPr lang="zh-CN" altLang="en-US" sz="1600" kern="900" dirty="0">
                <a:solidFill>
                  <a:schemeClr val="accent2"/>
                </a:solidFill>
              </a:rPr>
              <a:t>前端代码个人完成部分目录</a:t>
            </a:r>
          </a:p>
        </p:txBody>
      </p:sp>
      <p:sp>
        <p:nvSpPr>
          <p:cNvPr id="68" name="îṧḻiḍe"/>
          <p:cNvSpPr txBox="1"/>
          <p:nvPr/>
        </p:nvSpPr>
        <p:spPr>
          <a:xfrm>
            <a:off x="6316631" y="3602199"/>
            <a:ext cx="1890210" cy="253916"/>
          </a:xfrm>
          <a:prstGeom prst="rect">
            <a:avLst/>
          </a:prstGeom>
        </p:spPr>
        <p:txBody>
          <a:bodyPr vert="horz" wrap="none" lIns="0">
            <a:normAutofit fontScale="77500" lnSpcReduction="20000"/>
          </a:bodyPr>
          <a:lstStyle/>
          <a:p>
            <a:pPr algn="ctr"/>
            <a:r>
              <a:rPr lang="zh-CN" altLang="en-US" sz="1600" kern="900" dirty="0">
                <a:solidFill>
                  <a:schemeClr val="accent3"/>
                </a:solidFill>
              </a:rPr>
              <a:t>配置管理计划</a:t>
            </a: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72" name="Title 1"/>
          <p:cNvSpPr txBox="1"/>
          <p:nvPr/>
        </p:nvSpPr>
        <p:spPr>
          <a:xfrm>
            <a:off x="698581" y="170202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工作完成情况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3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29" y="1185005"/>
            <a:ext cx="2144672" cy="2300524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011" y="692532"/>
            <a:ext cx="1989832" cy="2792997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2360158"/>
            <a:ext cx="2699145" cy="101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957419-8780-44ad-abb0-da8f364097b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2465B"/>
      </a:accent1>
      <a:accent2>
        <a:srgbClr val="4C8EA5"/>
      </a:accent2>
      <a:accent3>
        <a:srgbClr val="BD65A5"/>
      </a:accent3>
      <a:accent4>
        <a:srgbClr val="4F5778"/>
      </a:accent4>
      <a:accent5>
        <a:srgbClr val="C2465B"/>
      </a:accent5>
      <a:accent6>
        <a:srgbClr val="4C8EA5"/>
      </a:accent6>
      <a:hlink>
        <a:srgbClr val="BF0000"/>
      </a:hlink>
      <a:folHlink>
        <a:srgbClr val="393938"/>
      </a:folHlink>
    </a:clrScheme>
    <a:fontScheme name="atyqvpy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404</Words>
  <Application>Microsoft Macintosh PowerPoint</Application>
  <PresentationFormat>全屏显示(16:9)</PresentationFormat>
  <Paragraphs>89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Microsoft YaHei</vt:lpstr>
      <vt:lpstr>Microsoft YaHei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何 锋丽</cp:lastModifiedBy>
  <cp:revision>362</cp:revision>
  <dcterms:created xsi:type="dcterms:W3CDTF">2019-11-19T08:22:27Z</dcterms:created>
  <dcterms:modified xsi:type="dcterms:W3CDTF">2019-11-19T08:25:44Z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