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Nov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FE4"/>
    <a:srgbClr val="DB6C48"/>
    <a:srgbClr val="F37C59"/>
    <a:srgbClr val="9AC8F6"/>
    <a:srgbClr val="D8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1"/>
    <p:restoredTop sz="94690"/>
  </p:normalViewPr>
  <p:slideViewPr>
    <p:cSldViewPr snapToGrid="0" snapToObjects="1">
      <p:cViewPr>
        <p:scale>
          <a:sx n="71" d="100"/>
          <a:sy n="71" d="100"/>
        </p:scale>
        <p:origin x="198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84423-5135-0B44-9545-15A8C508ACE3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FA41F-EDAA-764E-8BAC-6FC2CB39B177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78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E6589-B952-5C4F-9C70-57DF42DC067F}" type="datetimeFigureOut">
              <a:rPr lang="es-ES_tradnl" smtClean="0"/>
              <a:t>21/11/18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1BE2F-7E2E-3449-B6AC-5A8D71E8D88D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5819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3644106" y="4459054"/>
            <a:ext cx="4903787" cy="3238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Texto</a:t>
            </a: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9280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70" y="3691581"/>
            <a:ext cx="3929457" cy="10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4 columnas">
    <p:bg>
      <p:bgPr>
        <a:solidFill>
          <a:srgbClr val="D8E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82703" y="3660771"/>
            <a:ext cx="2160585" cy="197723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6" name="Título 15"/>
          <p:cNvSpPr>
            <a:spLocks noGrp="1"/>
          </p:cNvSpPr>
          <p:nvPr>
            <p:ph type="title"/>
          </p:nvPr>
        </p:nvSpPr>
        <p:spPr>
          <a:xfrm>
            <a:off x="596903" y="593725"/>
            <a:ext cx="10918824" cy="735013"/>
          </a:xfrm>
        </p:spPr>
        <p:txBody>
          <a:bodyPr/>
          <a:lstStyle>
            <a:lvl1pPr>
              <a:defRPr>
                <a:solidFill>
                  <a:srgbClr val="517FE4"/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18" name="Marcador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282703" y="2732084"/>
            <a:ext cx="2160585" cy="639767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517FE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TITULO</a:t>
            </a:r>
            <a:endParaRPr lang="es-ES_tradnl" dirty="0"/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596903" y="1433506"/>
            <a:ext cx="10918824" cy="32385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SUB TITULO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3840166" y="2746371"/>
            <a:ext cx="2160585" cy="639767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517FE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TITULO</a:t>
            </a:r>
            <a:endParaRPr lang="es-ES_tradnl" dirty="0"/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40166" y="3646484"/>
            <a:ext cx="2160585" cy="197723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5" name="Marcador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6311904" y="2732084"/>
            <a:ext cx="2160585" cy="639767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517FE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TITULO</a:t>
            </a:r>
            <a:endParaRPr lang="es-ES_tradnl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1"/>
          </p:nvPr>
        </p:nvSpPr>
        <p:spPr>
          <a:xfrm>
            <a:off x="6311904" y="3660771"/>
            <a:ext cx="2160585" cy="197723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2" hasCustomPrompt="1"/>
          </p:nvPr>
        </p:nvSpPr>
        <p:spPr>
          <a:xfrm>
            <a:off x="8826504" y="2732084"/>
            <a:ext cx="2160585" cy="639767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517FE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TITULO</a:t>
            </a:r>
            <a:endParaRPr lang="es-ES_tradnl"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half" idx="23"/>
          </p:nvPr>
        </p:nvSpPr>
        <p:spPr>
          <a:xfrm>
            <a:off x="8826504" y="3660771"/>
            <a:ext cx="2160585" cy="197723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6409" y="5859374"/>
            <a:ext cx="2648290" cy="8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blanco sobre anaranjado">
    <p:bg>
      <p:bgPr>
        <a:solidFill>
          <a:srgbClr val="F37C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7200" y="893143"/>
            <a:ext cx="4903787" cy="4481745"/>
          </a:xfr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" name="Marcador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57200" y="5737878"/>
            <a:ext cx="4903787" cy="32385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Texto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7249" y="6058378"/>
            <a:ext cx="2052916" cy="6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14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blanco sobre azul">
    <p:bg>
      <p:bgPr>
        <a:solidFill>
          <a:srgbClr val="517F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5185" y="6061736"/>
            <a:ext cx="2006423" cy="658572"/>
          </a:xfrm>
          <a:prstGeom prst="rect">
            <a:avLst/>
          </a:prstGeom>
        </p:spPr>
      </p:pic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DE31CB21-49C6-9A48-B992-F3D08FAFD4F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57200" y="893143"/>
            <a:ext cx="4903787" cy="4481745"/>
          </a:xfr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C041D143-B935-2142-A249-F7866A1A5C46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757200" y="5737878"/>
            <a:ext cx="4903787" cy="32385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14151892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azul sobre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7200" y="893143"/>
            <a:ext cx="4903787" cy="4481745"/>
          </a:xfr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rgbClr val="517FE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3" name="Marcador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57200" y="5737878"/>
            <a:ext cx="4903787" cy="323858"/>
          </a:xfrm>
        </p:spPr>
        <p:txBody>
          <a:bodyPr/>
          <a:lstStyle>
            <a:lvl1pPr marL="0" indent="0">
              <a:buNone/>
              <a:defRPr sz="1600">
                <a:solidFill>
                  <a:srgbClr val="517FE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Texto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365" y="6061736"/>
            <a:ext cx="2027333" cy="6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16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azul sobre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365" y="6061736"/>
            <a:ext cx="2027333" cy="6606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EFA37D-6941-5B4E-A7BB-515CEE6DC617}"/>
              </a:ext>
            </a:extLst>
          </p:cNvPr>
          <p:cNvSpPr/>
          <p:nvPr userDrawn="1"/>
        </p:nvSpPr>
        <p:spPr>
          <a:xfrm>
            <a:off x="0" y="0"/>
            <a:ext cx="12192000" cy="893143"/>
          </a:xfrm>
          <a:prstGeom prst="rect">
            <a:avLst/>
          </a:prstGeom>
          <a:solidFill>
            <a:srgbClr val="517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7200" y="177631"/>
            <a:ext cx="10825200" cy="618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547775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azul sobre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7365" y="6061736"/>
            <a:ext cx="2027333" cy="660682"/>
          </a:xfrm>
          <a:prstGeom prst="rect">
            <a:avLst/>
          </a:prstGeom>
        </p:spPr>
      </p:pic>
      <p:sp>
        <p:nvSpPr>
          <p:cNvPr id="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57584" y="482431"/>
            <a:ext cx="9841091" cy="618634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517FE4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03440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azul sobre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F313B4B-562E-5745-9F21-7263610F8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894" y="5995894"/>
            <a:ext cx="862106" cy="8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258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outdoor, animal&#13;&#10;&#13;&#10;Description automatically generated">
            <a:extLst>
              <a:ext uri="{FF2B5EF4-FFF2-40B4-BE49-F238E27FC236}">
                <a16:creationId xmlns:a16="http://schemas.microsoft.com/office/drawing/2014/main" id="{55B38905-30F3-1E46-A72D-DAF60FB5A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23850" y="2766218"/>
            <a:ext cx="10515600" cy="1325563"/>
          </a:xfrm>
        </p:spPr>
        <p:txBody>
          <a:bodyPr/>
          <a:lstStyle>
            <a:lvl1pPr>
              <a:defRPr b="1" i="1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323850" y="4304494"/>
            <a:ext cx="4903787" cy="32385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Texto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1969" y="5883435"/>
            <a:ext cx="2549640" cy="8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7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1">
    <p:bg>
      <p:bgPr>
        <a:solidFill>
          <a:srgbClr val="9AC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1969" y="5883435"/>
            <a:ext cx="2549640" cy="836873"/>
          </a:xfrm>
          <a:prstGeom prst="rect">
            <a:avLst/>
          </a:prstGeom>
        </p:spPr>
      </p:pic>
      <p:sp>
        <p:nvSpPr>
          <p:cNvPr id="7" name="Marcador de imagen 2">
            <a:extLst>
              <a:ext uri="{FF2B5EF4-FFF2-40B4-BE49-F238E27FC236}">
                <a16:creationId xmlns:a16="http://schemas.microsoft.com/office/drawing/2014/main" id="{71669A6C-6766-934B-B3CC-0627BE42BAE9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0" y="0"/>
            <a:ext cx="6043613" cy="6858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61A4E568-25F3-8E47-91DD-F391FFDB7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0576" y="1523206"/>
            <a:ext cx="3932237" cy="1134269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E33E1A14-E95E-2E41-B9B9-5CB4B017B4CE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7140575" y="2994818"/>
            <a:ext cx="3932237" cy="1134269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F81E9172-D7D4-3042-A35B-A375458FB362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7140576" y="4466431"/>
            <a:ext cx="3932237" cy="1134269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5962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24D7C72-4BED-6B48-942A-D71972B4C841}" type="datetimeFigureOut">
              <a:rPr lang="es-ES_tradnl" smtClean="0"/>
              <a:pPr/>
              <a:t>21/11/18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75316C9-C032-B847-A340-F66B5D40A2BD}" type="slidenum">
              <a:rPr lang="es-ES_tradnl" smtClean="0"/>
              <a:pPr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463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75" r:id="rId3"/>
    <p:sldLayoutId id="2147483682" r:id="rId4"/>
    <p:sldLayoutId id="2147483683" r:id="rId5"/>
    <p:sldLayoutId id="2147483685" r:id="rId6"/>
    <p:sldLayoutId id="2147483684" r:id="rId7"/>
    <p:sldLayoutId id="2147483661" r:id="rId8"/>
    <p:sldLayoutId id="2147483677" r:id="rId9"/>
    <p:sldLayoutId id="214748366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1552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1CB1421-7881-C247-9C0F-2CF9040A647D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Diseño personalizado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Nova Vasquez Jorge Andres</cp:lastModifiedBy>
  <cp:revision>83</cp:revision>
  <dcterms:created xsi:type="dcterms:W3CDTF">2018-06-19T00:58:14Z</dcterms:created>
  <dcterms:modified xsi:type="dcterms:W3CDTF">2018-11-21T18:25:04Z</dcterms:modified>
</cp:coreProperties>
</file>