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C05BC-77F6-4CEC-890E-4D97DC87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308FCB-27EC-4F4D-B6FC-73061293A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9DBD9-0563-4217-B9FA-00BC8889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7FD1-8C1E-4EDB-A8EB-1E99D0A8266D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7E645-0C0A-4F25-943B-3266FE2C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45042-E45B-4317-8D6D-793ECD23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7353-9E98-429B-BD92-AA2D0E056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71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93987-C723-4175-B9B2-B25E8505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3E6B0E-BAAA-4341-BC1E-00DC5FB7C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02E8B-921C-4E47-8F9E-8F2AF8EE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7FD1-8C1E-4EDB-A8EB-1E99D0A8266D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B9571-E91B-4DB7-AE06-DD89D1F7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5A4DF-D73A-4AC2-BB33-3109AB9A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7353-9E98-429B-BD92-AA2D0E056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CF8747-02E7-4CFF-96B8-E59D46C19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370E6B-618B-4540-8246-E147BA2D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599EC-2FB0-4466-8A2C-A8F14EB3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7FD1-8C1E-4EDB-A8EB-1E99D0A8266D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481FB-AF23-4856-8C18-3081D6C5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7238C-AFDB-46BD-B928-5BA28CA8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7353-9E98-429B-BD92-AA2D0E056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16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44BCF-CB11-4D26-88BD-822DB661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2906F-4499-407A-A9E7-951CB5788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E67F2-1C69-4DFA-9194-39215ACD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7FD1-8C1E-4EDB-A8EB-1E99D0A8266D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62566-D883-4468-962C-40102AE4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C448D-E849-42C9-8CC5-F1A2B9FD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7353-9E98-429B-BD92-AA2D0E056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0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3B32C-3FF6-4050-BFF4-4388A9E9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A56918-7D78-4894-82C2-0BAA0910A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55D7A-F8B7-470C-A876-B9DEDE45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7FD1-8C1E-4EDB-A8EB-1E99D0A8266D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C34D9-1D60-48A7-A87F-36241B4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F173F-FF9C-4B65-B36E-AEF4649A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7353-9E98-429B-BD92-AA2D0E056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2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77940-724F-4B0A-AD75-CCB8390C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F7545-5B59-432C-87D2-0FC765350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82C1E9-F7FA-4950-A2BC-7CD2965F4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46FF9-A478-4D5F-B728-C59744DC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7FD1-8C1E-4EDB-A8EB-1E99D0A8266D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CD256-DFBD-42BD-8F56-7722D21E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F0644-4866-4686-826D-5D40C669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7353-9E98-429B-BD92-AA2D0E056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38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731-923D-4AFB-AB07-3927E71A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55194A-1C2F-467D-935A-56F123D8B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2202DB-3C3E-4A61-9190-59A87FC71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CF163C-E136-429D-894F-9F85016E5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79DAA4-BBD2-43F5-AD25-C63AE1F90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6CD56E-96DA-4173-9F84-CE8B9E1D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7FD1-8C1E-4EDB-A8EB-1E99D0A8266D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A907DB-5113-4FB5-8D26-4AFC6861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529B93-4F56-4C09-91BA-25C34771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7353-9E98-429B-BD92-AA2D0E056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04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3F89E-5AEA-498F-B748-B80B8C44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7080BE-1C72-4502-B984-2B937329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7FD1-8C1E-4EDB-A8EB-1E99D0A8266D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F44680-6F51-446E-9094-4AAFEBAD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C9175C-B4EC-47EA-A872-8CB3C23C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7353-9E98-429B-BD92-AA2D0E056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3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033748-7F96-4A7B-95F8-6047ECEF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7FD1-8C1E-4EDB-A8EB-1E99D0A8266D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261BB8-05D4-42C6-8E46-E58BFCE3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66777F-0E28-4C63-9B00-3DC625FB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7353-9E98-429B-BD92-AA2D0E056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3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027C0-9129-41BC-AD07-BD3E3AB2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18C5D-0E98-451E-9AE1-E83269C13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6D046A-5D46-4767-BF67-5F708A110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16A5C2-1AA7-47F9-AA9E-362EC7B7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7FD1-8C1E-4EDB-A8EB-1E99D0A8266D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B0F7E2-128B-4EDB-8A3A-C8FF3927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5F885F-3A1A-4380-9E51-1597BEDD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7353-9E98-429B-BD92-AA2D0E056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27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7F8A6-B298-4879-B195-BAD2185B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B0CBEB-DC24-401E-9638-FDACEF05E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BA6274-FBEA-4EDE-A999-A02175A5A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FA913-A268-4689-8D33-A7F725EF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7FD1-8C1E-4EDB-A8EB-1E99D0A8266D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40D96B-2620-494E-A2EA-73E6248F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31B25D-E2CF-4011-BDAE-5F87D868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7353-9E98-429B-BD92-AA2D0E056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7DB334-EFBB-42FA-811C-58C9F782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5A131F-0A02-443B-A6D8-A62499FDA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8157C-E54F-4911-84D1-82F893A17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67FD1-8C1E-4EDB-A8EB-1E99D0A8266D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5E3EF-10FE-42B6-BB92-7F9D2A999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2C44B-B053-48DC-BC37-C1C283E79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57353-9E98-429B-BD92-AA2D0E056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8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ezCirno/techtrainingcamp-client-1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2A165F-C651-49A0-9B76-827C17743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92500"/>
          </a:bodyPr>
          <a:lstStyle/>
          <a:p>
            <a:r>
              <a:rPr lang="zh-CN" altLang="en-US" sz="2000" dirty="0">
                <a:solidFill>
                  <a:srgbClr val="080808"/>
                </a:solidFill>
              </a:rPr>
              <a:t>成果展示</a:t>
            </a:r>
            <a:endParaRPr lang="en-US" altLang="zh-CN" sz="2000" dirty="0">
              <a:solidFill>
                <a:srgbClr val="080808"/>
              </a:solidFill>
            </a:endParaRPr>
          </a:p>
          <a:p>
            <a:r>
              <a:rPr lang="en-US" altLang="zh-CN" sz="2000" dirty="0">
                <a:solidFill>
                  <a:srgbClr val="080808"/>
                </a:solidFill>
                <a:hlinkClick r:id="rId2"/>
              </a:rPr>
              <a:t>https://github.com/FrezCirno/techtrainingcamp-client-10</a:t>
            </a:r>
            <a:r>
              <a:rPr lang="en-US" altLang="zh-CN" sz="2000" dirty="0">
                <a:solidFill>
                  <a:srgbClr val="080808"/>
                </a:solidFill>
              </a:rPr>
              <a:t> </a:t>
            </a:r>
            <a:endParaRPr lang="zh-CN" altLang="en-US" sz="2000" dirty="0">
              <a:solidFill>
                <a:srgbClr val="080808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BDFDC3-C765-4D08-A1CC-78F99D0D0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3600">
                <a:solidFill>
                  <a:srgbClr val="080808"/>
                </a:solidFill>
              </a:rPr>
              <a:t>玩转客户端</a:t>
            </a:r>
            <a:r>
              <a:rPr lang="en-US" altLang="zh-CN" sz="3600">
                <a:solidFill>
                  <a:srgbClr val="080808"/>
                </a:solidFill>
              </a:rPr>
              <a:t>-</a:t>
            </a:r>
            <a:r>
              <a:rPr lang="zh-CN" altLang="en-US" sz="3600">
                <a:solidFill>
                  <a:srgbClr val="080808"/>
                </a:solidFill>
              </a:rPr>
              <a:t>第十组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606AD-81DE-41E0-AD08-C7E37502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DF0BE-C6C3-4504-8632-73630C96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76" y="4767816"/>
            <a:ext cx="2400300" cy="1530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/>
              <a:t>负责时钟表盘的设计</a:t>
            </a:r>
            <a:endParaRPr lang="en-US" altLang="zh-CN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29F984F-F4E5-43F9-82F2-F1315CB8BA13}"/>
              </a:ext>
            </a:extLst>
          </p:cNvPr>
          <p:cNvSpPr/>
          <p:nvPr/>
        </p:nvSpPr>
        <p:spPr>
          <a:xfrm>
            <a:off x="1269276" y="2021288"/>
            <a:ext cx="2400300" cy="2400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谭梓煊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CFC9C4-1301-4DC3-A065-33B0F3EB44C1}"/>
              </a:ext>
            </a:extLst>
          </p:cNvPr>
          <p:cNvSpPr/>
          <p:nvPr/>
        </p:nvSpPr>
        <p:spPr>
          <a:xfrm>
            <a:off x="4905375" y="2021288"/>
            <a:ext cx="2400300" cy="24003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沈一佾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8FF760E-DDCC-4BE8-92F0-87016E2F951A}"/>
              </a:ext>
            </a:extLst>
          </p:cNvPr>
          <p:cNvSpPr/>
          <p:nvPr/>
        </p:nvSpPr>
        <p:spPr>
          <a:xfrm>
            <a:off x="8541474" y="2021288"/>
            <a:ext cx="2400300" cy="24003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黄颖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F6DEFCE-FC35-4BAB-8D4E-FC8D5C6EB8BB}"/>
              </a:ext>
            </a:extLst>
          </p:cNvPr>
          <p:cNvSpPr txBox="1">
            <a:spLocks/>
          </p:cNvSpPr>
          <p:nvPr/>
        </p:nvSpPr>
        <p:spPr>
          <a:xfrm>
            <a:off x="4905375" y="4767816"/>
            <a:ext cx="2400300" cy="153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/>
              <a:t>负责闹钟与计时器的设计</a:t>
            </a:r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ACE1430-CC44-4902-BB8F-A543FFE8B980}"/>
              </a:ext>
            </a:extLst>
          </p:cNvPr>
          <p:cNvSpPr txBox="1">
            <a:spLocks/>
          </p:cNvSpPr>
          <p:nvPr/>
        </p:nvSpPr>
        <p:spPr>
          <a:xfrm>
            <a:off x="8541474" y="4767816"/>
            <a:ext cx="2400300" cy="153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/>
              <a:t>负责天气显示功能的设计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842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17E61-4BD3-404B-830A-A4D5EB98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zh-CN" altLang="en-US" sz="3600"/>
              <a:t>项目背景与分析思路</a:t>
            </a:r>
          </a:p>
        </p:txBody>
      </p:sp>
      <p:pic>
        <p:nvPicPr>
          <p:cNvPr id="5" name="图片 4" descr="图片包含 游戏机&#10;&#10;已生成极高可信度的说明">
            <a:extLst>
              <a:ext uri="{FF2B5EF4-FFF2-40B4-BE49-F238E27FC236}">
                <a16:creationId xmlns:a16="http://schemas.microsoft.com/office/drawing/2014/main" id="{07609824-F42F-49A2-9E60-DB0419ED33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3" r="-1" b="15994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E7584-C816-4391-A4CE-1E7D2DBE3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altLang="zh-CN" sz="1800" dirty="0"/>
              <a:t>Flutter</a:t>
            </a:r>
            <a:r>
              <a:rPr lang="zh-CN" altLang="en-US" sz="1800" dirty="0"/>
              <a:t>是由</a:t>
            </a:r>
            <a:r>
              <a:rPr lang="en-US" altLang="zh-CN" sz="1800" dirty="0"/>
              <a:t>Google</a:t>
            </a:r>
            <a:r>
              <a:rPr lang="zh-CN" altLang="en-US" sz="1800" dirty="0"/>
              <a:t>开发的开源跨平台移动应用软件开发工具包，同样一套代码可以在</a:t>
            </a:r>
            <a:r>
              <a:rPr lang="en-US" altLang="zh-CN" sz="1800" dirty="0"/>
              <a:t>Android</a:t>
            </a:r>
            <a:r>
              <a:rPr lang="zh-CN" altLang="en-US" sz="1800" dirty="0"/>
              <a:t>、</a:t>
            </a:r>
            <a:r>
              <a:rPr lang="en-US" altLang="zh-CN" sz="1800" dirty="0"/>
              <a:t>iOS</a:t>
            </a:r>
            <a:r>
              <a:rPr lang="zh-CN" altLang="en-US" sz="1800" dirty="0"/>
              <a:t>、</a:t>
            </a:r>
            <a:r>
              <a:rPr lang="en-US" altLang="zh-CN" sz="1800" dirty="0"/>
              <a:t>Web</a:t>
            </a:r>
            <a:r>
              <a:rPr lang="zh-CN" altLang="en-US" sz="1800" dirty="0"/>
              <a:t>等设备上运行。</a:t>
            </a:r>
            <a:endParaRPr lang="en-US" altLang="zh-CN" sz="1800" dirty="0"/>
          </a:p>
          <a:p>
            <a:r>
              <a:rPr lang="zh-CN" altLang="en-US" sz="1800" dirty="0"/>
              <a:t>本次“玩转客户端”训练营的课题内容为：</a:t>
            </a:r>
            <a:r>
              <a:rPr lang="en-US" altLang="zh-CN" sz="1800" dirty="0"/>
              <a:t>Flutter</a:t>
            </a:r>
            <a:r>
              <a:rPr lang="zh-CN" altLang="en-US" sz="1800" dirty="0"/>
              <a:t>时钟挑战。由三人组成一个小组，共同用</a:t>
            </a:r>
            <a:r>
              <a:rPr lang="en-US" altLang="zh-CN" sz="1800" dirty="0"/>
              <a:t>Flutter</a:t>
            </a:r>
            <a:r>
              <a:rPr lang="zh-CN" altLang="en-US" sz="1800" dirty="0"/>
              <a:t>实现一个</a:t>
            </a:r>
            <a:r>
              <a:rPr lang="en-US" altLang="zh-CN" sz="1800" dirty="0"/>
              <a:t>Android/iOS</a:t>
            </a:r>
            <a:r>
              <a:rPr lang="zh-CN" altLang="en-US" sz="1800" dirty="0"/>
              <a:t>上的时钟</a:t>
            </a:r>
            <a:r>
              <a:rPr lang="en-US" altLang="zh-CN" sz="1800" dirty="0"/>
              <a:t>App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zh-CN" altLang="en-US" sz="1800" dirty="0"/>
              <a:t>由于是小组项目，因此合理地分配工作非常重要。我们小组采用每人负责一个功能，最后集体整合的方式进行。</a:t>
            </a:r>
          </a:p>
        </p:txBody>
      </p:sp>
    </p:spTree>
    <p:extLst>
      <p:ext uri="{BB962C8B-B14F-4D97-AF65-F5344CB8AC3E}">
        <p14:creationId xmlns:p14="http://schemas.microsoft.com/office/powerpoint/2010/main" val="4005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8DFEF-3131-48DD-8324-ED335959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1325563"/>
          </a:xfrm>
        </p:spPr>
        <p:txBody>
          <a:bodyPr/>
          <a:lstStyle/>
          <a:p>
            <a:r>
              <a:rPr lang="zh-CN" altLang="en-US" dirty="0"/>
              <a:t>项目原理与成果 </a:t>
            </a:r>
            <a:r>
              <a:rPr lang="en-US" altLang="zh-CN" dirty="0"/>
              <a:t>- </a:t>
            </a:r>
            <a:r>
              <a:rPr lang="zh-CN" altLang="en-US" dirty="0"/>
              <a:t>时钟功能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08BE92C-B173-4088-BF1C-D9E5293FD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458" y="1630363"/>
            <a:ext cx="2458270" cy="4862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06E1CF-E4D0-43C1-BD85-B93811288FE9}"/>
              </a:ext>
            </a:extLst>
          </p:cNvPr>
          <p:cNvSpPr txBox="1"/>
          <p:nvPr/>
        </p:nvSpPr>
        <p:spPr>
          <a:xfrm>
            <a:off x="8729467" y="1968560"/>
            <a:ext cx="31674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数字显示</a:t>
            </a: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时钟表盘</a:t>
            </a:r>
            <a:endParaRPr lang="en-US" altLang="zh-CN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时区切换</a:t>
            </a: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时区检索</a:t>
            </a: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8AB0F0-B585-4255-BC8B-D2763DE32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495" y="1630363"/>
            <a:ext cx="2476279" cy="4862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38EEE9-5267-4C61-BE17-D339C08F2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944" y="1630363"/>
            <a:ext cx="2458270" cy="4862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879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8DFEF-3131-48DD-8324-ED335959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986"/>
            <a:ext cx="10515600" cy="1325563"/>
          </a:xfrm>
        </p:spPr>
        <p:txBody>
          <a:bodyPr/>
          <a:lstStyle/>
          <a:p>
            <a:r>
              <a:rPr lang="zh-CN" altLang="en-US" dirty="0"/>
              <a:t>项目原理与成果 </a:t>
            </a:r>
            <a:r>
              <a:rPr lang="en-US" altLang="zh-CN" dirty="0"/>
              <a:t>- </a:t>
            </a:r>
            <a:r>
              <a:rPr lang="zh-CN" altLang="en-US" dirty="0"/>
              <a:t>闹钟功能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B00FA3-2DCD-4554-8E75-52FC103F6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5" y="1825625"/>
            <a:ext cx="5114925" cy="4351338"/>
          </a:xfrm>
        </p:spPr>
        <p:txBody>
          <a:bodyPr/>
          <a:lstStyle/>
          <a:p>
            <a:r>
              <a:rPr lang="zh-CN" altLang="en-US" dirty="0"/>
              <a:t>时间选择器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Set Alarm —— </a:t>
            </a:r>
            <a:r>
              <a:rPr lang="zh-CN" altLang="en-US" dirty="0"/>
              <a:t>设定闹钟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Start —— </a:t>
            </a:r>
            <a:r>
              <a:rPr lang="zh-CN" altLang="en-US" dirty="0"/>
              <a:t>开启闹钟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Stop —— </a:t>
            </a:r>
            <a:r>
              <a:rPr lang="zh-CN" altLang="en-US" dirty="0"/>
              <a:t>关闭闹钟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E2D72C-06F2-49AC-9438-7F88E1D68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085" y="1570037"/>
            <a:ext cx="2471777" cy="48625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F9EFE3-38C9-4E88-A4DB-579912A5C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6" y="1570037"/>
            <a:ext cx="2458270" cy="48625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354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8DFEF-3131-48DD-8324-ED335959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r>
              <a:rPr lang="zh-CN" altLang="en-US" dirty="0"/>
              <a:t>项目原理与成果 </a:t>
            </a:r>
            <a:r>
              <a:rPr lang="en-US" altLang="zh-CN" dirty="0"/>
              <a:t>- </a:t>
            </a:r>
            <a:r>
              <a:rPr lang="zh-CN" altLang="en-US" dirty="0"/>
              <a:t>计时器功能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98C3E21-676F-492F-A454-605355E25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949" y="1806575"/>
            <a:ext cx="6477001" cy="4351338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Start —— </a:t>
            </a:r>
            <a:r>
              <a:rPr lang="zh-CN" altLang="en-US" dirty="0"/>
              <a:t>开始计时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Stop —— </a:t>
            </a:r>
            <a:r>
              <a:rPr lang="zh-CN" altLang="en-US" dirty="0"/>
              <a:t>停止计时</a:t>
            </a:r>
          </a:p>
          <a:p>
            <a:endParaRPr lang="en-US" altLang="zh-CN" dirty="0"/>
          </a:p>
          <a:p>
            <a:r>
              <a:rPr lang="en-US" altLang="zh-CN" dirty="0"/>
              <a:t>Reset —— </a:t>
            </a:r>
            <a:r>
              <a:rPr lang="zh-CN" altLang="en-US" dirty="0"/>
              <a:t>重置计时器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79FAA1-8408-4A74-8564-104A37C8B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98" y="1690687"/>
            <a:ext cx="2423326" cy="4802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6969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8DFEF-3131-48DD-8324-ED335959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r>
              <a:rPr lang="zh-CN" altLang="en-US" dirty="0"/>
              <a:t>项目原理与成果 </a:t>
            </a:r>
            <a:r>
              <a:rPr lang="en-US" altLang="zh-CN" dirty="0"/>
              <a:t>- </a:t>
            </a:r>
            <a:r>
              <a:rPr lang="zh-CN" altLang="en-US" dirty="0"/>
              <a:t>天气功能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536296E-8807-4F32-A2A9-FBDD529BE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650" y="1916112"/>
            <a:ext cx="7677150" cy="4351338"/>
          </a:xfrm>
        </p:spPr>
        <p:txBody>
          <a:bodyPr/>
          <a:lstStyle/>
          <a:p>
            <a:r>
              <a:rPr lang="zh-CN" altLang="en-US"/>
              <a:t>获取当前位置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当前天气显示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未来</a:t>
            </a:r>
            <a:r>
              <a:rPr lang="en-US" altLang="zh-CN"/>
              <a:t>24</a:t>
            </a:r>
            <a:r>
              <a:rPr lang="zh-CN" altLang="en-US"/>
              <a:t>小时内天气预报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风速</a:t>
            </a:r>
            <a:r>
              <a:rPr lang="en-US" altLang="zh-CN"/>
              <a:t>&amp;</a:t>
            </a:r>
            <a:r>
              <a:rPr lang="zh-CN" altLang="en-US"/>
              <a:t>湿度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FBCC45-F480-4759-B482-503C668B2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48" y="1447799"/>
            <a:ext cx="2569251" cy="5045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917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8AD7C-545F-45AC-B29B-8093044A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zh-CN" altLang="en-US" dirty="0"/>
              <a:t>结论与反思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44E6A-1305-48CC-B687-060511BAD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经过这次项目的学习和实践，也得益于各位老师的辛勤付出，我们从最初的环境搭建到完成整个项目的过程中，对</a:t>
            </a:r>
            <a:r>
              <a:rPr lang="en-US" altLang="zh-CN" dirty="0"/>
              <a:t>Flutter</a:t>
            </a:r>
            <a:r>
              <a:rPr lang="zh-CN" altLang="en-US" dirty="0"/>
              <a:t>的使用方法、实现原理、性能优化方法、优缺点等有了更加深入的了解。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这次项目也暴露了一些问题，比如说每个人的作品风格不一，需要花很大时间和精力进行整合；时间分配上，很难协调各种作业和项目等等。这些在以后的项目安排上将会更加注意。</a:t>
            </a:r>
          </a:p>
        </p:txBody>
      </p:sp>
    </p:spTree>
    <p:extLst>
      <p:ext uri="{BB962C8B-B14F-4D97-AF65-F5344CB8AC3E}">
        <p14:creationId xmlns:p14="http://schemas.microsoft.com/office/powerpoint/2010/main" val="353813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323</Words>
  <Application>Microsoft Office PowerPoint</Application>
  <PresentationFormat>宽屏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玩转客户端-第十组</vt:lpstr>
      <vt:lpstr>团队介绍</vt:lpstr>
      <vt:lpstr>项目背景与分析思路</vt:lpstr>
      <vt:lpstr>项目原理与成果 - 时钟功能</vt:lpstr>
      <vt:lpstr>项目原理与成果 - 闹钟功能</vt:lpstr>
      <vt:lpstr>项目原理与成果 - 计时器功能</vt:lpstr>
      <vt:lpstr>项目原理与成果 - 天气功能</vt:lpstr>
      <vt:lpstr>结论与反思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玩转客户端-第十组</dc:title>
  <dc:creator>zixuan</dc:creator>
  <cp:lastModifiedBy>zixuan</cp:lastModifiedBy>
  <cp:revision>5</cp:revision>
  <dcterms:created xsi:type="dcterms:W3CDTF">2020-08-26T15:16:52Z</dcterms:created>
  <dcterms:modified xsi:type="dcterms:W3CDTF">2020-08-26T15:37:45Z</dcterms:modified>
</cp:coreProperties>
</file>