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Old Standard TT"/>
      <p:regular r:id="rId13"/>
      <p:bold r:id="rId14"/>
      <p: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ldStandardTT-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ldStandardTT-italic.fntdata"/><Relationship Id="rId14" Type="http://schemas.openxmlformats.org/officeDocument/2006/relationships/font" Target="fonts/OldStandardT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0c47d8d93f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0c47d8d93f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0c47d8d93f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0c47d8d93f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c47d8d93f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c47d8d93f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0d113bf06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0d113bf06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0c47d8d93f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0c47d8d93f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0c47d8d93f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0c47d8d93f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Almacen Frebor</a:t>
            </a:r>
            <a:endParaRPr/>
          </a:p>
          <a:p>
            <a:pPr indent="0" lvl="0" marL="0" rtl="0" algn="l">
              <a:spcBef>
                <a:spcPts val="0"/>
              </a:spcBef>
              <a:spcAft>
                <a:spcPts val="0"/>
              </a:spcAft>
              <a:buNone/>
            </a:pPr>
            <a:r>
              <a:rPr lang="es"/>
              <a:t>(AFB)</a:t>
            </a:r>
            <a:endParaRPr/>
          </a:p>
        </p:txBody>
      </p:sp>
      <p:sp>
        <p:nvSpPr>
          <p:cNvPr id="60" name="Google Shape;60;p13"/>
          <p:cNvSpPr txBox="1"/>
          <p:nvPr>
            <p:ph idx="1" type="subTitle"/>
          </p:nvPr>
        </p:nvSpPr>
        <p:spPr>
          <a:xfrm>
            <a:off x="824000" y="3596300"/>
            <a:ext cx="4255500" cy="1160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s"/>
              <a:t>Integrantes:Ema Simunovic</a:t>
            </a:r>
            <a:endParaRPr/>
          </a:p>
          <a:p>
            <a:pPr indent="0" lvl="0" marL="0" rtl="0" algn="l">
              <a:spcBef>
                <a:spcPts val="0"/>
              </a:spcBef>
              <a:spcAft>
                <a:spcPts val="0"/>
              </a:spcAft>
              <a:buNone/>
            </a:pPr>
            <a:r>
              <a:rPr lang="es"/>
              <a:t>                     Freddy Bravo</a:t>
            </a:r>
            <a:endParaRPr/>
          </a:p>
          <a:p>
            <a:pPr indent="0" lvl="0" marL="0" rtl="0" algn="l">
              <a:spcBef>
                <a:spcPts val="0"/>
              </a:spcBef>
              <a:spcAft>
                <a:spcPts val="0"/>
              </a:spcAft>
              <a:buNone/>
            </a:pPr>
            <a:r>
              <a:rPr lang="es"/>
              <a:t>seccion:004D</a:t>
            </a:r>
            <a:endParaRPr/>
          </a:p>
          <a:p>
            <a:pPr indent="0" lvl="0" marL="0" rtl="0" algn="l">
              <a:spcBef>
                <a:spcPts val="0"/>
              </a:spcBef>
              <a:spcAft>
                <a:spcPts val="0"/>
              </a:spcAft>
              <a:buNone/>
            </a:pPr>
            <a:r>
              <a:rPr lang="es"/>
              <a:t>Profresor Julio Tapia</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Introducción y quienes somos</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Nosotros somos el equipo del proyecto "Almacén Frebor" (AFB). En esta presentación, hablaremos de nuestro primer sprint, en el cual Ema Simunovic es el Scrum Master y Freddy Bravo es el desarrollador. El proyecto tiene como objetivo ayudar a estudiantes y familias de barrios de bajos recursos a conseguir los elementos de bazar que necesitan, dado que en estos sectores no abundan los bazares. Este sprint se centra en el desarrollo de la documentación, así como en la programación del inicio de sesión, el registro de la página web, el catálogo y el CRUD de la aplicación de escritorio.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88025" y="3161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Modelo de base de datos </a:t>
            </a:r>
            <a:r>
              <a:rPr lang="es"/>
              <a:t>lógica</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3" name="Google Shape;73;p15"/>
          <p:cNvPicPr preferRelativeResize="0"/>
          <p:nvPr/>
        </p:nvPicPr>
        <p:blipFill>
          <a:blip r:embed="rId3">
            <a:alphaModFix/>
          </a:blip>
          <a:stretch>
            <a:fillRect/>
          </a:stretch>
        </p:blipFill>
        <p:spPr>
          <a:xfrm>
            <a:off x="0" y="929314"/>
            <a:ext cx="9144003" cy="43532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88025" y="826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Modelo de base de datos relacional</a:t>
            </a:r>
            <a:endParaRPr/>
          </a:p>
        </p:txBody>
      </p:sp>
      <p:sp>
        <p:nvSpPr>
          <p:cNvPr id="79" name="Google Shape;79;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6"/>
          <p:cNvPicPr preferRelativeResize="0"/>
          <p:nvPr/>
        </p:nvPicPr>
        <p:blipFill>
          <a:blip r:embed="rId3">
            <a:alphaModFix/>
          </a:blip>
          <a:stretch>
            <a:fillRect/>
          </a:stretch>
        </p:blipFill>
        <p:spPr>
          <a:xfrm>
            <a:off x="0" y="695821"/>
            <a:ext cx="9144003" cy="434875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Arquitectura</a:t>
            </a:r>
            <a:endParaRPr/>
          </a:p>
        </p:txBody>
      </p:sp>
      <p:sp>
        <p:nvSpPr>
          <p:cNvPr id="86" name="Google Shape;86;p17"/>
          <p:cNvSpPr txBox="1"/>
          <p:nvPr>
            <p:ph idx="1" type="body"/>
          </p:nvPr>
        </p:nvSpPr>
        <p:spPr>
          <a:xfrm>
            <a:off x="311700" y="1171600"/>
            <a:ext cx="2517000" cy="3397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a:t>lenguajes de </a:t>
            </a:r>
            <a:r>
              <a:rPr lang="es"/>
              <a:t>programación: </a:t>
            </a:r>
            <a:endParaRPr/>
          </a:p>
          <a:p>
            <a:pPr indent="0" lvl="0" marL="0" rtl="0" algn="l">
              <a:spcBef>
                <a:spcPts val="1200"/>
              </a:spcBef>
              <a:spcAft>
                <a:spcPts val="0"/>
              </a:spcAft>
              <a:buNone/>
            </a:pPr>
            <a:r>
              <a:rPr lang="es"/>
              <a:t>backend:</a:t>
            </a:r>
            <a:endParaRPr/>
          </a:p>
          <a:p>
            <a:pPr indent="0" lvl="0" marL="0" rtl="0" algn="l">
              <a:spcBef>
                <a:spcPts val="1200"/>
              </a:spcBef>
              <a:spcAft>
                <a:spcPts val="0"/>
              </a:spcAft>
              <a:buNone/>
            </a:pPr>
            <a:r>
              <a:rPr lang="es"/>
              <a:t>1.-php</a:t>
            </a:r>
            <a:endParaRPr/>
          </a:p>
          <a:p>
            <a:pPr indent="0" lvl="0" marL="0" rtl="0" algn="l">
              <a:spcBef>
                <a:spcPts val="1200"/>
              </a:spcBef>
              <a:spcAft>
                <a:spcPts val="0"/>
              </a:spcAft>
              <a:buNone/>
            </a:pPr>
            <a:r>
              <a:rPr lang="es"/>
              <a:t>2.-mysql</a:t>
            </a:r>
            <a:endParaRPr/>
          </a:p>
          <a:p>
            <a:pPr indent="0" lvl="0" marL="0" rtl="0" algn="l">
              <a:spcBef>
                <a:spcPts val="1200"/>
              </a:spcBef>
              <a:spcAft>
                <a:spcPts val="0"/>
              </a:spcAft>
              <a:buNone/>
            </a:pPr>
            <a:r>
              <a:rPr lang="es"/>
              <a:t>3.-javascript</a:t>
            </a:r>
            <a:endParaRPr/>
          </a:p>
          <a:p>
            <a:pPr indent="0" lvl="0" marL="0" rtl="0" algn="l">
              <a:spcBef>
                <a:spcPts val="1200"/>
              </a:spcBef>
              <a:spcAft>
                <a:spcPts val="0"/>
              </a:spcAft>
              <a:buNone/>
            </a:pPr>
            <a:r>
              <a:rPr lang="es"/>
              <a:t>frontend:</a:t>
            </a:r>
            <a:endParaRPr/>
          </a:p>
          <a:p>
            <a:pPr indent="0" lvl="0" marL="0" rtl="0" algn="l">
              <a:spcBef>
                <a:spcPts val="1200"/>
              </a:spcBef>
              <a:spcAft>
                <a:spcPts val="0"/>
              </a:spcAft>
              <a:buNone/>
            </a:pPr>
            <a:r>
              <a:rPr lang="es"/>
              <a:t>1.-html</a:t>
            </a:r>
            <a:endParaRPr/>
          </a:p>
          <a:p>
            <a:pPr indent="0" lvl="0" marL="0" rtl="0" algn="l">
              <a:spcBef>
                <a:spcPts val="1200"/>
              </a:spcBef>
              <a:spcAft>
                <a:spcPts val="0"/>
              </a:spcAft>
              <a:buNone/>
            </a:pPr>
            <a:r>
              <a:rPr lang="es"/>
              <a:t>2.-java</a:t>
            </a:r>
            <a:endParaRPr/>
          </a:p>
          <a:p>
            <a:pPr indent="0" lvl="0" marL="0" rtl="0" algn="l">
              <a:spcBef>
                <a:spcPts val="1200"/>
              </a:spcBef>
              <a:spcAft>
                <a:spcPts val="1200"/>
              </a:spcAft>
              <a:buNone/>
            </a:pPr>
            <a:r>
              <a:t/>
            </a:r>
            <a:endParaRPr/>
          </a:p>
        </p:txBody>
      </p:sp>
      <p:sp>
        <p:nvSpPr>
          <p:cNvPr id="87" name="Google Shape;87;p17"/>
          <p:cNvSpPr txBox="1"/>
          <p:nvPr/>
        </p:nvSpPr>
        <p:spPr>
          <a:xfrm>
            <a:off x="3286550" y="1171600"/>
            <a:ext cx="2091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dk1"/>
                </a:solidFill>
                <a:latin typeface="Old Standard TT"/>
                <a:ea typeface="Old Standard TT"/>
                <a:cs typeface="Old Standard TT"/>
                <a:sym typeface="Old Standard TT"/>
              </a:rPr>
              <a:t>base de datos:</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s" sz="1800">
                <a:solidFill>
                  <a:schemeClr val="dk1"/>
                </a:solidFill>
                <a:latin typeface="Old Standard TT"/>
                <a:ea typeface="Old Standard TT"/>
                <a:cs typeface="Old Standard TT"/>
                <a:sym typeface="Old Standard TT"/>
              </a:rPr>
              <a:t>mysql</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s" sz="1800">
                <a:solidFill>
                  <a:schemeClr val="dk1"/>
                </a:solidFill>
                <a:latin typeface="Old Standard TT"/>
                <a:ea typeface="Old Standard TT"/>
                <a:cs typeface="Old Standard TT"/>
                <a:sym typeface="Old Standard TT"/>
              </a:rPr>
              <a:t>arquitectura:</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s" sz="1800">
                <a:solidFill>
                  <a:schemeClr val="dk1"/>
                </a:solidFill>
                <a:latin typeface="Old Standard TT"/>
                <a:ea typeface="Old Standard TT"/>
                <a:cs typeface="Old Standard TT"/>
                <a:sym typeface="Old Standard TT"/>
              </a:rPr>
              <a:t>MVT</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PROYECTO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conclusión</a:t>
            </a:r>
            <a:endParaRPr/>
          </a:p>
        </p:txBody>
      </p:sp>
      <p:sp>
        <p:nvSpPr>
          <p:cNvPr id="98" name="Google Shape;98;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En conclusión, aún nos faltan por completar los dos últimos sprints, que incluyen el desarrollo total del proyecto y la fase de marcha blanca. Todo esto estará acompañado de sus respectivos documentos, los cuales no tendrán una duración muy extensa. Se espera que este proyecto beneficie a muchas personas, tanto estudiantes como familias de barrios de bajos recursos. La falta de bazares físicos podría ser reemplazada en el futuro por plataformas web y de escritorio como esta.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