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c47d8d93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c47d8d93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c47d8d93f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c47d8d93f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c47d8d93f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c47d8d93f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c47d8d93f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c47d8d93f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c47d8d93f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c47d8d93f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47d8d93f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47d8d93f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c47d8d93f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c47d8d93f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Almacen Frebor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(AFB)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824000" y="3596300"/>
            <a:ext cx="4255500" cy="11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Integrantes:Ema Simunovic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 Freddy Bravo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seccion:004D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Profresor Julio Tapia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y quienes somos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nosotros somos el equipo de proyecto de </a:t>
            </a:r>
            <a:r>
              <a:rPr lang="es"/>
              <a:t>almacén</a:t>
            </a:r>
            <a:r>
              <a:rPr lang="es"/>
              <a:t> frebor por sus siglas afb en esta </a:t>
            </a:r>
            <a:r>
              <a:rPr lang="es"/>
              <a:t>presentación</a:t>
            </a:r>
            <a:r>
              <a:rPr lang="es"/>
              <a:t> hablaremos de nuestro primer sprint donde ema simunovic es el scrum master y freddy bravo es el developer de este proyecto que tiene como </a:t>
            </a:r>
            <a:r>
              <a:rPr lang="es"/>
              <a:t>misión</a:t>
            </a:r>
            <a:r>
              <a:rPr lang="es"/>
              <a:t> ayudar a estudiantes y familias de barrios de bajos recursos a conseguir los elementos de bazar que necesiten ya que en estos sectores no abundan los bazares este sprint es el desarrollo de </a:t>
            </a:r>
            <a:r>
              <a:rPr lang="es"/>
              <a:t>documentación</a:t>
            </a:r>
            <a:r>
              <a:rPr lang="es"/>
              <a:t> </a:t>
            </a:r>
            <a:r>
              <a:rPr lang="es"/>
              <a:t>además</a:t>
            </a:r>
            <a:r>
              <a:rPr lang="es"/>
              <a:t> de la </a:t>
            </a:r>
            <a:r>
              <a:rPr lang="es"/>
              <a:t>programación</a:t>
            </a:r>
            <a:r>
              <a:rPr lang="es"/>
              <a:t> de el inicio de </a:t>
            </a:r>
            <a:r>
              <a:rPr lang="es"/>
              <a:t>sesión</a:t>
            </a:r>
            <a:r>
              <a:rPr lang="es"/>
              <a:t> y el registro de la pagina web ademas de el catalogo y el crud de la </a:t>
            </a:r>
            <a:r>
              <a:rPr lang="es"/>
              <a:t>aplicación</a:t>
            </a:r>
            <a:r>
              <a:rPr lang="es"/>
              <a:t> de escritorio.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88025" y="3161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base de datos </a:t>
            </a:r>
            <a:r>
              <a:rPr lang="es"/>
              <a:t>lógica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9314"/>
            <a:ext cx="9144003" cy="435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88025" y="826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base de datos relacional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5821"/>
            <a:ext cx="9144003" cy="434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 mental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7000"/>
            <a:ext cx="9144000" cy="44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 de actores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788" y="530688"/>
            <a:ext cx="429577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</a:t>
            </a:r>
            <a:r>
              <a:rPr lang="es"/>
              <a:t>conclusión</a:t>
            </a:r>
            <a:r>
              <a:rPr lang="es"/>
              <a:t> aun nos falta avanzar los dos </a:t>
            </a:r>
            <a:r>
              <a:rPr lang="es"/>
              <a:t>últimos</a:t>
            </a:r>
            <a:r>
              <a:rPr lang="es"/>
              <a:t> sprints que </a:t>
            </a:r>
            <a:r>
              <a:rPr lang="es"/>
              <a:t>serían</a:t>
            </a:r>
            <a:r>
              <a:rPr lang="es"/>
              <a:t> el desarrollo total del proyecto y la marcha blanca todo esto con sus respectivos documentos los cuales no </a:t>
            </a:r>
            <a:r>
              <a:rPr lang="es"/>
              <a:t>tendrán</a:t>
            </a:r>
            <a:r>
              <a:rPr lang="es"/>
              <a:t> una </a:t>
            </a:r>
            <a:r>
              <a:rPr lang="es"/>
              <a:t>duración</a:t>
            </a:r>
            <a:r>
              <a:rPr lang="es"/>
              <a:t> muy larga y se espera que este proyecto ayude a bastante gente tanto como estudiantes como gente con familias en barrios de bajos recursos la falta de bazares puede ser reemplazado a futuro con </a:t>
            </a:r>
            <a:r>
              <a:rPr lang="es"/>
              <a:t>páginas</a:t>
            </a:r>
            <a:r>
              <a:rPr lang="es"/>
              <a:t> web y de escritorio como estas.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