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h9uoO+HMviugqKgbeoXA2NvM1k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70" name="Google Shape;1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82" name="Google Shape;1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88" name="Google Shape;18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95" name="Google Shape;19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02" name="Google Shape;20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61" name="Google Shape;1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 y="2707792"/>
            <a:ext cx="12192000" cy="110740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PROYECTO “ALMACÉN FREBOR”</a:t>
            </a:r>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PRESENTACIÓN FINAL CAPSTONE</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EscuelaIT Duoc UC - Escuela de Informática y Telecomunicaciones Duoc UC - Duoc  UC | LinkedIn" id="172" name="Google Shape;172;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3" name="Google Shape;173;p10"/>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57070"/>
                </a:solidFill>
                <a:latin typeface="Calibri"/>
                <a:ea typeface="Calibri"/>
                <a:cs typeface="Calibri"/>
                <a:sym typeface="Calibri"/>
              </a:rPr>
              <a:t>PROYECTO “NOMBRE DEL PROYECTO”</a:t>
            </a:r>
            <a:endParaRPr/>
          </a:p>
        </p:txBody>
      </p:sp>
      <p:sp>
        <p:nvSpPr>
          <p:cNvPr id="174" name="Google Shape;174;p10"/>
          <p:cNvSpPr txBox="1"/>
          <p:nvPr/>
        </p:nvSpPr>
        <p:spPr>
          <a:xfrm>
            <a:off x="0" y="914230"/>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Tecnologías utilizadas</a:t>
            </a:r>
            <a:endParaRPr/>
          </a:p>
        </p:txBody>
      </p:sp>
      <p:cxnSp>
        <p:nvCxnSpPr>
          <p:cNvPr id="175" name="Google Shape;175;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76" name="Google Shape;176;p10"/>
          <p:cNvSpPr txBox="1"/>
          <p:nvPr/>
        </p:nvSpPr>
        <p:spPr>
          <a:xfrm>
            <a:off x="415297" y="1716925"/>
            <a:ext cx="4771800" cy="2678100"/>
          </a:xfrm>
          <a:prstGeom prst="rect">
            <a:avLst/>
          </a:prstGeom>
          <a:noFill/>
          <a:ln>
            <a:noFill/>
          </a:ln>
        </p:spPr>
        <p:txBody>
          <a:bodyPr anchorCtr="0" anchor="t" bIns="45700" lIns="91425" spcFirstLastPara="1" rIns="91425" wrap="square" tIns="45700">
            <a:spAutoFit/>
          </a:bodyPr>
          <a:lstStyle/>
          <a:p>
            <a:pPr indent="0" lvl="0" marL="4763"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Las tecnologías que usamos fueron WEB: </a:t>
            </a:r>
            <a:endParaRPr b="0" i="0" sz="2800" u="none" cap="none" strike="noStrike">
              <a:solidFill>
                <a:srgbClr val="000000"/>
              </a:solidFill>
              <a:latin typeface="Arial"/>
              <a:ea typeface="Arial"/>
              <a:cs typeface="Arial"/>
              <a:sym typeface="Arial"/>
            </a:endParaRPr>
          </a:p>
          <a:p>
            <a:pPr indent="-457200" lvl="0" marL="461962"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Visual studio code</a:t>
            </a:r>
            <a:endParaRPr b="0" i="0" sz="2800" u="none" cap="none" strike="noStrike">
              <a:solidFill>
                <a:srgbClr val="000000"/>
              </a:solidFill>
              <a:latin typeface="Arial"/>
              <a:ea typeface="Arial"/>
              <a:cs typeface="Arial"/>
              <a:sym typeface="Arial"/>
            </a:endParaRPr>
          </a:p>
          <a:p>
            <a:pPr indent="-457200" lvl="0" marL="461963"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PhP</a:t>
            </a:r>
            <a:endParaRPr b="0" i="0" sz="2800" u="none" cap="none" strike="noStrike">
              <a:solidFill>
                <a:srgbClr val="000000"/>
              </a:solidFill>
              <a:latin typeface="Arial"/>
              <a:ea typeface="Arial"/>
              <a:cs typeface="Arial"/>
              <a:sym typeface="Arial"/>
            </a:endParaRPr>
          </a:p>
          <a:p>
            <a:pPr indent="-457200" lvl="0" marL="461963"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HTML</a:t>
            </a:r>
            <a:endParaRPr b="0" i="0" sz="2800" u="none" cap="none" strike="noStrike">
              <a:solidFill>
                <a:srgbClr val="000000"/>
              </a:solidFill>
              <a:latin typeface="Arial"/>
              <a:ea typeface="Arial"/>
              <a:cs typeface="Arial"/>
              <a:sym typeface="Arial"/>
            </a:endParaRPr>
          </a:p>
          <a:p>
            <a:pPr indent="-457200" lvl="0" marL="461962"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Css</a:t>
            </a:r>
            <a:endParaRPr b="0" i="0" sz="2800" u="none" cap="none" strike="noStrike">
              <a:solidFill>
                <a:srgbClr val="000000"/>
              </a:solidFill>
              <a:latin typeface="Arial"/>
              <a:ea typeface="Arial"/>
              <a:cs typeface="Arial"/>
              <a:sym typeface="Arial"/>
            </a:endParaRPr>
          </a:p>
        </p:txBody>
      </p:sp>
      <p:sp>
        <p:nvSpPr>
          <p:cNvPr id="177" name="Google Shape;177;p10"/>
          <p:cNvSpPr txBox="1"/>
          <p:nvPr/>
        </p:nvSpPr>
        <p:spPr>
          <a:xfrm>
            <a:off x="6922097" y="2078975"/>
            <a:ext cx="4771800" cy="1816200"/>
          </a:xfrm>
          <a:prstGeom prst="rect">
            <a:avLst/>
          </a:prstGeom>
          <a:noFill/>
          <a:ln>
            <a:noFill/>
          </a:ln>
        </p:spPr>
        <p:txBody>
          <a:bodyPr anchorCtr="0" anchor="t" bIns="45700" lIns="91425" spcFirstLastPara="1" rIns="91425" wrap="square" tIns="45700">
            <a:spAutoFit/>
          </a:bodyPr>
          <a:lstStyle/>
          <a:p>
            <a:pPr indent="0" lvl="0" marL="4762"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Las tecnologías que usamos fueron Escri</a:t>
            </a:r>
            <a:r>
              <a:rPr lang="en-US" sz="2800"/>
              <a:t>torio</a:t>
            </a:r>
            <a:r>
              <a:rPr b="0" i="0" lang="en-U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457200" lvl="0" marL="461962"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Apache NetBeans</a:t>
            </a:r>
            <a:endParaRPr b="0" i="0" sz="2800" u="none" cap="none" strike="noStrike">
              <a:solidFill>
                <a:srgbClr val="000000"/>
              </a:solidFill>
              <a:latin typeface="Arial"/>
              <a:ea typeface="Arial"/>
              <a:cs typeface="Arial"/>
              <a:sym typeface="Arial"/>
            </a:endParaRPr>
          </a:p>
          <a:p>
            <a:pPr indent="-457200" lvl="0" marL="461962"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Java</a:t>
            </a:r>
            <a:endParaRPr b="0" i="0" sz="2800" u="none" cap="none" strike="noStrike">
              <a:solidFill>
                <a:srgbClr val="000000"/>
              </a:solidFill>
              <a:latin typeface="Arial"/>
              <a:ea typeface="Arial"/>
              <a:cs typeface="Arial"/>
              <a:sym typeface="Arial"/>
            </a:endParaRPr>
          </a:p>
        </p:txBody>
      </p:sp>
      <p:sp>
        <p:nvSpPr>
          <p:cNvPr id="178" name="Google Shape;178;p10"/>
          <p:cNvSpPr txBox="1"/>
          <p:nvPr/>
        </p:nvSpPr>
        <p:spPr>
          <a:xfrm>
            <a:off x="415297" y="4457475"/>
            <a:ext cx="4771800" cy="2247300"/>
          </a:xfrm>
          <a:prstGeom prst="rect">
            <a:avLst/>
          </a:prstGeom>
          <a:noFill/>
          <a:ln>
            <a:noFill/>
          </a:ln>
        </p:spPr>
        <p:txBody>
          <a:bodyPr anchorCtr="0" anchor="t" bIns="45700" lIns="91425" spcFirstLastPara="1" rIns="91425" wrap="square" tIns="45700">
            <a:spAutoFit/>
          </a:bodyPr>
          <a:lstStyle/>
          <a:p>
            <a:pPr indent="0" lvl="0" marL="4762"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Las tecnologías que usamos fueron AP</a:t>
            </a:r>
            <a:r>
              <a:rPr lang="en-US" sz="2800"/>
              <a:t>I</a:t>
            </a:r>
            <a:r>
              <a:rPr b="0" i="0" lang="en-U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457200" lvl="0" marL="461962"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Visual studio code</a:t>
            </a:r>
            <a:endParaRPr b="0" i="0" sz="2800" u="none" cap="none" strike="noStrike">
              <a:solidFill>
                <a:srgbClr val="000000"/>
              </a:solidFill>
              <a:latin typeface="Arial"/>
              <a:ea typeface="Arial"/>
              <a:cs typeface="Arial"/>
              <a:sym typeface="Arial"/>
            </a:endParaRPr>
          </a:p>
          <a:p>
            <a:pPr indent="-457200" lvl="0" marL="461962"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Python</a:t>
            </a:r>
            <a:endParaRPr b="0" i="0" sz="2800" u="none" cap="none" strike="noStrike">
              <a:solidFill>
                <a:srgbClr val="000000"/>
              </a:solidFill>
              <a:latin typeface="Arial"/>
              <a:ea typeface="Arial"/>
              <a:cs typeface="Arial"/>
              <a:sym typeface="Arial"/>
            </a:endParaRPr>
          </a:p>
          <a:p>
            <a:pPr indent="-457200" lvl="0" marL="461962"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Json</a:t>
            </a:r>
            <a:endParaRPr b="0" i="0" sz="2800" u="none" cap="none" strike="noStrike">
              <a:solidFill>
                <a:srgbClr val="000000"/>
              </a:solidFill>
              <a:latin typeface="Arial"/>
              <a:ea typeface="Arial"/>
              <a:cs typeface="Arial"/>
              <a:sym typeface="Arial"/>
            </a:endParaRPr>
          </a:p>
        </p:txBody>
      </p:sp>
      <p:sp>
        <p:nvSpPr>
          <p:cNvPr id="179" name="Google Shape;179;p10"/>
          <p:cNvSpPr txBox="1"/>
          <p:nvPr/>
        </p:nvSpPr>
        <p:spPr>
          <a:xfrm>
            <a:off x="6922097" y="4269200"/>
            <a:ext cx="4771800" cy="1816200"/>
          </a:xfrm>
          <a:prstGeom prst="rect">
            <a:avLst/>
          </a:prstGeom>
          <a:noFill/>
          <a:ln>
            <a:noFill/>
          </a:ln>
        </p:spPr>
        <p:txBody>
          <a:bodyPr anchorCtr="0" anchor="t" bIns="45700" lIns="91425" spcFirstLastPara="1" rIns="91425" wrap="square" tIns="45700">
            <a:spAutoFit/>
          </a:bodyPr>
          <a:lstStyle/>
          <a:p>
            <a:pPr indent="0" lvl="0" marL="4762"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Las tecnologías que usamos fueron BASE DE DATOS: </a:t>
            </a:r>
            <a:endParaRPr b="0" i="0" sz="2800" u="none" cap="none" strike="noStrike">
              <a:solidFill>
                <a:srgbClr val="000000"/>
              </a:solidFill>
              <a:latin typeface="Arial"/>
              <a:ea typeface="Arial"/>
              <a:cs typeface="Arial"/>
              <a:sym typeface="Arial"/>
            </a:endParaRPr>
          </a:p>
          <a:p>
            <a:pPr indent="-457200" lvl="0" marL="461962" marR="0" rtl="0" algn="l">
              <a:lnSpc>
                <a:spcPct val="100000"/>
              </a:lnSpc>
              <a:spcBef>
                <a:spcPts val="0"/>
              </a:spcBef>
              <a:spcAft>
                <a:spcPts val="0"/>
              </a:spcAft>
              <a:buClr>
                <a:srgbClr val="000000"/>
              </a:buClr>
              <a:buSzPts val="2800"/>
              <a:buFont typeface="Arial"/>
              <a:buChar char="•"/>
            </a:pPr>
            <a:r>
              <a:rPr lang="en-US" sz="2800"/>
              <a:t>SQL</a:t>
            </a:r>
            <a:endParaRPr b="0" i="0" sz="2800" u="none" cap="none" strike="noStrike">
              <a:solidFill>
                <a:srgbClr val="000000"/>
              </a:solidFill>
              <a:latin typeface="Arial"/>
              <a:ea typeface="Arial"/>
              <a:cs typeface="Arial"/>
              <a:sym typeface="Arial"/>
            </a:endParaRPr>
          </a:p>
          <a:p>
            <a:pPr indent="-457200" lvl="0" marL="461962"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MySQL </a:t>
            </a:r>
            <a:endParaRPr b="0" i="0" sz="2800" u="none" cap="none" strike="noStrike">
              <a:solidFill>
                <a:srgbClr val="000000"/>
              </a:solidFill>
              <a:latin typeface="Arial"/>
              <a:ea typeface="Arial"/>
              <a:cs typeface="Arial"/>
              <a:sym typeface="Arial"/>
            </a:endParaRPr>
          </a:p>
        </p:txBody>
      </p:sp>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descr="EscuelaIT Duoc UC - Escuela de Informática y Telecomunicaciones Duoc UC - Duoc  UC | LinkedIn" id="184" name="Google Shape;184;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5" name="Google Shape;185;p11"/>
          <p:cNvSpPr txBox="1"/>
          <p:nvPr/>
        </p:nvSpPr>
        <p:spPr>
          <a:xfrm>
            <a:off x="1" y="2707792"/>
            <a:ext cx="12191999" cy="176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DEMOSTRACIÓN DEL RESULTADO DEL PROYECTO</a:t>
            </a:r>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757070"/>
                </a:solidFill>
                <a:latin typeface="Calibri"/>
                <a:ea typeface="Calibri"/>
                <a:cs typeface="Calibri"/>
                <a:sym typeface="Calibri"/>
              </a:rPr>
              <a:t>*Exposición del sistema</a:t>
            </a:r>
            <a:endParaRPr b="0" i="0" sz="2400" u="none" cap="none" strike="noStrike">
              <a:solidFill>
                <a:srgbClr val="757070"/>
              </a:solidFill>
              <a:latin typeface="Calibri"/>
              <a:ea typeface="Calibri"/>
              <a:cs typeface="Calibri"/>
              <a:sym typeface="Calibri"/>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EscuelaIT Duoc UC - Escuela de Informática y Telecomunicaciones Duoc UC - Duoc  UC | LinkedIn" id="190" name="Google Shape;190;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1" name="Google Shape;191;p12"/>
          <p:cNvSpPr txBox="1"/>
          <p:nvPr/>
        </p:nvSpPr>
        <p:spPr>
          <a:xfrm>
            <a:off x="1" y="1459095"/>
            <a:ext cx="12191999"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Resultados obtenidos</a:t>
            </a:r>
            <a:endParaRPr/>
          </a:p>
        </p:txBody>
      </p:sp>
      <p:sp>
        <p:nvSpPr>
          <p:cNvPr id="192" name="Google Shape;192;p12"/>
          <p:cNvSpPr txBox="1"/>
          <p:nvPr/>
        </p:nvSpPr>
        <p:spPr>
          <a:xfrm>
            <a:off x="1042238" y="3219450"/>
            <a:ext cx="9798412" cy="21869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Los resultados que obtuvimos al final de este proyecto fue una página web y aplicación de escritorio totalmente funcionales para lo que se nos fue pedido en el desarrollo de este mismo ya que cumple con todo lo que se nos fue pedido</a:t>
            </a:r>
            <a:endParaRPr b="0" i="0" sz="2800" u="none" cap="none" strike="noStrike">
              <a:solidFill>
                <a:srgbClr val="000000"/>
              </a:solidFill>
              <a:latin typeface="Arial"/>
              <a:ea typeface="Arial"/>
              <a:cs typeface="Arial"/>
              <a:sym typeface="Arial"/>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EscuelaIT Duoc UC - Escuela de Informática y Telecomunicaciones Duoc UC - Duoc  UC | LinkedIn" id="197" name="Google Shape;197;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8" name="Google Shape;198;p13"/>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Obstáculos presentados durante el desarrollo</a:t>
            </a:r>
            <a:endParaRPr/>
          </a:p>
        </p:txBody>
      </p:sp>
      <p:sp>
        <p:nvSpPr>
          <p:cNvPr id="199" name="Google Shape;199;p13"/>
          <p:cNvSpPr txBox="1"/>
          <p:nvPr/>
        </p:nvSpPr>
        <p:spPr>
          <a:xfrm>
            <a:off x="765670" y="3219450"/>
            <a:ext cx="10695229" cy="17678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Los obstáculos más importantes que se nos presentaron en el desarrollo de este proyecto fue la falta de tiempo que tuvimos para desarrollarlo de forma efectiva en los tiempos dados de manera previa por nuestro profesor.</a:t>
            </a:r>
            <a:endParaRPr b="0" i="0" sz="2800" u="none" cap="none" strike="noStrike">
              <a:solidFill>
                <a:srgbClr val="000000"/>
              </a:solidFill>
              <a:latin typeface="Arial"/>
              <a:ea typeface="Arial"/>
              <a:cs typeface="Arial"/>
              <a:sym typeface="Arial"/>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EscuelaIT Duoc UC - Escuela de Informática y Telecomunicaciones Duoc UC - Duoc  UC | LinkedIn" id="204" name="Google Shape;204;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5" name="Google Shape;205;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PREGUNTAS DE LA COMISIÓN</a:t>
            </a:r>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91" name="Google Shape;91;p2"/>
          <p:cNvGrpSpPr/>
          <p:nvPr/>
        </p:nvGrpSpPr>
        <p:grpSpPr>
          <a:xfrm>
            <a:off x="4121026" y="1710819"/>
            <a:ext cx="7633494" cy="3592562"/>
            <a:chOff x="0" y="0"/>
            <a:chExt cx="7633494" cy="2855050"/>
          </a:xfrm>
        </p:grpSpPr>
        <p:sp>
          <p:nvSpPr>
            <p:cNvPr id="92" name="Google Shape;92;p2"/>
            <p:cNvSpPr/>
            <p:nvPr/>
          </p:nvSpPr>
          <p:spPr>
            <a:xfrm>
              <a:off x="0" y="0"/>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txBox="1"/>
            <p:nvPr/>
          </p:nvSpPr>
          <p:spPr>
            <a:xfrm>
              <a:off x="1662653" y="0"/>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Freddy Bravo </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b="0" i="0" lang="en-US" sz="2000" u="none" cap="none" strike="noStrike">
                  <a:solidFill>
                    <a:schemeClr val="lt1"/>
                  </a:solidFill>
                  <a:latin typeface="Calibri"/>
                  <a:ea typeface="Calibri"/>
                  <a:cs typeface="Calibri"/>
                  <a:sym typeface="Calibri"/>
                </a:rPr>
                <a:t>Cargo:developer de proyecto y jefe de proyecto </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b="0" i="0" lang="en-US" sz="2000" u="none" cap="none" strike="noStrike">
                  <a:solidFill>
                    <a:schemeClr val="lt1"/>
                  </a:solidFill>
                  <a:latin typeface="Calibri"/>
                  <a:ea typeface="Calibri"/>
                  <a:cs typeface="Calibri"/>
                  <a:sym typeface="Calibri"/>
                </a:rPr>
                <a:t>Funciones desempeñadas:developer de página web, aplicación de escritorio y base de datos</a:t>
              </a:r>
              <a:endParaRPr b="0" i="0" sz="2000" u="none" cap="none" strike="noStrike">
                <a:solidFill>
                  <a:schemeClr val="lt1"/>
                </a:solidFill>
                <a:latin typeface="Calibri"/>
                <a:ea typeface="Calibri"/>
                <a:cs typeface="Calibri"/>
                <a:sym typeface="Calibri"/>
              </a:endParaRPr>
            </a:p>
          </p:txBody>
        </p:sp>
        <p:sp>
          <p:nvSpPr>
            <p:cNvPr id="94" name="Google Shape;94;p2"/>
            <p:cNvSpPr/>
            <p:nvPr/>
          </p:nvSpPr>
          <p:spPr>
            <a:xfrm>
              <a:off x="135954" y="135954"/>
              <a:ext cx="1526698" cy="1087638"/>
            </a:xfrm>
            <a:prstGeom prst="roundRect">
              <a:avLst>
                <a:gd fmla="val 10000" name="adj"/>
              </a:avLst>
            </a:prstGeom>
            <a:solidFill>
              <a:srgbClr val="C3D4EB"/>
            </a:soli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0" y="1495502"/>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txBox="1"/>
            <p:nvPr/>
          </p:nvSpPr>
          <p:spPr>
            <a:xfrm>
              <a:off x="1662653" y="1495502"/>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Ema Simunovic </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b="0" i="0" lang="en-US" sz="2000" u="none" cap="none" strike="noStrike">
                  <a:solidFill>
                    <a:schemeClr val="lt1"/>
                  </a:solidFill>
                  <a:latin typeface="Calibri"/>
                  <a:ea typeface="Calibri"/>
                  <a:cs typeface="Calibri"/>
                  <a:sym typeface="Calibri"/>
                </a:rPr>
                <a:t>Cargo: tester,scrum master,encargado de diseño </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b="0" i="0" lang="en-US" sz="2000" u="none" cap="none" strike="noStrike">
                  <a:solidFill>
                    <a:schemeClr val="lt1"/>
                  </a:solidFill>
                  <a:latin typeface="Calibri"/>
                  <a:ea typeface="Calibri"/>
                  <a:cs typeface="Calibri"/>
                  <a:sym typeface="Calibri"/>
                </a:rPr>
                <a:t>Funciones desempeñadas: testeo del proyecto, desarrollo de documentación y desarrollo de diseño de página web y aplicación de escritorio </a:t>
              </a:r>
              <a:endParaRPr b="0" i="0" sz="2000" u="none" cap="none" strike="noStrike">
                <a:solidFill>
                  <a:schemeClr val="lt1"/>
                </a:solidFill>
                <a:latin typeface="Calibri"/>
                <a:ea typeface="Calibri"/>
                <a:cs typeface="Calibri"/>
                <a:sym typeface="Calibri"/>
              </a:endParaRPr>
            </a:p>
          </p:txBody>
        </p:sp>
        <p:sp>
          <p:nvSpPr>
            <p:cNvPr id="97" name="Google Shape;97;p2"/>
            <p:cNvSpPr/>
            <p:nvPr/>
          </p:nvSpPr>
          <p:spPr>
            <a:xfrm>
              <a:off x="135954" y="1631457"/>
              <a:ext cx="1526698" cy="1087638"/>
            </a:xfrm>
            <a:prstGeom prst="roundRect">
              <a:avLst>
                <a:gd fmla="val 10000" name="adj"/>
              </a:avLst>
            </a:prstGeom>
            <a:solidFill>
              <a:srgbClr val="C3D4EB"/>
            </a:soli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p2"/>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57070"/>
                </a:solidFill>
                <a:latin typeface="Calibri"/>
                <a:ea typeface="Calibri"/>
                <a:cs typeface="Calibri"/>
                <a:sym typeface="Calibri"/>
              </a:rPr>
              <a:t>PROYECTO “NOMBRE DEL PROYECTO”</a:t>
            </a:r>
            <a:endParaRPr/>
          </a:p>
        </p:txBody>
      </p:sp>
      <p:sp>
        <p:nvSpPr>
          <p:cNvPr id="99" name="Google Shape;99;p2"/>
          <p:cNvSpPr txBox="1"/>
          <p:nvPr/>
        </p:nvSpPr>
        <p:spPr>
          <a:xfrm>
            <a:off x="238327" y="3058616"/>
            <a:ext cx="3608961" cy="115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INTEGRANTES DEL PROYECTO</a:t>
            </a:r>
            <a:endParaRPr b="0" i="0" sz="1800" u="none" cap="none" strike="noStrike">
              <a:solidFill>
                <a:schemeClr val="dk1"/>
              </a:solidFill>
              <a:latin typeface="Calibri"/>
              <a:ea typeface="Calibri"/>
              <a:cs typeface="Calibri"/>
              <a:sym typeface="Calibri"/>
            </a:endParaRPr>
          </a:p>
        </p:txBody>
      </p:sp>
      <p:cxnSp>
        <p:nvCxnSpPr>
          <p:cNvPr id="100" name="Google Shape;100;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EscuelaIT Duoc UC - Escuela de Informática y Telecomunicaciones Duoc UC - Duoc  UC | LinkedIn" id="105" name="Google Shape;105;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6" name="Google Shape;106;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57070"/>
                </a:solidFill>
                <a:latin typeface="Calibri"/>
                <a:ea typeface="Calibri"/>
                <a:cs typeface="Calibri"/>
                <a:sym typeface="Calibri"/>
              </a:rPr>
              <a:t>PROYECTO “NOMBRE DEL PROYECTO”</a:t>
            </a:r>
            <a:endParaRPr/>
          </a:p>
        </p:txBody>
      </p:sp>
      <p:sp>
        <p:nvSpPr>
          <p:cNvPr id="107" name="Google Shape;107;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DESCRIPCIÓN DEL PROYECTO</a:t>
            </a:r>
            <a:endParaRPr b="0" i="0" sz="1800" u="none" cap="none" strike="noStrike">
              <a:solidFill>
                <a:schemeClr val="dk1"/>
              </a:solidFill>
              <a:latin typeface="Calibri"/>
              <a:ea typeface="Calibri"/>
              <a:cs typeface="Calibri"/>
              <a:sym typeface="Calibri"/>
            </a:endParaRPr>
          </a:p>
        </p:txBody>
      </p:sp>
      <p:cxnSp>
        <p:nvCxnSpPr>
          <p:cNvPr id="108" name="Google Shape;108;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09" name="Google Shape;109;p3"/>
          <p:cNvSpPr/>
          <p:nvPr/>
        </p:nvSpPr>
        <p:spPr>
          <a:xfrm>
            <a:off x="714909" y="2169769"/>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sng" cap="none" strike="noStrike">
                <a:solidFill>
                  <a:schemeClr val="dk1"/>
                </a:solidFill>
                <a:latin typeface="Calibri"/>
                <a:ea typeface="Calibri"/>
                <a:cs typeface="Calibri"/>
                <a:sym typeface="Calibri"/>
              </a:rPr>
              <a:t>Problema o dolor</a:t>
            </a:r>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La problemática a resolver es que los estudiantes del sector donde se ubica el bazar no tienen muchos lugares para comprar sus materiales y los locales que hay estan demasiado lejos de algunos colegios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chemeClr val="dk1"/>
              </a:solidFill>
              <a:latin typeface="Calibri"/>
              <a:ea typeface="Calibri"/>
              <a:cs typeface="Calibri"/>
              <a:sym typeface="Calibri"/>
            </a:endParaRPr>
          </a:p>
        </p:txBody>
      </p:sp>
      <p:sp>
        <p:nvSpPr>
          <p:cNvPr id="110" name="Google Shape;110;p3"/>
          <p:cNvSpPr/>
          <p:nvPr/>
        </p:nvSpPr>
        <p:spPr>
          <a:xfrm>
            <a:off x="6912079" y="2177325"/>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sng" cap="none" strike="noStrike">
                <a:solidFill>
                  <a:schemeClr val="dk1"/>
                </a:solidFill>
                <a:latin typeface="Calibri"/>
                <a:ea typeface="Calibri"/>
                <a:cs typeface="Calibri"/>
                <a:sym typeface="Calibri"/>
              </a:rPr>
              <a:t>Propuesta de solución</a:t>
            </a:r>
            <a:endParaRPr/>
          </a:p>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Nuestra propuesta para solucionar esta problemática es crear una tienda online donde estos estudiantes podrán adquirir sus materiales de forma rápida y efectiva teniendo una página online para los clientes y una aplicación de escritorio para los vendedores en este caso los dueños del bazar </a:t>
            </a:r>
            <a:endParaRPr b="0" i="0" sz="1800" u="none" cap="none" strike="noStrike">
              <a:solidFill>
                <a:schemeClr val="dk1"/>
              </a:solidFill>
              <a:latin typeface="Calibri"/>
              <a:ea typeface="Calibri"/>
              <a:cs typeface="Calibri"/>
              <a:sym typeface="Calibri"/>
            </a:endParaRPr>
          </a:p>
        </p:txBody>
      </p:sp>
      <p:sp>
        <p:nvSpPr>
          <p:cNvPr id="111" name="Google Shape;111;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EscuelaIT Duoc UC - Escuela de Informática y Telecomunicaciones Duoc UC - Duoc  UC | LinkedIn" id="116" name="Google Shape;116;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7" name="Google Shape;117;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57070"/>
                </a:solidFill>
                <a:latin typeface="Calibri"/>
                <a:ea typeface="Calibri"/>
                <a:cs typeface="Calibri"/>
                <a:sym typeface="Calibri"/>
              </a:rPr>
              <a:t>PROYECTO “NOMBRE DEL PROYECTO”</a:t>
            </a:r>
            <a:endParaRPr/>
          </a:p>
        </p:txBody>
      </p:sp>
      <p:sp>
        <p:nvSpPr>
          <p:cNvPr id="118" name="Google Shape;118;p4"/>
          <p:cNvSpPr txBox="1"/>
          <p:nvPr/>
        </p:nvSpPr>
        <p:spPr>
          <a:xfrm>
            <a:off x="0" y="1384304"/>
            <a:ext cx="1219199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Objetivo General</a:t>
            </a:r>
            <a:endParaRPr b="0" i="0" sz="1800" u="none" cap="none" strike="noStrike">
              <a:solidFill>
                <a:schemeClr val="dk1"/>
              </a:solidFill>
              <a:latin typeface="Calibri"/>
              <a:ea typeface="Calibri"/>
              <a:cs typeface="Calibri"/>
              <a:sym typeface="Calibri"/>
            </a:endParaRPr>
          </a:p>
        </p:txBody>
      </p:sp>
      <p:cxnSp>
        <p:nvCxnSpPr>
          <p:cNvPr id="119" name="Google Shape;119;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0" name="Google Shape;120;p4"/>
          <p:cNvSpPr txBox="1"/>
          <p:nvPr/>
        </p:nvSpPr>
        <p:spPr>
          <a:xfrm>
            <a:off x="1" y="4082446"/>
            <a:ext cx="1219199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Objetivos Específicos</a:t>
            </a:r>
            <a:endParaRPr b="0" i="0" sz="1800" u="none" cap="none" strike="noStrike">
              <a:solidFill>
                <a:schemeClr val="dk1"/>
              </a:solidFill>
              <a:latin typeface="Calibri"/>
              <a:ea typeface="Calibri"/>
              <a:cs typeface="Calibri"/>
              <a:sym typeface="Calibri"/>
            </a:endParaRPr>
          </a:p>
        </p:txBody>
      </p:sp>
      <p:sp>
        <p:nvSpPr>
          <p:cNvPr id="121" name="Google Shape;121;p4"/>
          <p:cNvSpPr/>
          <p:nvPr/>
        </p:nvSpPr>
        <p:spPr>
          <a:xfrm>
            <a:off x="614515" y="2040571"/>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El objetivo general del proyecto es facilitar la adquisición de materiales para los estudiantes mediante un sistema web</a:t>
            </a:r>
            <a:endParaRPr b="0" i="0" sz="1800" u="none" cap="none" strike="noStrike">
              <a:solidFill>
                <a:schemeClr val="dk1"/>
              </a:solidFill>
              <a:latin typeface="Calibri"/>
              <a:ea typeface="Calibri"/>
              <a:cs typeface="Calibri"/>
              <a:sym typeface="Calibri"/>
            </a:endParaRPr>
          </a:p>
        </p:txBody>
      </p:sp>
      <p:sp>
        <p:nvSpPr>
          <p:cNvPr id="122" name="Google Shape;122;p4"/>
          <p:cNvSpPr/>
          <p:nvPr/>
        </p:nvSpPr>
        <p:spPr>
          <a:xfrm>
            <a:off x="614514" y="4732407"/>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Los otros objetivos son el aumentar las ventas y la facilitación de ventas mediante este sistema ya que al tener un sistema de ventas se facilita la compra y venta de productos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EscuelaIT Duoc UC - Escuela de Informática y Telecomunicaciones Duoc UC - Duoc  UC | LinkedIn" id="127" name="Google Shape;127;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8" name="Google Shape;128;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57070"/>
                </a:solidFill>
                <a:latin typeface="Calibri"/>
                <a:ea typeface="Calibri"/>
                <a:cs typeface="Calibri"/>
                <a:sym typeface="Calibri"/>
              </a:rPr>
              <a:t>PROYECTO “NOMBRE DEL PROYECTO”</a:t>
            </a:r>
            <a:endParaRPr/>
          </a:p>
        </p:txBody>
      </p:sp>
      <p:sp>
        <p:nvSpPr>
          <p:cNvPr id="129" name="Google Shape;129;p5"/>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Alcances y limitaciones del proyecto</a:t>
            </a:r>
            <a:endParaRPr/>
          </a:p>
        </p:txBody>
      </p:sp>
      <p:cxnSp>
        <p:nvCxnSpPr>
          <p:cNvPr id="130" name="Google Shape;130;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1" name="Google Shape;131;p5"/>
          <p:cNvSpPr txBox="1"/>
          <p:nvPr/>
        </p:nvSpPr>
        <p:spPr>
          <a:xfrm>
            <a:off x="667272" y="3219450"/>
            <a:ext cx="10309636" cy="21869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El alcance de nuestro proyecto es que mejora la venta de productos y por lo tanto aumentan las ventas y por ejemplo una de las limitaciones del proyecto es que el cliente no puede comprar algun producto si no está registrado y con su sesión iniciada</a:t>
            </a:r>
            <a:endParaRPr b="0" i="0" sz="2800" u="none" cap="none" strike="noStrike">
              <a:solidFill>
                <a:srgbClr val="000000"/>
              </a:solidFill>
              <a:latin typeface="Arial"/>
              <a:ea typeface="Arial"/>
              <a:cs typeface="Arial"/>
              <a:sym typeface="Arial"/>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EscuelaIT Duoc UC - Escuela de Informática y Telecomunicaciones Duoc UC - Duoc  UC | LinkedIn" id="136" name="Google Shape;136;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7" name="Google Shape;137;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57070"/>
                </a:solidFill>
                <a:latin typeface="Calibri"/>
                <a:ea typeface="Calibri"/>
                <a:cs typeface="Calibri"/>
                <a:sym typeface="Calibri"/>
              </a:rPr>
              <a:t>PROYECTO “NOMBRE DEL PROYECTO”</a:t>
            </a:r>
            <a:endParaRPr/>
          </a:p>
        </p:txBody>
      </p:sp>
      <p:sp>
        <p:nvSpPr>
          <p:cNvPr id="138" name="Google Shape;138;p6"/>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Metodología de trabajo para el desarrollo del proyecto</a:t>
            </a:r>
            <a:endParaRPr b="0" i="0" sz="1800" u="none" cap="none" strike="noStrike">
              <a:solidFill>
                <a:schemeClr val="dk1"/>
              </a:solidFill>
              <a:latin typeface="Calibri"/>
              <a:ea typeface="Calibri"/>
              <a:cs typeface="Calibri"/>
              <a:sym typeface="Calibri"/>
            </a:endParaRPr>
          </a:p>
        </p:txBody>
      </p:sp>
      <p:cxnSp>
        <p:nvCxnSpPr>
          <p:cNvPr id="139" name="Google Shape;139;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0" name="Google Shape;140;p6"/>
          <p:cNvSpPr txBox="1"/>
          <p:nvPr/>
        </p:nvSpPr>
        <p:spPr>
          <a:xfrm>
            <a:off x="834813" y="3219450"/>
            <a:ext cx="10280378" cy="21869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La metodología que usamos para hacer este proyecto fue la metodología scrum ya que al ser una metodología más ágil y con documentación más específica nos pareció lo ideal para el proyecto ya que la metodología tradicional al ser más rigida nos pareció que una más ágil nos facilitaría más las cosas</a:t>
            </a:r>
            <a:endParaRPr b="0" i="0" sz="2800" u="none" cap="none" strike="noStrike">
              <a:solidFill>
                <a:srgbClr val="000000"/>
              </a:solidFill>
              <a:latin typeface="Arial"/>
              <a:ea typeface="Arial"/>
              <a:cs typeface="Arial"/>
              <a:sym typeface="Arial"/>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EscuelaIT Duoc UC - Escuela de Informática y Telecomunicaciones Duoc UC - Duoc  UC | LinkedIn" id="145" name="Google Shape;145;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6" name="Google Shape;146;p7"/>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57070"/>
                </a:solidFill>
                <a:latin typeface="Calibri"/>
                <a:ea typeface="Calibri"/>
                <a:cs typeface="Calibri"/>
                <a:sym typeface="Calibri"/>
              </a:rPr>
              <a:t>PROYECTO “NOMBRE DEL PROYECTO”</a:t>
            </a:r>
            <a:endParaRPr/>
          </a:p>
        </p:txBody>
      </p:sp>
      <p:sp>
        <p:nvSpPr>
          <p:cNvPr id="147" name="Google Shape;147;p7"/>
          <p:cNvSpPr txBox="1"/>
          <p:nvPr/>
        </p:nvSpPr>
        <p:spPr>
          <a:xfrm>
            <a:off x="1" y="1155656"/>
            <a:ext cx="12191999" cy="86610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Cronograma para el desarrollo del proyecto</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757070"/>
                </a:solidFill>
                <a:latin typeface="Calibri"/>
                <a:ea typeface="Calibri"/>
                <a:cs typeface="Calibri"/>
                <a:sym typeface="Calibri"/>
              </a:rPr>
              <a:t>* Utilizar cronograma de inicio, indicando el cumplimiento al término del proyecto </a:t>
            </a:r>
            <a:endParaRPr b="0" i="0" sz="1000" u="none" cap="none" strike="noStrike">
              <a:solidFill>
                <a:srgbClr val="757070"/>
              </a:solidFill>
              <a:latin typeface="Calibri"/>
              <a:ea typeface="Calibri"/>
              <a:cs typeface="Calibri"/>
              <a:sym typeface="Calibri"/>
            </a:endParaRPr>
          </a:p>
        </p:txBody>
      </p:sp>
      <p:cxnSp>
        <p:nvCxnSpPr>
          <p:cNvPr id="148" name="Google Shape;148;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49" name="Google Shape;149;p7"/>
          <p:cNvPicPr preferRelativeResize="0"/>
          <p:nvPr/>
        </p:nvPicPr>
        <p:blipFill>
          <a:blip r:embed="rId4">
            <a:alphaModFix/>
          </a:blip>
          <a:stretch>
            <a:fillRect/>
          </a:stretch>
        </p:blipFill>
        <p:spPr>
          <a:xfrm>
            <a:off x="152400" y="2174157"/>
            <a:ext cx="11887199" cy="3064491"/>
          </a:xfrm>
          <a:prstGeom prst="rect">
            <a:avLst/>
          </a:prstGeom>
          <a:noFill/>
          <a:ln>
            <a:noFill/>
          </a:ln>
        </p:spPr>
      </p:pic>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EscuelaIT Duoc UC - Escuela de Informática y Telecomunicaciones Duoc UC - Duoc  UC | LinkedIn" id="154" name="Google Shape;154;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5" name="Google Shape;155;p8"/>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57070"/>
                </a:solidFill>
                <a:latin typeface="Calibri"/>
                <a:ea typeface="Calibri"/>
                <a:cs typeface="Calibri"/>
                <a:sym typeface="Calibri"/>
              </a:rPr>
              <a:t>PROYECTO “NOMBRE DEL PROYECTO”</a:t>
            </a:r>
            <a:endParaRPr/>
          </a:p>
        </p:txBody>
      </p:sp>
      <p:sp>
        <p:nvSpPr>
          <p:cNvPr id="156" name="Google Shape;156;p8"/>
          <p:cNvSpPr txBox="1"/>
          <p:nvPr/>
        </p:nvSpPr>
        <p:spPr>
          <a:xfrm>
            <a:off x="0" y="455055"/>
            <a:ext cx="121920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Arquitectura del software</a:t>
            </a:r>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757070"/>
                </a:solidFill>
                <a:latin typeface="Calibri"/>
                <a:ea typeface="Calibri"/>
                <a:cs typeface="Calibri"/>
                <a:sym typeface="Calibri"/>
              </a:rPr>
              <a:t>*Presentar esquema</a:t>
            </a:r>
            <a:endParaRPr/>
          </a:p>
        </p:txBody>
      </p:sp>
      <p:cxnSp>
        <p:nvCxnSpPr>
          <p:cNvPr id="157" name="Google Shape;157;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58" name="Google Shape;158;p8"/>
          <p:cNvPicPr preferRelativeResize="0"/>
          <p:nvPr/>
        </p:nvPicPr>
        <p:blipFill>
          <a:blip r:embed="rId4">
            <a:alphaModFix/>
          </a:blip>
          <a:stretch>
            <a:fillRect/>
          </a:stretch>
        </p:blipFill>
        <p:spPr>
          <a:xfrm>
            <a:off x="1026325" y="1232373"/>
            <a:ext cx="9019249" cy="5413500"/>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EscuelaIT Duoc UC - Escuela de Informática y Telecomunicaciones Duoc UC - Duoc  UC | LinkedIn" id="163" name="Google Shape;163;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4" name="Google Shape;164;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57070"/>
                </a:solidFill>
                <a:latin typeface="Calibri"/>
                <a:ea typeface="Calibri"/>
                <a:cs typeface="Calibri"/>
                <a:sym typeface="Calibri"/>
              </a:rPr>
              <a:t>PROYECTO “NOMBRE DEL PROYECTO”</a:t>
            </a:r>
            <a:endParaRPr/>
          </a:p>
        </p:txBody>
      </p:sp>
      <p:sp>
        <p:nvSpPr>
          <p:cNvPr id="165" name="Google Shape;165;p9"/>
          <p:cNvSpPr txBox="1"/>
          <p:nvPr/>
        </p:nvSpPr>
        <p:spPr>
          <a:xfrm>
            <a:off x="0" y="6772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Modelo de datos</a:t>
            </a:r>
            <a:endParaRPr/>
          </a:p>
        </p:txBody>
      </p:sp>
      <p:cxnSp>
        <p:nvCxnSpPr>
          <p:cNvPr id="166" name="Google Shape;166;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67" name="Google Shape;167;p9"/>
          <p:cNvPicPr preferRelativeResize="0"/>
          <p:nvPr/>
        </p:nvPicPr>
        <p:blipFill>
          <a:blip r:embed="rId4">
            <a:alphaModFix/>
          </a:blip>
          <a:stretch>
            <a:fillRect/>
          </a:stretch>
        </p:blipFill>
        <p:spPr>
          <a:xfrm>
            <a:off x="1320650" y="1861086"/>
            <a:ext cx="9823087" cy="4474214"/>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2023-10-29T03:12:11Z</dcterms:created>
  <dc:creator>Gerardo Galan Cruz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a671acf522bd4e3fb8a4f47aeadccc1d</vt:lpwstr>
  </property>
</Properties>
</file>