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4"/>
  </p:notesMasterIdLst>
  <p:handoutMasterIdLst>
    <p:handoutMasterId r:id="rId15"/>
  </p:handoutMasterIdLst>
  <p:sldIdLst>
    <p:sldId id="256" r:id="rId5"/>
    <p:sldId id="265" r:id="rId6"/>
    <p:sldId id="260" r:id="rId7"/>
    <p:sldId id="268" r:id="rId8"/>
    <p:sldId id="269" r:id="rId9"/>
    <p:sldId id="270" r:id="rId10"/>
    <p:sldId id="271" r:id="rId11"/>
    <p:sldId id="272" r:id="rId12"/>
    <p:sldId id="267" r:id="rId13"/>
  </p:sldIdLst>
  <p:sldSz cx="12192000" cy="6858000"/>
  <p:notesSz cx="6858000" cy="9144000"/>
  <p:defaultTextStyle>
    <a:defPPr rtl="0">
      <a:defRPr lang="pt-P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1" autoAdjust="0"/>
  </p:normalViewPr>
  <p:slideViewPr>
    <p:cSldViewPr snapToGrid="0">
      <p:cViewPr varScale="1">
        <p:scale>
          <a:sx n="116" d="100"/>
          <a:sy n="116" d="100"/>
        </p:scale>
        <p:origin x="336" y="192"/>
      </p:cViewPr>
      <p:guideLst>
        <p:guide orient="horz" pos="2160"/>
        <p:guide pos="3840"/>
      </p:guideLst>
    </p:cSldViewPr>
  </p:slideViewPr>
  <p:notesTextViewPr>
    <p:cViewPr>
      <p:scale>
        <a:sx n="1" d="1"/>
        <a:sy n="1" d="1"/>
      </p:scale>
      <p:origin x="0" y="0"/>
    </p:cViewPr>
  </p:notesTextViewPr>
  <p:notesViewPr>
    <p:cSldViewPr snapToGrid="0">
      <p:cViewPr varScale="1">
        <p:scale>
          <a:sx n="77" d="100"/>
          <a:sy n="77" d="100"/>
        </p:scale>
        <p:origin x="377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 xmlns:a16="http://schemas.microsoft.com/office/drawing/2014/main" id="{0B9F29A9-E82C-4E11-B6C5-1492531CA39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a:extLst>
              <a:ext uri="{FF2B5EF4-FFF2-40B4-BE49-F238E27FC236}">
                <a16:creationId xmlns="" xmlns:a16="http://schemas.microsoft.com/office/drawing/2014/main" id="{3620C7B0-CCDC-4C09-912E-A43F5EC214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FE23B9-FC1D-42BB-9A0B-9F7A4B4A2C56}" type="datetime1">
              <a:rPr lang="pt-PT" smtClean="0"/>
              <a:t>04/11/2022</a:t>
            </a:fld>
            <a:endParaRPr lang="pt-PT" dirty="0"/>
          </a:p>
        </p:txBody>
      </p:sp>
      <p:sp>
        <p:nvSpPr>
          <p:cNvPr id="4" name="Marcador de Posição do Rodapé 3">
            <a:extLst>
              <a:ext uri="{FF2B5EF4-FFF2-40B4-BE49-F238E27FC236}">
                <a16:creationId xmlns="" xmlns:a16="http://schemas.microsoft.com/office/drawing/2014/main" id="{E3904143-4294-479F-90F0-4E19CEBCC5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Marcador de Posição do Número do Diapositivo 4">
            <a:extLst>
              <a:ext uri="{FF2B5EF4-FFF2-40B4-BE49-F238E27FC236}">
                <a16:creationId xmlns="" xmlns:a16="http://schemas.microsoft.com/office/drawing/2014/main" id="{6D644E84-A3F0-47E2-B791-5D3F884EA4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532098-997D-43A0-8404-6E2A2CCA309A}" type="slidenum">
              <a:rPr lang="pt-PT" smtClean="0"/>
              <a:t>‹nº›</a:t>
            </a:fld>
            <a:endParaRPr lang="pt-PT"/>
          </a:p>
        </p:txBody>
      </p:sp>
    </p:spTree>
    <p:extLst>
      <p:ext uri="{BB962C8B-B14F-4D97-AF65-F5344CB8AC3E}">
        <p14:creationId xmlns:p14="http://schemas.microsoft.com/office/powerpoint/2010/main" val="1746420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noProof="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1E808A-393A-4474-9384-8E4742057935}" type="datetime1">
              <a:rPr lang="pt-PT" smtClean="0"/>
              <a:pPr/>
              <a:t>04/11/2022</a:t>
            </a:fld>
            <a:endParaRPr lang="pt-PT"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noProof="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noProof="0" dirty="0"/>
              <a:t>Editar estilos de texto do Modelo Global</a:t>
            </a:r>
          </a:p>
          <a:p>
            <a:pPr lvl="1"/>
            <a:r>
              <a:rPr lang="pt-PT" noProof="0" dirty="0"/>
              <a:t>Segundo nível</a:t>
            </a:r>
          </a:p>
          <a:p>
            <a:pPr lvl="2"/>
            <a:r>
              <a:rPr lang="pt-PT" noProof="0" dirty="0"/>
              <a:t>Terceiro nível</a:t>
            </a:r>
          </a:p>
          <a:p>
            <a:pPr lvl="3"/>
            <a:r>
              <a:rPr lang="pt-PT" noProof="0" dirty="0"/>
              <a:t>Quarto nível</a:t>
            </a:r>
          </a:p>
          <a:p>
            <a:pPr lvl="4"/>
            <a:r>
              <a:rPr lang="pt-PT" noProof="0" dirty="0"/>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noProof="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B7342D-1E5A-435C-87A3-22925F2D1CEE}" type="slidenum">
              <a:rPr lang="pt-PT" noProof="0" smtClean="0"/>
              <a:t>‹nº›</a:t>
            </a:fld>
            <a:endParaRPr lang="pt-PT" noProof="0"/>
          </a:p>
        </p:txBody>
      </p:sp>
    </p:spTree>
    <p:extLst>
      <p:ext uri="{BB962C8B-B14F-4D97-AF65-F5344CB8AC3E}">
        <p14:creationId xmlns:p14="http://schemas.microsoft.com/office/powerpoint/2010/main" val="1978485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77B7342D-1E5A-435C-87A3-22925F2D1CEE}" type="slidenum">
              <a:rPr lang="pt-PT" smtClean="0"/>
              <a:t>1</a:t>
            </a:fld>
            <a:endParaRPr lang="pt-PT"/>
          </a:p>
        </p:txBody>
      </p:sp>
    </p:spTree>
    <p:extLst>
      <p:ext uri="{BB962C8B-B14F-4D97-AF65-F5344CB8AC3E}">
        <p14:creationId xmlns:p14="http://schemas.microsoft.com/office/powerpoint/2010/main" val="2873129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77B7342D-1E5A-435C-87A3-22925F2D1CEE}" type="slidenum">
              <a:rPr lang="pt-PT" smtClean="0"/>
              <a:t>2</a:t>
            </a:fld>
            <a:endParaRPr lang="pt-PT"/>
          </a:p>
        </p:txBody>
      </p:sp>
    </p:spTree>
    <p:extLst>
      <p:ext uri="{BB962C8B-B14F-4D97-AF65-F5344CB8AC3E}">
        <p14:creationId xmlns:p14="http://schemas.microsoft.com/office/powerpoint/2010/main" val="651361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77B7342D-1E5A-435C-87A3-22925F2D1CEE}" type="slidenum">
              <a:rPr lang="pt-PT" smtClean="0"/>
              <a:t>3</a:t>
            </a:fld>
            <a:endParaRPr lang="pt-PT"/>
          </a:p>
        </p:txBody>
      </p:sp>
    </p:spTree>
    <p:extLst>
      <p:ext uri="{BB962C8B-B14F-4D97-AF65-F5344CB8AC3E}">
        <p14:creationId xmlns:p14="http://schemas.microsoft.com/office/powerpoint/2010/main" val="926031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77B7342D-1E5A-435C-87A3-22925F2D1CEE}" type="slidenum">
              <a:rPr lang="pt-PT" smtClean="0"/>
              <a:t>4</a:t>
            </a:fld>
            <a:endParaRPr lang="pt-PT"/>
          </a:p>
        </p:txBody>
      </p:sp>
    </p:spTree>
    <p:extLst>
      <p:ext uri="{BB962C8B-B14F-4D97-AF65-F5344CB8AC3E}">
        <p14:creationId xmlns:p14="http://schemas.microsoft.com/office/powerpoint/2010/main" val="301981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77B7342D-1E5A-435C-87A3-22925F2D1CEE}" type="slidenum">
              <a:rPr lang="pt-PT" smtClean="0"/>
              <a:t>9</a:t>
            </a:fld>
            <a:endParaRPr lang="pt-PT"/>
          </a:p>
        </p:txBody>
      </p:sp>
    </p:spTree>
    <p:extLst>
      <p:ext uri="{BB962C8B-B14F-4D97-AF65-F5344CB8AC3E}">
        <p14:creationId xmlns:p14="http://schemas.microsoft.com/office/powerpoint/2010/main" val="2687309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154955" y="1447800"/>
            <a:ext cx="8825658" cy="3329581"/>
          </a:xfrm>
        </p:spPr>
        <p:txBody>
          <a:bodyPr rtlCol="0" anchor="b"/>
          <a:lstStyle>
            <a:lvl1pPr>
              <a:defRPr sz="7200"/>
            </a:lvl1pPr>
          </a:lstStyle>
          <a:p>
            <a:pPr rtl="0"/>
            <a:r>
              <a:rPr lang="pt-PT" noProof="0"/>
              <a:t>Clique para editar o estilo do título do Modelo Global</a:t>
            </a:r>
          </a:p>
        </p:txBody>
      </p:sp>
      <p:sp>
        <p:nvSpPr>
          <p:cNvPr id="3" name="Subtítulo 2"/>
          <p:cNvSpPr>
            <a:spLocks noGrp="1"/>
          </p:cNvSpPr>
          <p:nvPr>
            <p:ph type="subTitle" idx="1" hasCustomPrompt="1"/>
          </p:nvPr>
        </p:nvSpPr>
        <p:spPr>
          <a:xfrm>
            <a:off x="1154955" y="4777380"/>
            <a:ext cx="8825658" cy="861420"/>
          </a:xfrm>
        </p:spPr>
        <p:txBody>
          <a:bodyPr rtlCol="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PT" noProof="0"/>
              <a:t>Clique para editar o estilo do subtítulo do Modelo Global</a:t>
            </a:r>
          </a:p>
        </p:txBody>
      </p:sp>
      <p:sp>
        <p:nvSpPr>
          <p:cNvPr id="4" name="Marcador de Posição da Data 3"/>
          <p:cNvSpPr>
            <a:spLocks noGrp="1"/>
          </p:cNvSpPr>
          <p:nvPr>
            <p:ph type="dt" sz="half" idx="10"/>
          </p:nvPr>
        </p:nvSpPr>
        <p:spPr/>
        <p:txBody>
          <a:bodyPr rtlCol="0"/>
          <a:lstStyle/>
          <a:p>
            <a:pPr rtl="0"/>
            <a:fld id="{18176FF4-9EDE-4E67-AFDF-6AD4664134AF}" type="datetime1">
              <a:rPr lang="pt-PT" noProof="0" smtClean="0"/>
              <a:t>04/11/2022</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m Panorâmica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54956" y="4800587"/>
            <a:ext cx="8825657" cy="566738"/>
          </a:xfrm>
        </p:spPr>
        <p:txBody>
          <a:bodyPr rtlCol="0" anchor="b">
            <a:normAutofit/>
          </a:bodyPr>
          <a:lstStyle>
            <a:lvl1pPr algn="l">
              <a:defRPr sz="2400" b="0"/>
            </a:lvl1pPr>
          </a:lstStyle>
          <a:p>
            <a:pPr rtl="0"/>
            <a:r>
              <a:rPr lang="pt-PT" noProof="0"/>
              <a:t>Clique para editar o estilo do título do Modelo Global</a:t>
            </a:r>
          </a:p>
        </p:txBody>
      </p:sp>
      <p:sp>
        <p:nvSpPr>
          <p:cNvPr id="3" name="Marcador de Posição da Imagem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noProof="0" smtClean="0"/>
              <a:t>Clique no ícone para adicionar uma imagem</a:t>
            </a:r>
            <a:endParaRPr lang="pt-PT" noProof="0"/>
          </a:p>
        </p:txBody>
      </p:sp>
      <p:sp>
        <p:nvSpPr>
          <p:cNvPr id="4" name="Marcador de Posição do Texto 3"/>
          <p:cNvSpPr>
            <a:spLocks noGrp="1"/>
          </p:cNvSpPr>
          <p:nvPr>
            <p:ph type="body" sz="half" idx="2" hasCustomPrompt="1"/>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Editar estilos de texto do Modelo Global</a:t>
            </a:r>
          </a:p>
        </p:txBody>
      </p:sp>
      <p:sp>
        <p:nvSpPr>
          <p:cNvPr id="5" name="Marcador de Posição da Data 4"/>
          <p:cNvSpPr>
            <a:spLocks noGrp="1"/>
          </p:cNvSpPr>
          <p:nvPr>
            <p:ph type="dt" sz="half" idx="10"/>
          </p:nvPr>
        </p:nvSpPr>
        <p:spPr/>
        <p:txBody>
          <a:bodyPr rtlCol="0"/>
          <a:lstStyle/>
          <a:p>
            <a:pPr rtl="0"/>
            <a:fld id="{F6D859CC-7AB4-49BB-AE5F-B2404DD57B79}" type="datetime1">
              <a:rPr lang="pt-PT" noProof="0" smtClean="0"/>
              <a:t>04/11/2022</a:t>
            </a:fld>
            <a:endParaRPr lang="pt-PT" noProof="0"/>
          </a:p>
        </p:txBody>
      </p:sp>
      <p:sp>
        <p:nvSpPr>
          <p:cNvPr id="6" name="Marcador de Posição do Rodapé 5"/>
          <p:cNvSpPr>
            <a:spLocks noGrp="1"/>
          </p:cNvSpPr>
          <p:nvPr>
            <p:ph type="ftr" sz="quarter" idx="11"/>
          </p:nvPr>
        </p:nvSpPr>
        <p:spPr/>
        <p:txBody>
          <a:bodyPr rtlCol="0"/>
          <a:lstStyle/>
          <a:p>
            <a:pPr rtl="0"/>
            <a:endParaRPr lang="pt-PT" noProof="0"/>
          </a:p>
        </p:txBody>
      </p:sp>
      <p:sp>
        <p:nvSpPr>
          <p:cNvPr id="7" name="Marcador de Posição do Número do Diapositivo 6"/>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54954" y="1447800"/>
            <a:ext cx="8825659" cy="1981200"/>
          </a:xfrm>
        </p:spPr>
        <p:txBody>
          <a:bodyPr rtlCol="0"/>
          <a:lstStyle>
            <a:lvl1pPr>
              <a:defRPr sz="4800"/>
            </a:lvl1pPr>
          </a:lstStyle>
          <a:p>
            <a:pPr rtl="0"/>
            <a:r>
              <a:rPr lang="pt-PT" noProof="0"/>
              <a:t>Clique para editar o estilo do título do Modelo Global</a:t>
            </a:r>
          </a:p>
        </p:txBody>
      </p:sp>
      <p:sp>
        <p:nvSpPr>
          <p:cNvPr id="8" name="Marcador de Posição do Texto 3"/>
          <p:cNvSpPr>
            <a:spLocks noGrp="1"/>
          </p:cNvSpPr>
          <p:nvPr>
            <p:ph type="body" sz="half" idx="2" hasCustomPrompt="1"/>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Editar estilos de texto do Modelo Global</a:t>
            </a:r>
          </a:p>
        </p:txBody>
      </p:sp>
      <p:sp>
        <p:nvSpPr>
          <p:cNvPr id="4" name="Marcador de Posição da Data 3"/>
          <p:cNvSpPr>
            <a:spLocks noGrp="1"/>
          </p:cNvSpPr>
          <p:nvPr>
            <p:ph type="dt" sz="half" idx="10"/>
          </p:nvPr>
        </p:nvSpPr>
        <p:spPr/>
        <p:txBody>
          <a:bodyPr rtlCol="0"/>
          <a:lstStyle/>
          <a:p>
            <a:pPr rtl="0"/>
            <a:fld id="{7DC01B9E-2742-4343-AA45-CEE0CD8C7EAA}" type="datetime1">
              <a:rPr lang="pt-PT" noProof="0" smtClean="0"/>
              <a:t>04/11/2022</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574801" y="1447800"/>
            <a:ext cx="7999315" cy="2323374"/>
          </a:xfrm>
        </p:spPr>
        <p:txBody>
          <a:bodyPr rtlCol="0"/>
          <a:lstStyle>
            <a:lvl1pPr>
              <a:defRPr sz="4800"/>
            </a:lvl1pPr>
          </a:lstStyle>
          <a:p>
            <a:pPr rtl="0"/>
            <a:r>
              <a:rPr lang="pt-PT" noProof="0"/>
              <a:t>Clique para editar o estilo do título do Modelo Global</a:t>
            </a:r>
          </a:p>
        </p:txBody>
      </p:sp>
      <p:sp>
        <p:nvSpPr>
          <p:cNvPr id="14" name="Marcador de Posição do Texto 3"/>
          <p:cNvSpPr>
            <a:spLocks noGrp="1"/>
          </p:cNvSpPr>
          <p:nvPr>
            <p:ph type="body" sz="half" idx="13" hasCustomPrompt="1"/>
          </p:nvPr>
        </p:nvSpPr>
        <p:spPr>
          <a:xfrm>
            <a:off x="1930400" y="3771174"/>
            <a:ext cx="7279649" cy="342174"/>
          </a:xfrm>
        </p:spPr>
        <p:txBody>
          <a:bodyPr rtlCol="0"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Editar estilos de texto do Modelo Global</a:t>
            </a:r>
          </a:p>
        </p:txBody>
      </p:sp>
      <p:sp>
        <p:nvSpPr>
          <p:cNvPr id="10" name="Marcador de Posição do Texto 3"/>
          <p:cNvSpPr>
            <a:spLocks noGrp="1"/>
          </p:cNvSpPr>
          <p:nvPr>
            <p:ph type="body" sz="half" idx="2" hasCustomPrompt="1"/>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Editar estilos de texto do Modelo Global</a:t>
            </a:r>
          </a:p>
        </p:txBody>
      </p:sp>
      <p:sp>
        <p:nvSpPr>
          <p:cNvPr id="4" name="Marcador de Posição da Data 3"/>
          <p:cNvSpPr>
            <a:spLocks noGrp="1"/>
          </p:cNvSpPr>
          <p:nvPr>
            <p:ph type="dt" sz="half" idx="10"/>
          </p:nvPr>
        </p:nvSpPr>
        <p:spPr/>
        <p:txBody>
          <a:bodyPr rtlCol="0"/>
          <a:lstStyle/>
          <a:p>
            <a:pPr rtl="0"/>
            <a:fld id="{D4878623-6970-4CB1-BF87-A1F7C0EB2271}" type="datetime1">
              <a:rPr lang="pt-PT" noProof="0" smtClean="0"/>
              <a:t>04/11/2022</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
        <p:nvSpPr>
          <p:cNvPr id="9" name="Caixa de texto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pt-PT" noProof="0" dirty="0"/>
              <a:t>"</a:t>
            </a:r>
          </a:p>
        </p:txBody>
      </p:sp>
      <p:sp>
        <p:nvSpPr>
          <p:cNvPr id="13" name="Caixa De Texto 12"/>
          <p:cNvSpPr txBox="1"/>
          <p:nvPr userDrawn="1"/>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pt-PT" noProof="0"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54954" y="3124201"/>
            <a:ext cx="8825660" cy="1653180"/>
          </a:xfrm>
        </p:spPr>
        <p:txBody>
          <a:bodyPr rtlCol="0" anchor="b"/>
          <a:lstStyle>
            <a:lvl1pPr algn="l">
              <a:defRPr sz="4000" b="0" cap="none"/>
            </a:lvl1pPr>
          </a:lstStyle>
          <a:p>
            <a:pPr rtl="0"/>
            <a:r>
              <a:rPr lang="pt-PT" noProof="0"/>
              <a:t>Clique para editar o estilo do título do Modelo Global</a:t>
            </a:r>
          </a:p>
        </p:txBody>
      </p:sp>
      <p:sp>
        <p:nvSpPr>
          <p:cNvPr id="3" name="Marcador de Posição do Texto 2"/>
          <p:cNvSpPr>
            <a:spLocks noGrp="1"/>
          </p:cNvSpPr>
          <p:nvPr>
            <p:ph type="body" idx="1" hasCustomPrompt="1"/>
          </p:nvPr>
        </p:nvSpPr>
        <p:spPr>
          <a:xfrm>
            <a:off x="1154954" y="4777381"/>
            <a:ext cx="8825659" cy="860400"/>
          </a:xfrm>
        </p:spPr>
        <p:txBody>
          <a:bodyPr rtlCol="0"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noProof="0"/>
              <a:t>Editar estilos de texto do Modelo Global</a:t>
            </a:r>
          </a:p>
        </p:txBody>
      </p:sp>
      <p:sp>
        <p:nvSpPr>
          <p:cNvPr id="4" name="Marcador de Posição da Data 3"/>
          <p:cNvSpPr>
            <a:spLocks noGrp="1"/>
          </p:cNvSpPr>
          <p:nvPr>
            <p:ph type="dt" sz="half" idx="10"/>
          </p:nvPr>
        </p:nvSpPr>
        <p:spPr/>
        <p:txBody>
          <a:bodyPr rtlCol="0"/>
          <a:lstStyle/>
          <a:p>
            <a:pPr rtl="0"/>
            <a:fld id="{5A3DB717-B90F-468A-BE1E-794FBEF3AF08}" type="datetime1">
              <a:rPr lang="pt-PT" noProof="0" smtClean="0"/>
              <a:t>04/11/2022</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sz="4200"/>
            </a:lvl1pPr>
          </a:lstStyle>
          <a:p>
            <a:pPr rtl="0"/>
            <a:r>
              <a:rPr lang="pt-PT" noProof="0"/>
              <a:t>Clique para editar o estilo do título do Modelo Global</a:t>
            </a:r>
          </a:p>
        </p:txBody>
      </p:sp>
      <p:sp>
        <p:nvSpPr>
          <p:cNvPr id="3" name="Marcador de Posição do Texto 2"/>
          <p:cNvSpPr>
            <a:spLocks noGrp="1"/>
          </p:cNvSpPr>
          <p:nvPr>
            <p:ph type="body" idx="1" hasCustomPrompt="1"/>
          </p:nvPr>
        </p:nvSpPr>
        <p:spPr>
          <a:xfrm>
            <a:off x="632947" y="1981200"/>
            <a:ext cx="2946866"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Editar estilos de texto do Modelo Global</a:t>
            </a:r>
          </a:p>
        </p:txBody>
      </p:sp>
      <p:sp>
        <p:nvSpPr>
          <p:cNvPr id="16" name="Marcador de Posição do Texto 3"/>
          <p:cNvSpPr>
            <a:spLocks noGrp="1"/>
          </p:cNvSpPr>
          <p:nvPr>
            <p:ph type="body" sz="half" idx="15" hasCustomPrompt="1"/>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Editar estilos de texto do Modelo Global</a:t>
            </a:r>
          </a:p>
        </p:txBody>
      </p:sp>
      <p:sp>
        <p:nvSpPr>
          <p:cNvPr id="5" name="Marcador de Posição do Texto 4"/>
          <p:cNvSpPr>
            <a:spLocks noGrp="1"/>
          </p:cNvSpPr>
          <p:nvPr>
            <p:ph type="body" sz="quarter" idx="3" hasCustomPrompt="1"/>
          </p:nvPr>
        </p:nvSpPr>
        <p:spPr>
          <a:xfrm>
            <a:off x="3883659" y="1981200"/>
            <a:ext cx="2936241"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Editar estilos de texto do Modelo Global</a:t>
            </a:r>
          </a:p>
        </p:txBody>
      </p:sp>
      <p:sp>
        <p:nvSpPr>
          <p:cNvPr id="19" name="Marcador de Posição do Texto 3"/>
          <p:cNvSpPr>
            <a:spLocks noGrp="1"/>
          </p:cNvSpPr>
          <p:nvPr>
            <p:ph type="body" sz="half" idx="16" hasCustomPrompt="1"/>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Editar estilos de texto do Modelo Global</a:t>
            </a:r>
          </a:p>
        </p:txBody>
      </p:sp>
      <p:sp>
        <p:nvSpPr>
          <p:cNvPr id="14" name="Marcador de Posição do Texto 4"/>
          <p:cNvSpPr>
            <a:spLocks noGrp="1"/>
          </p:cNvSpPr>
          <p:nvPr>
            <p:ph type="body" sz="quarter" idx="13" hasCustomPrompt="1"/>
          </p:nvPr>
        </p:nvSpPr>
        <p:spPr>
          <a:xfrm>
            <a:off x="7124700" y="1981200"/>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Editar estilos de texto do Modelo Global</a:t>
            </a:r>
          </a:p>
        </p:txBody>
      </p:sp>
      <p:sp>
        <p:nvSpPr>
          <p:cNvPr id="20" name="Marcador de Posição do Texto 3"/>
          <p:cNvSpPr>
            <a:spLocks noGrp="1"/>
          </p:cNvSpPr>
          <p:nvPr>
            <p:ph type="body" sz="half" idx="17" hasCustomPrompt="1"/>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Editar estilos de texto do Modelo Global</a:t>
            </a:r>
          </a:p>
        </p:txBody>
      </p:sp>
      <p:cxnSp>
        <p:nvCxnSpPr>
          <p:cNvPr id="17" name="Conexão Reta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xão Reta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Marcador de Posição da Data 3"/>
          <p:cNvSpPr>
            <a:spLocks noGrp="1"/>
          </p:cNvSpPr>
          <p:nvPr>
            <p:ph type="dt" sz="half" idx="10"/>
          </p:nvPr>
        </p:nvSpPr>
        <p:spPr/>
        <p:txBody>
          <a:bodyPr rtlCol="0"/>
          <a:lstStyle/>
          <a:p>
            <a:pPr rtl="0"/>
            <a:fld id="{3C82923C-A982-4DAD-98A1-71D9CD48C685}" type="datetime1">
              <a:rPr lang="pt-PT" noProof="0" smtClean="0"/>
              <a:t>04/11/2022</a:t>
            </a:fld>
            <a:endParaRPr lang="pt-PT" noProof="0"/>
          </a:p>
        </p:txBody>
      </p:sp>
      <p:sp>
        <p:nvSpPr>
          <p:cNvPr id="4"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com 3 Imagens">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sz="4200"/>
            </a:lvl1pPr>
          </a:lstStyle>
          <a:p>
            <a:pPr rtl="0"/>
            <a:r>
              <a:rPr lang="pt-PT" noProof="0"/>
              <a:t>Clique para editar o estilo do título do Modelo Global</a:t>
            </a:r>
          </a:p>
        </p:txBody>
      </p:sp>
      <p:sp>
        <p:nvSpPr>
          <p:cNvPr id="3" name="Marcador de Posição do Texto 2"/>
          <p:cNvSpPr>
            <a:spLocks noGrp="1"/>
          </p:cNvSpPr>
          <p:nvPr>
            <p:ph type="body" idx="1" hasCustomPrompt="1"/>
          </p:nvPr>
        </p:nvSpPr>
        <p:spPr>
          <a:xfrm>
            <a:off x="652463" y="4250949"/>
            <a:ext cx="2940050"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Editar estilos de texto do Modelo Global</a:t>
            </a:r>
          </a:p>
        </p:txBody>
      </p:sp>
      <p:sp>
        <p:nvSpPr>
          <p:cNvPr id="29" name="Marcador de Posição da Imagem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noProof="0" smtClean="0"/>
              <a:t>Clique no ícone para adicionar uma imagem</a:t>
            </a:r>
            <a:endParaRPr lang="pt-PT" noProof="0"/>
          </a:p>
        </p:txBody>
      </p:sp>
      <p:sp>
        <p:nvSpPr>
          <p:cNvPr id="22" name="Marcador de Posição do Texto 3"/>
          <p:cNvSpPr>
            <a:spLocks noGrp="1"/>
          </p:cNvSpPr>
          <p:nvPr>
            <p:ph type="body" sz="half" idx="18" hasCustomPrompt="1"/>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Editar estilos de texto do Modelo Global</a:t>
            </a:r>
          </a:p>
        </p:txBody>
      </p:sp>
      <p:sp>
        <p:nvSpPr>
          <p:cNvPr id="5" name="Marcador de Posição do Texto 4"/>
          <p:cNvSpPr>
            <a:spLocks noGrp="1"/>
          </p:cNvSpPr>
          <p:nvPr>
            <p:ph type="body" sz="quarter" idx="3" hasCustomPrompt="1"/>
          </p:nvPr>
        </p:nvSpPr>
        <p:spPr>
          <a:xfrm>
            <a:off x="3889375" y="4250949"/>
            <a:ext cx="2930525"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Editar estilos de texto do Modelo Global</a:t>
            </a:r>
          </a:p>
        </p:txBody>
      </p:sp>
      <p:sp>
        <p:nvSpPr>
          <p:cNvPr id="30" name="Marcador de Posição da Imagem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noProof="0" smtClean="0"/>
              <a:t>Clique no ícone para adicionar uma imagem</a:t>
            </a:r>
            <a:endParaRPr lang="pt-PT" noProof="0"/>
          </a:p>
        </p:txBody>
      </p:sp>
      <p:sp>
        <p:nvSpPr>
          <p:cNvPr id="23" name="Marcador de Posição do Texto 3"/>
          <p:cNvSpPr>
            <a:spLocks noGrp="1"/>
          </p:cNvSpPr>
          <p:nvPr>
            <p:ph type="body" sz="half" idx="19" hasCustomPrompt="1"/>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Editar estilos de texto do Modelo Global</a:t>
            </a:r>
          </a:p>
        </p:txBody>
      </p:sp>
      <p:sp>
        <p:nvSpPr>
          <p:cNvPr id="14" name="Marcador de Posição do Texto 4"/>
          <p:cNvSpPr>
            <a:spLocks noGrp="1"/>
          </p:cNvSpPr>
          <p:nvPr>
            <p:ph type="body" sz="quarter" idx="13" hasCustomPrompt="1"/>
          </p:nvPr>
        </p:nvSpPr>
        <p:spPr>
          <a:xfrm>
            <a:off x="7124700" y="4250949"/>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Editar estilos de texto do Modelo Global</a:t>
            </a:r>
          </a:p>
        </p:txBody>
      </p:sp>
      <p:sp>
        <p:nvSpPr>
          <p:cNvPr id="31" name="Marcador de Posição da Imagem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noProof="0" smtClean="0"/>
              <a:t>Clique no ícone para adicionar uma imagem</a:t>
            </a:r>
            <a:endParaRPr lang="pt-PT" noProof="0"/>
          </a:p>
        </p:txBody>
      </p:sp>
      <p:sp>
        <p:nvSpPr>
          <p:cNvPr id="24" name="Marcador de Posição do Texto 3"/>
          <p:cNvSpPr>
            <a:spLocks noGrp="1"/>
          </p:cNvSpPr>
          <p:nvPr>
            <p:ph type="body" sz="half" idx="20" hasCustomPrompt="1"/>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Editar estilos de texto do Modelo Global</a:t>
            </a:r>
          </a:p>
        </p:txBody>
      </p:sp>
      <p:cxnSp>
        <p:nvCxnSpPr>
          <p:cNvPr id="17" name="Conexão Reta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xão Reta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Marcador de Posição da Data 3"/>
          <p:cNvSpPr>
            <a:spLocks noGrp="1"/>
          </p:cNvSpPr>
          <p:nvPr>
            <p:ph type="dt" sz="half" idx="10"/>
          </p:nvPr>
        </p:nvSpPr>
        <p:spPr/>
        <p:txBody>
          <a:bodyPr rtlCol="0"/>
          <a:lstStyle/>
          <a:p>
            <a:pPr rtl="0"/>
            <a:fld id="{B30BD0CF-4B37-4130-8828-1EC6AE26B6C7}" type="datetime1">
              <a:rPr lang="pt-PT" noProof="0" smtClean="0"/>
              <a:t>04/11/2022</a:t>
            </a:fld>
            <a:endParaRPr lang="pt-PT" noProof="0"/>
          </a:p>
        </p:txBody>
      </p:sp>
      <p:sp>
        <p:nvSpPr>
          <p:cNvPr id="4"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PT" noProof="0"/>
              <a:t>Clique para editar o estilo do título do Modelo Global</a:t>
            </a:r>
          </a:p>
        </p:txBody>
      </p:sp>
      <p:sp>
        <p:nvSpPr>
          <p:cNvPr id="3" name="Marcador de Posição de Texto Vertical 2"/>
          <p:cNvSpPr>
            <a:spLocks noGrp="1"/>
          </p:cNvSpPr>
          <p:nvPr>
            <p:ph type="body" orient="vert" idx="1" hasCustomPrompt="1"/>
          </p:nvPr>
        </p:nvSpPr>
        <p:spPr/>
        <p:txBody>
          <a:bodyPr vert="eaVert" rtlCol="0" anchor="t" anchorCtr="0"/>
          <a:lstStyle/>
          <a:p>
            <a:pPr lvl="0" rtl="0"/>
            <a:r>
              <a:rPr lang="pt-PT" noProof="0"/>
              <a:t>Editar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a Data 3"/>
          <p:cNvSpPr>
            <a:spLocks noGrp="1"/>
          </p:cNvSpPr>
          <p:nvPr>
            <p:ph type="dt" sz="half" idx="10"/>
          </p:nvPr>
        </p:nvSpPr>
        <p:spPr/>
        <p:txBody>
          <a:bodyPr rtlCol="0"/>
          <a:lstStyle/>
          <a:p>
            <a:pPr rtl="0"/>
            <a:fld id="{980A1A4F-A4F9-430E-8ADC-AA68F7FD3B05}" type="datetime1">
              <a:rPr lang="pt-PT" noProof="0" smtClean="0"/>
              <a:t>04/11/2022</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304212" y="430213"/>
            <a:ext cx="1752601" cy="5826125"/>
          </a:xfrm>
        </p:spPr>
        <p:txBody>
          <a:bodyPr vert="eaVert" rtlCol="0" anchor="b" anchorCtr="0"/>
          <a:lstStyle/>
          <a:p>
            <a:pPr rtl="0"/>
            <a:r>
              <a:rPr lang="pt-PT" noProof="0"/>
              <a:t>Clique para editar o estilo do título do Modelo Global</a:t>
            </a:r>
          </a:p>
        </p:txBody>
      </p:sp>
      <p:sp>
        <p:nvSpPr>
          <p:cNvPr id="3" name="Marcador de Posição de Texto Vertical 2"/>
          <p:cNvSpPr>
            <a:spLocks noGrp="1"/>
          </p:cNvSpPr>
          <p:nvPr>
            <p:ph type="body" orient="vert" idx="1" hasCustomPrompt="1"/>
          </p:nvPr>
        </p:nvSpPr>
        <p:spPr>
          <a:xfrm>
            <a:off x="652463" y="887414"/>
            <a:ext cx="7423149" cy="5368924"/>
          </a:xfrm>
        </p:spPr>
        <p:txBody>
          <a:bodyPr vert="eaVert" rtlCol="0"/>
          <a:lstStyle/>
          <a:p>
            <a:pPr lvl="0" rtl="0"/>
            <a:r>
              <a:rPr lang="pt-PT" noProof="0"/>
              <a:t>Editar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a Data 3"/>
          <p:cNvSpPr>
            <a:spLocks noGrp="1"/>
          </p:cNvSpPr>
          <p:nvPr>
            <p:ph type="dt" sz="half" idx="10"/>
          </p:nvPr>
        </p:nvSpPr>
        <p:spPr/>
        <p:txBody>
          <a:bodyPr rtlCol="0"/>
          <a:lstStyle/>
          <a:p>
            <a:pPr rtl="0"/>
            <a:fld id="{64B87891-A8A9-4F32-84D1-35B2A302428E}" type="datetime1">
              <a:rPr lang="pt-PT" noProof="0" smtClean="0"/>
              <a:t>04/11/2022</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PT" noProof="0"/>
              <a:t>Clique para editar o estilo do título do Modelo Global</a:t>
            </a:r>
          </a:p>
        </p:txBody>
      </p:sp>
      <p:sp>
        <p:nvSpPr>
          <p:cNvPr id="3" name="Marcador de Posição de Conteúdo 2"/>
          <p:cNvSpPr>
            <a:spLocks noGrp="1"/>
          </p:cNvSpPr>
          <p:nvPr>
            <p:ph idx="1" hasCustomPrompt="1"/>
          </p:nvPr>
        </p:nvSpPr>
        <p:spPr/>
        <p:txBody>
          <a:bodyPr rtlCol="0"/>
          <a:lstStyle/>
          <a:p>
            <a:pPr lvl="0" rtl="0"/>
            <a:r>
              <a:rPr lang="pt-PT" noProof="0"/>
              <a:t>Editar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a Data 3"/>
          <p:cNvSpPr>
            <a:spLocks noGrp="1"/>
          </p:cNvSpPr>
          <p:nvPr>
            <p:ph type="dt" sz="half" idx="10"/>
          </p:nvPr>
        </p:nvSpPr>
        <p:spPr/>
        <p:txBody>
          <a:bodyPr rtlCol="0"/>
          <a:lstStyle/>
          <a:p>
            <a:pPr rtl="0"/>
            <a:fld id="{07654E2F-BCB2-4D71-8945-0DC4EF4CB989}" type="datetime1">
              <a:rPr lang="pt-PT" noProof="0" smtClean="0"/>
              <a:t>04/11/2022</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54956" y="2861733"/>
            <a:ext cx="8825657" cy="1915647"/>
          </a:xfrm>
        </p:spPr>
        <p:txBody>
          <a:bodyPr rtlCol="0" anchor="b"/>
          <a:lstStyle>
            <a:lvl1pPr algn="l">
              <a:defRPr sz="4000" b="0" cap="none"/>
            </a:lvl1pPr>
          </a:lstStyle>
          <a:p>
            <a:pPr rtl="0"/>
            <a:r>
              <a:rPr lang="pt-PT" noProof="0"/>
              <a:t>Clique para editar o estilo do título do Modelo Global</a:t>
            </a:r>
          </a:p>
        </p:txBody>
      </p:sp>
      <p:sp>
        <p:nvSpPr>
          <p:cNvPr id="3" name="Marcador de Posição do Texto 2"/>
          <p:cNvSpPr>
            <a:spLocks noGrp="1"/>
          </p:cNvSpPr>
          <p:nvPr>
            <p:ph type="body" idx="1" hasCustomPrompt="1"/>
          </p:nvPr>
        </p:nvSpPr>
        <p:spPr>
          <a:xfrm>
            <a:off x="1154955" y="4777381"/>
            <a:ext cx="8825658" cy="860400"/>
          </a:xfrm>
        </p:spPr>
        <p:txBody>
          <a:bodyPr rtlCol="0"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noProof="0"/>
              <a:t>Editar estilos de texto do Modelo Global</a:t>
            </a:r>
          </a:p>
        </p:txBody>
      </p:sp>
      <p:sp>
        <p:nvSpPr>
          <p:cNvPr id="4" name="Marcador de Posição da Data 3"/>
          <p:cNvSpPr>
            <a:spLocks noGrp="1"/>
          </p:cNvSpPr>
          <p:nvPr>
            <p:ph type="dt" sz="half" idx="10"/>
          </p:nvPr>
        </p:nvSpPr>
        <p:spPr/>
        <p:txBody>
          <a:bodyPr rtlCol="0"/>
          <a:lstStyle/>
          <a:p>
            <a:pPr rtl="0"/>
            <a:fld id="{55BF64BA-ACA2-4C7E-8533-20D93887809E}" type="datetime1">
              <a:rPr lang="pt-PT" noProof="0" smtClean="0"/>
              <a:t>04/11/2022</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PT" noProof="0"/>
              <a:t>Clique para editar o estilo do título do Modelo Global</a:t>
            </a:r>
          </a:p>
        </p:txBody>
      </p:sp>
      <p:sp>
        <p:nvSpPr>
          <p:cNvPr id="3" name="Marcador de Posição de Conteúdo 2"/>
          <p:cNvSpPr>
            <a:spLocks noGrp="1"/>
          </p:cNvSpPr>
          <p:nvPr>
            <p:ph sz="half" idx="1" hasCustomPrompt="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pt-PT" noProof="0"/>
              <a:t>Editar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e Conteúdo 3"/>
          <p:cNvSpPr>
            <a:spLocks noGrp="1"/>
          </p:cNvSpPr>
          <p:nvPr>
            <p:ph sz="half" idx="2" hasCustomPrompt="1"/>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pt-PT" noProof="0"/>
              <a:t>Editar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5" name="Marcador de Posição da Data 4"/>
          <p:cNvSpPr>
            <a:spLocks noGrp="1"/>
          </p:cNvSpPr>
          <p:nvPr>
            <p:ph type="dt" sz="half" idx="10"/>
          </p:nvPr>
        </p:nvSpPr>
        <p:spPr/>
        <p:txBody>
          <a:bodyPr rtlCol="0"/>
          <a:lstStyle/>
          <a:p>
            <a:pPr rtl="0"/>
            <a:fld id="{15747AF9-4A63-4525-A3DB-46BB25D8E074}" type="datetime1">
              <a:rPr lang="pt-PT" noProof="0" smtClean="0"/>
              <a:t>04/11/2022</a:t>
            </a:fld>
            <a:endParaRPr lang="pt-PT" noProof="0"/>
          </a:p>
        </p:txBody>
      </p:sp>
      <p:sp>
        <p:nvSpPr>
          <p:cNvPr id="6" name="Marcador de Posição do Rodapé 5"/>
          <p:cNvSpPr>
            <a:spLocks noGrp="1"/>
          </p:cNvSpPr>
          <p:nvPr>
            <p:ph type="ftr" sz="quarter" idx="11"/>
          </p:nvPr>
        </p:nvSpPr>
        <p:spPr/>
        <p:txBody>
          <a:bodyPr rtlCol="0"/>
          <a:lstStyle/>
          <a:p>
            <a:pPr rtl="0"/>
            <a:endParaRPr lang="pt-PT" noProof="0"/>
          </a:p>
        </p:txBody>
      </p:sp>
      <p:sp>
        <p:nvSpPr>
          <p:cNvPr id="7" name="Marcador de Posição do Número do Diapositivo 6"/>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PT" noProof="0"/>
              <a:t>Clique para editar o estilo do título do Modelo Global</a:t>
            </a:r>
          </a:p>
        </p:txBody>
      </p:sp>
      <p:sp>
        <p:nvSpPr>
          <p:cNvPr id="3" name="Marcador de Posição do Texto 2"/>
          <p:cNvSpPr>
            <a:spLocks noGrp="1"/>
          </p:cNvSpPr>
          <p:nvPr>
            <p:ph type="body" idx="1" hasCustomPrompt="1"/>
          </p:nvPr>
        </p:nvSpPr>
        <p:spPr>
          <a:xfrm>
            <a:off x="1103313" y="1905000"/>
            <a:ext cx="4396338"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Editar estilos de texto do Modelo Global</a:t>
            </a:r>
          </a:p>
        </p:txBody>
      </p:sp>
      <p:sp>
        <p:nvSpPr>
          <p:cNvPr id="4" name="Marcador de Posição de Conteúdo 3"/>
          <p:cNvSpPr>
            <a:spLocks noGrp="1"/>
          </p:cNvSpPr>
          <p:nvPr>
            <p:ph sz="half" idx="2" hasCustomPrompt="1"/>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pt-PT" noProof="0"/>
              <a:t>Editar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5" name="Marcador de Posição do Texto 4"/>
          <p:cNvSpPr>
            <a:spLocks noGrp="1"/>
          </p:cNvSpPr>
          <p:nvPr>
            <p:ph type="body" sz="quarter" idx="3" hasCustomPrompt="1"/>
          </p:nvPr>
        </p:nvSpPr>
        <p:spPr>
          <a:xfrm>
            <a:off x="5654495" y="1905000"/>
            <a:ext cx="439633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Editar estilos de texto do Modelo Global</a:t>
            </a:r>
          </a:p>
        </p:txBody>
      </p:sp>
      <p:sp>
        <p:nvSpPr>
          <p:cNvPr id="6" name="Marcador de Posição de Conteúdo 5"/>
          <p:cNvSpPr>
            <a:spLocks noGrp="1"/>
          </p:cNvSpPr>
          <p:nvPr>
            <p:ph sz="quarter" idx="4" hasCustomPrompt="1"/>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pt-PT" noProof="0"/>
              <a:t>Editar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7" name="Marcador de Posição da Data 6"/>
          <p:cNvSpPr>
            <a:spLocks noGrp="1"/>
          </p:cNvSpPr>
          <p:nvPr>
            <p:ph type="dt" sz="half" idx="10"/>
          </p:nvPr>
        </p:nvSpPr>
        <p:spPr/>
        <p:txBody>
          <a:bodyPr rtlCol="0"/>
          <a:lstStyle/>
          <a:p>
            <a:pPr rtl="0"/>
            <a:fld id="{A3DB9E3A-11F4-464F-860D-85011A64BB60}" type="datetime1">
              <a:rPr lang="pt-PT" noProof="0" smtClean="0"/>
              <a:t>04/11/2022</a:t>
            </a:fld>
            <a:endParaRPr lang="pt-PT" noProof="0"/>
          </a:p>
        </p:txBody>
      </p:sp>
      <p:sp>
        <p:nvSpPr>
          <p:cNvPr id="8" name="Marcador de Posição do Rodapé 7"/>
          <p:cNvSpPr>
            <a:spLocks noGrp="1"/>
          </p:cNvSpPr>
          <p:nvPr>
            <p:ph type="ftr" sz="quarter" idx="11"/>
          </p:nvPr>
        </p:nvSpPr>
        <p:spPr/>
        <p:txBody>
          <a:bodyPr rtlCol="0"/>
          <a:lstStyle/>
          <a:p>
            <a:pPr rtl="0"/>
            <a:endParaRPr lang="pt-PT" noProof="0"/>
          </a:p>
        </p:txBody>
      </p:sp>
      <p:sp>
        <p:nvSpPr>
          <p:cNvPr id="9" name="Marcador de Posição do Número do Diapositivo 8"/>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PT" noProof="0"/>
              <a:t>Clique para editar o estilo do título do Modelo Global</a:t>
            </a:r>
          </a:p>
        </p:txBody>
      </p:sp>
      <p:sp>
        <p:nvSpPr>
          <p:cNvPr id="7" name="Marcador de Posição da Data 2"/>
          <p:cNvSpPr>
            <a:spLocks noGrp="1"/>
          </p:cNvSpPr>
          <p:nvPr>
            <p:ph type="dt" sz="half" idx="10"/>
          </p:nvPr>
        </p:nvSpPr>
        <p:spPr/>
        <p:txBody>
          <a:bodyPr rtlCol="0"/>
          <a:lstStyle/>
          <a:p>
            <a:pPr rtl="0"/>
            <a:fld id="{04F4AE7E-2AC9-4D67-999F-684EF5059D2E}" type="datetime1">
              <a:rPr lang="pt-PT" noProof="0" smtClean="0"/>
              <a:t>04/11/2022</a:t>
            </a:fld>
            <a:endParaRPr lang="pt-PT" noProof="0"/>
          </a:p>
        </p:txBody>
      </p:sp>
      <p:sp>
        <p:nvSpPr>
          <p:cNvPr id="5" name="Marcador de Posição do Rodapé 3"/>
          <p:cNvSpPr>
            <a:spLocks noGrp="1"/>
          </p:cNvSpPr>
          <p:nvPr>
            <p:ph type="ftr" sz="quarter" idx="11"/>
          </p:nvPr>
        </p:nvSpPr>
        <p:spPr/>
        <p:txBody>
          <a:bodyPr rtlCol="0"/>
          <a:lstStyle/>
          <a:p>
            <a:pPr rtl="0"/>
            <a:endParaRPr lang="pt-PT" noProof="0"/>
          </a:p>
        </p:txBody>
      </p:sp>
      <p:sp>
        <p:nvSpPr>
          <p:cNvPr id="6" name="Marcador de Posição do Número do Diapositivo 4"/>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Marcador de Posição da Data 1"/>
          <p:cNvSpPr>
            <a:spLocks noGrp="1"/>
          </p:cNvSpPr>
          <p:nvPr>
            <p:ph type="dt" sz="half" idx="10"/>
          </p:nvPr>
        </p:nvSpPr>
        <p:spPr/>
        <p:txBody>
          <a:bodyPr rtlCol="0"/>
          <a:lstStyle/>
          <a:p>
            <a:pPr rtl="0"/>
            <a:fld id="{16190224-B32F-479B-9980-7A5F5540AD3D}" type="datetime1">
              <a:rPr lang="pt-PT" noProof="0" smtClean="0"/>
              <a:t>04/11/2022</a:t>
            </a:fld>
            <a:endParaRPr lang="pt-PT" noProof="0"/>
          </a:p>
        </p:txBody>
      </p:sp>
      <p:sp>
        <p:nvSpPr>
          <p:cNvPr id="5" name="Marcador de Posição do Rodapé 2"/>
          <p:cNvSpPr>
            <a:spLocks noGrp="1"/>
          </p:cNvSpPr>
          <p:nvPr>
            <p:ph type="ftr" sz="quarter" idx="11"/>
          </p:nvPr>
        </p:nvSpPr>
        <p:spPr/>
        <p:txBody>
          <a:bodyPr rtlCol="0"/>
          <a:lstStyle/>
          <a:p>
            <a:pPr rtl="0"/>
            <a:endParaRPr lang="pt-PT" noProof="0"/>
          </a:p>
        </p:txBody>
      </p:sp>
      <p:sp>
        <p:nvSpPr>
          <p:cNvPr id="6" name="Marcador de Posição do Número do Diapositivo 3"/>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54954" y="1447800"/>
            <a:ext cx="3401064" cy="1447800"/>
          </a:xfrm>
        </p:spPr>
        <p:txBody>
          <a:bodyPr rtlCol="0" anchor="b"/>
          <a:lstStyle>
            <a:lvl1pPr algn="l">
              <a:defRPr sz="2400" b="0"/>
            </a:lvl1pPr>
          </a:lstStyle>
          <a:p>
            <a:pPr rtl="0"/>
            <a:r>
              <a:rPr lang="pt-PT" noProof="0"/>
              <a:t>Clique para editar o estilo do título do Modelo Global</a:t>
            </a:r>
          </a:p>
        </p:txBody>
      </p:sp>
      <p:sp>
        <p:nvSpPr>
          <p:cNvPr id="3" name="Marcador de Posição de Conteúdo 2"/>
          <p:cNvSpPr>
            <a:spLocks noGrp="1"/>
          </p:cNvSpPr>
          <p:nvPr>
            <p:ph idx="1" hasCustomPrompt="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pt-PT" noProof="0"/>
              <a:t>Editar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o Texto 3"/>
          <p:cNvSpPr>
            <a:spLocks noGrp="1"/>
          </p:cNvSpPr>
          <p:nvPr>
            <p:ph type="body" sz="half" idx="2" hasCustomPrompt="1"/>
          </p:nvPr>
        </p:nvSpPr>
        <p:spPr>
          <a:xfrm>
            <a:off x="1154954"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Editar estilos de texto do Modelo Global</a:t>
            </a:r>
          </a:p>
        </p:txBody>
      </p:sp>
      <p:sp>
        <p:nvSpPr>
          <p:cNvPr id="7" name="Marcador de Posição da Data 4"/>
          <p:cNvSpPr>
            <a:spLocks noGrp="1"/>
          </p:cNvSpPr>
          <p:nvPr>
            <p:ph type="dt" sz="half" idx="10"/>
          </p:nvPr>
        </p:nvSpPr>
        <p:spPr/>
        <p:txBody>
          <a:bodyPr rtlCol="0"/>
          <a:lstStyle/>
          <a:p>
            <a:pPr rtl="0"/>
            <a:fld id="{B40DEE7F-C500-426B-A3E1-79AF91F03F60}" type="datetime1">
              <a:rPr lang="pt-PT" noProof="0" smtClean="0"/>
              <a:t>04/11/2022</a:t>
            </a:fld>
            <a:endParaRPr lang="pt-PT" noProof="0"/>
          </a:p>
        </p:txBody>
      </p:sp>
      <p:sp>
        <p:nvSpPr>
          <p:cNvPr id="5" name="Marcador de Posição do Rodapé 5"/>
          <p:cNvSpPr>
            <a:spLocks noGrp="1"/>
          </p:cNvSpPr>
          <p:nvPr>
            <p:ph type="ftr" sz="quarter" idx="11"/>
          </p:nvPr>
        </p:nvSpPr>
        <p:spPr/>
        <p:txBody>
          <a:bodyPr rtlCol="0"/>
          <a:lstStyle/>
          <a:p>
            <a:pPr rtl="0"/>
            <a:endParaRPr lang="pt-PT" noProof="0"/>
          </a:p>
        </p:txBody>
      </p:sp>
      <p:sp>
        <p:nvSpPr>
          <p:cNvPr id="6" name="Marcador de Posição do Número do Diapositivo 6"/>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53907" y="1854192"/>
            <a:ext cx="5092906" cy="1574808"/>
          </a:xfrm>
        </p:spPr>
        <p:txBody>
          <a:bodyPr rtlCol="0" anchor="b">
            <a:normAutofit/>
          </a:bodyPr>
          <a:lstStyle>
            <a:lvl1pPr algn="l">
              <a:defRPr sz="3600" b="0"/>
            </a:lvl1pPr>
          </a:lstStyle>
          <a:p>
            <a:pPr rtl="0"/>
            <a:r>
              <a:rPr lang="pt-PT" noProof="0"/>
              <a:t>Clique para editar o estilo do título do Modelo Global</a:t>
            </a:r>
          </a:p>
        </p:txBody>
      </p:sp>
      <p:sp>
        <p:nvSpPr>
          <p:cNvPr id="3" name="Marcador de Posição da Imagem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noProof="0" smtClean="0"/>
              <a:t>Clique no ícone para adicionar uma imagem</a:t>
            </a:r>
            <a:endParaRPr lang="pt-PT" noProof="0"/>
          </a:p>
        </p:txBody>
      </p:sp>
      <p:sp>
        <p:nvSpPr>
          <p:cNvPr id="4" name="Marcador de Posição do Texto 3"/>
          <p:cNvSpPr>
            <a:spLocks noGrp="1"/>
          </p:cNvSpPr>
          <p:nvPr>
            <p:ph type="body" sz="half" idx="2" hasCustomPrompt="1"/>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Editar estilos de texto do Modelo Global</a:t>
            </a:r>
          </a:p>
        </p:txBody>
      </p:sp>
      <p:sp>
        <p:nvSpPr>
          <p:cNvPr id="5" name="Marcador de Posição da Data 4"/>
          <p:cNvSpPr>
            <a:spLocks noGrp="1"/>
          </p:cNvSpPr>
          <p:nvPr>
            <p:ph type="dt" sz="half" idx="10"/>
          </p:nvPr>
        </p:nvSpPr>
        <p:spPr/>
        <p:txBody>
          <a:bodyPr rtlCol="0"/>
          <a:lstStyle/>
          <a:p>
            <a:pPr rtl="0"/>
            <a:fld id="{3EA7FB3E-02C7-4843-9962-6ED5556CA9AC}" type="datetime1">
              <a:rPr lang="pt-PT" noProof="0" smtClean="0"/>
              <a:t>04/11/2022</a:t>
            </a:fld>
            <a:endParaRPr lang="pt-PT" noProof="0"/>
          </a:p>
        </p:txBody>
      </p:sp>
      <p:sp>
        <p:nvSpPr>
          <p:cNvPr id="6" name="Marcador de Posição do Rodapé 5"/>
          <p:cNvSpPr>
            <a:spLocks noGrp="1"/>
          </p:cNvSpPr>
          <p:nvPr>
            <p:ph type="ftr" sz="quarter" idx="11"/>
          </p:nvPr>
        </p:nvSpPr>
        <p:spPr/>
        <p:txBody>
          <a:bodyPr rtlCol="0"/>
          <a:lstStyle/>
          <a:p>
            <a:pPr rtl="0"/>
            <a:endParaRPr lang="pt-PT" noProof="0"/>
          </a:p>
        </p:txBody>
      </p:sp>
      <p:sp>
        <p:nvSpPr>
          <p:cNvPr id="7" name="Marcador de Posição do Número do Diapositivo 6"/>
          <p:cNvSpPr>
            <a:spLocks noGrp="1"/>
          </p:cNvSpPr>
          <p:nvPr>
            <p:ph type="sldNum" sz="quarter" idx="12"/>
          </p:nvPr>
        </p:nvSpPr>
        <p:spPr/>
        <p:txBody>
          <a:bodyPr rtlCol="0"/>
          <a:lstStyle/>
          <a:p>
            <a:pPr rtl="0"/>
            <a:fld id="{D57F1E4F-1CFF-5643-939E-02111984F565}" type="slidenum">
              <a:rPr lang="pt-PT" noProof="0" smtClean="0"/>
              <a:t>‹nº›</a:t>
            </a:fld>
            <a:endParaRPr lang="pt-PT"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agem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Imagem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Imagem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Imagem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tângulo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Marcador de Posição do Título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pt-PT" noProof="0"/>
              <a:t>Clique para editar o estilo do título do Modelo Global</a:t>
            </a:r>
          </a:p>
        </p:txBody>
      </p:sp>
      <p:sp>
        <p:nvSpPr>
          <p:cNvPr id="3" name="Marcador de Posição do Texto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pt-PT" noProof="0"/>
              <a:t>Editar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a Data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D26F498E-DA9F-4228-ADA1-4ABDE5D19877}" type="datetime1">
              <a:rPr lang="pt-PT" noProof="0" smtClean="0"/>
              <a:t>04/11/2022</a:t>
            </a:fld>
            <a:endParaRPr lang="pt-PT" noProof="0"/>
          </a:p>
        </p:txBody>
      </p:sp>
      <p:sp>
        <p:nvSpPr>
          <p:cNvPr id="5" name="Marcador de Posição do Rodapé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pt-PT" noProof="0"/>
          </a:p>
        </p:txBody>
      </p:sp>
      <p:sp>
        <p:nvSpPr>
          <p:cNvPr id="6" name="Marcador de Posição do Número do Diapositivo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pt-PT" noProof="0" smtClean="0"/>
              <a:t>‹nº›</a:t>
            </a:fld>
            <a:endParaRPr lang="pt-PT"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hyperlink" Target="https://docs.github.com/pt/articles/signing-up-for-a-new-github-account"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pt.wikipedia.org/wiki/Sistema_de_controle_de_vers%C3%B5e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blog.geekhunter.com.br/github-o-que-e-como-usar/" TargetMode="External"/><Relationship Id="rId5" Type="http://schemas.openxmlformats.org/officeDocument/2006/relationships/hyperlink" Target="https://www.freecodecamp.org/portuguese/news/10-comandos-do-git-que-todo-desenvolvedor-deveria-conhecer/" TargetMode="Externa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5" name="Imagem 4" descr="ligações de cadeia">
            <a:extLst>
              <a:ext uri="{FF2B5EF4-FFF2-40B4-BE49-F238E27FC236}">
                <a16:creationId xmlns=""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0" y="-25390"/>
            <a:ext cx="12191980" cy="6857990"/>
          </a:xfrm>
          <a:prstGeom prst="rect">
            <a:avLst/>
          </a:prstGeom>
        </p:spPr>
      </p:pic>
      <p:sp>
        <p:nvSpPr>
          <p:cNvPr id="2" name="Título 1">
            <a:extLst>
              <a:ext uri="{FF2B5EF4-FFF2-40B4-BE49-F238E27FC236}">
                <a16:creationId xmlns="" xmlns:a16="http://schemas.microsoft.com/office/drawing/2014/main" id="{3D30D32A-359B-41BB-9746-2CF3A21EEFFC}"/>
              </a:ext>
            </a:extLst>
          </p:cNvPr>
          <p:cNvSpPr>
            <a:spLocks noGrp="1"/>
          </p:cNvSpPr>
          <p:nvPr>
            <p:ph type="ctrTitle"/>
          </p:nvPr>
        </p:nvSpPr>
        <p:spPr>
          <a:xfrm>
            <a:off x="354905" y="346589"/>
            <a:ext cx="11984578" cy="2347452"/>
          </a:xfrm>
        </p:spPr>
        <p:txBody>
          <a:bodyPr rtlCol="0">
            <a:normAutofit/>
          </a:bodyPr>
          <a:lstStyle/>
          <a:p>
            <a:pPr rtl="0"/>
            <a:r>
              <a:rPr lang="pt-PT" dirty="0" smtClean="0"/>
              <a:t>Trabalho de pesquisa Nº1</a:t>
            </a:r>
            <a:endParaRPr lang="pt-PT" dirty="0"/>
          </a:p>
        </p:txBody>
      </p:sp>
      <p:sp>
        <p:nvSpPr>
          <p:cNvPr id="20" name="Retângulo 19">
            <a:extLst>
              <a:ext uri="{FF2B5EF4-FFF2-40B4-BE49-F238E27FC236}">
                <a16:creationId xmlns="" xmlns:a16="http://schemas.microsoft.com/office/drawing/2014/main" id="{318E9D62-7BA3-4D5E-8915-0D0E8661E3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CaixaDeTexto 3"/>
          <p:cNvSpPr txBox="1"/>
          <p:nvPr/>
        </p:nvSpPr>
        <p:spPr>
          <a:xfrm>
            <a:off x="1012723" y="4100052"/>
            <a:ext cx="9881419" cy="1200329"/>
          </a:xfrm>
          <a:prstGeom prst="rect">
            <a:avLst/>
          </a:prstGeom>
          <a:noFill/>
        </p:spPr>
        <p:txBody>
          <a:bodyPr wrap="square" rtlCol="0">
            <a:spAutoFit/>
          </a:bodyPr>
          <a:lstStyle/>
          <a:p>
            <a:r>
              <a:rPr lang="pt-PT" sz="2400" dirty="0" smtClean="0"/>
              <a:t>Nome: Carlos Leandro Andrade Silva</a:t>
            </a:r>
          </a:p>
          <a:p>
            <a:r>
              <a:rPr lang="pt-PT" sz="2400" dirty="0" smtClean="0"/>
              <a:t>Professor: Milton Aguiar</a:t>
            </a:r>
          </a:p>
          <a:p>
            <a:r>
              <a:rPr lang="pt-PT" sz="2400" dirty="0"/>
              <a:t>Disciplina: Programação e Sistemas de Informação</a:t>
            </a:r>
          </a:p>
        </p:txBody>
      </p:sp>
      <p:sp>
        <p:nvSpPr>
          <p:cNvPr id="3" name="AutoShape 2" descr="Escola da AP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PT"/>
          </a:p>
        </p:txBody>
      </p:sp>
      <p:sp>
        <p:nvSpPr>
          <p:cNvPr id="6" name="AutoShape 4" descr="Escola da APE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PT"/>
          </a:p>
        </p:txBody>
      </p:sp>
      <p:pic>
        <p:nvPicPr>
          <p:cNvPr id="1034" name="Picture 10" descr="Escola da AP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022" y="168843"/>
            <a:ext cx="1285875" cy="128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0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25" name="Imagem 124">
            <a:extLst>
              <a:ext uri="{FF2B5EF4-FFF2-40B4-BE49-F238E27FC236}">
                <a16:creationId xmlns="" xmlns:a16="http://schemas.microsoft.com/office/drawing/2014/main" id="{AA085689-791F-4B8F-9F30-12415B97D36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127" name="Imagem 126">
            <a:extLst>
              <a:ext uri="{FF2B5EF4-FFF2-40B4-BE49-F238E27FC236}">
                <a16:creationId xmlns="" xmlns:a16="http://schemas.microsoft.com/office/drawing/2014/main" id="{AA3FED7F-6821-47C0-A464-E9278B24129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29" name="Oval 128">
            <a:extLst>
              <a:ext uri="{FF2B5EF4-FFF2-40B4-BE49-F238E27FC236}">
                <a16:creationId xmlns="" xmlns:a16="http://schemas.microsoft.com/office/drawing/2014/main" id="{8F54B2FB-3F54-4350-8D1B-F86D677CA7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1" name="Imagem 130">
            <a:extLst>
              <a:ext uri="{FF2B5EF4-FFF2-40B4-BE49-F238E27FC236}">
                <a16:creationId xmlns="" xmlns:a16="http://schemas.microsoft.com/office/drawing/2014/main" id="{561B34F5-88E5-4711-BC16-3005C29AD7C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33" name="Imagem 132">
            <a:extLst>
              <a:ext uri="{FF2B5EF4-FFF2-40B4-BE49-F238E27FC236}">
                <a16:creationId xmlns="" xmlns:a16="http://schemas.microsoft.com/office/drawing/2014/main" id="{4F3661D0-2268-4D3E-88BA-0647BCBE33A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5" name="CaixaDeTexto 4"/>
          <p:cNvSpPr txBox="1"/>
          <p:nvPr/>
        </p:nvSpPr>
        <p:spPr>
          <a:xfrm>
            <a:off x="1846876" y="1587378"/>
            <a:ext cx="8495071" cy="1754326"/>
          </a:xfrm>
          <a:prstGeom prst="rect">
            <a:avLst/>
          </a:prstGeom>
          <a:noFill/>
        </p:spPr>
        <p:txBody>
          <a:bodyPr wrap="square" rtlCol="0">
            <a:spAutoFit/>
          </a:bodyPr>
          <a:lstStyle/>
          <a:p>
            <a:r>
              <a:rPr lang="pt-PT" dirty="0"/>
              <a:t>Um sistema de controle de versões </a:t>
            </a:r>
            <a:r>
              <a:rPr lang="pt-PT" dirty="0" smtClean="0"/>
              <a:t>da </a:t>
            </a:r>
            <a:r>
              <a:rPr lang="pt-PT" dirty="0"/>
              <a:t>Ciência da Computação e da Engenharia de Software, é um software que tem a finalidade de gerenciar diferentes versões no desenvolvimento de um documento qualquer. Esses sistemas são comumente utilizados no desenvolvimento de software para controlar as diferentes versões — histórico e desenvolvimento — dos códigos-fontes e também da documentação.</a:t>
            </a:r>
          </a:p>
        </p:txBody>
      </p:sp>
      <p:pic>
        <p:nvPicPr>
          <p:cNvPr id="1030" name="Picture 6" descr="Sistema de controle de versões – Wikipédia, a enciclopédia livr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3156" y="3787675"/>
            <a:ext cx="4131392" cy="2327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856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157389" y="875506"/>
            <a:ext cx="9404723" cy="1400530"/>
          </a:xfrm>
        </p:spPr>
        <p:txBody>
          <a:bodyPr/>
          <a:lstStyle/>
          <a:p>
            <a:r>
              <a:rPr lang="pt-PT" sz="2000" dirty="0"/>
              <a:t>GitHub é uma plataforma de hospedagem de código-fonte e arquivos com controle de versão usando o Git. É como uma plataforma social colaborativa, onde programadores e empresas colocam seus projetos para o desenvolvimento do código.</a:t>
            </a:r>
          </a:p>
        </p:txBody>
      </p:sp>
      <p:pic>
        <p:nvPicPr>
          <p:cNvPr id="2052" name="Picture 4" descr="Git – Wikipédia, a enciclopédia liv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148" y="2711293"/>
            <a:ext cx="6078077" cy="2537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85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49" name="Imagem 48">
            <a:extLst>
              <a:ext uri="{FF2B5EF4-FFF2-40B4-BE49-F238E27FC236}">
                <a16:creationId xmlns="" xmlns:a16="http://schemas.microsoft.com/office/drawing/2014/main" id="{AA085689-791F-4B8F-9F30-12415B97D36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51" name="Imagem 50">
            <a:extLst>
              <a:ext uri="{FF2B5EF4-FFF2-40B4-BE49-F238E27FC236}">
                <a16:creationId xmlns="" xmlns:a16="http://schemas.microsoft.com/office/drawing/2014/main" id="{AA3FED7F-6821-47C0-A464-E9278B24129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53" name="Oval 52">
            <a:extLst>
              <a:ext uri="{FF2B5EF4-FFF2-40B4-BE49-F238E27FC236}">
                <a16:creationId xmlns="" xmlns:a16="http://schemas.microsoft.com/office/drawing/2014/main" id="{8F54B2FB-3F54-4350-8D1B-F86D677CA7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Imagem 54">
            <a:extLst>
              <a:ext uri="{FF2B5EF4-FFF2-40B4-BE49-F238E27FC236}">
                <a16:creationId xmlns="" xmlns:a16="http://schemas.microsoft.com/office/drawing/2014/main" id="{561B34F5-88E5-4711-BC16-3005C29AD7C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57" name="Imagem 56">
            <a:extLst>
              <a:ext uri="{FF2B5EF4-FFF2-40B4-BE49-F238E27FC236}">
                <a16:creationId xmlns="" xmlns:a16="http://schemas.microsoft.com/office/drawing/2014/main" id="{4F3661D0-2268-4D3E-88BA-0647BCBE33A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59" name="Retângulo 58">
            <a:extLst>
              <a:ext uri="{FF2B5EF4-FFF2-40B4-BE49-F238E27FC236}">
                <a16:creationId xmlns="" xmlns:a16="http://schemas.microsoft.com/office/drawing/2014/main" id="{DDB56DB5-0324-4F79-9AB8-CB18C1DC8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6" name="Marcador de Posição de Conteúdo 7" descr="imagem abstrata">
            <a:extLst>
              <a:ext uri="{FF2B5EF4-FFF2-40B4-BE49-F238E27FC236}">
                <a16:creationId xmlns="" xmlns:a16="http://schemas.microsoft.com/office/drawing/2014/main" id="{472DB91B-0BC3-4630-809F-F181BB9A338A}"/>
              </a:ext>
            </a:extLst>
          </p:cNvPr>
          <p:cNvPicPr>
            <a:picLocks noGrp="1" noChangeAspect="1"/>
          </p:cNvPicPr>
          <p:nvPr>
            <p:ph sz="half" idx="2"/>
          </p:nvPr>
        </p:nvPicPr>
        <p:blipFill rotWithShape="1">
          <a:blip r:embed="rId8">
            <a:extLst>
              <a:ext uri="{28A0092B-C50C-407E-A947-70E740481C1C}">
                <a14:useLocalDpi xmlns:a14="http://schemas.microsoft.com/office/drawing/2010/main"/>
              </a:ext>
            </a:extLst>
          </a:blip>
          <a:srcRect/>
          <a:stretch/>
        </p:blipFill>
        <p:spPr>
          <a:xfrm>
            <a:off x="0" y="0"/>
            <a:ext cx="7140442" cy="6858000"/>
          </a:xfrm>
          <a:prstGeom prst="rect">
            <a:avLst/>
          </a:prstGeom>
          <a:effectLst>
            <a:outerShdw blurRad="50800" dist="38100" dir="5400000" algn="t" rotWithShape="0">
              <a:prstClr val="black">
                <a:alpha val="43000"/>
              </a:prstClr>
            </a:outerShdw>
          </a:effectLst>
        </p:spPr>
      </p:pic>
      <p:pic>
        <p:nvPicPr>
          <p:cNvPr id="3074" name="Picture 2" descr="O que é GitHub e como usar para ser contratad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70542" y="4075073"/>
            <a:ext cx="3374206" cy="1687103"/>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p:cNvSpPr/>
          <p:nvPr/>
        </p:nvSpPr>
        <p:spPr>
          <a:xfrm>
            <a:off x="7140442" y="1377024"/>
            <a:ext cx="5205504" cy="2565712"/>
          </a:xfrm>
          <a:prstGeom prst="rect">
            <a:avLst/>
          </a:prstGeom>
        </p:spPr>
        <p:txBody>
          <a:bodyPr wrap="square">
            <a:spAutoFit/>
          </a:bodyPr>
          <a:lstStyle/>
          <a:p>
            <a:r>
              <a:rPr lang="pt-PT" dirty="0"/>
              <a:t>O GitHub nasceu do Git, que é um projeto open </a:t>
            </a:r>
            <a:r>
              <a:rPr lang="pt-PT" dirty="0" err="1"/>
              <a:t>source</a:t>
            </a:r>
            <a:r>
              <a:rPr lang="pt-PT" dirty="0"/>
              <a:t> de criação de repositórios locais (</a:t>
            </a:r>
            <a:r>
              <a:rPr lang="pt-PT" dirty="0" err="1"/>
              <a:t>feature</a:t>
            </a:r>
            <a:r>
              <a:rPr lang="pt-PT" dirty="0"/>
              <a:t> </a:t>
            </a:r>
            <a:r>
              <a:rPr lang="pt-PT" dirty="0" err="1"/>
              <a:t>branches</a:t>
            </a:r>
            <a:r>
              <a:rPr lang="pt-PT" dirty="0"/>
              <a:t>) na máquina de cada um dos usuários. Esses arquivos são liberados no GitHub de forma independente, sem afetar a ramificação principal. Assim, o principal cuidador do projeto pode fazer a unificação e aceitar as mudanças que julgar necessárias no código.</a:t>
            </a:r>
          </a:p>
        </p:txBody>
      </p:sp>
    </p:spTree>
    <p:extLst>
      <p:ext uri="{BB962C8B-B14F-4D97-AF65-F5344CB8AC3E}">
        <p14:creationId xmlns:p14="http://schemas.microsoft.com/office/powerpoint/2010/main" val="55508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Como </a:t>
            </a:r>
            <a:r>
              <a:rPr lang="pt-PT" dirty="0" smtClean="0"/>
              <a:t>pode </a:t>
            </a:r>
            <a:r>
              <a:rPr lang="pt-PT" dirty="0"/>
              <a:t>ser instalado o Git;</a:t>
            </a:r>
          </a:p>
        </p:txBody>
      </p:sp>
      <p:sp>
        <p:nvSpPr>
          <p:cNvPr id="3" name="Marcador de Posição de Conteúdo 2"/>
          <p:cNvSpPr>
            <a:spLocks noGrp="1"/>
          </p:cNvSpPr>
          <p:nvPr>
            <p:ph sz="half" idx="1"/>
          </p:nvPr>
        </p:nvSpPr>
        <p:spPr>
          <a:xfrm>
            <a:off x="1113144" y="2040912"/>
            <a:ext cx="10233282" cy="3858444"/>
          </a:xfrm>
        </p:spPr>
        <p:txBody>
          <a:bodyPr>
            <a:normAutofit/>
          </a:bodyPr>
          <a:lstStyle/>
          <a:p>
            <a:r>
              <a:rPr lang="pt-PT" dirty="0"/>
              <a:t>Você pode instalar GitHub Desktop em sistemas operacionais compatíveis, que incluem atualmente MacOS 10.12 ou posterior e Windows 7 64-bit ou versão posterior. Se você tiver uma conta em GitHub ou GitHub Enterprise, você pode conectar sua conta ao GitHub Desktop. Para obter mais informações sobre como criar uma conta, confira "</a:t>
            </a:r>
            <a:r>
              <a:rPr lang="pt-PT" u="sng" dirty="0">
                <a:hlinkClick r:id="rId2"/>
              </a:rPr>
              <a:t>Como se inscrever para uma nova conta do GitHub</a:t>
            </a:r>
            <a:r>
              <a:rPr lang="pt-PT" dirty="0"/>
              <a:t>" ou entre em contato com o administrador do site do GitHub Enterprise.</a:t>
            </a:r>
          </a:p>
        </p:txBody>
      </p:sp>
    </p:spTree>
    <p:extLst>
      <p:ext uri="{BB962C8B-B14F-4D97-AF65-F5344CB8AC3E}">
        <p14:creationId xmlns:p14="http://schemas.microsoft.com/office/powerpoint/2010/main" val="348348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Como criar uma conta no GitHub;</a:t>
            </a:r>
          </a:p>
        </p:txBody>
      </p:sp>
      <p:sp>
        <p:nvSpPr>
          <p:cNvPr id="3" name="Marcador de Posição de Conteúdo 2"/>
          <p:cNvSpPr>
            <a:spLocks noGrp="1"/>
          </p:cNvSpPr>
          <p:nvPr>
            <p:ph sz="half" idx="1"/>
          </p:nvPr>
        </p:nvSpPr>
        <p:spPr>
          <a:xfrm>
            <a:off x="1103312" y="2060575"/>
            <a:ext cx="10813385" cy="2432767"/>
          </a:xfrm>
        </p:spPr>
        <p:txBody>
          <a:bodyPr/>
          <a:lstStyle/>
          <a:p>
            <a:r>
              <a:rPr lang="pt-PT" dirty="0" smtClean="0"/>
              <a:t>Aceda a </a:t>
            </a:r>
            <a:r>
              <a:rPr lang="pt-PT" dirty="0"/>
              <a:t>este link https://github.com/</a:t>
            </a:r>
          </a:p>
        </p:txBody>
      </p:sp>
      <p:pic>
        <p:nvPicPr>
          <p:cNvPr id="5" name="Imagem 4"/>
          <p:cNvPicPr>
            <a:picLocks noChangeAspect="1"/>
          </p:cNvPicPr>
          <p:nvPr/>
        </p:nvPicPr>
        <p:blipFill>
          <a:blip r:embed="rId2"/>
          <a:stretch>
            <a:fillRect/>
          </a:stretch>
        </p:blipFill>
        <p:spPr>
          <a:xfrm>
            <a:off x="1759974" y="2437553"/>
            <a:ext cx="7708490" cy="4316572"/>
          </a:xfrm>
          <a:prstGeom prst="rect">
            <a:avLst/>
          </a:prstGeom>
        </p:spPr>
      </p:pic>
    </p:spTree>
    <p:extLst>
      <p:ext uri="{BB962C8B-B14F-4D97-AF65-F5344CB8AC3E}">
        <p14:creationId xmlns:p14="http://schemas.microsoft.com/office/powerpoint/2010/main" val="163276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48769" y="423221"/>
            <a:ext cx="9404723" cy="1400530"/>
          </a:xfrm>
        </p:spPr>
        <p:txBody>
          <a:bodyPr/>
          <a:lstStyle/>
          <a:p>
            <a:r>
              <a:rPr lang="pt-PT" dirty="0"/>
              <a:t>Configurando o Git</a:t>
            </a:r>
          </a:p>
        </p:txBody>
      </p:sp>
      <p:sp>
        <p:nvSpPr>
          <p:cNvPr id="3" name="Marcador de Posição de Conteúdo 2"/>
          <p:cNvSpPr>
            <a:spLocks noGrp="1"/>
          </p:cNvSpPr>
          <p:nvPr>
            <p:ph sz="half" idx="1"/>
          </p:nvPr>
        </p:nvSpPr>
        <p:spPr>
          <a:xfrm>
            <a:off x="1103312" y="2060576"/>
            <a:ext cx="9594185" cy="2383606"/>
          </a:xfrm>
        </p:spPr>
        <p:txBody>
          <a:bodyPr/>
          <a:lstStyle/>
          <a:p>
            <a:r>
              <a:rPr lang="pt-PT" dirty="0"/>
              <a:t>O Git vem com uma ferramenta chamada </a:t>
            </a:r>
            <a:r>
              <a:rPr lang="pt-PT" dirty="0" err="1"/>
              <a:t>git</a:t>
            </a:r>
            <a:r>
              <a:rPr lang="pt-PT" dirty="0"/>
              <a:t> </a:t>
            </a:r>
            <a:r>
              <a:rPr lang="pt-PT" dirty="0" err="1"/>
              <a:t>config</a:t>
            </a:r>
            <a:r>
              <a:rPr lang="pt-PT" dirty="0"/>
              <a:t> que permite ver e atribuir variáveis de configuração que controlam todos os </a:t>
            </a:r>
            <a:r>
              <a:rPr lang="pt-PT" dirty="0" err="1"/>
              <a:t>aspectos</a:t>
            </a:r>
            <a:r>
              <a:rPr lang="pt-PT" dirty="0"/>
              <a:t> de como o Git aparece e opera. </a:t>
            </a:r>
          </a:p>
        </p:txBody>
      </p:sp>
    </p:spTree>
    <p:extLst>
      <p:ext uri="{BB962C8B-B14F-4D97-AF65-F5344CB8AC3E}">
        <p14:creationId xmlns:p14="http://schemas.microsoft.com/office/powerpoint/2010/main" val="1644878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9858" y="403557"/>
            <a:ext cx="9404723" cy="1400530"/>
          </a:xfrm>
        </p:spPr>
        <p:txBody>
          <a:bodyPr/>
          <a:lstStyle/>
          <a:p>
            <a:r>
              <a:rPr lang="pt-PT" dirty="0"/>
              <a:t>Comandos iniciais do Git;</a:t>
            </a:r>
          </a:p>
        </p:txBody>
      </p:sp>
      <p:sp>
        <p:nvSpPr>
          <p:cNvPr id="3" name="Marcador de Posição de Conteúdo 2"/>
          <p:cNvSpPr>
            <a:spLocks noGrp="1"/>
          </p:cNvSpPr>
          <p:nvPr>
            <p:ph sz="half" idx="1"/>
          </p:nvPr>
        </p:nvSpPr>
        <p:spPr>
          <a:xfrm>
            <a:off x="646111" y="2149065"/>
            <a:ext cx="10808470" cy="3897774"/>
          </a:xfrm>
        </p:spPr>
        <p:txBody>
          <a:bodyPr>
            <a:normAutofit fontScale="92500" lnSpcReduction="20000"/>
          </a:bodyPr>
          <a:lstStyle/>
          <a:p>
            <a:r>
              <a:rPr lang="pt-PT" dirty="0" smtClean="0"/>
              <a:t>Git </a:t>
            </a:r>
            <a:r>
              <a:rPr lang="pt-PT" dirty="0"/>
              <a:t>clone é uma comando para baixar o código-fonte existente de um repositório remoto (como, por exemplo, o </a:t>
            </a:r>
            <a:r>
              <a:rPr lang="pt-PT" dirty="0" err="1"/>
              <a:t>Github</a:t>
            </a:r>
            <a:r>
              <a:rPr lang="pt-PT" dirty="0"/>
              <a:t>). Em outras palavras, </a:t>
            </a:r>
            <a:r>
              <a:rPr lang="pt-PT" dirty="0" err="1"/>
              <a:t>git</a:t>
            </a:r>
            <a:r>
              <a:rPr lang="pt-PT" dirty="0"/>
              <a:t> clone, basicamente, faz uma cópia idêntica da versão mais recente de um projeto em um repositório e a salva em seu computador. </a:t>
            </a:r>
            <a:endParaRPr lang="pt-PT" dirty="0" smtClean="0"/>
          </a:p>
          <a:p>
            <a:r>
              <a:rPr lang="pt-PT" dirty="0" err="1" smtClean="0"/>
              <a:t>Branches</a:t>
            </a:r>
            <a:r>
              <a:rPr lang="pt-PT" dirty="0" smtClean="0"/>
              <a:t> </a:t>
            </a:r>
            <a:r>
              <a:rPr lang="pt-PT" dirty="0"/>
              <a:t>(algo como ramificações, em português) são altamente importantes no mundo do </a:t>
            </a:r>
            <a:r>
              <a:rPr lang="pt-PT" dirty="0" err="1"/>
              <a:t>git</a:t>
            </a:r>
            <a:r>
              <a:rPr lang="pt-PT" dirty="0"/>
              <a:t>. Usando as </a:t>
            </a:r>
            <a:r>
              <a:rPr lang="pt-PT" dirty="0" err="1"/>
              <a:t>branches</a:t>
            </a:r>
            <a:r>
              <a:rPr lang="pt-PT" dirty="0"/>
              <a:t>, vários desenvolvedores conseguem trabalhar em paralelo no mesmo projeto simultaneamente. Podemos usar o comando </a:t>
            </a:r>
            <a:r>
              <a:rPr lang="pt-PT" dirty="0" err="1"/>
              <a:t>git</a:t>
            </a:r>
            <a:r>
              <a:rPr lang="pt-PT" dirty="0"/>
              <a:t> </a:t>
            </a:r>
            <a:r>
              <a:rPr lang="pt-PT" dirty="0" err="1"/>
              <a:t>branch</a:t>
            </a:r>
            <a:r>
              <a:rPr lang="pt-PT" dirty="0"/>
              <a:t> para criar, listar e excluir as </a:t>
            </a:r>
            <a:r>
              <a:rPr lang="pt-PT" dirty="0" err="1"/>
              <a:t>branches</a:t>
            </a:r>
            <a:r>
              <a:rPr lang="pt-PT" dirty="0" smtClean="0"/>
              <a:t>.</a:t>
            </a:r>
          </a:p>
          <a:p>
            <a:endParaRPr lang="pt-PT" dirty="0"/>
          </a:p>
          <a:p>
            <a:endParaRPr lang="pt-PT" dirty="0" smtClean="0"/>
          </a:p>
          <a:p>
            <a:endParaRPr lang="pt-PT" dirty="0"/>
          </a:p>
          <a:p>
            <a:pPr fontAlgn="base"/>
            <a:r>
              <a:rPr lang="pt-PT" b="1" dirty="0"/>
              <a:t>Git checkout</a:t>
            </a:r>
          </a:p>
          <a:p>
            <a:pPr fontAlgn="base"/>
            <a:r>
              <a:rPr lang="pt-PT" dirty="0"/>
              <a:t>Esse também é um dos comandos do Git mais usados. Para trabalhar em uma </a:t>
            </a:r>
            <a:r>
              <a:rPr lang="pt-PT" dirty="0" err="1"/>
              <a:t>branch</a:t>
            </a:r>
            <a:r>
              <a:rPr lang="pt-PT" dirty="0"/>
              <a:t>, primeiro, é preciso "entrar" nela. Usamos </a:t>
            </a:r>
            <a:r>
              <a:rPr lang="pt-PT" b="1" dirty="0" err="1"/>
              <a:t>git</a:t>
            </a:r>
            <a:r>
              <a:rPr lang="pt-PT" b="1" dirty="0"/>
              <a:t> checkout</a:t>
            </a:r>
            <a:r>
              <a:rPr lang="pt-PT" dirty="0"/>
              <a:t>, na maioria dos casos, para trocar de uma </a:t>
            </a:r>
            <a:r>
              <a:rPr lang="pt-PT" dirty="0" err="1"/>
              <a:t>branch</a:t>
            </a:r>
            <a:r>
              <a:rPr lang="pt-PT" dirty="0"/>
              <a:t> para outra. Também podemos usar o comando para fazer o checkout de arquivos e </a:t>
            </a:r>
            <a:r>
              <a:rPr lang="pt-PT" dirty="0" err="1"/>
              <a:t>commits</a:t>
            </a:r>
            <a:r>
              <a:rPr lang="pt-PT" dirty="0"/>
              <a:t>.</a:t>
            </a:r>
          </a:p>
          <a:p>
            <a:endParaRPr lang="pt-PT" dirty="0"/>
          </a:p>
        </p:txBody>
      </p:sp>
    </p:spTree>
    <p:extLst>
      <p:ext uri="{BB962C8B-B14F-4D97-AF65-F5344CB8AC3E}">
        <p14:creationId xmlns:p14="http://schemas.microsoft.com/office/powerpoint/2010/main" val="2758861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5" name="Imagem 14" descr="design abstrato">
            <a:extLst>
              <a:ext uri="{FF2B5EF4-FFF2-40B4-BE49-F238E27FC236}">
                <a16:creationId xmlns=""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extLst/>
          </a:blip>
          <a:srcRect t="18308" r="6818" b="2872"/>
          <a:stretch/>
        </p:blipFill>
        <p:spPr>
          <a:xfrm flipH="1">
            <a:off x="0" y="10"/>
            <a:ext cx="12191980" cy="6857990"/>
          </a:xfrm>
          <a:prstGeom prst="rect">
            <a:avLst/>
          </a:prstGeom>
        </p:spPr>
      </p:pic>
      <p:sp>
        <p:nvSpPr>
          <p:cNvPr id="57" name="Retângulo 56">
            <a:extLst>
              <a:ext uri="{FF2B5EF4-FFF2-40B4-BE49-F238E27FC236}">
                <a16:creationId xmlns="" xmlns:a16="http://schemas.microsoft.com/office/drawing/2014/main" id="{318E9D62-7BA3-4D5E-8915-0D0E8661E3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2855936" y="-1664791"/>
            <a:ext cx="8825658" cy="3329581"/>
          </a:xfrm>
        </p:spPr>
        <p:txBody>
          <a:bodyPr/>
          <a:lstStyle/>
          <a:p>
            <a:r>
              <a:rPr lang="pt-PT" dirty="0" smtClean="0"/>
              <a:t>Bibliografia</a:t>
            </a:r>
            <a:endParaRPr lang="pt-PT" dirty="0"/>
          </a:p>
        </p:txBody>
      </p:sp>
      <p:sp>
        <p:nvSpPr>
          <p:cNvPr id="4" name="CaixaDeTexto 3"/>
          <p:cNvSpPr txBox="1"/>
          <p:nvPr/>
        </p:nvSpPr>
        <p:spPr>
          <a:xfrm>
            <a:off x="1986116" y="2517058"/>
            <a:ext cx="9065342" cy="2308324"/>
          </a:xfrm>
          <a:prstGeom prst="rect">
            <a:avLst/>
          </a:prstGeom>
          <a:noFill/>
        </p:spPr>
        <p:txBody>
          <a:bodyPr wrap="square" rtlCol="0">
            <a:spAutoFit/>
          </a:bodyPr>
          <a:lstStyle/>
          <a:p>
            <a:r>
              <a:rPr lang="pt-PT" dirty="0">
                <a:hlinkClick r:id="rId5"/>
              </a:rPr>
              <a:t>https://www.freecodecamp.org/portuguese/news/10-comandos-do-git-que-todo-desenvolvedor-deveria-conhecer</a:t>
            </a:r>
            <a:r>
              <a:rPr lang="pt-PT" dirty="0" smtClean="0">
                <a:hlinkClick r:id="rId5"/>
              </a:rPr>
              <a:t>/</a:t>
            </a:r>
            <a:endParaRPr lang="pt-PT" dirty="0" smtClean="0"/>
          </a:p>
          <a:p>
            <a:endParaRPr lang="pt-PT" dirty="0"/>
          </a:p>
          <a:p>
            <a:r>
              <a:rPr lang="pt-PT" dirty="0">
                <a:hlinkClick r:id="rId6"/>
              </a:rPr>
              <a:t>https://blog.geekhunter.com.br/github-o-que-e-como-usar</a:t>
            </a:r>
            <a:r>
              <a:rPr lang="pt-PT" dirty="0" smtClean="0">
                <a:hlinkClick r:id="rId6"/>
              </a:rPr>
              <a:t>/</a:t>
            </a:r>
            <a:endParaRPr lang="pt-PT" dirty="0" smtClean="0"/>
          </a:p>
          <a:p>
            <a:endParaRPr lang="pt-PT" dirty="0"/>
          </a:p>
          <a:p>
            <a:r>
              <a:rPr lang="pt-PT" dirty="0">
                <a:hlinkClick r:id="rId7"/>
              </a:rPr>
              <a:t>https://</a:t>
            </a:r>
            <a:r>
              <a:rPr lang="pt-PT" dirty="0" smtClean="0">
                <a:hlinkClick r:id="rId7"/>
              </a:rPr>
              <a:t>pt.wikipedia.org/wiki/Sistema_de_controle_de_vers%C3%B5es</a:t>
            </a:r>
            <a:endParaRPr lang="pt-PT" dirty="0" smtClean="0"/>
          </a:p>
          <a:p>
            <a:endParaRPr lang="pt-PT" dirty="0"/>
          </a:p>
          <a:p>
            <a:r>
              <a:rPr lang="pt-PT"/>
              <a:t>https://womakerscode.gitbook.io/desvendando-git-e-github/git-e-github/setup</a:t>
            </a:r>
          </a:p>
        </p:txBody>
      </p:sp>
    </p:spTree>
    <p:extLst>
      <p:ext uri="{BB962C8B-B14F-4D97-AF65-F5344CB8AC3E}">
        <p14:creationId xmlns:p14="http://schemas.microsoft.com/office/powerpoint/2010/main" val="510767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ão">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CC4F44-154A-4E67-B129-1B5389E9F993}">
  <ds:schemaRefs>
    <ds:schemaRef ds:uri="http://purl.org/dc/terms/"/>
    <ds:schemaRef ds:uri="16c05727-aa75-4e4a-9b5f-8a80a1165891"/>
    <ds:schemaRef ds:uri="http://schemas.microsoft.com/office/2006/metadata/properties"/>
    <ds:schemaRef ds:uri="http://purl.org/dc/elements/1.1/"/>
    <ds:schemaRef ds:uri="http://schemas.microsoft.com/office/2006/documentManagement/types"/>
    <ds:schemaRef ds:uri="71af3243-3dd4-4a8d-8c0d-dd76da1f02a5"/>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B5FFD32-E0A8-4E83-80B3-20612105D9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953E32-00D6-4FFB-AD6B-B2091BB328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Design digital</Template>
  <TotalTime>0</TotalTime>
  <Words>474</Words>
  <Application>Microsoft Office PowerPoint</Application>
  <PresentationFormat>Ecrã Panorâmico</PresentationFormat>
  <Paragraphs>34</Paragraphs>
  <Slides>9</Slides>
  <Notes>5</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9</vt:i4>
      </vt:variant>
    </vt:vector>
  </HeadingPairs>
  <TitlesOfParts>
    <vt:vector size="14" baseType="lpstr">
      <vt:lpstr>Arial</vt:lpstr>
      <vt:lpstr>Calibri</vt:lpstr>
      <vt:lpstr>Century Gothic</vt:lpstr>
      <vt:lpstr>Wingdings 3</vt:lpstr>
      <vt:lpstr>Ião</vt:lpstr>
      <vt:lpstr>Trabalho de pesquisa Nº1</vt:lpstr>
      <vt:lpstr>Apresentação do PowerPoint</vt:lpstr>
      <vt:lpstr>GitHub é uma plataforma de hospedagem de código-fonte e arquivos com controle de versão usando o Git. É como uma plataforma social colaborativa, onde programadores e empresas colocam seus projetos para o desenvolvimento do código.</vt:lpstr>
      <vt:lpstr>Apresentação do PowerPoint</vt:lpstr>
      <vt:lpstr>Como pode ser instalado o Git;</vt:lpstr>
      <vt:lpstr>Como criar uma conta no GitHub;</vt:lpstr>
      <vt:lpstr>Configurando o Git</vt:lpstr>
      <vt:lpstr>Comandos iniciais do Git;</vt:lpstr>
      <vt:lpstr>Bibliografia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2022-11-04T08:33:31Z</dcterms:created>
  <dcterms:modified xsi:type="dcterms:W3CDTF">2022-11-04T09:00:50Z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