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5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9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0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AB0F-9DE3-4155-A831-D68F0F1760A2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D2D4-2B7B-4AE7-A39B-E9B58A6CA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cap="small" dirty="0" err="1">
                <a:latin typeface="Arial" panose="020B0604020202020204" pitchFamily="34" charset="0"/>
                <a:cs typeface="Arial" panose="020B0604020202020204" pitchFamily="34" charset="0"/>
              </a:rPr>
              <a:t>криптоалгоритма</a:t>
            </a:r>
            <a:r>
              <a:rPr lang="ru-RU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кузнечик</a:t>
            </a:r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small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ПЛИС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79500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Подготовили -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Ледерер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П.А., Кочубей Д.С.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 -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к.п.н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доцент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афедры ИМС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Механцев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Б.Е.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ИКТИБ ЮФУ, Таганрог.</a:t>
            </a:r>
          </a:p>
        </p:txBody>
      </p:sp>
    </p:spTree>
    <p:extLst>
      <p:ext uri="{BB962C8B-B14F-4D97-AF65-F5344CB8AC3E}">
        <p14:creationId xmlns:p14="http://schemas.microsoft.com/office/powerpoint/2010/main" val="328905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а внимание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sun9-70.userapi.com/impg/R5Sy01TZN6QZ_yMfzlo_VHgl48ZqGK2AWqLoeQ/DcnVsXIjfHI.jpg?size=370x370&amp;quality=96&amp;sign=ec406a2aaa945e65c956288b59d50a9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10503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Преимущества аппаратной реализации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 вычислений, за счёт параллельных вычислений отдельных однотипных задач.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Безопасность. Возможность генерации «настоящих» случайных чисел.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Экономия вычислительных ресурсов компьютера, за счёт выполнения шифрования на отдельном устройстве.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Отдельный криптографический сопроцессор.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ГОСТ Р34.13─2015 «Кузнечик»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habrastorage.org/webt/a3/4n/xr/a34nxrcpnzj4_gho6jzdrtdrwc4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29" y="1690687"/>
            <a:ext cx="5107272" cy="47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6"/>
            <a:ext cx="6246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«Кузнечик» - симметричный блочный алгоритм шифрования, с длинной блока  данных 128 бит и длинной ключа 256 бит, основанный на сети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Фейстеля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Сеть состоит из 3х функций: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побитовое сложение блоков по модулю 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нелинейное преобразование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линейное преобразование блока в полях Галуа.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данных проходит 10 раундов шифрования, на каждом из которых используется раундовый ключ шифрования, который так же генерируется при помощи сети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Фейстеля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Наша </a:t>
            </a:r>
            <a:r>
              <a:rPr lang="ru-RU" dirty="0"/>
              <a:t>реализация алгоритма “Кузнечик” отличается от эталонной описанной в ГОСТ 34.12-2018. Было принято решение, для упрощения отладки и симуляции, уменьшить размеры блока данных со 128 до 16 бит и длину ключа с 256 до 32 бит. Так же было уменьшено количество раундов, у нас их 4 вместо 10. В остальном алгоритм остался неизменным.</a:t>
            </a:r>
          </a:p>
        </p:txBody>
      </p:sp>
    </p:spTree>
    <p:extLst>
      <p:ext uri="{BB962C8B-B14F-4D97-AF65-F5344CB8AC3E}">
        <p14:creationId xmlns:p14="http://schemas.microsoft.com/office/powerpoint/2010/main" val="385675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Плата отладки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737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проводилась с отладочной платой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Arty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A7-35 имеющей ПЛИС(модель – XC7A35TICSG324-1L). На плате располагается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jtag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-программатор, 256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мб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оперативной памяти, множество GPIO портов и портов расширения для подключения датчиков и других устройств, а так же поддерживает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sun9-46.userapi.com/impg/LuJnHFZOM16qeuR0qMoeNn7OgE6-ywIY9K7rAg/ZZkXBrTHfnY.jpg?size=600x435&amp;quality=96&amp;sign=d51509090cb9b1149886073e292d79e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45" y="1363662"/>
            <a:ext cx="57150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6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-ярда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Мозгом” системы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-процессор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По сути своей это 32-ух битный процессор с RISC архитектурой. Он способен обеспечивать связь с периферийными устройствами средствами встроенных шин.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 программист способен выбирать какие функции процессора ему нужны и при необходимости удалять неиспользуемые для увеличения скорости работы системы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Так же есть возможность подключения к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специализированных блоков (IP-блоков или IP-ядер), для выполнения определённых операций. Именно таким блоком будет наш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криптоалгоритм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0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930" t="8450" r="623" b="18390"/>
          <a:stretch/>
        </p:blipFill>
        <p:spPr>
          <a:xfrm>
            <a:off x="903890" y="1690688"/>
            <a:ext cx="10384220" cy="43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Симуляция работы алгоритма.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64" r="253" b="7279"/>
          <a:stretch/>
        </p:blipFill>
        <p:spPr>
          <a:xfrm>
            <a:off x="5711222" y="2974233"/>
            <a:ext cx="6280096" cy="10510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6615" b="18483"/>
          <a:stretch/>
        </p:blipFill>
        <p:spPr>
          <a:xfrm>
            <a:off x="5711222" y="1954223"/>
            <a:ext cx="6276975" cy="1020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8501" r="86"/>
          <a:stretch/>
        </p:blipFill>
        <p:spPr>
          <a:xfrm>
            <a:off x="5707116" y="5406629"/>
            <a:ext cx="6281081" cy="10945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3564"/>
          <a:stretch/>
        </p:blipFill>
        <p:spPr>
          <a:xfrm>
            <a:off x="5711222" y="4342249"/>
            <a:ext cx="6276975" cy="1074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954223"/>
            <a:ext cx="4427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криптосистемы на FPGA осуществлялась на языке VHDL. Использованы IP ядра для организации процессора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типовых интерфейсных блоков. Проектирование и симуляция системы проводилась в IDE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Vivado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Результат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симмуляционных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тестов представлены на рисунках.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LeftKey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блок ключа шифрования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InputBlock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OutputBlock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блоки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 до и после шифрования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соответственно.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Дальнейшее развитие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785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Одним из путей дальнейшего улучшения является использование конвейерных вычислений для распараллеливания однотипных задач. Так же в будущем возможно взять ПЛИС семейства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Zynq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них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аппаратно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присутствует ядро ARM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A9, на которое возможно переложить функции, сейчас возложенные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Microblaze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тем самым дополнительно увеличив скорость обработки данных.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un9-35.userapi.com/impg/rfEfKGEJQx43nr7uMBXi9_lh7PVoeypk89jYKw/7NEdzMT0vaU.jpg?size=800x900&amp;quality=96&amp;sign=0e56d8f47dc66bee2dea254915d2df9c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555" r="1654" b="2718"/>
          <a:stretch/>
        </p:blipFill>
        <p:spPr bwMode="auto">
          <a:xfrm>
            <a:off x="7152211" y="1676605"/>
            <a:ext cx="4201589" cy="46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10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436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реализация криптоалгоритма «кузнечик» на ПЛИС</vt:lpstr>
      <vt:lpstr>Преимущества аппаратной реализации</vt:lpstr>
      <vt:lpstr>ГОСТ Р34.13─2015 «Кузнечик»</vt:lpstr>
      <vt:lpstr>Особенности реализации</vt:lpstr>
      <vt:lpstr>Плата отладки</vt:lpstr>
      <vt:lpstr>Microblaze и ip-ярда</vt:lpstr>
      <vt:lpstr>Архитектура устройства</vt:lpstr>
      <vt:lpstr>Симуляция работы алгоритма.</vt:lpstr>
      <vt:lpstr>Дальнейшее развитие</vt:lpstr>
      <vt:lpstr>Спасибо 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криптоалгоритма "Кузнечик" на ПЛИС </dc:title>
  <dc:creator>Zimus</dc:creator>
  <cp:lastModifiedBy>Zimus</cp:lastModifiedBy>
  <cp:revision>12</cp:revision>
  <dcterms:created xsi:type="dcterms:W3CDTF">2021-04-06T07:14:30Z</dcterms:created>
  <dcterms:modified xsi:type="dcterms:W3CDTF">2021-04-06T11:43:52Z</dcterms:modified>
</cp:coreProperties>
</file>