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788150" cy="9923450"/>
  <p:embeddedFontLst>
    <p:embeddedFont>
      <p:font typeface="Cab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401223-3D4A-4A2A-A24E-7A7B91654E37}">
  <a:tblStyle styleId="{50401223-3D4A-4A2A-A24E-7A7B91654E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D1529A9D-75E0-4617-982D-E4BDE3BB007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5ED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5EDE8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5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Программирование DMA-контроллера SHARC-процессора (ADSP-21060)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57290" y="1928802"/>
            <a:ext cx="742955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Архитектура DMA-контроллера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параметров и управления DMA-пересылками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DMA-пересылок через внешний порт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Организация DMA-пересылок через последовательные и линк-порты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Разделение DMA-каналов между портами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DMA-контроллера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Приоритеты DMA-каналов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Отслеживание состояния DMA-пересылки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Цепочечные DMA-пересылки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ctrTitle"/>
          </p:nvPr>
        </p:nvSpPr>
        <p:spPr>
          <a:xfrm>
            <a:off x="1357290" y="0"/>
            <a:ext cx="778671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Разделение DMA-каналов между портами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428728" y="114298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Особенности использования DMA-каналов № 1, 3, 6 и 7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357290" y="1502688"/>
            <a:ext cx="74295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DMA-каналы 1 и 3 являются общими для последовательного порта SPORT1 и линк-буферов 0 и 1.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DMA-каналы 6 и 7 являются общими для буферов внешнего порта 0 и 1 и линк-буферов 4 и 5.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357290" y="2928934"/>
            <a:ext cx="75009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Канал № 1 назначается либо последовательному порту SPORT1 (для приема данных), либо линк-буферу № 0 в соответствии со следующими правилами: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если бит разрешения DMA для приема через SPORT1 установлен (SDEN=1), то DMA-канал № 1 назначается SPORT1 (для приема);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если бит разрешения DMA через линк-буфер № 0 установлен (L0DEN=1), то DMA-канал № 1 назначается линк-буферу № 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если оба бита разрешения DMA установлены, то DMA-канал назначается последовательному порту SPORT1 (для приема);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если оба бита разрешения DMA сброшены, то сигналы прерывания от двух буферов накладываются по логическому "ИЛИ".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428728" y="257174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разделения (канал № 1)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357290" y="5534561"/>
            <a:ext cx="750099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Аналогично выполняются правила назначения DMA-канала № 3 последовательному порту SPORT1 (для передачи) или линк-буферу № 1.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DMA-каналов № 6 и 7 используются такие же правила их разделения, причем больший приоритет имеют буферы внешнего порта EPB0 (для канала № 6) и EPB1 (для канала № 7).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ctrTitle"/>
          </p:nvPr>
        </p:nvSpPr>
        <p:spPr>
          <a:xfrm>
            <a:off x="1357290" y="0"/>
            <a:ext cx="778671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DMA-контроллера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357290" y="1142984"/>
            <a:ext cx="7429552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Порты ввода/вывода IOP-процессора обмениваются данными с внутренней памятью посредством шины данных ввода-вывода (IOD), а адрес во внутренней памяти выставляется на шину адреса ввода/вывода (IOA).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передачи данных DMA-контроллер принимает внутренний запрос от порта ввода/вывода и предоставляет ему управление шинами ввода/вывода в соответствии с логикой приоритетов.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Каждый канал имеет набор регистров параметров, включая 17-разрядный регистр адреса IIx и 16-разрядный регистр модификатора адреса IMx, которые используются для задания буфера данных во внутренней памяти.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 передачи каждого слова данных контроллер DMA прибавляет знаковое значение регистра модификатора к соответствующему индексному регистру и записывает модифицированное значение обратно в индексный регистр для получения адреса следующего DMA-обращения.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Адрес, содержащийся в регистре IIx, при выставлении на шину адреса IOA смещается на 0x0002 0000.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начале DMA-пересылки индексный регистр IIx должен содержать адрес первого слова буфера данных во внутренней памяти. Количество слов, которое должно быть передано с использованием DMA-канала, определяется значением соответствующего регистра Cx, которое декрементируется каждый раз при передаче очередного слова. 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1357290" y="0"/>
            <a:ext cx="778671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DMA-контроллера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428728" y="114298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работы адресного генератора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ctrTitle"/>
          </p:nvPr>
        </p:nvSpPr>
        <p:spPr>
          <a:xfrm>
            <a:off x="1357290" y="0"/>
            <a:ext cx="778671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DMA-контроллера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1357290" y="1102578"/>
            <a:ext cx="7429552" cy="567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 достижении Сx нуля DMA-пересылка считается завершенной. 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Генерируется маскируемое прерывание по завершении DMA-пересылки по данному каналу (при отсутствии цепочечной DMA).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Смещение адресов обработчиков прерываний от начала таблицы векторов прерываний для каждого DMA-канала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Одноименные прерывания могут быть сгенерированы портами ввода/вывода в режиме, когда DMA-пересылки не разрешены (бит DEN=0).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этом случае прерывание, соответствующее DMA-каналу, генерируется когда во входном буфере появляется принятое слово данных или в выходном буфере появляется место для записи очередного слова. 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1428728" y="2654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{50401223-3D4A-4A2A-A24E-7A7B91654E37}</a:tableStyleId>
              </a:tblPr>
              <a:tblGrid>
                <a:gridCol w="631175"/>
                <a:gridCol w="623000"/>
                <a:gridCol w="844050"/>
                <a:gridCol w="4109775"/>
                <a:gridCol w="1007225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бита в IRPTL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Смещ. вектора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Имя прер-ния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DMA-канал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Приоритет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SPR0I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0 (последовательный порт SPORT0, прием)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-4445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bin"/>
                        <a:buChar char="●"/>
                      </a:pPr>
                      <a:r>
                        <a:rPr lang="ru-RU" sz="1200"/>
                        <a:t> высший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0x2C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SPR1I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1 (последовательный порт SPORT1, прием или линк-буфер № 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rPr lang="ru-RU" sz="1200"/>
                        <a:t>приоритет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SPT0I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2 (последовательный порт SPORT0, передача)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SPT1I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3 (последовательный порт SPORT1, передача или линк-буфер № 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LP2I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4 (линк-буфер № 2)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0x3C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LP3I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5 (Линк-буфер № 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EP0I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6 (FIFO-буфер № 0 внешнего порта или линк-буфер № 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EP1I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7 (FIFO-буфер № 1 внешнего порта или линк-буфер № 5)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EP2I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8 (FIFO-буфер № 2 внешнего порта)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- низший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0x4C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EP3I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9 (FIFO-буфер № 3 внешнего порта)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приоритет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7775" marL="177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ctrTitle"/>
          </p:nvPr>
        </p:nvSpPr>
        <p:spPr>
          <a:xfrm>
            <a:off x="1357290" y="0"/>
            <a:ext cx="778671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 функционирования DMA-контроллера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357290" y="1102578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параметров DMA-пересылки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16" name="Google Shape;216;p26"/>
          <p:cNvGraphicFramePr/>
          <p:nvPr/>
        </p:nvGraphicFramePr>
        <p:xfrm>
          <a:off x="1357290" y="1500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{50401223-3D4A-4A2A-A24E-7A7B91654E37}</a:tableStyleId>
              </a:tblPr>
              <a:tblGrid>
                <a:gridCol w="936425"/>
                <a:gridCol w="755325"/>
                <a:gridCol w="5737825"/>
              </a:tblGrid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Имя регистра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Кол-во битов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Назначение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IIx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17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Адрес (индекс) во внутренней памяти от адреса 0x0002 0000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IMx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16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Модификатор внутреннего адреса (значение со знаком)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Cx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16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Внутренний счетчик (количество слов, которое необходимо передать)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CPx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18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Указатель цепочки (адрес блока параметров следующей DMA-последовательности). Младшие 17 бит содержат адрес TCB-блока, а MSB-бит задает необходимость генерации прерывания по завершении DMA-пересылки.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GPx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17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Регистр общего назначения или для 2D DMA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EIx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32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Адрес (индекс) во внешней памяти (только для DMA-каналов внешнего порта)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EMx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32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Модификатор адреса внешней памяти (только для DMA-каналов внешнего порта)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ECx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32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Счетчик пересылок по внешней шине (только для DMA-каналов внешнего порта)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DBx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16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Регистр общего назначения или для 2D DMA (только для DMA-каналов последовательных и линк-портов)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DAx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16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Регистр общего назначения или для 2D DMA (только для DMA-каналов последовательных и линк-портов)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1357290" y="0"/>
            <a:ext cx="7786710" cy="857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Приоритеты DMA-каналов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357290" y="2214554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Схема приоритетов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1357290" y="257174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{D1529A9D-75E0-4617-982D-E4BDE3BB0077}</a:tableStyleId>
              </a:tblPr>
              <a:tblGrid>
                <a:gridCol w="5377825"/>
                <a:gridCol w="1980300"/>
              </a:tblGrid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обращения ядра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высший приоритет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0 (SPORT0 – прием)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1 (SPORT1 – прием или линк-буфер № 0)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2 (SPORT0 – передача)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3 (SPORT1 – передача или линк-буфер № 1)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запрос на загрузку TCB-блока при цепочечной DMA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обращения внешнего устройства к внутренней памяти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4 (линк-буфер № 2)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5 (линк-буфер № 3)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6 (буфер внешнего порта № 0 или линк-буфер 4)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7 (буфер внешнего порта № 1 или линк-буфер 5)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8 (буфер внешнего порта № 2)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канал № 9 (буфер внешнего порта № 3)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 низший приоритет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1357290" y="785794"/>
            <a:ext cx="76438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течение одного такта несколько DMA-каналов могут генерировать запрос на обслуживание.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выбора единственного канала, которому предоставляется право управления шинами данных и адреса IOD и IOA в данном процессорном цикле, используется схема приоритетов.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ctrTitle"/>
          </p:nvPr>
        </p:nvSpPr>
        <p:spPr>
          <a:xfrm>
            <a:off x="1357290" y="0"/>
            <a:ext cx="7786710" cy="857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Приоритеты DMA-каналов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357290" y="1071546"/>
            <a:ext cx="74295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Схема циклического изменения приоритетов (только для DMA-каналов внешнего порта)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357290" y="1785926"/>
            <a:ext cx="76438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Схема циклического изменения приоритетов включается установкой бита DCPR  в регистре SYSCON.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данном режиме наивысший приоритет сдвигается (по кругу) к следующему каналу внешнего порта после передачи каждого слова данных.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357290" y="4183757"/>
            <a:ext cx="750099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Запретить все DMA-каналы внешнего порта за исключением канала, который должен иметь низший приоритет.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Включить схему циклического изменения приоритетов.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Инициировать передачу по крайней мере одного слова данных по разрешенному DMA-каналу.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Выключить схему циклического изменения приоритетов и разрешить все DMA-каналы внешнего порта.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428728" y="3755129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Переопределение приоритетов для DMA-каналов внешнего порта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ctrTitle"/>
          </p:nvPr>
        </p:nvSpPr>
        <p:spPr>
          <a:xfrm>
            <a:off x="1357290" y="0"/>
            <a:ext cx="778671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Отслеживание состояния DMA-пересылки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1357290" y="1366472"/>
            <a:ext cx="7643866" cy="506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Состояние DMA-пересылок по каждому каналу отображается в регистре статуса DMASTAT, доступном только для чтения.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Биты с 0 по 9 отображают состояние соответствующих DMA-каналов: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8288" lvl="0" marL="7127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бит="1" означает, что DMA-пересылка по данному каналу разрешена и текущая DMA-последовательность еще не завершена;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8288" lvl="0" marL="7127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бит="0" означает, что в данный момент времени по каналу выполняется передача TCB-блока (загрузка параметров следующей DMA-пересылки) или что DMA для данного канала запрещена.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Биты с 10 по 19 показывают текущий статус цепочечного связывания DMA-пересылок по соответствующему каналу: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8288" lvl="0" marL="7127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бит="1" означает, что выполняется пересылка TCB-блока (или ожидается пересылка TCB-блока), т.е. когда процесс связывания не закончен;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8288" lvl="0" marL="7127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бит="0" означает, что цепочечная DMA запрещена или по данному каналу передаются данные.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1357290" y="0"/>
            <a:ext cx="778671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Отслеживание состояния DMA-пересылки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357290" y="2790151"/>
            <a:ext cx="7643866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	R0 = dm(DMASTAT);    // напрямую нельзя работать, так как в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BTST R0 BY 0x6;	  // проверка канала № 6 на передачу данных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IF NOT SZ JUMP wait; // вернуться если бит=1 (DMA-пересылка активна)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BTST R0 BY 0x10;	  // проверка канала № 6 на передачу TCB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IF NOT SZ JUMP wait; // вернуться если бит=1 (загрузка TCB)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// далее можно работать с полученным буфером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....................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357290" y="1357298"/>
            <a:ext cx="74295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приостановки выполнения задачи процессорным ядром до завершения DMA-пересылки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ctrTitle"/>
          </p:nvPr>
        </p:nvSpPr>
        <p:spPr>
          <a:xfrm>
            <a:off x="1357290" y="0"/>
            <a:ext cx="7786710" cy="857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Цепочечные DMA-пересылки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214414" y="1571612"/>
            <a:ext cx="7643866" cy="523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Связывание DMA-пересылок позволяет контроллеру DMA автоматически инициализироваться для выполнения следующей DMA-последовательности по одному и тому же каналу.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цепочечных DMA ADSP-21060 автоматически установит параметры следующей DMA-пересылки после того, как содержимое текущего буфера данных будет передано или принято.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задания адреса во внутренней памяти, где хранятся параметры следующей DMA-последовательности (TCB-блок), используется 18-разрядный регистр указателя цепочки CPx.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17 младших битов регистра CPx содержат адрес TCB-блока (смещенный на 0x0002 0000), а старший бит (бит PCI) указывает на то, произойдет ли прерывание по окончании текущей DMA-последовательности.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бит PCI установлен, то по окончании DMA-пересылки (сброс в 0 регистра Cx) будет сгенерировано маскируемое прерывание для данного DMA-канала.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бита PCI учитывается только в том случае, если для канала разрешен режим цепочечной DMA (бит CHEN в соответствующем регистре управления установлен).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режим связывания DMA запрещен, то всегда по завершении DMA-пересылки будет генерироваться маскируемое прерывание для данного DMA-канала.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1357290" y="1142984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 связывания DMA-пересылок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DMA-контроллера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357290" y="3870474"/>
            <a:ext cx="7429552" cy="2416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внутренняя память ↔ внешняя память или отображаемое во внешнюю память периферийное устройство;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внутренняя память ↔ внутренняя память другого ADSP-2106x;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внутренняя память ↔ хост-процессор;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внутренняя память ↔ последовательный порт ввода/вывода;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внутренняя память ↔ линк-порт ввода/вывода;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внешняя память ↔ внешнее периферийное устройство.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428728" y="3071810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Возможные направления обмена данными посредством DMA-пересылок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428728" y="114298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Основное назначение DMA-контроллера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357290" y="1643050"/>
            <a:ext cx="74295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Пересылка блоков данных между портами ввода/вывода (или внешней памятью) и внутренней памятью процессора без использования ресурсов процессорного ядра (Core).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ctrTitle"/>
          </p:nvPr>
        </p:nvSpPr>
        <p:spPr>
          <a:xfrm>
            <a:off x="1357290" y="0"/>
            <a:ext cx="7786710" cy="857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Цепочечные DMA-пересылки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357290" y="1142984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 TCB-блока в памяти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66" name="Google Shape;266;p32"/>
          <p:cNvGraphicFramePr/>
          <p:nvPr/>
        </p:nvGraphicFramePr>
        <p:xfrm>
          <a:off x="2000231" y="2000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{50401223-3D4A-4A2A-A24E-7A7B91654E37}</a:tableStyleId>
              </a:tblPr>
              <a:tblGrid>
                <a:gridCol w="2296575"/>
                <a:gridCol w="1767950"/>
                <a:gridCol w="2650650"/>
              </a:tblGrid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Для каналов внешнего порта и линк-буферов № 4, 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Для каналов последовательных портов и линк-буферов № 0-3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CPx-8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LPATH3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CPx-7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ECx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LPATH2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CPx-6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EMx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LPATH1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CPx-5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EIx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DBx (загружается только для 2D DMA)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CPx-4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GPx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GPx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CPx-3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CPx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CPx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CPx-2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Cx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Cx (и DAx для 2D DMA)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CPx-1 + 0x0002 0000 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IMx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IMx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CPx     + 0x0002 0000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IIx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400"/>
                        <a:t>IIx</a:t>
                      </a:r>
                      <a:endParaRPr b="0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</a:tbl>
          </a:graphicData>
        </a:graphic>
      </p:graphicFrame>
      <p:sp>
        <p:nvSpPr>
          <p:cNvPr id="267" name="Google Shape;267;p32"/>
          <p:cNvSpPr txBox="1"/>
          <p:nvPr/>
        </p:nvSpPr>
        <p:spPr>
          <a:xfrm>
            <a:off x="928662" y="4416990"/>
            <a:ext cx="100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CPx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68" name="Google Shape;268;p32"/>
          <p:cNvCxnSpPr/>
          <p:nvPr/>
        </p:nvCxnSpPr>
        <p:spPr>
          <a:xfrm>
            <a:off x="1000100" y="4713296"/>
            <a:ext cx="1000132" cy="1588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ctrTitle"/>
          </p:nvPr>
        </p:nvSpPr>
        <p:spPr>
          <a:xfrm>
            <a:off x="1357290" y="0"/>
            <a:ext cx="7786710" cy="857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Цепочечные DMA-пересылки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357290" y="1142984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Установка и запуск DMA-цепочки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428728" y="1714488"/>
            <a:ext cx="7072362" cy="38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Инициализировать все TCB-блоки во внутренней памяти.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Записать необходимые значения в регистр управления DMA для соответствующего канала, установив при этом биты разрешения DMA (DEN) и разрешения режима цепочечной DMA (CHEN).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Записать адрес последнего слова (т.е. адрес значения IIx) в первом блоке параметров TCB в младшие 17 бит регистра CPx – это инициирует начало цепочечной DMA.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 этого DMA-контроллер автоматически загрузит первый TCB-блок и начнет выполнение первой DMA-последовательности.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 ее завершении будет инициирована следующая DMA-пересылка, если загруженное в регистр CPx значение не будет равно нулю.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ctrTitle"/>
          </p:nvPr>
        </p:nvSpPr>
        <p:spPr>
          <a:xfrm>
            <a:off x="1357290" y="142852"/>
            <a:ext cx="778671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Цепочечные DMA-пересылки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1285852" y="642918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использования цепочечной DMA-пересылки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1071538" y="947584"/>
            <a:ext cx="8072462" cy="5910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#include "def21060.h"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N1  16			// длина первого буфера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N2  8 			// длина второго буфера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define </a:t>
            </a: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8			// длина TCB-Блока в памяти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.segment/dm dm32_src;  		 /* Сегмент - источник данных во внутренней памяти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source1[N1]= 0,1,2,3,4,5,6,7,8,9,10,11,12,13,14,15;     .var source2[N2]= 20,21,22,23,24,25,26,27;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Описание TCB-блоков в памяти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TCB_Block1[S] = 	0, 0, 0, 0,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TCB_Block2+S-1, // регистр CP  (если не надо прерывания еще –0x20000)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@source1, 	// регистр C – счетчик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1, 	// регистр IM – модификатор адреса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source1;	// регистр II – адрес буфера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TCB_Block2[S] = 0, 0, 0, 0, TCB_Block1+S-1, @source2, 1, source2;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 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spt0_svc;   /* Обработчик прерывания по окончанию DMA-пересылки по приему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.segment/pm pm48_1b0;   /* Инициализационный фрагмент программы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	R0 = TCB_Block1+S-1; 	/* инициализировать цепочечную DMA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dm(CP2) = R0;	/* пусть контроллер сам загружает все регистры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r0=0x000C0481;	/* регистр управления STCTL0: SPORT0-Transmit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dm(STCTL0)=r0;	// DEN=1, SDEN=1, DMA через TX0, CHEN=1, SLEN=8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SPT0I;  	/* прерывания для SPORT0-Transmit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mode1 IRPTEN; 	/* глобальное разрешение прерываний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// далее ядро может заниматься другой задачей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DMA-контроллера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28728" y="135729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Каналы обмена данными DMA-контроллера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21" name="Google Shape;121;p15"/>
          <p:cNvGraphicFramePr/>
          <p:nvPr/>
        </p:nvGraphicFramePr>
        <p:xfrm>
          <a:off x="1357290" y="1857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{50401223-3D4A-4A2A-A24E-7A7B91654E37}</a:tableStyleId>
              </a:tblPr>
              <a:tblGrid>
                <a:gridCol w="1221275"/>
                <a:gridCol w="1765425"/>
                <a:gridCol w="4514275"/>
              </a:tblGrid>
              <a:tr h="34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Номер DMA‑канала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Буфер данных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Описание</a:t>
                      </a:r>
                      <a:endParaRPr b="1"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 anchor="ctr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RX0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Последовательный порт SPORT0, прием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RX1 (или LBUF0)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Последовательный порт SPORT1, прием (или линк-буфер № 0)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TX0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Последовательный порт SPORT0, передача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TX1 (или LBUF1)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Последовательный порт SPORT1, передача (или линк-буфер № 1)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LBUF2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Линк-буфер № 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LBUF3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Линк-буфер № 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6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EPB0 (или LBUF4)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FIFO-буфер № 0 внешнего порта (или линк-буфер № 4)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7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EPB1 (или LBUF5)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FIFO-буфер № 1 внешнего порта (или линк-буфер № 5)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8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EPB2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FIFO-буфер № 2 внешнего порта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EPB3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FIFO-буфер № 3 внешнего порта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1432560" y="142852"/>
            <a:ext cx="7406640" cy="71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Архитектура DMA-контроллера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38" y="1071546"/>
            <a:ext cx="7788418" cy="557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параметров и управления DMA-пересылками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428728" y="414338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Доступ к регистрам параметров и управления DMA-контроллера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357290" y="4729001"/>
            <a:ext cx="74295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Регистры, управляющие работой и конфигурацией DMA-операций, являются частью отображаемого в память набора регистров процессора ввода/вывода, доступ к которым осуществляется путем чтения или записи соответствующих адресов памяти.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428728" y="150553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Инициирование (запуск) DMA-пересылки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357290" y="1928802"/>
            <a:ext cx="7429552" cy="183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процессорным ядром путем записи необходимых значений в регистры параметров DMA-контроллера для того или иного канала;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самостоятельно DMA-контроллером в режиме цепочечной DMA, когда параметры новой DMA-пересылки загружаются автоматически по завершении старой пересылки из некоторого специальным образом организованного массива памяти.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параметров и управления DMA-пересылками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1285852" y="1214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{50401223-3D4A-4A2A-A24E-7A7B91654E37}</a:tableStyleId>
              </a:tblPr>
              <a:tblGrid>
                <a:gridCol w="2315650"/>
                <a:gridCol w="684750"/>
                <a:gridCol w="4643475"/>
              </a:tblGrid>
              <a:tr h="26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Имя регистра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Кол-во битов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Назначение</a:t>
                      </a:r>
                      <a:endParaRPr b="1"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130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EPB0, EPB1, EPB2, EPB3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48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Внешние FIFO-буферы 0...3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32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DMAC6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 управления DMA-канала № 6 (буфер № 0 внешнего порта или линк-буфер № 4)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32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DMAC7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 управления DMA-канала № 7 (буфер № 1 внешнего порта или линк-буфер № 5)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32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DMAC8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 управления DMA-канала № 6 (буфер № 2 внешнего порта)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32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DMAC9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 управления DMA-канала № 6 (буфер № 3 внешнего порта)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1306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DMASTAT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32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 статуса каналов DMA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II0, IM0, C0, CP0, GP0, DB0, DA0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0 (прием через последовательный порт SPORT0)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II1, IM1, C1, CP1, GP1, DB1, DA1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1 (прием через последовательный порт SPORT1 или линк-буфер № 0)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II2, IM2, C2, CP2, GP2, DB2, DA2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2 (передача через последовательный порт SPORT0)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II3, IM3, C3, CP3, GP3, DB3, DA3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3 (передача через последовательный порт SPORT1 или линк-буфер № 1)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II4, IM4, C3, CP4, GP4, DB4, DA4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4 (линк-буфер № 2)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II5, IM5, C5, CP5, GP5, DB5, DA5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5 (линк-буфер № 3)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II6, IM6, C6, CP6, GP6, EI6, EM6, EC6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16-32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6 (буфер внешнего порта № 0 или линк-буфер № 4)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II7, IM7, C7, CP7, GP7, EI7, EM7, EC7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16-32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7 (буфер внешнего порта № 1 или линк-буфер № 5)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II8, IM8, C8, CP8, GP8, EI8, EM8, EC8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16-32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8 (буфер внешнего порта № 2)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  <a:tr h="261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II9, IM9, C9, CP9, GP9, EI9, EM9, EC9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16-32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Регистры параметров DMA-канала № 9 (буфер внешнего порта № 3)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6925" marL="169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DMA-пересылками через внешний порт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428728" y="128586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регистров DMAC6 ... DMAC9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357290" y="1714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{50401223-3D4A-4A2A-A24E-7A7B91654E37}</a:tableStyleId>
              </a:tblPr>
              <a:tblGrid>
                <a:gridCol w="730175"/>
                <a:gridCol w="987900"/>
                <a:gridCol w="5711475"/>
              </a:tblGrid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№ бита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Имя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Назначение</a:t>
                      </a:r>
                      <a:endParaRPr b="1"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DEN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DMA-пересылки через внешний порт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CHEN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цепочечной DMA-последовательности через внешний порт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6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TRAN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Направление пересылки (1 – из ADSP-21060, 0 – в ADSP-21060). При бите EXTERN=1 значение TRAN=1 задает чтение данных из внешней памяти, а TRAN=0 – запись данных во внешнюю память)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4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3-4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PS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Состояние упаковки (00 – упаковка завершена, 01 – первая стадия любой упаковки или распаковки, 10 – вторая стадия упаковки, 11 – зарезервировано)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4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5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DTYPE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Тип данных (1 – инструкции, 0 – данные, причем разрядность пересылаемых  данных 30/40 бит определяется битом IMDW  в регистре управления SYSCON)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6-7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PMODE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Режим упаковки EPBx – буфера (00 – отсутствует, 01 – 16-битное внешнее/32-битное внутреннее, 10 – 16/48, 11 – 32/48)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8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MSWF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Направление упаковки для режимов упаковки 16/48 и 16/32 (1 – начиная со старшего слова, 0 – с младшего слова)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9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MASTER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режима Master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10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HSHAKE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режима Handshake (DMARx, DMAGx)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6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11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INTIO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Разрешить прерывание после передачи каждого слова для буфера внешнего порта (используется при DEN=0). Если INTIO=1, то прерывание может происходить если буфер  не пуст (при TRAN=0), или</a:t>
                      </a:r>
                      <a:r>
                        <a:rPr lang="ru-RU" sz="1200"/>
                        <a:t> если </a:t>
                      </a:r>
                      <a:r>
                        <a:rPr lang="ru-RU" sz="1200"/>
                        <a:t>буфер не полон (при TRAN=1)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12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EXTERN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режима External Handshake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13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FLSH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Сбросить DMA-буферы и статус (можно использовать только при неактивном DMA-канале)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14-15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FS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Состояние буфера внешнего порта (00 – пуст, 11 – полон, 10 – неполон)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16-31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Зарезервировано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ctrTitle"/>
          </p:nvPr>
        </p:nvSpPr>
        <p:spPr>
          <a:xfrm>
            <a:off x="1357290" y="0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DMA-пересылками через внешний порт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428728" y="114298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организации DMA-пересылки через внешний порт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142976" y="1348800"/>
            <a:ext cx="8001024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#define N 8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#include "def21060.h"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.segment/dm dm32_bl;	/* Сегмент - приемник данных во внутренней памяти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destination[N];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.segment/dm extdata1; /* Сегмент с данными во внешней памяти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.var source[N]= 0x11111111, 0x22222222, 0x33333333, 0x44444444, 0x55555555, 0x66666666, 0x77777777, 0x88888888;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rst_svc;    	/* Прерывание по сбросу */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nop;    jump start;  nop;  nop;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epb0_svc;  	/* Пустой обработчик прерывания по окончанию DMA-пересылки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rti;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pm48_1b0; 	/* Инициализационный фрагмент программы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	r0=source;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dm(EI6)=r0;	/* адрес источника DMA во внешней памяти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r0=destination;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dm(II6)=r0;	/* адрес приемника DMA во внутренней памяти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dm(IM6)=r0;	/* модификатор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dm(EM6)=r0;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r0=@source;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dm(C6)=r0;	 dm(EC6)=r0; 		/* длина буфера - число пересылок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r0=0x00000001;		/* значение регистра управления DMAC6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dm(DMAC6)=r0;	// DEN=1, разрешить DMA TRAN=0, из внешней памяти во внутреннюю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/* DMA-пересылка запущена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EP0I;   /* разрешить прерывания для EPB0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mode1 IRPTEN; /* глобальное разрешение прерываний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   idle;	 /* Цикл ожидания прерываний от EPB0 (может работать ядро)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wait;			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ctrTitle"/>
          </p:nvPr>
        </p:nvSpPr>
        <p:spPr>
          <a:xfrm>
            <a:off x="1357290" y="0"/>
            <a:ext cx="778671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Организация DMA-пересылок через последовательные и линк-порты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428728" y="1285860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DMA-пересылками через последовательные порты SPORT0 и SPORT1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428728" y="4416990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DMA-пересылками через линк-порты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357290" y="1928802"/>
            <a:ext cx="742955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Последовательным портам соответствуют DMA-каналы с 0-го по 3-й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(каналы № 1 и 3 для SPORT1 являются разделяемыми с линк-буферами № 0 и 1)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Направления DMA-пересылок через последовательные порты жестко фиксировано – приемные каналы передают данные во внутреннюю память, а передающие читают данные из внутренней памяти.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Биты, управляющие DMA-пересылками через последовательные порты, располагаются в регистрах управления STCTL0, SRCTL0, STCTL1 и SRCTL1.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357290" y="4880630"/>
            <a:ext cx="742955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DMA-каналы 4 и 5 отведены для использования с линк-буферами 2 и 3 соответственно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(другие линк-буферы разделяют DMA-каналы с последовательным и внешними портами)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Биты управления DMA-пересылками через линк-буферы находятся в регистрах LCTL и LCOM.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