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788150" cy="9923450"/>
  <p:embeddedFontLs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0FC553-8C61-4987-BC3A-D8E98CC3D690}">
  <a:tblStyle styleId="{DB0FC553-8C61-4987-BC3A-D8E98CC3D6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Работа с последовательными портами SHARC-процессора (ADSP-21060)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57290" y="1928802"/>
            <a:ext cx="742955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Возможности последовательного порта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Структура и принципы функционирования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Буферы данных (буферные регистры)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Синхронизация последовательного порта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Тактовая синхронизация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Кадровая синхронизация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Форматы передаваемых данных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работы последовательного порта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последовательный порт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процессорного ядра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DMA-пересылок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"Работа выполнена в рамках реализации "Программы развития ФГОУ ВПО "Южный федеральный университет" на 2007-2010гг. ("Разработка образовательных контентов и ресурсов нового поколения").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2007г.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1071538" y="142852"/>
            <a:ext cx="7929618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последовательного порта. Тактовая синхронизация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285852" y="1428736"/>
            <a:ext cx="7643866" cy="5309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Сигналы тактовой синхронизации конфигурируются битами ICLK в регистрах управления STCTLn и SRCTLn и значениями регистров TDIVn и RDIVn.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ICLK=0, то внешний тактовый сигнал принимается на линии TCLKn или RCLKn, а значения регистров TDIVn и RDIVn игнорируются.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Внешний тактовый сигнал не обязательно должен быть синхронизирован с внутренней тактовой частотой самого ADSP.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ICLK=1, то линии TCLKn и RCLKn – "выходы" и частоты генерации внутренних тактовых импульсов на передачу и прием определяются младшими 16 битами регистров TDIVn (поле TCLKDIV) и RDIVn (поле RCLKDIV) соответственно.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Значение в поле xCLCKDIV позволяет определить частоту передачи или приема битов через последовательный порт относительно частоты ядра процессора (CLKIN) по следующей формуле: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Тактовая частота передачи/приема = CLKIN / (xCLKDIV+1).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ctrTitle"/>
          </p:nvPr>
        </p:nvSpPr>
        <p:spPr>
          <a:xfrm>
            <a:off x="1071538" y="142852"/>
            <a:ext cx="7929618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последовательного порта. Тактовая синхронизация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1285852" y="2000240"/>
            <a:ext cx="764386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Максимальная частота передачи/приема данных через SPORTn равна частоте ядра ADSP-21060 и достигается в случае, когда значение поля xCLKDIV равно 0.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правильной передачи данных между двумя процессорами передающий последовательный порт обычно конфигурируется как синхронизируемый внутренним тактовым сигналом, а принимающий – как синхронизируемый внешним тактовым сигналом (сигналом передающего порта).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ctrTitle"/>
          </p:nvPr>
        </p:nvSpPr>
        <p:spPr>
          <a:xfrm>
            <a:off x="1071538" y="142852"/>
            <a:ext cx="7929618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последовательного порта. Кадровая синхронизация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285852" y="1214422"/>
            <a:ext cx="7643866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Сигналы кадровой синхронизации TFSn и RFSn отмечают начало передачи и приема каждого слова через последовательный порт. Необходимость режима кадровой синхронизации задается битами TFSR и RFSR в регистрах STCTLn и SRCTLn соответственно.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бит TFSR или RFSR установлен, то передача или прием очередного слова начинается только после сигнала кадровой синхронизации.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обеспечения непрерывной передачи данных следующее слово должно быть записано в TX-регистр до окончания передачи текущего слова из регистра сдвига.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Как и в случае тактовой синхронизации, каждый из сигналов кадровой синхронизации независимо друг от друга может либо генерироваться самим процессором с заданной частотой (при ITFS=1 или IRFS=1) и выводиться на линии TFSn или RFSn, либо приниматься от внешнего устройства на линии TFSn или RFSn (соответственно при ITFS=0 или IRFS=0).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первом случае для определения частоты кадровой синхронизации для передачи и приема используются старшие 16 битов регистров TDIVn (поле TFSDIV) и RDIVn (поле RFSDIV).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1071538" y="142852"/>
            <a:ext cx="7929618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Синхронизация последовательного порта. Кадровая синхронизация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1285852" y="994856"/>
            <a:ext cx="7643866" cy="58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Поля TFSDIV и RFSDIV задают количество сигналов тактовой синхронизации порта (сгенерированных процессором или полученных извне) между генерациями внутренних сигналов кадровой синхронизации TFSn и RFSn.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сигналов тактовой синхронизации между генерацией сигналов кадровой синхронизации равно xFSDIV+1. Значение, записанное в поле xFSDIV, не должно быть меньше значения поля SLEN в регистре STCTLn или SRCTLn.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xFSDIV = тактовая частота порта / частота кадровой синхр. – 1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генерации сигнала кадровой синхронизации с частотой, указанной в поле xFSDIV, независимо от наличия слова в TX необходимо установить бит DITFS в регистре STCTLn.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этом содержимое TX будет передаваться вновь с каждой новой генерацией сигнала xFSDIV.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При выставлении TFSn сигнала (внутреннего или внешнего) и отсутствия новых данных в TX-регистре устанавливается "липкий" флаг TUVF (регистр STCTLn).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Форматы передаваемых данных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1285852" y="1043306"/>
            <a:ext cx="7643866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Форматы слов данных, передаваемых через последовательный порт, определяются битами DTYPE, SENDN, SLEN и PACK в регистрах STCTLn и SRCTLn.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Длина слова, передаваемого или принимаемого через последовательный порт, задается 5‑битовым полем SLEN, в которое заносится количество разрядов в слове, уменьшенное на 1. Поле SLEN не может быть меньше 2 (длина слова не менее 3 бит).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Слова длиной менее 32-х разрядов выравниваются по правому краю в регистрах RX и TX.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Принимаемые данные размерностью 16 битов и менее могут упаковываться в 32-битные слова, а передаваемые 32-битные слова могут выводиться как два 16-битных слова (если бит PACK=1 в регистре STCTLn / SRCTLn), причем первое слово будет находиться в младших 16 битах, а второе – в старших 16 битах. Оба слова будут выровнены к правым границам своих полей.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передаче данных распаковка выполняется аналогично (если установлен бит PACK в регистре STCTLn). В этом случае прерывания по приему или передаче слова генерируются для 32-битного слова.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Форматы передаваемых данных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1285852" y="857232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Поле DTYPE задает один из четырех форматов данных, которые могут быть переданы через последовательный порт.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1643042" y="1500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{DB0FC553-8C61-4987-BC3A-D8E98CC3D690}</a:tableStyleId>
              </a:tblPr>
              <a:tblGrid>
                <a:gridCol w="1246725"/>
                <a:gridCol w="5539900"/>
              </a:tblGrid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Значение DTYPE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Формат данных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одноканальном режиме</a:t>
                      </a:r>
                      <a:endParaRPr b="1"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 hMerge="1"/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00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выравнивание вправо, неиспользуемые биты равны 0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01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выравнивание вправо, знаковое расширение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10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компандирование по </a:t>
                      </a:r>
                      <a:r>
                        <a:rPr lang="ru-RU" sz="1600">
                          <a:latin typeface="Noto Symbol"/>
                          <a:ea typeface="Noto Symbol"/>
                          <a:cs typeface="Noto Symbol"/>
                          <a:sym typeface="Noto Symbol"/>
                        </a:rPr>
                        <a:t>μ</a:t>
                      </a:r>
                      <a:r>
                        <a:rPr lang="ru-RU" sz="1600"/>
                        <a:t>-закону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11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компандирование по А-закону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/>
                        <a:t>в многоканальном режиме</a:t>
                      </a:r>
                      <a:endParaRPr b="1"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 hMerge="1"/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x0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выравнивание вправо, неиспользуемые биты равны 0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x1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выравнивание вправо, знаковое расширение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0x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компандирование по </a:t>
                      </a:r>
                      <a:r>
                        <a:rPr lang="ru-RU" sz="1600">
                          <a:latin typeface="Noto Symbol"/>
                          <a:ea typeface="Noto Symbol"/>
                          <a:cs typeface="Noto Symbol"/>
                          <a:sym typeface="Noto Symbol"/>
                        </a:rPr>
                        <a:t>μ</a:t>
                      </a:r>
                      <a:r>
                        <a:rPr lang="ru-RU" sz="1600"/>
                        <a:t>-закону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1x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компандирование по А-закону</a:t>
                      </a:r>
                      <a:endParaRPr sz="16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1285852" y="4429132"/>
            <a:ext cx="771530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Запись в TX 32-битного значения приводит к его компрессии до 8-битов с расширением затем до длины слова, подлежащего передаче (со знаком).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исходное 32-битное значение больше максимально допустимого при компандировании, оно преобразуется в максимально возможное значение с учетом знака.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Аналогично, при приеме через последовательный порт в режиме  компандирования получаемые  8-битные данные декомпандируются и записываются в 32-разрядный RX-регистр со знаковым расширением.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Форматы передаваемых данных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1214414" y="1500174"/>
            <a:ext cx="7715304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Аппаратные схемы компандирования и декомпандирования могут быть использованы и без передачи или получения данных через последовательный порт, например в целях тестирования или отладки программы.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   		// передача через порт должна быть запрещена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0x0000000; // разрешить компандирование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dm(STCTL0) = R0; // записать значение в SPORT0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dm(TX0) = R1;	// записать исходное 32-битное значение в TX0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nop;		// 1 такт ждать чтобы перезаписалось в TX0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dm(TX0);	// читать 8-битовое компандированное значение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Аналогичная последовательность действий применяется для выполнения аппаратного декомпандирования без передачи через последовательный порт, но в этом случае необходимо использовать RXn-регистр.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работы последовательного порта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1214414" y="1928802"/>
            <a:ext cx="7715304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позволяет организовывать обмен данными с последовательными системами передачи данных с временным мультиплексированием.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многоканальном режиме каждое слово данных битового потока соответствует отдельному каналу таким образом, что, например, блок из 24 слов данных содержит по одному слову для каждого из 24 каналов.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Последовательный порт может автоматически выбирать слова, соответствующие указанным каналам (из 32-х возможных каналов), применяя при необходимости схему компандирования или декомпандирования. При приеме данных биты слова, соответствующие неиспользуемому каналу передачи, игнорируются.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1285852" y="135729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Возможности многоканального режима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работы последовательного порта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1285852" y="1357298"/>
            <a:ext cx="7715304" cy="54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разрешается установкой бита MCE в регистре SRCTLn.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разрешается или запрещается одновременно и для приемника, и для передатчика последовательного порта.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используемых каналов задается 5-битным полем NCH в регистре управления портом SRCTLn (NCH = Кол-во каналов-1).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5-битное статусное поле CHNL в регистре STCTLn содержит номер канала, активного в настоящий момент времени при многоканальной передаче/приеме через SPORTn.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Разрешение и запрещение каждого канала для приема и передачи выполняется записью 0 или 1 в бит с номером, соответствующим номеру канала в 32-битовых регистрах MTCSn (каналы передачи) и MRCSn (каналы приема).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Режим компандирования в многоканальном режиме работы последовательного порта задается для каждого канала отдельно путем установки или сброса соответствующего бита в регистрах MTCCSn и MRCCSn. Вид компандирования определяется старшим битом поля DTYPE   в регистрах STCTLn и SRCTLn.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1285852" y="100010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Конфигурирование порта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Многоканальный режим работы последовательного порта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1142976" y="1214422"/>
            <a:ext cx="7858180" cy="57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индикации начала блока в многоканальном режиме используется сигнал RFSn, который используется и приемником, и передатчиком последовательного порта как сигнал кадровой синхронизации. Таким образом, активное значение RFSn означает начало передачи/приема нового блока многоканальной последовательности.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Сигнал TFSn в данном режиме является признаком подтверждения передачи данных (активности канала) и указывает на то, управляет ли процессор ножкой DTn в данном цикле тактовой синхронизации порта SPORTn.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4-битное поле MFD  в регистре управления STCTLn задает задержку в циклах тактовой синхронизации порта между приходом сигнала кадровой синхронизации и передачей/приемом первого бита в многоканальном режиме передачи. Нулевое значение MFD приводит к одновременному (в одном цикле тактовой синхронизации) обнаружению сигнала кадровой синхронизации RFSn и передаче/приему первого бита данных.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285852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Синхронизация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6286512" y="3714752"/>
            <a:ext cx="24288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работы в многоканальном режиме: передача по каналам № 1 и 2, прием – по каналам № 0 и 2.</a:t>
            </a:r>
            <a:endParaRPr b="0" i="1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Возможности последовательного порта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57290" y="3870474"/>
            <a:ext cx="778671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независимый прием и передача данных каждым портом;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буферизация данных при передаче и приеме;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аппаратное компандирование по А- и μ-законам при передаче и приеме;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использование независимых тактирующих сигналов для передачи и приема, причем синхронизация может быть либо внутренней, либо внешней;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пересылка данных как по одному слову под управлением процессорного ядра, так и блоками данных с использованием DMA-контроллера;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многоканальный режим приема и передачи данных с временным разделением битового потока.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428728" y="350043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Основные возможности последовательного порта: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428728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Количество и назначение последовательных портов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357290" y="1785926"/>
            <a:ext cx="7429552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ADSP-21060 имеется 2 последовательных порта (Serial PORTs) – SPORT0 и SPORT1.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Последовательные порты обеспечивают последовательный (не более 1 бита за 1 такт) интерфейс процессора с устройствами ввода/вывода данных (АЦП/ЦАП, аудиокодеки и т.п.).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последовательный порт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1285852" y="1142984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Прерывания от последовательных портов или от связанных с ними DMA-каналов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71" name="Google Shape;271;p32"/>
          <p:cNvGraphicFramePr/>
          <p:nvPr/>
        </p:nvGraphicFramePr>
        <p:xfrm>
          <a:off x="1285852" y="2143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{DB0FC553-8C61-4987-BC3A-D8E98CC3D690}</a:tableStyleId>
              </a:tblPr>
              <a:tblGrid>
                <a:gridCol w="974625"/>
                <a:gridCol w="1492475"/>
                <a:gridCol w="1467400"/>
                <a:gridCol w="3637950"/>
              </a:tblGrid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Биты в IRPTL и IMASK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Адрес обработчика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Имя прерывания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Функция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0x28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SPR0I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прерывание SPORT0 при приеме или DMA-пересылке по каналу № 0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0x2C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SPR1I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прерывание SPORT1 при приеме или DMA-пересылке по каналу № 1 (или прерывание линк-буфера 0)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12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0x30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SPT0I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прерывание SPORT0 при передаче или DMA-пересылке по каналу № 2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13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0x34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SPT1I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прерывание SPORT1 при передаче или DMA-пересылке по каналу № 3 (или прерывание линк-буфера 0)</a:t>
                      </a:r>
                      <a:endParaRPr sz="2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последовательный порт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1285852" y="114298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процессорного ядра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1142976" y="1500174"/>
            <a:ext cx="785818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spt0_svc;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s0tx;		// Чтобы обработчик мог быть &gt;4 инстр.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pm48_1b0; 		// Инициализация и запуск пересылки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	r0=0x00270007; 	// В TDIV0-регистр: TCLKDIV=7,TFSDIV=39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dm(TDIV0)=r0; 	// что соответствует 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// sclock=CLKIN/8, framerate=sclock/40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r0=0x000064f1; 	// В STCTL0-регистре: SPEN=1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// (передача через SPORT0)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dm(STCTL0)=r0; 	// SLEN=15 (16-битные слова);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// ICLK=1; TFSR=1,  ITFS=1, |/ DITFS=0, все остальные биты равны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b0=source; 		// Указатель на источник данных (i0=b0)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l0=@source;		// Длина буфера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SPT0I; 	// Разрешить прерывания от регистра TX0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	// Разрешить глобальные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r0=dm(i0,1); 		// Записать первое значение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dm(TX0)=r0;		 // в TX0 для начала передачи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 idle; 			// Ожидать прерывания от TX0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wait;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Обработчик прерывания от буфера TX0. Прерывание генерируется когда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в TX0 освободилось место для очередного слова        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s0tx: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 (db);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r0=dm(i0,1); 		// взять очередное слово из буфера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dm(TX0)=r0; 		// и записать его в TX0-буфер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ctrTitle"/>
          </p:nvPr>
        </p:nvSpPr>
        <p:spPr>
          <a:xfrm>
            <a:off x="1071538" y="142852"/>
            <a:ext cx="7929618" cy="857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29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Примеры ввода-вывода данных через последовательный порт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1285852" y="92867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Обмен данными с использованием DMA-пересылок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1142976" y="1071547"/>
            <a:ext cx="7858180" cy="57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spr1_svc; 	/*          Вызов обработчика прерывания от SPORT0 при приеме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jump s1rx;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/**********************************************************************/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Инициализация и запуск передачи и приема данных через SPORT1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 Для передачи через TX используется DMA-канал № 3, для приема через RX1 - DMA-канал № 1                  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/**********************************************************************/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.segment/pm pm48_1b0; 	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start:	r0=source;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dm(II3)=r0; 		// Источник передаваемых данных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r0=destination;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dm(II1)=r0; 		// Буфер для принимаемых данных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r0=1;  dm(IM3)=r0; dm(IM1)=r0; // Модификатор индекса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r0=@source;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dm(C3)=r0;  dm(C1)=r0;	// счетчик слов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r0=0x004421f1; 	// В SRCTL1-регистре: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dm(SRCTL1)=r0; 	// SPEN=1 (прием через SPORT1);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// SLEN=31 (32-битные слова); RFSR=1; SDEN=1; SPL=1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r0=0x00270007; 	// TDIV0-регистр: TCLKDIV=7, TFSDIV=39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dm(TDIV1)=r0;	// sclock=CLKIN/8, framerate=sclock/40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r0=0x000465f1; 	// STCTL1-регистр: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dm(STCTL1)=r0; // SPEN=1; SLEN=31 (32-битные слова); ICLK=1;  TFSR=1;  ITFS=1; DITFS=0, SDEN=1; остальные биты равны 0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imask SPR1I; 	// Разрешить прерывание приема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// блока данных через SPORT1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bit set mode1 IRPTEN; // разрешение прерываний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wait: idle; 	jump wait; 		// Ждать прерывания по завершению приема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s1rx:	 /* Обработчик прерывания по завершению приема данных через SPORT1     */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rti;			// Вызывается только один раз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.endseg;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Структура и принципы функционирования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142976" y="5072074"/>
            <a:ext cx="778674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Передаваемые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данные помещаются в регистр TXn, затем подвергаются компандированию (при необходимости) и автоматически сдвигаются в передающий регистр сдвига, из которого побитно, в соответствии с тактовыми импульсами TCLKn, выводятся на ножку DTn процессора. Если используется режим кадровой синхронизации, то начало передачи очередного слова данных инициируется сигналом TFSn.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</a:t>
            </a:r>
            <a:r>
              <a:rPr b="0" i="1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приеме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данных выполняется обратная последовательность действий.</a:t>
            </a:r>
            <a:endParaRPr b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142976" y="928670"/>
            <a:ext cx="7786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являются частью множества регистров IOP-процессора. Каждый последовательный порт имеет собственный набор 32-битных регистров управления и буферов данных.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1285852" y="2000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{DB0FC553-8C61-4987-BC3A-D8E98CC3D690}</a:tableStyleId>
              </a:tblPr>
              <a:tblGrid>
                <a:gridCol w="1364825"/>
                <a:gridCol w="6064725"/>
              </a:tblGrid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Функция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STCTLn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 управления передачей через SPORTn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TXn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буфер данных при передаче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TDIVn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тактовый и кадровый делители частоты при передаче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MTCSn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выбор каналов при многоканальной передаче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52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MTCCSn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режим компандирования для каждого канала при многоканальной передаче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SRCTLn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регистр управления приемом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RXn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буфер данных при приеме через SPORTn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RDIVn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тактовый и кадровый делители частоты при приеме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MRCSn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выбор каналов при многоканальном приеме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54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MRCCSn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режим компандирования для каждого канала при многоканальном приеме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52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SPATHn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длина пути (для многопроцессорной системы). Разрядность – 16 бит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KEYWDn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режим сравнения (только для ADSP-21061)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  <a:tr h="27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KEYMASKn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маска для режима сравнения (только для ADSP-21061)</a:t>
                      </a:r>
                      <a:endParaRPr sz="2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35550" marL="355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357290" y="85723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передающей частью STCTL0 и STCTL1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39" name="Google Shape;139;p17"/>
          <p:cNvGraphicFramePr/>
          <p:nvPr/>
        </p:nvGraphicFramePr>
        <p:xfrm>
          <a:off x="1428728" y="1214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{DB0FC553-8C61-4987-BC3A-D8E98CC3D690}</a:tableStyleId>
              </a:tblPr>
              <a:tblGrid>
                <a:gridCol w="883975"/>
                <a:gridCol w="974350"/>
                <a:gridCol w="5356900"/>
              </a:tblGrid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Биты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Поле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Функция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SPEN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разрешение передачи через последовательный порт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1-2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DTYPE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формат передаваемых данных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SENDN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направление передачи (=1 – с младших битов слова; =0 – со старших битов слова)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4-8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SLEN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= длина передаваемых слов – 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PACK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распаковка данных (передавать одно 32-битное слово как два 16-битных)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ICLK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внутренняя генерация сигнала синхронизации данных на передачу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---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зарезервировано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12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CKRE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синхронизация по переднему/заднему фронту сигналов синхронизации данных и кадров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TFSR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режим кадровой синхронизации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14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ITFS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внутренняя генерация сигнала кадровой синхронизации 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15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DITFS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зависимость сигнала кадровой синхронизации от данных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16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LTFS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активный уровень сигнала кадровой синхронизации (=0 – высокий, =1 – низкий)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17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LAFS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поздний сигнал кадровой синхронизации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SDEN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включение DMA-пересылки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SCHEN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разрешение цепочечной DMA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20-23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MFD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задержка кадра в многоканальном режиме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24-28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CHNL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статус текущего канала при передаче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29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TUVF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флаг потери значимости (underflow) в буфере передачи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30-31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TXS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статус буфера передачи (=11 – буфер полон, =00 – буфер пуст, =10 – буфер частично заполнен)</a:t>
                      </a:r>
                      <a:endParaRPr sz="14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775" marL="177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357290" y="85723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управления приемной частью SRCTL0 и SRCTL1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1214414" y="1428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{DB0FC553-8C61-4987-BC3A-D8E98CC3D690}</a:tableStyleId>
              </a:tblPr>
              <a:tblGrid>
                <a:gridCol w="631550"/>
                <a:gridCol w="837550"/>
                <a:gridCol w="6317625"/>
              </a:tblGrid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Биты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Поле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Функция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SPEN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приема через последовательный порт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1-2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DTYPE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формат принимаемых данных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SENDN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направление приема (=1 – с младших битов слова; =0 – со старших битов слова)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4-8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SLEN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= длина принимаемых слов – 1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9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PACK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упаковка данных (принимать два 16-битных слова как одно 32-битное)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10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ICLK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внутренняя генерация сигнала синхронизации данных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11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---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зарезервировано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CKRE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синхронизация по переднему/заднему фронту сигналов синхронизации данных и кадров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RFSR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режим кадровой синхронизации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14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IRFS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внутренняя генерация сигнала кадровой синхронизации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15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IMODE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режим сравнения при приеме данных (только для ADSP-21061)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16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LRFS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активный уровень сигнала кадровой синхронизации (=0 – высокий, =1 – низкий)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17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LAFS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поздний сигнал кадровой синхронизации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SDEN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включение DMA-пересылки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19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SCHEN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цепочечной DMA при приеме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20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IMAT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режим принятия значения в режиме со сравнением (=1 – принять слово, если результат сравнения ложный, =0 –если истинный)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21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D2DMA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разрешить режим 2-мерной DMA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22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SPL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подавать на вход значения с выхода того же порта (режим loopback, используется для тестирования)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23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MCE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разрешение многоканального режима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24-28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NCH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количество каналов – 1 (в многоканальном режиме)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1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29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ROVF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флаг переполнения (overflow) буфера приема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  <a:tr h="2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30-31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RXS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статус буфера приема (=11 – буфер полон, =00 – буфер пуст, =10 – буфер частично заполнен)</a:t>
                      </a:r>
                      <a:endParaRPr sz="12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59775" marL="597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Буферы данных (буферные регистры)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285852" y="1500174"/>
            <a:ext cx="764386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TX0 и TX1 являются буферами данных для SPORT0 и SPORT1.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 эти 32-битные регистры загружаются подлежащие передаче значения либо DMA-контроллером, либо командой, выполняемой процессорным ядром, например: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dm(TX0) = R0;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Каждый TX-регистр функционирует как двухуровневый FIFO-буфер.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завершается передача очередного слова из регистра сдвига и в TX-регистре уже находится следующее значение, содержимое буфера автоматически сдвигается в передающий регистр сдвига.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этом может генерироваться прерывание, которое показывает, что буфер TX готов к приему очередного значения от процессорного ядра ("буфер не полон").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Возможна ситуация, когда в момент генерации сигнала кадровой синхронизации, означающего начало передачи нового слова, регистр TX не содержит нового слова. В этом случае устанавливается "липкий" статусный бит потери значимости TUVF в соответствующем регистре управления передачей STCTLn.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285852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Передача данных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Буферы данных (буферные регистры)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1285852" y="1500174"/>
            <a:ext cx="7643866" cy="490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RX-регистр функционирует подобно 3-уровневому FIFO-буферу.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получении всех битов слова в приемном регистре сдвига оно переносится из регистра сдвига во второй регистр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чтении из RX-регистра, выполняемом в очередной инструкции или при DMA-пересылке, слово из регистра сдвига сдвигается в буферный регистр.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при завершении приема нового слова предыдущее слово еще не прочитано из RX-регистра DMA-контроллером или процессорным ядром, новое слово будет записано поверх старого, т.е. произойдет потеря данных.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отслеживания такой ситуации используется "липкий" статусный бит переполнения ROVF в соответствующем регистре управления приемом SRCTLn.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Прерывание приема данных может генерироваться (если нет DMA-пересылки) в момент, когда в RX-буфер заносится полученное значение (состояние "буфер не пуст").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285852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Прием данных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1071538" y="142852"/>
            <a:ext cx="7929618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6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Буферы данных (буферные регистры)</a:t>
            </a:r>
            <a:endParaRPr b="0" i="0" sz="3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1285852" y="1500174"/>
            <a:ext cx="7643866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попытке записи ядром слова данных в полный TX-буфер (или чтения ядром пустого RX-буфера) выполнение программы приостанавливается до освобождения TX-регистра (или заполнения RX-регистра). Чтобы избежать этого, перед обращением к буферу необходимо проанализировать значение его статуса ("полон", "пуст", "частично заполнен"). Например: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R1 = 30;	// для записи в TX проверить младший бит статуса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R0 = DM(STCTL0);	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BTST R0 BY R1;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NOT SZ JUMP(PC, -2);	// если =1, то TX-буфер еще полон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dm(TX0) = R2;	// иначе – записать значение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285852" y="1071546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Внимание!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