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0393E9-8B1E-4C89-A332-B083AD9496E5}">
  <a:tblStyle styleId="{0E0393E9-8B1E-4C89-A332-B083AD9496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315913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13" name="Google Shape;13;p1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331200" y="1524000"/>
              <a:ext cx="125412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509000" y="1524000"/>
              <a:ext cx="123825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153400" y="1701800"/>
              <a:ext cx="127000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331200" y="1701800"/>
              <a:ext cx="125412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9000" y="1701800"/>
              <a:ext cx="123825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86800" y="17018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53400" y="1879600"/>
              <a:ext cx="127000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331200" y="1879600"/>
              <a:ext cx="125412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509000" y="18796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86800" y="18796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8864600" y="1879600"/>
              <a:ext cx="127000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331200" y="20574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509000" y="2057400"/>
              <a:ext cx="123825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86800" y="20574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331200" y="22352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509000" y="22352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86800" y="22352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153400" y="2413000"/>
              <a:ext cx="12700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31200" y="2413000"/>
              <a:ext cx="125412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509000" y="2413000"/>
              <a:ext cx="123825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686800" y="2413000"/>
              <a:ext cx="123825" cy="1254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153400" y="2590800"/>
              <a:ext cx="127000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331200" y="2590800"/>
              <a:ext cx="125412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509000" y="2590800"/>
              <a:ext cx="123825" cy="12382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86800" y="2590800"/>
              <a:ext cx="123825" cy="12382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31200" y="2768600"/>
              <a:ext cx="125412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686800" y="2768600"/>
              <a:ext cx="123825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79" name="Google Shape;79;p1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80" name="Google Shape;80;p1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8037512" y="2992437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8037512" y="3276600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8037512" y="3560762"/>
              <a:ext cx="200025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8037512" y="3843337"/>
              <a:ext cx="200025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037512" y="4127500"/>
              <a:ext cx="200025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8037512" y="4411662"/>
              <a:ext cx="200025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8037512" y="4695825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hyperlink" Target="http://embeddedgurus.com/" TargetMode="External"/><Relationship Id="rId11" Type="http://schemas.openxmlformats.org/officeDocument/2006/relationships/hyperlink" Target="http://www.dspguide.com/" TargetMode="External"/><Relationship Id="rId22" Type="http://schemas.openxmlformats.org/officeDocument/2006/relationships/hyperlink" Target="http://embeddedgurus.com/" TargetMode="External"/><Relationship Id="rId10" Type="http://schemas.openxmlformats.org/officeDocument/2006/relationships/hyperlink" Target="http://www.dspguide.com/" TargetMode="External"/><Relationship Id="rId21" Type="http://schemas.openxmlformats.org/officeDocument/2006/relationships/hyperlink" Target="http://embeddedgurus.com/" TargetMode="External"/><Relationship Id="rId13" Type="http://schemas.openxmlformats.org/officeDocument/2006/relationships/hyperlink" Target="http://www.hq.nasa.gov/pao/History/computers/Compspace.html" TargetMode="External"/><Relationship Id="rId24" Type="http://schemas.openxmlformats.org/officeDocument/2006/relationships/hyperlink" Target="http://embeddedgurus.com/" TargetMode="External"/><Relationship Id="rId12" Type="http://schemas.openxmlformats.org/officeDocument/2006/relationships/hyperlink" Target="http://www.hq.nasa.gov/pao/History/computers/Compspace.html" TargetMode="External"/><Relationship Id="rId23" Type="http://schemas.openxmlformats.org/officeDocument/2006/relationships/hyperlink" Target="http://embeddedgurus.co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etimes.com/design/embedded" TargetMode="External"/><Relationship Id="rId4" Type="http://schemas.openxmlformats.org/officeDocument/2006/relationships/hyperlink" Target="http://embedders.org/" TargetMode="External"/><Relationship Id="rId9" Type="http://schemas.openxmlformats.org/officeDocument/2006/relationships/hyperlink" Target="http://www.dsprelated.com/" TargetMode="External"/><Relationship Id="rId15" Type="http://schemas.openxmlformats.org/officeDocument/2006/relationships/hyperlink" Target="http://www.kit-e.ru/" TargetMode="External"/><Relationship Id="rId14" Type="http://schemas.openxmlformats.org/officeDocument/2006/relationships/hyperlink" Target="http://www.kit-e.ru/" TargetMode="External"/><Relationship Id="rId17" Type="http://schemas.openxmlformats.org/officeDocument/2006/relationships/hyperlink" Target="http://www.cta.ru/" TargetMode="External"/><Relationship Id="rId16" Type="http://schemas.openxmlformats.org/officeDocument/2006/relationships/hyperlink" Target="http://www.cta.ru/" TargetMode="External"/><Relationship Id="rId5" Type="http://schemas.openxmlformats.org/officeDocument/2006/relationships/hyperlink" Target="http://embedders.org/" TargetMode="External"/><Relationship Id="rId19" Type="http://schemas.openxmlformats.org/officeDocument/2006/relationships/hyperlink" Target="http://www.russianelectronics.ru/" TargetMode="External"/><Relationship Id="rId6" Type="http://schemas.openxmlformats.org/officeDocument/2006/relationships/hyperlink" Target="http://www.barrgroup.com/embedded-systems/books" TargetMode="External"/><Relationship Id="rId18" Type="http://schemas.openxmlformats.org/officeDocument/2006/relationships/hyperlink" Target="http://www.russianelectronics.ru/" TargetMode="External"/><Relationship Id="rId7" Type="http://schemas.openxmlformats.org/officeDocument/2006/relationships/hyperlink" Target="http://www.barrgroup.com/embedded-systems/books" TargetMode="External"/><Relationship Id="rId8" Type="http://schemas.openxmlformats.org/officeDocument/2006/relationships/hyperlink" Target="http://www.dsprelated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Архитектура  и программирование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39750" y="2205037"/>
            <a:ext cx="6840537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архитектура DSP-процессоров. Основные элементы архитектуры процессоров ADSP-21x60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и средства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555875" y="5445125"/>
            <a:ext cx="5184775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Хусаинов Наиль Шавкятович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к.т.н., доцент кафедры МОП ЭВМ ТРТУ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KhussainovNSh@mopevm.tsure.ru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1.3. Связь ЦОС с другими областями науки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2133600"/>
            <a:ext cx="6983412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1.4. Функциональная схемы системы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395287" y="2950529"/>
            <a:ext cx="7315001" cy="3710973"/>
            <a:chOff x="0" y="-3075"/>
            <a:chExt cx="2987600" cy="2996950"/>
          </a:xfrm>
        </p:grpSpPr>
        <p:sp>
          <p:nvSpPr>
            <p:cNvPr id="206" name="Google Shape;206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84575" y="-3075"/>
              <a:ext cx="775625" cy="288375"/>
            </a:xfrm>
            <a:custGeom>
              <a:rect b="b" l="l" r="r" t="t"/>
              <a:pathLst>
                <a:path extrusionOk="0" h="11535" w="31025">
                  <a:moveTo>
                    <a:pt x="1" y="0"/>
                  </a:moveTo>
                  <a:lnTo>
                    <a:pt x="1" y="11534"/>
                  </a:lnTo>
                  <a:lnTo>
                    <a:pt x="31024" y="11534"/>
                  </a:lnTo>
                  <a:lnTo>
                    <a:pt x="310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97675" y="82850"/>
              <a:ext cx="691850" cy="118725"/>
            </a:xfrm>
            <a:custGeom>
              <a:rect b="b" l="l" r="r" t="t"/>
              <a:pathLst>
                <a:path extrusionOk="0" h="4749" w="27674">
                  <a:moveTo>
                    <a:pt x="14199" y="1"/>
                  </a:moveTo>
                  <a:cubicBezTo>
                    <a:pt x="14210" y="286"/>
                    <a:pt x="14254" y="501"/>
                    <a:pt x="14334" y="645"/>
                  </a:cubicBezTo>
                  <a:cubicBezTo>
                    <a:pt x="14414" y="788"/>
                    <a:pt x="14527" y="860"/>
                    <a:pt x="14674" y="860"/>
                  </a:cubicBezTo>
                  <a:cubicBezTo>
                    <a:pt x="14820" y="860"/>
                    <a:pt x="14933" y="788"/>
                    <a:pt x="15013" y="645"/>
                  </a:cubicBezTo>
                  <a:cubicBezTo>
                    <a:pt x="15093" y="501"/>
                    <a:pt x="15138" y="286"/>
                    <a:pt x="15148" y="1"/>
                  </a:cubicBezTo>
                  <a:lnTo>
                    <a:pt x="14969" y="1"/>
                  </a:lnTo>
                  <a:cubicBezTo>
                    <a:pt x="14956" y="152"/>
                    <a:pt x="14925" y="265"/>
                    <a:pt x="14877" y="339"/>
                  </a:cubicBezTo>
                  <a:cubicBezTo>
                    <a:pt x="14828" y="413"/>
                    <a:pt x="14760" y="450"/>
                    <a:pt x="14674" y="450"/>
                  </a:cubicBezTo>
                  <a:cubicBezTo>
                    <a:pt x="14586" y="450"/>
                    <a:pt x="14517" y="412"/>
                    <a:pt x="14468" y="338"/>
                  </a:cubicBezTo>
                  <a:cubicBezTo>
                    <a:pt x="14419" y="263"/>
                    <a:pt x="14389" y="150"/>
                    <a:pt x="14378" y="1"/>
                  </a:cubicBezTo>
                  <a:close/>
                  <a:moveTo>
                    <a:pt x="691" y="686"/>
                  </a:moveTo>
                  <a:cubicBezTo>
                    <a:pt x="834" y="686"/>
                    <a:pt x="944" y="759"/>
                    <a:pt x="1021" y="905"/>
                  </a:cubicBezTo>
                  <a:cubicBezTo>
                    <a:pt x="1099" y="1051"/>
                    <a:pt x="1138" y="1257"/>
                    <a:pt x="1138" y="1525"/>
                  </a:cubicBezTo>
                  <a:cubicBezTo>
                    <a:pt x="1138" y="1795"/>
                    <a:pt x="1099" y="2002"/>
                    <a:pt x="1021" y="2148"/>
                  </a:cubicBezTo>
                  <a:cubicBezTo>
                    <a:pt x="944" y="2294"/>
                    <a:pt x="834" y="2367"/>
                    <a:pt x="691" y="2367"/>
                  </a:cubicBezTo>
                  <a:lnTo>
                    <a:pt x="306" y="2367"/>
                  </a:lnTo>
                  <a:lnTo>
                    <a:pt x="306" y="686"/>
                  </a:lnTo>
                  <a:close/>
                  <a:moveTo>
                    <a:pt x="2573" y="1693"/>
                  </a:moveTo>
                  <a:cubicBezTo>
                    <a:pt x="2710" y="1693"/>
                    <a:pt x="2820" y="1783"/>
                    <a:pt x="2904" y="1962"/>
                  </a:cubicBezTo>
                  <a:cubicBezTo>
                    <a:pt x="2987" y="2142"/>
                    <a:pt x="3030" y="2383"/>
                    <a:pt x="3032" y="2684"/>
                  </a:cubicBezTo>
                  <a:lnTo>
                    <a:pt x="2038" y="2687"/>
                  </a:lnTo>
                  <a:cubicBezTo>
                    <a:pt x="2052" y="2372"/>
                    <a:pt x="2106" y="2127"/>
                    <a:pt x="2199" y="1953"/>
                  </a:cubicBezTo>
                  <a:cubicBezTo>
                    <a:pt x="2293" y="1780"/>
                    <a:pt x="2417" y="1693"/>
                    <a:pt x="2573" y="1693"/>
                  </a:cubicBezTo>
                  <a:close/>
                  <a:moveTo>
                    <a:pt x="8318" y="3116"/>
                  </a:moveTo>
                  <a:cubicBezTo>
                    <a:pt x="8445" y="3116"/>
                    <a:pt x="8542" y="3163"/>
                    <a:pt x="8608" y="3257"/>
                  </a:cubicBezTo>
                  <a:cubicBezTo>
                    <a:pt x="8674" y="3350"/>
                    <a:pt x="8707" y="3487"/>
                    <a:pt x="8707" y="3667"/>
                  </a:cubicBezTo>
                  <a:cubicBezTo>
                    <a:pt x="8707" y="3847"/>
                    <a:pt x="8674" y="3984"/>
                    <a:pt x="8608" y="4079"/>
                  </a:cubicBezTo>
                  <a:cubicBezTo>
                    <a:pt x="8542" y="4174"/>
                    <a:pt x="8445" y="4221"/>
                    <a:pt x="8318" y="4221"/>
                  </a:cubicBezTo>
                  <a:lnTo>
                    <a:pt x="7921" y="4221"/>
                  </a:lnTo>
                  <a:lnTo>
                    <a:pt x="7921" y="3116"/>
                  </a:lnTo>
                  <a:close/>
                  <a:moveTo>
                    <a:pt x="12174" y="3116"/>
                  </a:moveTo>
                  <a:cubicBezTo>
                    <a:pt x="12301" y="3116"/>
                    <a:pt x="12398" y="3163"/>
                    <a:pt x="12464" y="3257"/>
                  </a:cubicBezTo>
                  <a:cubicBezTo>
                    <a:pt x="12530" y="3350"/>
                    <a:pt x="12563" y="3487"/>
                    <a:pt x="12563" y="3667"/>
                  </a:cubicBezTo>
                  <a:cubicBezTo>
                    <a:pt x="12563" y="3847"/>
                    <a:pt x="12530" y="3984"/>
                    <a:pt x="12464" y="4079"/>
                  </a:cubicBezTo>
                  <a:cubicBezTo>
                    <a:pt x="12398" y="4174"/>
                    <a:pt x="12301" y="4221"/>
                    <a:pt x="12174" y="4221"/>
                  </a:cubicBezTo>
                  <a:lnTo>
                    <a:pt x="11777" y="4221"/>
                  </a:lnTo>
                  <a:lnTo>
                    <a:pt x="11777" y="3116"/>
                  </a:lnTo>
                  <a:close/>
                  <a:moveTo>
                    <a:pt x="4816" y="2975"/>
                  </a:moveTo>
                  <a:lnTo>
                    <a:pt x="4816" y="3098"/>
                  </a:lnTo>
                  <a:cubicBezTo>
                    <a:pt x="4816" y="3457"/>
                    <a:pt x="4769" y="3745"/>
                    <a:pt x="4675" y="3962"/>
                  </a:cubicBezTo>
                  <a:cubicBezTo>
                    <a:pt x="4582" y="4179"/>
                    <a:pt x="4458" y="4287"/>
                    <a:pt x="4303" y="4287"/>
                  </a:cubicBezTo>
                  <a:cubicBezTo>
                    <a:pt x="4191" y="4287"/>
                    <a:pt x="4103" y="4230"/>
                    <a:pt x="4038" y="4115"/>
                  </a:cubicBezTo>
                  <a:cubicBezTo>
                    <a:pt x="3973" y="4000"/>
                    <a:pt x="3940" y="3845"/>
                    <a:pt x="3940" y="3649"/>
                  </a:cubicBezTo>
                  <a:cubicBezTo>
                    <a:pt x="3940" y="3403"/>
                    <a:pt x="3983" y="3230"/>
                    <a:pt x="4070" y="3128"/>
                  </a:cubicBezTo>
                  <a:cubicBezTo>
                    <a:pt x="4157" y="3026"/>
                    <a:pt x="4313" y="2975"/>
                    <a:pt x="4538" y="2975"/>
                  </a:cubicBezTo>
                  <a:close/>
                  <a:moveTo>
                    <a:pt x="25388" y="2975"/>
                  </a:moveTo>
                  <a:lnTo>
                    <a:pt x="25388" y="3098"/>
                  </a:lnTo>
                  <a:cubicBezTo>
                    <a:pt x="25388" y="3457"/>
                    <a:pt x="25341" y="3745"/>
                    <a:pt x="25247" y="3962"/>
                  </a:cubicBezTo>
                  <a:cubicBezTo>
                    <a:pt x="25154" y="4179"/>
                    <a:pt x="25030" y="4287"/>
                    <a:pt x="24875" y="4287"/>
                  </a:cubicBezTo>
                  <a:cubicBezTo>
                    <a:pt x="24763" y="4287"/>
                    <a:pt x="24675" y="4230"/>
                    <a:pt x="24610" y="4115"/>
                  </a:cubicBezTo>
                  <a:cubicBezTo>
                    <a:pt x="24545" y="4000"/>
                    <a:pt x="24512" y="3845"/>
                    <a:pt x="24512" y="3649"/>
                  </a:cubicBezTo>
                  <a:cubicBezTo>
                    <a:pt x="24512" y="3403"/>
                    <a:pt x="24555" y="3230"/>
                    <a:pt x="24642" y="3128"/>
                  </a:cubicBezTo>
                  <a:cubicBezTo>
                    <a:pt x="24729" y="3026"/>
                    <a:pt x="24885" y="2975"/>
                    <a:pt x="25110" y="2975"/>
                  </a:cubicBezTo>
                  <a:close/>
                  <a:moveTo>
                    <a:pt x="0" y="189"/>
                  </a:moveTo>
                  <a:lnTo>
                    <a:pt x="0" y="4661"/>
                  </a:lnTo>
                  <a:lnTo>
                    <a:pt x="306" y="4661"/>
                  </a:lnTo>
                  <a:lnTo>
                    <a:pt x="306" y="2864"/>
                  </a:lnTo>
                  <a:lnTo>
                    <a:pt x="691" y="2864"/>
                  </a:lnTo>
                  <a:cubicBezTo>
                    <a:pt x="945" y="2864"/>
                    <a:pt x="1136" y="2751"/>
                    <a:pt x="1266" y="2526"/>
                  </a:cubicBezTo>
                  <a:cubicBezTo>
                    <a:pt x="1396" y="2300"/>
                    <a:pt x="1461" y="1966"/>
                    <a:pt x="1461" y="1525"/>
                  </a:cubicBezTo>
                  <a:cubicBezTo>
                    <a:pt x="1461" y="1088"/>
                    <a:pt x="1396" y="756"/>
                    <a:pt x="1266" y="529"/>
                  </a:cubicBezTo>
                  <a:cubicBezTo>
                    <a:pt x="1136" y="302"/>
                    <a:pt x="945" y="189"/>
                    <a:pt x="691" y="189"/>
                  </a:cubicBezTo>
                  <a:close/>
                  <a:moveTo>
                    <a:pt x="5955" y="1306"/>
                  </a:moveTo>
                  <a:lnTo>
                    <a:pt x="5955" y="1855"/>
                  </a:lnTo>
                  <a:cubicBezTo>
                    <a:pt x="5955" y="2759"/>
                    <a:pt x="5920" y="3388"/>
                    <a:pt x="5852" y="3742"/>
                  </a:cubicBezTo>
                  <a:cubicBezTo>
                    <a:pt x="5795" y="3993"/>
                    <a:pt x="5675" y="4147"/>
                    <a:pt x="5491" y="4203"/>
                  </a:cubicBezTo>
                  <a:lnTo>
                    <a:pt x="5491" y="4661"/>
                  </a:lnTo>
                  <a:cubicBezTo>
                    <a:pt x="5802" y="4604"/>
                    <a:pt x="6005" y="4368"/>
                    <a:pt x="6100" y="3955"/>
                  </a:cubicBezTo>
                  <a:cubicBezTo>
                    <a:pt x="6189" y="3567"/>
                    <a:pt x="6233" y="2942"/>
                    <a:pt x="6233" y="2079"/>
                  </a:cubicBezTo>
                  <a:lnTo>
                    <a:pt x="6233" y="1747"/>
                  </a:lnTo>
                  <a:lnTo>
                    <a:pt x="6823" y="1747"/>
                  </a:lnTo>
                  <a:lnTo>
                    <a:pt x="6823" y="4661"/>
                  </a:lnTo>
                  <a:lnTo>
                    <a:pt x="7101" y="4661"/>
                  </a:lnTo>
                  <a:lnTo>
                    <a:pt x="7101" y="1306"/>
                  </a:lnTo>
                  <a:close/>
                  <a:moveTo>
                    <a:pt x="7641" y="1306"/>
                  </a:moveTo>
                  <a:lnTo>
                    <a:pt x="7641" y="4661"/>
                  </a:lnTo>
                  <a:lnTo>
                    <a:pt x="8330" y="4661"/>
                  </a:lnTo>
                  <a:cubicBezTo>
                    <a:pt x="8546" y="4661"/>
                    <a:pt x="8712" y="4580"/>
                    <a:pt x="8829" y="4416"/>
                  </a:cubicBezTo>
                  <a:cubicBezTo>
                    <a:pt x="8946" y="4252"/>
                    <a:pt x="9004" y="4002"/>
                    <a:pt x="9004" y="3667"/>
                  </a:cubicBezTo>
                  <a:cubicBezTo>
                    <a:pt x="9004" y="3331"/>
                    <a:pt x="8946" y="3082"/>
                    <a:pt x="8829" y="2920"/>
                  </a:cubicBezTo>
                  <a:cubicBezTo>
                    <a:pt x="8712" y="2757"/>
                    <a:pt x="8546" y="2675"/>
                    <a:pt x="8330" y="2675"/>
                  </a:cubicBezTo>
                  <a:lnTo>
                    <a:pt x="7921" y="2675"/>
                  </a:lnTo>
                  <a:lnTo>
                    <a:pt x="7921" y="1306"/>
                  </a:lnTo>
                  <a:close/>
                  <a:moveTo>
                    <a:pt x="9469" y="1306"/>
                  </a:moveTo>
                  <a:lnTo>
                    <a:pt x="9469" y="4661"/>
                  </a:lnTo>
                  <a:lnTo>
                    <a:pt x="9749" y="4661"/>
                  </a:lnTo>
                  <a:lnTo>
                    <a:pt x="9749" y="3116"/>
                  </a:lnTo>
                  <a:lnTo>
                    <a:pt x="10653" y="3116"/>
                  </a:lnTo>
                  <a:lnTo>
                    <a:pt x="10653" y="4661"/>
                  </a:lnTo>
                  <a:lnTo>
                    <a:pt x="10933" y="4661"/>
                  </a:lnTo>
                  <a:lnTo>
                    <a:pt x="10933" y="1306"/>
                  </a:lnTo>
                  <a:lnTo>
                    <a:pt x="10653" y="1306"/>
                  </a:lnTo>
                  <a:lnTo>
                    <a:pt x="10653" y="2675"/>
                  </a:lnTo>
                  <a:lnTo>
                    <a:pt x="9749" y="2675"/>
                  </a:lnTo>
                  <a:lnTo>
                    <a:pt x="9749" y="1306"/>
                  </a:lnTo>
                  <a:close/>
                  <a:moveTo>
                    <a:pt x="11497" y="1306"/>
                  </a:moveTo>
                  <a:lnTo>
                    <a:pt x="11497" y="4661"/>
                  </a:lnTo>
                  <a:lnTo>
                    <a:pt x="12186" y="4661"/>
                  </a:lnTo>
                  <a:cubicBezTo>
                    <a:pt x="12402" y="4661"/>
                    <a:pt x="12568" y="4580"/>
                    <a:pt x="12685" y="4416"/>
                  </a:cubicBezTo>
                  <a:cubicBezTo>
                    <a:pt x="12802" y="4252"/>
                    <a:pt x="12860" y="4002"/>
                    <a:pt x="12860" y="3667"/>
                  </a:cubicBezTo>
                  <a:cubicBezTo>
                    <a:pt x="12860" y="3331"/>
                    <a:pt x="12802" y="3082"/>
                    <a:pt x="12685" y="2920"/>
                  </a:cubicBezTo>
                  <a:cubicBezTo>
                    <a:pt x="12568" y="2757"/>
                    <a:pt x="12402" y="2675"/>
                    <a:pt x="12186" y="2675"/>
                  </a:cubicBezTo>
                  <a:lnTo>
                    <a:pt x="11777" y="2675"/>
                  </a:lnTo>
                  <a:lnTo>
                    <a:pt x="11777" y="1306"/>
                  </a:lnTo>
                  <a:close/>
                  <a:moveTo>
                    <a:pt x="13110" y="1306"/>
                  </a:moveTo>
                  <a:lnTo>
                    <a:pt x="13110" y="4661"/>
                  </a:lnTo>
                  <a:lnTo>
                    <a:pt x="13388" y="4661"/>
                  </a:lnTo>
                  <a:lnTo>
                    <a:pt x="13388" y="1306"/>
                  </a:lnTo>
                  <a:close/>
                  <a:moveTo>
                    <a:pt x="13947" y="1306"/>
                  </a:moveTo>
                  <a:lnTo>
                    <a:pt x="13947" y="4661"/>
                  </a:lnTo>
                  <a:lnTo>
                    <a:pt x="14304" y="4661"/>
                  </a:lnTo>
                  <a:lnTo>
                    <a:pt x="15122" y="1968"/>
                  </a:lnTo>
                  <a:lnTo>
                    <a:pt x="15122" y="4661"/>
                  </a:lnTo>
                  <a:lnTo>
                    <a:pt x="15399" y="4661"/>
                  </a:lnTo>
                  <a:lnTo>
                    <a:pt x="15399" y="1306"/>
                  </a:lnTo>
                  <a:lnTo>
                    <a:pt x="15040" y="1306"/>
                  </a:lnTo>
                  <a:lnTo>
                    <a:pt x="14224" y="3993"/>
                  </a:lnTo>
                  <a:lnTo>
                    <a:pt x="14224" y="1306"/>
                  </a:lnTo>
                  <a:close/>
                  <a:moveTo>
                    <a:pt x="18655" y="1306"/>
                  </a:moveTo>
                  <a:lnTo>
                    <a:pt x="18655" y="4661"/>
                  </a:lnTo>
                  <a:lnTo>
                    <a:pt x="19012" y="4661"/>
                  </a:lnTo>
                  <a:lnTo>
                    <a:pt x="19830" y="1968"/>
                  </a:lnTo>
                  <a:lnTo>
                    <a:pt x="19830" y="4661"/>
                  </a:lnTo>
                  <a:lnTo>
                    <a:pt x="20107" y="4661"/>
                  </a:lnTo>
                  <a:lnTo>
                    <a:pt x="20107" y="1306"/>
                  </a:lnTo>
                  <a:lnTo>
                    <a:pt x="19748" y="1306"/>
                  </a:lnTo>
                  <a:lnTo>
                    <a:pt x="18932" y="3993"/>
                  </a:lnTo>
                  <a:lnTo>
                    <a:pt x="18932" y="1306"/>
                  </a:lnTo>
                  <a:close/>
                  <a:moveTo>
                    <a:pt x="20671" y="1306"/>
                  </a:moveTo>
                  <a:lnTo>
                    <a:pt x="20671" y="4661"/>
                  </a:lnTo>
                  <a:lnTo>
                    <a:pt x="20951" y="4661"/>
                  </a:lnTo>
                  <a:lnTo>
                    <a:pt x="20951" y="1747"/>
                  </a:lnTo>
                  <a:lnTo>
                    <a:pt x="21867" y="1747"/>
                  </a:lnTo>
                  <a:lnTo>
                    <a:pt x="21867" y="1306"/>
                  </a:lnTo>
                  <a:close/>
                  <a:moveTo>
                    <a:pt x="22301" y="1306"/>
                  </a:moveTo>
                  <a:lnTo>
                    <a:pt x="22301" y="4661"/>
                  </a:lnTo>
                  <a:lnTo>
                    <a:pt x="22581" y="4661"/>
                  </a:lnTo>
                  <a:lnTo>
                    <a:pt x="22581" y="3116"/>
                  </a:lnTo>
                  <a:lnTo>
                    <a:pt x="23485" y="3116"/>
                  </a:lnTo>
                  <a:lnTo>
                    <a:pt x="23485" y="4661"/>
                  </a:lnTo>
                  <a:lnTo>
                    <a:pt x="23765" y="4661"/>
                  </a:lnTo>
                  <a:lnTo>
                    <a:pt x="23765" y="1306"/>
                  </a:lnTo>
                  <a:lnTo>
                    <a:pt x="23485" y="1306"/>
                  </a:lnTo>
                  <a:lnTo>
                    <a:pt x="23485" y="2675"/>
                  </a:lnTo>
                  <a:lnTo>
                    <a:pt x="22581" y="2675"/>
                  </a:lnTo>
                  <a:lnTo>
                    <a:pt x="22581" y="1306"/>
                  </a:lnTo>
                  <a:close/>
                  <a:moveTo>
                    <a:pt x="26527" y="1306"/>
                  </a:moveTo>
                  <a:lnTo>
                    <a:pt x="26527" y="1855"/>
                  </a:lnTo>
                  <a:cubicBezTo>
                    <a:pt x="26527" y="2759"/>
                    <a:pt x="26492" y="3388"/>
                    <a:pt x="26424" y="3742"/>
                  </a:cubicBezTo>
                  <a:cubicBezTo>
                    <a:pt x="26367" y="3993"/>
                    <a:pt x="26247" y="4147"/>
                    <a:pt x="26063" y="4203"/>
                  </a:cubicBezTo>
                  <a:lnTo>
                    <a:pt x="26063" y="4661"/>
                  </a:lnTo>
                  <a:cubicBezTo>
                    <a:pt x="26374" y="4604"/>
                    <a:pt x="26577" y="4368"/>
                    <a:pt x="26672" y="3955"/>
                  </a:cubicBezTo>
                  <a:cubicBezTo>
                    <a:pt x="26761" y="3567"/>
                    <a:pt x="26805" y="2942"/>
                    <a:pt x="26805" y="2079"/>
                  </a:cubicBezTo>
                  <a:lnTo>
                    <a:pt x="26805" y="1747"/>
                  </a:lnTo>
                  <a:lnTo>
                    <a:pt x="27395" y="1747"/>
                  </a:lnTo>
                  <a:lnTo>
                    <a:pt x="27395" y="4661"/>
                  </a:lnTo>
                  <a:lnTo>
                    <a:pt x="27673" y="4661"/>
                  </a:lnTo>
                  <a:lnTo>
                    <a:pt x="27673" y="1306"/>
                  </a:lnTo>
                  <a:close/>
                  <a:moveTo>
                    <a:pt x="2570" y="1226"/>
                  </a:moveTo>
                  <a:cubicBezTo>
                    <a:pt x="2315" y="1226"/>
                    <a:pt x="2113" y="1387"/>
                    <a:pt x="1963" y="1709"/>
                  </a:cubicBezTo>
                  <a:cubicBezTo>
                    <a:pt x="1813" y="2032"/>
                    <a:pt x="1738" y="2468"/>
                    <a:pt x="1738" y="3017"/>
                  </a:cubicBezTo>
                  <a:cubicBezTo>
                    <a:pt x="1738" y="3548"/>
                    <a:pt x="1817" y="3969"/>
                    <a:pt x="1975" y="4281"/>
                  </a:cubicBezTo>
                  <a:cubicBezTo>
                    <a:pt x="2133" y="4593"/>
                    <a:pt x="2348" y="4748"/>
                    <a:pt x="2618" y="4748"/>
                  </a:cubicBezTo>
                  <a:cubicBezTo>
                    <a:pt x="2726" y="4748"/>
                    <a:pt x="2833" y="4726"/>
                    <a:pt x="2938" y="4682"/>
                  </a:cubicBezTo>
                  <a:cubicBezTo>
                    <a:pt x="3043" y="4638"/>
                    <a:pt x="3145" y="4575"/>
                    <a:pt x="3245" y="4491"/>
                  </a:cubicBezTo>
                  <a:lnTo>
                    <a:pt x="3245" y="3969"/>
                  </a:lnTo>
                  <a:cubicBezTo>
                    <a:pt x="3146" y="4073"/>
                    <a:pt x="3047" y="4151"/>
                    <a:pt x="2946" y="4203"/>
                  </a:cubicBezTo>
                  <a:cubicBezTo>
                    <a:pt x="2846" y="4255"/>
                    <a:pt x="2742" y="4281"/>
                    <a:pt x="2635" y="4281"/>
                  </a:cubicBezTo>
                  <a:cubicBezTo>
                    <a:pt x="2450" y="4281"/>
                    <a:pt x="2306" y="4182"/>
                    <a:pt x="2202" y="3983"/>
                  </a:cubicBezTo>
                  <a:cubicBezTo>
                    <a:pt x="2099" y="3784"/>
                    <a:pt x="2041" y="3495"/>
                    <a:pt x="2029" y="3116"/>
                  </a:cubicBezTo>
                  <a:lnTo>
                    <a:pt x="3310" y="3116"/>
                  </a:lnTo>
                  <a:lnTo>
                    <a:pt x="3310" y="2846"/>
                  </a:lnTo>
                  <a:cubicBezTo>
                    <a:pt x="3310" y="2347"/>
                    <a:pt x="3244" y="1952"/>
                    <a:pt x="3111" y="1661"/>
                  </a:cubicBezTo>
                  <a:cubicBezTo>
                    <a:pt x="2978" y="1371"/>
                    <a:pt x="2798" y="1226"/>
                    <a:pt x="2570" y="1226"/>
                  </a:cubicBezTo>
                  <a:close/>
                  <a:moveTo>
                    <a:pt x="4363" y="1226"/>
                  </a:moveTo>
                  <a:cubicBezTo>
                    <a:pt x="4272" y="1226"/>
                    <a:pt x="4178" y="1245"/>
                    <a:pt x="4082" y="1284"/>
                  </a:cubicBezTo>
                  <a:cubicBezTo>
                    <a:pt x="3986" y="1323"/>
                    <a:pt x="3887" y="1381"/>
                    <a:pt x="3785" y="1459"/>
                  </a:cubicBezTo>
                  <a:lnTo>
                    <a:pt x="3785" y="1968"/>
                  </a:lnTo>
                  <a:cubicBezTo>
                    <a:pt x="3870" y="1877"/>
                    <a:pt x="3959" y="1808"/>
                    <a:pt x="4051" y="1762"/>
                  </a:cubicBezTo>
                  <a:cubicBezTo>
                    <a:pt x="4142" y="1716"/>
                    <a:pt x="4237" y="1693"/>
                    <a:pt x="4334" y="1693"/>
                  </a:cubicBezTo>
                  <a:cubicBezTo>
                    <a:pt x="4486" y="1693"/>
                    <a:pt x="4605" y="1762"/>
                    <a:pt x="4689" y="1901"/>
                  </a:cubicBezTo>
                  <a:cubicBezTo>
                    <a:pt x="4773" y="2040"/>
                    <a:pt x="4816" y="2236"/>
                    <a:pt x="4816" y="2490"/>
                  </a:cubicBezTo>
                  <a:lnTo>
                    <a:pt x="4816" y="2544"/>
                  </a:lnTo>
                  <a:lnTo>
                    <a:pt x="4425" y="2544"/>
                  </a:lnTo>
                  <a:cubicBezTo>
                    <a:pt x="4171" y="2544"/>
                    <a:pt x="3981" y="2639"/>
                    <a:pt x="3853" y="2831"/>
                  </a:cubicBezTo>
                  <a:cubicBezTo>
                    <a:pt x="3725" y="3023"/>
                    <a:pt x="3661" y="3307"/>
                    <a:pt x="3661" y="3685"/>
                  </a:cubicBezTo>
                  <a:cubicBezTo>
                    <a:pt x="3661" y="4008"/>
                    <a:pt x="3712" y="4267"/>
                    <a:pt x="3815" y="4459"/>
                  </a:cubicBezTo>
                  <a:cubicBezTo>
                    <a:pt x="3917" y="4652"/>
                    <a:pt x="4056" y="4748"/>
                    <a:pt x="4229" y="4748"/>
                  </a:cubicBezTo>
                  <a:cubicBezTo>
                    <a:pt x="4367" y="4748"/>
                    <a:pt x="4483" y="4700"/>
                    <a:pt x="4578" y="4603"/>
                  </a:cubicBezTo>
                  <a:cubicBezTo>
                    <a:pt x="4673" y="4506"/>
                    <a:pt x="4752" y="4356"/>
                    <a:pt x="4816" y="4152"/>
                  </a:cubicBezTo>
                  <a:lnTo>
                    <a:pt x="4816" y="4661"/>
                  </a:lnTo>
                  <a:lnTo>
                    <a:pt x="5094" y="4661"/>
                  </a:lnTo>
                  <a:lnTo>
                    <a:pt x="5094" y="2747"/>
                  </a:lnTo>
                  <a:cubicBezTo>
                    <a:pt x="5094" y="2236"/>
                    <a:pt x="5034" y="1855"/>
                    <a:pt x="4912" y="1603"/>
                  </a:cubicBezTo>
                  <a:cubicBezTo>
                    <a:pt x="4791" y="1351"/>
                    <a:pt x="4608" y="1226"/>
                    <a:pt x="4363" y="1226"/>
                  </a:cubicBezTo>
                  <a:close/>
                  <a:moveTo>
                    <a:pt x="17691" y="1226"/>
                  </a:moveTo>
                  <a:cubicBezTo>
                    <a:pt x="17426" y="1226"/>
                    <a:pt x="17218" y="1382"/>
                    <a:pt x="17066" y="1696"/>
                  </a:cubicBezTo>
                  <a:cubicBezTo>
                    <a:pt x="16914" y="2009"/>
                    <a:pt x="16838" y="2440"/>
                    <a:pt x="16838" y="2987"/>
                  </a:cubicBezTo>
                  <a:cubicBezTo>
                    <a:pt x="16838" y="3526"/>
                    <a:pt x="16913" y="3955"/>
                    <a:pt x="17064" y="4272"/>
                  </a:cubicBezTo>
                  <a:cubicBezTo>
                    <a:pt x="17214" y="4590"/>
                    <a:pt x="17417" y="4748"/>
                    <a:pt x="17673" y="4748"/>
                  </a:cubicBezTo>
                  <a:cubicBezTo>
                    <a:pt x="17767" y="4748"/>
                    <a:pt x="17855" y="4730"/>
                    <a:pt x="17939" y="4694"/>
                  </a:cubicBezTo>
                  <a:cubicBezTo>
                    <a:pt x="18022" y="4658"/>
                    <a:pt x="18102" y="4605"/>
                    <a:pt x="18180" y="4533"/>
                  </a:cubicBezTo>
                  <a:lnTo>
                    <a:pt x="18180" y="4023"/>
                  </a:lnTo>
                  <a:cubicBezTo>
                    <a:pt x="18101" y="4109"/>
                    <a:pt x="18022" y="4174"/>
                    <a:pt x="17943" y="4217"/>
                  </a:cubicBezTo>
                  <a:cubicBezTo>
                    <a:pt x="17864" y="4260"/>
                    <a:pt x="17784" y="4281"/>
                    <a:pt x="17703" y="4281"/>
                  </a:cubicBezTo>
                  <a:cubicBezTo>
                    <a:pt x="17522" y="4281"/>
                    <a:pt x="17382" y="4168"/>
                    <a:pt x="17282" y="3941"/>
                  </a:cubicBezTo>
                  <a:cubicBezTo>
                    <a:pt x="17182" y="3714"/>
                    <a:pt x="17132" y="3396"/>
                    <a:pt x="17132" y="2987"/>
                  </a:cubicBezTo>
                  <a:cubicBezTo>
                    <a:pt x="17132" y="2578"/>
                    <a:pt x="17182" y="2260"/>
                    <a:pt x="17282" y="2033"/>
                  </a:cubicBezTo>
                  <a:cubicBezTo>
                    <a:pt x="17382" y="1806"/>
                    <a:pt x="17522" y="1693"/>
                    <a:pt x="17703" y="1693"/>
                  </a:cubicBezTo>
                  <a:cubicBezTo>
                    <a:pt x="17784" y="1693"/>
                    <a:pt x="17864" y="1714"/>
                    <a:pt x="17943" y="1757"/>
                  </a:cubicBezTo>
                  <a:cubicBezTo>
                    <a:pt x="18022" y="1800"/>
                    <a:pt x="18101" y="1865"/>
                    <a:pt x="18180" y="1950"/>
                  </a:cubicBezTo>
                  <a:lnTo>
                    <a:pt x="18180" y="1435"/>
                  </a:lnTo>
                  <a:cubicBezTo>
                    <a:pt x="18103" y="1365"/>
                    <a:pt x="18024" y="1313"/>
                    <a:pt x="17942" y="1278"/>
                  </a:cubicBezTo>
                  <a:cubicBezTo>
                    <a:pt x="17861" y="1243"/>
                    <a:pt x="17777" y="1226"/>
                    <a:pt x="17691" y="1226"/>
                  </a:cubicBezTo>
                  <a:close/>
                  <a:moveTo>
                    <a:pt x="24935" y="1226"/>
                  </a:moveTo>
                  <a:cubicBezTo>
                    <a:pt x="24844" y="1226"/>
                    <a:pt x="24750" y="1245"/>
                    <a:pt x="24654" y="1284"/>
                  </a:cubicBezTo>
                  <a:cubicBezTo>
                    <a:pt x="24558" y="1323"/>
                    <a:pt x="24459" y="1381"/>
                    <a:pt x="24357" y="1459"/>
                  </a:cubicBezTo>
                  <a:lnTo>
                    <a:pt x="24357" y="1968"/>
                  </a:lnTo>
                  <a:cubicBezTo>
                    <a:pt x="24442" y="1877"/>
                    <a:pt x="24531" y="1808"/>
                    <a:pt x="24623" y="1762"/>
                  </a:cubicBezTo>
                  <a:cubicBezTo>
                    <a:pt x="24714" y="1716"/>
                    <a:pt x="24809" y="1693"/>
                    <a:pt x="24906" y="1693"/>
                  </a:cubicBezTo>
                  <a:cubicBezTo>
                    <a:pt x="25058" y="1693"/>
                    <a:pt x="25177" y="1762"/>
                    <a:pt x="25261" y="1901"/>
                  </a:cubicBezTo>
                  <a:cubicBezTo>
                    <a:pt x="25345" y="2040"/>
                    <a:pt x="25388" y="2236"/>
                    <a:pt x="25388" y="2490"/>
                  </a:cubicBezTo>
                  <a:lnTo>
                    <a:pt x="25388" y="2544"/>
                  </a:lnTo>
                  <a:lnTo>
                    <a:pt x="24997" y="2544"/>
                  </a:lnTo>
                  <a:cubicBezTo>
                    <a:pt x="24743" y="2544"/>
                    <a:pt x="24553" y="2639"/>
                    <a:pt x="24425" y="2831"/>
                  </a:cubicBezTo>
                  <a:cubicBezTo>
                    <a:pt x="24297" y="3023"/>
                    <a:pt x="24233" y="3307"/>
                    <a:pt x="24233" y="3685"/>
                  </a:cubicBezTo>
                  <a:cubicBezTo>
                    <a:pt x="24233" y="4008"/>
                    <a:pt x="24284" y="4267"/>
                    <a:pt x="24387" y="4459"/>
                  </a:cubicBezTo>
                  <a:cubicBezTo>
                    <a:pt x="24489" y="4652"/>
                    <a:pt x="24628" y="4748"/>
                    <a:pt x="24801" y="4748"/>
                  </a:cubicBezTo>
                  <a:cubicBezTo>
                    <a:pt x="24939" y="4748"/>
                    <a:pt x="25055" y="4700"/>
                    <a:pt x="25150" y="4603"/>
                  </a:cubicBezTo>
                  <a:cubicBezTo>
                    <a:pt x="25245" y="4506"/>
                    <a:pt x="25324" y="4356"/>
                    <a:pt x="25388" y="4152"/>
                  </a:cubicBezTo>
                  <a:lnTo>
                    <a:pt x="25388" y="4661"/>
                  </a:lnTo>
                  <a:lnTo>
                    <a:pt x="25666" y="4661"/>
                  </a:lnTo>
                  <a:lnTo>
                    <a:pt x="25666" y="2747"/>
                  </a:lnTo>
                  <a:cubicBezTo>
                    <a:pt x="25666" y="2236"/>
                    <a:pt x="25606" y="1855"/>
                    <a:pt x="25484" y="1603"/>
                  </a:cubicBezTo>
                  <a:cubicBezTo>
                    <a:pt x="25363" y="1351"/>
                    <a:pt x="25180" y="1226"/>
                    <a:pt x="24935" y="1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0" y="552125"/>
              <a:ext cx="350575" cy="291450"/>
            </a:xfrm>
            <a:custGeom>
              <a:rect b="b" l="l" r="r" t="t"/>
              <a:pathLst>
                <a:path extrusionOk="0" h="11658" w="14023">
                  <a:moveTo>
                    <a:pt x="0" y="1"/>
                  </a:moveTo>
                  <a:lnTo>
                    <a:pt x="0" y="11657"/>
                  </a:lnTo>
                  <a:lnTo>
                    <a:pt x="14023" y="1165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8625" y="646900"/>
              <a:ext cx="283325" cy="145750"/>
            </a:xfrm>
            <a:custGeom>
              <a:rect b="b" l="l" r="r" t="t"/>
              <a:pathLst>
                <a:path extrusionOk="0" h="5830" w="11333">
                  <a:moveTo>
                    <a:pt x="2998" y="1585"/>
                  </a:moveTo>
                  <a:cubicBezTo>
                    <a:pt x="3136" y="1585"/>
                    <a:pt x="3246" y="1675"/>
                    <a:pt x="3329" y="1854"/>
                  </a:cubicBezTo>
                  <a:cubicBezTo>
                    <a:pt x="3413" y="2034"/>
                    <a:pt x="3455" y="2275"/>
                    <a:pt x="3457" y="2576"/>
                  </a:cubicBezTo>
                  <a:lnTo>
                    <a:pt x="2464" y="2579"/>
                  </a:lnTo>
                  <a:cubicBezTo>
                    <a:pt x="2478" y="2264"/>
                    <a:pt x="2532" y="2019"/>
                    <a:pt x="2625" y="1845"/>
                  </a:cubicBezTo>
                  <a:cubicBezTo>
                    <a:pt x="2719" y="1672"/>
                    <a:pt x="2843" y="1585"/>
                    <a:pt x="2998" y="1585"/>
                  </a:cubicBezTo>
                  <a:close/>
                  <a:moveTo>
                    <a:pt x="8584" y="1585"/>
                  </a:moveTo>
                  <a:cubicBezTo>
                    <a:pt x="8733" y="1585"/>
                    <a:pt x="8851" y="1701"/>
                    <a:pt x="8937" y="1934"/>
                  </a:cubicBezTo>
                  <a:cubicBezTo>
                    <a:pt x="9024" y="2166"/>
                    <a:pt x="9068" y="2482"/>
                    <a:pt x="9068" y="2879"/>
                  </a:cubicBezTo>
                  <a:cubicBezTo>
                    <a:pt x="9068" y="3278"/>
                    <a:pt x="9024" y="3594"/>
                    <a:pt x="8937" y="3826"/>
                  </a:cubicBezTo>
                  <a:cubicBezTo>
                    <a:pt x="8851" y="4057"/>
                    <a:pt x="8733" y="4173"/>
                    <a:pt x="8584" y="4173"/>
                  </a:cubicBezTo>
                  <a:cubicBezTo>
                    <a:pt x="8434" y="4173"/>
                    <a:pt x="8316" y="4058"/>
                    <a:pt x="8229" y="3827"/>
                  </a:cubicBezTo>
                  <a:cubicBezTo>
                    <a:pt x="8143" y="3596"/>
                    <a:pt x="8100" y="3280"/>
                    <a:pt x="8100" y="2879"/>
                  </a:cubicBezTo>
                  <a:cubicBezTo>
                    <a:pt x="8100" y="2478"/>
                    <a:pt x="8143" y="2161"/>
                    <a:pt x="8230" y="1931"/>
                  </a:cubicBezTo>
                  <a:cubicBezTo>
                    <a:pt x="8317" y="1700"/>
                    <a:pt x="8435" y="1585"/>
                    <a:pt x="8584" y="1585"/>
                  </a:cubicBezTo>
                  <a:close/>
                  <a:moveTo>
                    <a:pt x="10569" y="1579"/>
                  </a:moveTo>
                  <a:cubicBezTo>
                    <a:pt x="10716" y="1579"/>
                    <a:pt x="10832" y="1694"/>
                    <a:pt x="10916" y="1925"/>
                  </a:cubicBezTo>
                  <a:cubicBezTo>
                    <a:pt x="11001" y="2155"/>
                    <a:pt x="11043" y="2474"/>
                    <a:pt x="11043" y="2879"/>
                  </a:cubicBezTo>
                  <a:cubicBezTo>
                    <a:pt x="11043" y="3284"/>
                    <a:pt x="11001" y="3602"/>
                    <a:pt x="10916" y="3833"/>
                  </a:cubicBezTo>
                  <a:cubicBezTo>
                    <a:pt x="10832" y="4064"/>
                    <a:pt x="10716" y="4179"/>
                    <a:pt x="10569" y="4179"/>
                  </a:cubicBezTo>
                  <a:cubicBezTo>
                    <a:pt x="10421" y="4179"/>
                    <a:pt x="10305" y="4064"/>
                    <a:pt x="10221" y="3833"/>
                  </a:cubicBezTo>
                  <a:cubicBezTo>
                    <a:pt x="10137" y="3602"/>
                    <a:pt x="10095" y="3284"/>
                    <a:pt x="10095" y="2879"/>
                  </a:cubicBezTo>
                  <a:cubicBezTo>
                    <a:pt x="10095" y="2474"/>
                    <a:pt x="10137" y="2155"/>
                    <a:pt x="10221" y="1925"/>
                  </a:cubicBezTo>
                  <a:cubicBezTo>
                    <a:pt x="10305" y="1694"/>
                    <a:pt x="10421" y="1579"/>
                    <a:pt x="10569" y="1579"/>
                  </a:cubicBezTo>
                  <a:close/>
                  <a:moveTo>
                    <a:pt x="4182" y="1198"/>
                  </a:moveTo>
                  <a:lnTo>
                    <a:pt x="4182" y="4553"/>
                  </a:lnTo>
                  <a:lnTo>
                    <a:pt x="4463" y="4553"/>
                  </a:lnTo>
                  <a:lnTo>
                    <a:pt x="4463" y="3008"/>
                  </a:lnTo>
                  <a:lnTo>
                    <a:pt x="5367" y="3008"/>
                  </a:lnTo>
                  <a:lnTo>
                    <a:pt x="5367" y="4553"/>
                  </a:lnTo>
                  <a:lnTo>
                    <a:pt x="5647" y="4553"/>
                  </a:lnTo>
                  <a:lnTo>
                    <a:pt x="5647" y="1198"/>
                  </a:lnTo>
                  <a:lnTo>
                    <a:pt x="5367" y="1198"/>
                  </a:lnTo>
                  <a:lnTo>
                    <a:pt x="5367" y="2567"/>
                  </a:lnTo>
                  <a:lnTo>
                    <a:pt x="4463" y="2567"/>
                  </a:lnTo>
                  <a:lnTo>
                    <a:pt x="4463" y="1198"/>
                  </a:lnTo>
                  <a:close/>
                  <a:moveTo>
                    <a:pt x="1105" y="0"/>
                  </a:moveTo>
                  <a:cubicBezTo>
                    <a:pt x="763" y="0"/>
                    <a:pt x="493" y="207"/>
                    <a:pt x="296" y="622"/>
                  </a:cubicBezTo>
                  <a:cubicBezTo>
                    <a:pt x="99" y="1036"/>
                    <a:pt x="1" y="1603"/>
                    <a:pt x="1" y="2322"/>
                  </a:cubicBezTo>
                  <a:cubicBezTo>
                    <a:pt x="1" y="3039"/>
                    <a:pt x="99" y="3604"/>
                    <a:pt x="296" y="4019"/>
                  </a:cubicBezTo>
                  <a:cubicBezTo>
                    <a:pt x="493" y="4433"/>
                    <a:pt x="763" y="4640"/>
                    <a:pt x="1105" y="4640"/>
                  </a:cubicBezTo>
                  <a:cubicBezTo>
                    <a:pt x="1238" y="4640"/>
                    <a:pt x="1365" y="4604"/>
                    <a:pt x="1485" y="4532"/>
                  </a:cubicBezTo>
                  <a:cubicBezTo>
                    <a:pt x="1604" y="4461"/>
                    <a:pt x="1718" y="4353"/>
                    <a:pt x="1825" y="4209"/>
                  </a:cubicBezTo>
                  <a:lnTo>
                    <a:pt x="1825" y="3577"/>
                  </a:lnTo>
                  <a:cubicBezTo>
                    <a:pt x="1722" y="3767"/>
                    <a:pt x="1612" y="3908"/>
                    <a:pt x="1495" y="4002"/>
                  </a:cubicBezTo>
                  <a:cubicBezTo>
                    <a:pt x="1379" y="4096"/>
                    <a:pt x="1255" y="4143"/>
                    <a:pt x="1123" y="4143"/>
                  </a:cubicBezTo>
                  <a:cubicBezTo>
                    <a:pt x="865" y="4143"/>
                    <a:pt x="667" y="3987"/>
                    <a:pt x="530" y="3674"/>
                  </a:cubicBezTo>
                  <a:cubicBezTo>
                    <a:pt x="392" y="3362"/>
                    <a:pt x="324" y="2911"/>
                    <a:pt x="324" y="2322"/>
                  </a:cubicBezTo>
                  <a:cubicBezTo>
                    <a:pt x="324" y="1731"/>
                    <a:pt x="392" y="1279"/>
                    <a:pt x="530" y="966"/>
                  </a:cubicBezTo>
                  <a:cubicBezTo>
                    <a:pt x="667" y="654"/>
                    <a:pt x="865" y="497"/>
                    <a:pt x="1123" y="497"/>
                  </a:cubicBezTo>
                  <a:cubicBezTo>
                    <a:pt x="1255" y="497"/>
                    <a:pt x="1379" y="544"/>
                    <a:pt x="1495" y="638"/>
                  </a:cubicBezTo>
                  <a:cubicBezTo>
                    <a:pt x="1612" y="732"/>
                    <a:pt x="1722" y="874"/>
                    <a:pt x="1825" y="1064"/>
                  </a:cubicBezTo>
                  <a:lnTo>
                    <a:pt x="1825" y="426"/>
                  </a:lnTo>
                  <a:cubicBezTo>
                    <a:pt x="1720" y="284"/>
                    <a:pt x="1607" y="177"/>
                    <a:pt x="1488" y="107"/>
                  </a:cubicBezTo>
                  <a:cubicBezTo>
                    <a:pt x="1368" y="36"/>
                    <a:pt x="1240" y="0"/>
                    <a:pt x="1105" y="0"/>
                  </a:cubicBezTo>
                  <a:close/>
                  <a:moveTo>
                    <a:pt x="2995" y="1118"/>
                  </a:moveTo>
                  <a:cubicBezTo>
                    <a:pt x="2741" y="1118"/>
                    <a:pt x="2539" y="1279"/>
                    <a:pt x="2389" y="1601"/>
                  </a:cubicBezTo>
                  <a:cubicBezTo>
                    <a:pt x="2239" y="1924"/>
                    <a:pt x="2164" y="2360"/>
                    <a:pt x="2164" y="2909"/>
                  </a:cubicBezTo>
                  <a:cubicBezTo>
                    <a:pt x="2164" y="3440"/>
                    <a:pt x="2243" y="3861"/>
                    <a:pt x="2401" y="4173"/>
                  </a:cubicBezTo>
                  <a:cubicBezTo>
                    <a:pt x="2559" y="4485"/>
                    <a:pt x="2773" y="4640"/>
                    <a:pt x="3044" y="4640"/>
                  </a:cubicBezTo>
                  <a:cubicBezTo>
                    <a:pt x="3152" y="4640"/>
                    <a:pt x="3259" y="4618"/>
                    <a:pt x="3364" y="4574"/>
                  </a:cubicBezTo>
                  <a:cubicBezTo>
                    <a:pt x="3469" y="4530"/>
                    <a:pt x="3571" y="4467"/>
                    <a:pt x="3671" y="4383"/>
                  </a:cubicBezTo>
                  <a:lnTo>
                    <a:pt x="3671" y="3861"/>
                  </a:lnTo>
                  <a:cubicBezTo>
                    <a:pt x="3572" y="3965"/>
                    <a:pt x="3472" y="4043"/>
                    <a:pt x="3372" y="4095"/>
                  </a:cubicBezTo>
                  <a:cubicBezTo>
                    <a:pt x="3271" y="4147"/>
                    <a:pt x="3168" y="4173"/>
                    <a:pt x="3061" y="4173"/>
                  </a:cubicBezTo>
                  <a:cubicBezTo>
                    <a:pt x="2876" y="4173"/>
                    <a:pt x="2732" y="4074"/>
                    <a:pt x="2628" y="3875"/>
                  </a:cubicBezTo>
                  <a:cubicBezTo>
                    <a:pt x="2525" y="3676"/>
                    <a:pt x="2467" y="3387"/>
                    <a:pt x="2455" y="3008"/>
                  </a:cubicBezTo>
                  <a:lnTo>
                    <a:pt x="3736" y="3008"/>
                  </a:lnTo>
                  <a:lnTo>
                    <a:pt x="3736" y="2738"/>
                  </a:lnTo>
                  <a:cubicBezTo>
                    <a:pt x="3736" y="2239"/>
                    <a:pt x="3670" y="1844"/>
                    <a:pt x="3537" y="1553"/>
                  </a:cubicBezTo>
                  <a:cubicBezTo>
                    <a:pt x="3404" y="1263"/>
                    <a:pt x="3224" y="1118"/>
                    <a:pt x="2995" y="1118"/>
                  </a:cubicBezTo>
                  <a:close/>
                  <a:moveTo>
                    <a:pt x="6953" y="1118"/>
                  </a:moveTo>
                  <a:cubicBezTo>
                    <a:pt x="6688" y="1118"/>
                    <a:pt x="6480" y="1274"/>
                    <a:pt x="6328" y="1588"/>
                  </a:cubicBezTo>
                  <a:cubicBezTo>
                    <a:pt x="6176" y="1901"/>
                    <a:pt x="6100" y="2332"/>
                    <a:pt x="6100" y="2879"/>
                  </a:cubicBezTo>
                  <a:cubicBezTo>
                    <a:pt x="6100" y="3418"/>
                    <a:pt x="6175" y="3846"/>
                    <a:pt x="6326" y="4164"/>
                  </a:cubicBezTo>
                  <a:cubicBezTo>
                    <a:pt x="6476" y="4482"/>
                    <a:pt x="6679" y="4640"/>
                    <a:pt x="6934" y="4640"/>
                  </a:cubicBezTo>
                  <a:cubicBezTo>
                    <a:pt x="7028" y="4640"/>
                    <a:pt x="7117" y="4622"/>
                    <a:pt x="7200" y="4586"/>
                  </a:cubicBezTo>
                  <a:cubicBezTo>
                    <a:pt x="7284" y="4550"/>
                    <a:pt x="7364" y="4497"/>
                    <a:pt x="7442" y="4425"/>
                  </a:cubicBezTo>
                  <a:lnTo>
                    <a:pt x="7442" y="3915"/>
                  </a:lnTo>
                  <a:cubicBezTo>
                    <a:pt x="7363" y="4001"/>
                    <a:pt x="7284" y="4066"/>
                    <a:pt x="7205" y="4109"/>
                  </a:cubicBezTo>
                  <a:cubicBezTo>
                    <a:pt x="7126" y="4152"/>
                    <a:pt x="7046" y="4173"/>
                    <a:pt x="6965" y="4173"/>
                  </a:cubicBezTo>
                  <a:cubicBezTo>
                    <a:pt x="6784" y="4173"/>
                    <a:pt x="6644" y="4060"/>
                    <a:pt x="6544" y="3833"/>
                  </a:cubicBezTo>
                  <a:cubicBezTo>
                    <a:pt x="6444" y="3606"/>
                    <a:pt x="6394" y="3288"/>
                    <a:pt x="6394" y="2879"/>
                  </a:cubicBezTo>
                  <a:cubicBezTo>
                    <a:pt x="6394" y="2470"/>
                    <a:pt x="6444" y="2152"/>
                    <a:pt x="6544" y="1925"/>
                  </a:cubicBezTo>
                  <a:cubicBezTo>
                    <a:pt x="6644" y="1698"/>
                    <a:pt x="6784" y="1585"/>
                    <a:pt x="6965" y="1585"/>
                  </a:cubicBezTo>
                  <a:cubicBezTo>
                    <a:pt x="7046" y="1585"/>
                    <a:pt x="7126" y="1606"/>
                    <a:pt x="7205" y="1649"/>
                  </a:cubicBezTo>
                  <a:cubicBezTo>
                    <a:pt x="7284" y="1692"/>
                    <a:pt x="7363" y="1757"/>
                    <a:pt x="7442" y="1842"/>
                  </a:cubicBezTo>
                  <a:lnTo>
                    <a:pt x="7442" y="1327"/>
                  </a:lnTo>
                  <a:cubicBezTo>
                    <a:pt x="7365" y="1257"/>
                    <a:pt x="7286" y="1205"/>
                    <a:pt x="7204" y="1170"/>
                  </a:cubicBezTo>
                  <a:cubicBezTo>
                    <a:pt x="7122" y="1135"/>
                    <a:pt x="7039" y="1118"/>
                    <a:pt x="6953" y="1118"/>
                  </a:cubicBezTo>
                  <a:close/>
                  <a:moveTo>
                    <a:pt x="8584" y="1118"/>
                  </a:moveTo>
                  <a:cubicBezTo>
                    <a:pt x="8341" y="1118"/>
                    <a:pt x="8150" y="1273"/>
                    <a:pt x="8013" y="1585"/>
                  </a:cubicBezTo>
                  <a:cubicBezTo>
                    <a:pt x="7875" y="1896"/>
                    <a:pt x="7806" y="2328"/>
                    <a:pt x="7806" y="2879"/>
                  </a:cubicBezTo>
                  <a:cubicBezTo>
                    <a:pt x="7806" y="3428"/>
                    <a:pt x="7875" y="3859"/>
                    <a:pt x="8013" y="4172"/>
                  </a:cubicBezTo>
                  <a:cubicBezTo>
                    <a:pt x="8150" y="4484"/>
                    <a:pt x="8341" y="4640"/>
                    <a:pt x="8584" y="4640"/>
                  </a:cubicBezTo>
                  <a:cubicBezTo>
                    <a:pt x="8827" y="4640"/>
                    <a:pt x="9017" y="4484"/>
                    <a:pt x="9156" y="4172"/>
                  </a:cubicBezTo>
                  <a:cubicBezTo>
                    <a:pt x="9294" y="3859"/>
                    <a:pt x="9363" y="3428"/>
                    <a:pt x="9363" y="2879"/>
                  </a:cubicBezTo>
                  <a:cubicBezTo>
                    <a:pt x="9363" y="2328"/>
                    <a:pt x="9294" y="1896"/>
                    <a:pt x="9156" y="1585"/>
                  </a:cubicBezTo>
                  <a:cubicBezTo>
                    <a:pt x="9017" y="1273"/>
                    <a:pt x="8827" y="1118"/>
                    <a:pt x="8584" y="1118"/>
                  </a:cubicBezTo>
                  <a:close/>
                  <a:moveTo>
                    <a:pt x="10637" y="1118"/>
                  </a:moveTo>
                  <a:cubicBezTo>
                    <a:pt x="10513" y="1118"/>
                    <a:pt x="10406" y="1166"/>
                    <a:pt x="10317" y="1263"/>
                  </a:cubicBezTo>
                  <a:cubicBezTo>
                    <a:pt x="10227" y="1360"/>
                    <a:pt x="10153" y="1508"/>
                    <a:pt x="10095" y="1708"/>
                  </a:cubicBezTo>
                  <a:lnTo>
                    <a:pt x="10095" y="1198"/>
                  </a:lnTo>
                  <a:lnTo>
                    <a:pt x="9814" y="1198"/>
                  </a:lnTo>
                  <a:lnTo>
                    <a:pt x="9814" y="5830"/>
                  </a:lnTo>
                  <a:lnTo>
                    <a:pt x="10095" y="5830"/>
                  </a:lnTo>
                  <a:lnTo>
                    <a:pt x="10095" y="4050"/>
                  </a:lnTo>
                  <a:cubicBezTo>
                    <a:pt x="10153" y="4250"/>
                    <a:pt x="10227" y="4398"/>
                    <a:pt x="10317" y="4495"/>
                  </a:cubicBezTo>
                  <a:cubicBezTo>
                    <a:pt x="10406" y="4592"/>
                    <a:pt x="10513" y="4640"/>
                    <a:pt x="10637" y="4640"/>
                  </a:cubicBezTo>
                  <a:cubicBezTo>
                    <a:pt x="10843" y="4640"/>
                    <a:pt x="11010" y="4479"/>
                    <a:pt x="11139" y="4155"/>
                  </a:cubicBezTo>
                  <a:cubicBezTo>
                    <a:pt x="11268" y="3832"/>
                    <a:pt x="11332" y="3406"/>
                    <a:pt x="11332" y="2879"/>
                  </a:cubicBezTo>
                  <a:cubicBezTo>
                    <a:pt x="11332" y="2352"/>
                    <a:pt x="11268" y="1926"/>
                    <a:pt x="11139" y="1603"/>
                  </a:cubicBezTo>
                  <a:cubicBezTo>
                    <a:pt x="11010" y="1279"/>
                    <a:pt x="10843" y="1118"/>
                    <a:pt x="10637" y="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0" y="1107350"/>
              <a:ext cx="350575" cy="291425"/>
            </a:xfrm>
            <a:custGeom>
              <a:rect b="b" l="l" r="r" t="t"/>
              <a:pathLst>
                <a:path extrusionOk="0" h="11657" w="14023">
                  <a:moveTo>
                    <a:pt x="0" y="0"/>
                  </a:moveTo>
                  <a:lnTo>
                    <a:pt x="0" y="11657"/>
                  </a:lnTo>
                  <a:lnTo>
                    <a:pt x="14023" y="11657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8625" y="1202100"/>
              <a:ext cx="283325" cy="145775"/>
            </a:xfrm>
            <a:custGeom>
              <a:rect b="b" l="l" r="r" t="t"/>
              <a:pathLst>
                <a:path extrusionOk="0" h="5831" w="11333">
                  <a:moveTo>
                    <a:pt x="2998" y="1585"/>
                  </a:moveTo>
                  <a:cubicBezTo>
                    <a:pt x="3136" y="1585"/>
                    <a:pt x="3246" y="1675"/>
                    <a:pt x="3329" y="1855"/>
                  </a:cubicBezTo>
                  <a:cubicBezTo>
                    <a:pt x="3413" y="2035"/>
                    <a:pt x="3455" y="2275"/>
                    <a:pt x="3457" y="2577"/>
                  </a:cubicBezTo>
                  <a:lnTo>
                    <a:pt x="2464" y="2580"/>
                  </a:lnTo>
                  <a:cubicBezTo>
                    <a:pt x="2478" y="2264"/>
                    <a:pt x="2532" y="2020"/>
                    <a:pt x="2625" y="1846"/>
                  </a:cubicBezTo>
                  <a:cubicBezTo>
                    <a:pt x="2719" y="1672"/>
                    <a:pt x="2843" y="1585"/>
                    <a:pt x="2998" y="1585"/>
                  </a:cubicBezTo>
                  <a:close/>
                  <a:moveTo>
                    <a:pt x="8584" y="1585"/>
                  </a:moveTo>
                  <a:cubicBezTo>
                    <a:pt x="8733" y="1585"/>
                    <a:pt x="8851" y="1702"/>
                    <a:pt x="8937" y="1934"/>
                  </a:cubicBezTo>
                  <a:cubicBezTo>
                    <a:pt x="9024" y="2167"/>
                    <a:pt x="9068" y="2482"/>
                    <a:pt x="9068" y="2880"/>
                  </a:cubicBezTo>
                  <a:cubicBezTo>
                    <a:pt x="9068" y="3279"/>
                    <a:pt x="9024" y="3594"/>
                    <a:pt x="8937" y="3826"/>
                  </a:cubicBezTo>
                  <a:cubicBezTo>
                    <a:pt x="8851" y="4058"/>
                    <a:pt x="8733" y="4174"/>
                    <a:pt x="8584" y="4174"/>
                  </a:cubicBezTo>
                  <a:cubicBezTo>
                    <a:pt x="8434" y="4174"/>
                    <a:pt x="8316" y="4058"/>
                    <a:pt x="8229" y="3828"/>
                  </a:cubicBezTo>
                  <a:cubicBezTo>
                    <a:pt x="8143" y="3597"/>
                    <a:pt x="8100" y="3281"/>
                    <a:pt x="8100" y="2880"/>
                  </a:cubicBezTo>
                  <a:cubicBezTo>
                    <a:pt x="8100" y="2478"/>
                    <a:pt x="8143" y="2162"/>
                    <a:pt x="8230" y="1931"/>
                  </a:cubicBezTo>
                  <a:cubicBezTo>
                    <a:pt x="8317" y="1701"/>
                    <a:pt x="8435" y="1585"/>
                    <a:pt x="8584" y="1585"/>
                  </a:cubicBezTo>
                  <a:close/>
                  <a:moveTo>
                    <a:pt x="10569" y="1579"/>
                  </a:moveTo>
                  <a:cubicBezTo>
                    <a:pt x="10716" y="1579"/>
                    <a:pt x="10832" y="1695"/>
                    <a:pt x="10916" y="1925"/>
                  </a:cubicBezTo>
                  <a:cubicBezTo>
                    <a:pt x="11001" y="2156"/>
                    <a:pt x="11043" y="2474"/>
                    <a:pt x="11043" y="2880"/>
                  </a:cubicBezTo>
                  <a:cubicBezTo>
                    <a:pt x="11043" y="3285"/>
                    <a:pt x="11001" y="3603"/>
                    <a:pt x="10916" y="3834"/>
                  </a:cubicBezTo>
                  <a:cubicBezTo>
                    <a:pt x="10832" y="4064"/>
                    <a:pt x="10716" y="4180"/>
                    <a:pt x="10569" y="4180"/>
                  </a:cubicBezTo>
                  <a:cubicBezTo>
                    <a:pt x="10421" y="4180"/>
                    <a:pt x="10305" y="4064"/>
                    <a:pt x="10221" y="3834"/>
                  </a:cubicBezTo>
                  <a:cubicBezTo>
                    <a:pt x="10137" y="3603"/>
                    <a:pt x="10095" y="3285"/>
                    <a:pt x="10095" y="2880"/>
                  </a:cubicBezTo>
                  <a:cubicBezTo>
                    <a:pt x="10095" y="2474"/>
                    <a:pt x="10137" y="2156"/>
                    <a:pt x="10221" y="1925"/>
                  </a:cubicBezTo>
                  <a:cubicBezTo>
                    <a:pt x="10305" y="1695"/>
                    <a:pt x="10421" y="1579"/>
                    <a:pt x="10569" y="1579"/>
                  </a:cubicBezTo>
                  <a:close/>
                  <a:moveTo>
                    <a:pt x="4182" y="1199"/>
                  </a:moveTo>
                  <a:lnTo>
                    <a:pt x="4182" y="4554"/>
                  </a:lnTo>
                  <a:lnTo>
                    <a:pt x="4463" y="4554"/>
                  </a:lnTo>
                  <a:lnTo>
                    <a:pt x="4463" y="3008"/>
                  </a:lnTo>
                  <a:lnTo>
                    <a:pt x="5367" y="3008"/>
                  </a:lnTo>
                  <a:lnTo>
                    <a:pt x="5367" y="4554"/>
                  </a:lnTo>
                  <a:lnTo>
                    <a:pt x="5647" y="4554"/>
                  </a:lnTo>
                  <a:lnTo>
                    <a:pt x="5647" y="1199"/>
                  </a:lnTo>
                  <a:lnTo>
                    <a:pt x="5367" y="1199"/>
                  </a:lnTo>
                  <a:lnTo>
                    <a:pt x="5367" y="2568"/>
                  </a:lnTo>
                  <a:lnTo>
                    <a:pt x="4463" y="2568"/>
                  </a:lnTo>
                  <a:lnTo>
                    <a:pt x="4463" y="1199"/>
                  </a:lnTo>
                  <a:close/>
                  <a:moveTo>
                    <a:pt x="1105" y="1"/>
                  </a:moveTo>
                  <a:cubicBezTo>
                    <a:pt x="763" y="1"/>
                    <a:pt x="493" y="208"/>
                    <a:pt x="296" y="622"/>
                  </a:cubicBezTo>
                  <a:cubicBezTo>
                    <a:pt x="99" y="1037"/>
                    <a:pt x="1" y="1603"/>
                    <a:pt x="1" y="2322"/>
                  </a:cubicBezTo>
                  <a:cubicBezTo>
                    <a:pt x="1" y="3039"/>
                    <a:pt x="99" y="3605"/>
                    <a:pt x="296" y="4019"/>
                  </a:cubicBezTo>
                  <a:cubicBezTo>
                    <a:pt x="493" y="4434"/>
                    <a:pt x="763" y="4641"/>
                    <a:pt x="1105" y="4641"/>
                  </a:cubicBezTo>
                  <a:cubicBezTo>
                    <a:pt x="1238" y="4641"/>
                    <a:pt x="1365" y="4605"/>
                    <a:pt x="1485" y="4533"/>
                  </a:cubicBezTo>
                  <a:cubicBezTo>
                    <a:pt x="1604" y="4461"/>
                    <a:pt x="1718" y="4353"/>
                    <a:pt x="1825" y="4210"/>
                  </a:cubicBezTo>
                  <a:lnTo>
                    <a:pt x="1825" y="3577"/>
                  </a:lnTo>
                  <a:cubicBezTo>
                    <a:pt x="1722" y="3767"/>
                    <a:pt x="1612" y="3909"/>
                    <a:pt x="1495" y="4003"/>
                  </a:cubicBezTo>
                  <a:cubicBezTo>
                    <a:pt x="1379" y="4097"/>
                    <a:pt x="1255" y="4144"/>
                    <a:pt x="1123" y="4144"/>
                  </a:cubicBezTo>
                  <a:cubicBezTo>
                    <a:pt x="865" y="4144"/>
                    <a:pt x="667" y="3987"/>
                    <a:pt x="530" y="3675"/>
                  </a:cubicBezTo>
                  <a:cubicBezTo>
                    <a:pt x="392" y="3362"/>
                    <a:pt x="324" y="2911"/>
                    <a:pt x="324" y="2322"/>
                  </a:cubicBezTo>
                  <a:cubicBezTo>
                    <a:pt x="324" y="1731"/>
                    <a:pt x="392" y="1279"/>
                    <a:pt x="530" y="967"/>
                  </a:cubicBezTo>
                  <a:cubicBezTo>
                    <a:pt x="667" y="654"/>
                    <a:pt x="865" y="498"/>
                    <a:pt x="1123" y="498"/>
                  </a:cubicBezTo>
                  <a:cubicBezTo>
                    <a:pt x="1255" y="498"/>
                    <a:pt x="1379" y="545"/>
                    <a:pt x="1495" y="639"/>
                  </a:cubicBezTo>
                  <a:cubicBezTo>
                    <a:pt x="1612" y="733"/>
                    <a:pt x="1722" y="874"/>
                    <a:pt x="1825" y="1064"/>
                  </a:cubicBezTo>
                  <a:lnTo>
                    <a:pt x="1825" y="426"/>
                  </a:lnTo>
                  <a:cubicBezTo>
                    <a:pt x="1720" y="284"/>
                    <a:pt x="1607" y="178"/>
                    <a:pt x="1488" y="107"/>
                  </a:cubicBezTo>
                  <a:cubicBezTo>
                    <a:pt x="1368" y="36"/>
                    <a:pt x="1240" y="1"/>
                    <a:pt x="1105" y="1"/>
                  </a:cubicBezTo>
                  <a:close/>
                  <a:moveTo>
                    <a:pt x="2995" y="1118"/>
                  </a:moveTo>
                  <a:cubicBezTo>
                    <a:pt x="2741" y="1118"/>
                    <a:pt x="2539" y="1279"/>
                    <a:pt x="2389" y="1602"/>
                  </a:cubicBezTo>
                  <a:cubicBezTo>
                    <a:pt x="2239" y="1924"/>
                    <a:pt x="2164" y="2360"/>
                    <a:pt x="2164" y="2909"/>
                  </a:cubicBezTo>
                  <a:cubicBezTo>
                    <a:pt x="2164" y="3441"/>
                    <a:pt x="2243" y="3862"/>
                    <a:pt x="2401" y="4174"/>
                  </a:cubicBezTo>
                  <a:cubicBezTo>
                    <a:pt x="2559" y="4485"/>
                    <a:pt x="2773" y="4641"/>
                    <a:pt x="3044" y="4641"/>
                  </a:cubicBezTo>
                  <a:cubicBezTo>
                    <a:pt x="3152" y="4641"/>
                    <a:pt x="3259" y="4619"/>
                    <a:pt x="3364" y="4575"/>
                  </a:cubicBezTo>
                  <a:cubicBezTo>
                    <a:pt x="3469" y="4531"/>
                    <a:pt x="3571" y="4467"/>
                    <a:pt x="3671" y="4383"/>
                  </a:cubicBezTo>
                  <a:lnTo>
                    <a:pt x="3671" y="3862"/>
                  </a:lnTo>
                  <a:cubicBezTo>
                    <a:pt x="3572" y="3966"/>
                    <a:pt x="3472" y="4044"/>
                    <a:pt x="3372" y="4096"/>
                  </a:cubicBezTo>
                  <a:cubicBezTo>
                    <a:pt x="3271" y="4148"/>
                    <a:pt x="3168" y="4174"/>
                    <a:pt x="3061" y="4174"/>
                  </a:cubicBezTo>
                  <a:cubicBezTo>
                    <a:pt x="2876" y="4174"/>
                    <a:pt x="2732" y="4074"/>
                    <a:pt x="2628" y="3876"/>
                  </a:cubicBezTo>
                  <a:cubicBezTo>
                    <a:pt x="2525" y="3677"/>
                    <a:pt x="2467" y="3388"/>
                    <a:pt x="2455" y="3008"/>
                  </a:cubicBezTo>
                  <a:lnTo>
                    <a:pt x="3736" y="3008"/>
                  </a:lnTo>
                  <a:lnTo>
                    <a:pt x="3736" y="2739"/>
                  </a:lnTo>
                  <a:cubicBezTo>
                    <a:pt x="3736" y="2239"/>
                    <a:pt x="3670" y="1845"/>
                    <a:pt x="3537" y="1554"/>
                  </a:cubicBezTo>
                  <a:cubicBezTo>
                    <a:pt x="3404" y="1263"/>
                    <a:pt x="3224" y="1118"/>
                    <a:pt x="2995" y="1118"/>
                  </a:cubicBezTo>
                  <a:close/>
                  <a:moveTo>
                    <a:pt x="6953" y="1118"/>
                  </a:moveTo>
                  <a:cubicBezTo>
                    <a:pt x="6688" y="1118"/>
                    <a:pt x="6480" y="1275"/>
                    <a:pt x="6328" y="1588"/>
                  </a:cubicBezTo>
                  <a:cubicBezTo>
                    <a:pt x="6176" y="1902"/>
                    <a:pt x="6100" y="2332"/>
                    <a:pt x="6100" y="2880"/>
                  </a:cubicBezTo>
                  <a:cubicBezTo>
                    <a:pt x="6100" y="3419"/>
                    <a:pt x="6175" y="3847"/>
                    <a:pt x="6326" y="4165"/>
                  </a:cubicBezTo>
                  <a:cubicBezTo>
                    <a:pt x="6476" y="4482"/>
                    <a:pt x="6679" y="4641"/>
                    <a:pt x="6934" y="4641"/>
                  </a:cubicBezTo>
                  <a:cubicBezTo>
                    <a:pt x="7028" y="4641"/>
                    <a:pt x="7117" y="4623"/>
                    <a:pt x="7200" y="4587"/>
                  </a:cubicBezTo>
                  <a:cubicBezTo>
                    <a:pt x="7284" y="4551"/>
                    <a:pt x="7364" y="4497"/>
                    <a:pt x="7442" y="4425"/>
                  </a:cubicBezTo>
                  <a:lnTo>
                    <a:pt x="7442" y="3916"/>
                  </a:lnTo>
                  <a:cubicBezTo>
                    <a:pt x="7363" y="4002"/>
                    <a:pt x="7284" y="4066"/>
                    <a:pt x="7205" y="4109"/>
                  </a:cubicBezTo>
                  <a:cubicBezTo>
                    <a:pt x="7126" y="4152"/>
                    <a:pt x="7046" y="4174"/>
                    <a:pt x="6965" y="4174"/>
                  </a:cubicBezTo>
                  <a:cubicBezTo>
                    <a:pt x="6784" y="4174"/>
                    <a:pt x="6644" y="4060"/>
                    <a:pt x="6544" y="3834"/>
                  </a:cubicBezTo>
                  <a:cubicBezTo>
                    <a:pt x="6444" y="3607"/>
                    <a:pt x="6394" y="3289"/>
                    <a:pt x="6394" y="2880"/>
                  </a:cubicBezTo>
                  <a:cubicBezTo>
                    <a:pt x="6394" y="2470"/>
                    <a:pt x="6444" y="2152"/>
                    <a:pt x="6544" y="1925"/>
                  </a:cubicBezTo>
                  <a:cubicBezTo>
                    <a:pt x="6644" y="1699"/>
                    <a:pt x="6784" y="1585"/>
                    <a:pt x="6965" y="1585"/>
                  </a:cubicBezTo>
                  <a:cubicBezTo>
                    <a:pt x="7046" y="1585"/>
                    <a:pt x="7126" y="1607"/>
                    <a:pt x="7205" y="1650"/>
                  </a:cubicBezTo>
                  <a:cubicBezTo>
                    <a:pt x="7284" y="1693"/>
                    <a:pt x="7363" y="1757"/>
                    <a:pt x="7442" y="1843"/>
                  </a:cubicBezTo>
                  <a:lnTo>
                    <a:pt x="7442" y="1328"/>
                  </a:lnTo>
                  <a:cubicBezTo>
                    <a:pt x="7365" y="1258"/>
                    <a:pt x="7286" y="1205"/>
                    <a:pt x="7204" y="1171"/>
                  </a:cubicBezTo>
                  <a:cubicBezTo>
                    <a:pt x="7122" y="1136"/>
                    <a:pt x="7039" y="1118"/>
                    <a:pt x="6953" y="1118"/>
                  </a:cubicBezTo>
                  <a:close/>
                  <a:moveTo>
                    <a:pt x="8584" y="1118"/>
                  </a:moveTo>
                  <a:cubicBezTo>
                    <a:pt x="8341" y="1118"/>
                    <a:pt x="8150" y="1274"/>
                    <a:pt x="8013" y="1585"/>
                  </a:cubicBezTo>
                  <a:cubicBezTo>
                    <a:pt x="7875" y="1897"/>
                    <a:pt x="7806" y="2328"/>
                    <a:pt x="7806" y="2880"/>
                  </a:cubicBezTo>
                  <a:cubicBezTo>
                    <a:pt x="7806" y="3429"/>
                    <a:pt x="7875" y="3860"/>
                    <a:pt x="8013" y="4172"/>
                  </a:cubicBezTo>
                  <a:cubicBezTo>
                    <a:pt x="8150" y="4485"/>
                    <a:pt x="8341" y="4641"/>
                    <a:pt x="8584" y="4641"/>
                  </a:cubicBezTo>
                  <a:cubicBezTo>
                    <a:pt x="8827" y="4641"/>
                    <a:pt x="9017" y="4485"/>
                    <a:pt x="9156" y="4172"/>
                  </a:cubicBezTo>
                  <a:cubicBezTo>
                    <a:pt x="9294" y="3860"/>
                    <a:pt x="9363" y="3429"/>
                    <a:pt x="9363" y="2880"/>
                  </a:cubicBezTo>
                  <a:cubicBezTo>
                    <a:pt x="9363" y="2328"/>
                    <a:pt x="9294" y="1897"/>
                    <a:pt x="9156" y="1585"/>
                  </a:cubicBezTo>
                  <a:cubicBezTo>
                    <a:pt x="9017" y="1274"/>
                    <a:pt x="8827" y="1118"/>
                    <a:pt x="8584" y="1118"/>
                  </a:cubicBezTo>
                  <a:close/>
                  <a:moveTo>
                    <a:pt x="10637" y="1118"/>
                  </a:moveTo>
                  <a:cubicBezTo>
                    <a:pt x="10513" y="1118"/>
                    <a:pt x="10406" y="1167"/>
                    <a:pt x="10317" y="1263"/>
                  </a:cubicBezTo>
                  <a:cubicBezTo>
                    <a:pt x="10227" y="1360"/>
                    <a:pt x="10153" y="1509"/>
                    <a:pt x="10095" y="1708"/>
                  </a:cubicBezTo>
                  <a:lnTo>
                    <a:pt x="10095" y="1199"/>
                  </a:lnTo>
                  <a:lnTo>
                    <a:pt x="9814" y="1199"/>
                  </a:lnTo>
                  <a:lnTo>
                    <a:pt x="9814" y="5830"/>
                  </a:lnTo>
                  <a:lnTo>
                    <a:pt x="10095" y="5830"/>
                  </a:lnTo>
                  <a:lnTo>
                    <a:pt x="10095" y="4051"/>
                  </a:lnTo>
                  <a:cubicBezTo>
                    <a:pt x="10153" y="4250"/>
                    <a:pt x="10227" y="4399"/>
                    <a:pt x="10317" y="4496"/>
                  </a:cubicBezTo>
                  <a:cubicBezTo>
                    <a:pt x="10406" y="4592"/>
                    <a:pt x="10513" y="4641"/>
                    <a:pt x="10637" y="4641"/>
                  </a:cubicBezTo>
                  <a:cubicBezTo>
                    <a:pt x="10843" y="4641"/>
                    <a:pt x="11010" y="4479"/>
                    <a:pt x="11139" y="4156"/>
                  </a:cubicBezTo>
                  <a:cubicBezTo>
                    <a:pt x="11268" y="3832"/>
                    <a:pt x="11332" y="3407"/>
                    <a:pt x="11332" y="2880"/>
                  </a:cubicBezTo>
                  <a:cubicBezTo>
                    <a:pt x="11332" y="2352"/>
                    <a:pt x="11268" y="1927"/>
                    <a:pt x="11139" y="1603"/>
                  </a:cubicBezTo>
                  <a:cubicBezTo>
                    <a:pt x="11010" y="1280"/>
                    <a:pt x="10843" y="1118"/>
                    <a:pt x="10637" y="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0" y="2518400"/>
              <a:ext cx="350575" cy="291425"/>
            </a:xfrm>
            <a:custGeom>
              <a:rect b="b" l="l" r="r" t="t"/>
              <a:pathLst>
                <a:path extrusionOk="0" h="11657" w="14023">
                  <a:moveTo>
                    <a:pt x="0" y="0"/>
                  </a:moveTo>
                  <a:lnTo>
                    <a:pt x="0" y="11657"/>
                  </a:lnTo>
                  <a:lnTo>
                    <a:pt x="14023" y="11657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8625" y="2613150"/>
              <a:ext cx="283325" cy="145750"/>
            </a:xfrm>
            <a:custGeom>
              <a:rect b="b" l="l" r="r" t="t"/>
              <a:pathLst>
                <a:path extrusionOk="0" h="5830" w="11333">
                  <a:moveTo>
                    <a:pt x="2998" y="1585"/>
                  </a:moveTo>
                  <a:cubicBezTo>
                    <a:pt x="3136" y="1585"/>
                    <a:pt x="3246" y="1675"/>
                    <a:pt x="3329" y="1855"/>
                  </a:cubicBezTo>
                  <a:cubicBezTo>
                    <a:pt x="3413" y="2034"/>
                    <a:pt x="3455" y="2275"/>
                    <a:pt x="3457" y="2577"/>
                  </a:cubicBezTo>
                  <a:lnTo>
                    <a:pt x="2464" y="2580"/>
                  </a:lnTo>
                  <a:cubicBezTo>
                    <a:pt x="2478" y="2264"/>
                    <a:pt x="2532" y="2020"/>
                    <a:pt x="2625" y="1846"/>
                  </a:cubicBezTo>
                  <a:cubicBezTo>
                    <a:pt x="2719" y="1672"/>
                    <a:pt x="2843" y="1585"/>
                    <a:pt x="2998" y="1585"/>
                  </a:cubicBezTo>
                  <a:close/>
                  <a:moveTo>
                    <a:pt x="8584" y="1585"/>
                  </a:moveTo>
                  <a:cubicBezTo>
                    <a:pt x="8733" y="1585"/>
                    <a:pt x="8851" y="1701"/>
                    <a:pt x="8937" y="1934"/>
                  </a:cubicBezTo>
                  <a:cubicBezTo>
                    <a:pt x="9024" y="2167"/>
                    <a:pt x="9068" y="2482"/>
                    <a:pt x="9068" y="2879"/>
                  </a:cubicBezTo>
                  <a:cubicBezTo>
                    <a:pt x="9068" y="3279"/>
                    <a:pt x="9024" y="3594"/>
                    <a:pt x="8937" y="3826"/>
                  </a:cubicBezTo>
                  <a:cubicBezTo>
                    <a:pt x="8851" y="4057"/>
                    <a:pt x="8733" y="4173"/>
                    <a:pt x="8584" y="4173"/>
                  </a:cubicBezTo>
                  <a:cubicBezTo>
                    <a:pt x="8434" y="4173"/>
                    <a:pt x="8316" y="4058"/>
                    <a:pt x="8229" y="3827"/>
                  </a:cubicBezTo>
                  <a:cubicBezTo>
                    <a:pt x="8143" y="3597"/>
                    <a:pt x="8100" y="3281"/>
                    <a:pt x="8100" y="2879"/>
                  </a:cubicBezTo>
                  <a:cubicBezTo>
                    <a:pt x="8100" y="2478"/>
                    <a:pt x="8143" y="2162"/>
                    <a:pt x="8230" y="1931"/>
                  </a:cubicBezTo>
                  <a:cubicBezTo>
                    <a:pt x="8317" y="1700"/>
                    <a:pt x="8435" y="1585"/>
                    <a:pt x="8584" y="1585"/>
                  </a:cubicBezTo>
                  <a:close/>
                  <a:moveTo>
                    <a:pt x="10569" y="1579"/>
                  </a:moveTo>
                  <a:cubicBezTo>
                    <a:pt x="10716" y="1579"/>
                    <a:pt x="10832" y="1694"/>
                    <a:pt x="10916" y="1925"/>
                  </a:cubicBezTo>
                  <a:cubicBezTo>
                    <a:pt x="11001" y="2156"/>
                    <a:pt x="11043" y="2474"/>
                    <a:pt x="11043" y="2879"/>
                  </a:cubicBezTo>
                  <a:cubicBezTo>
                    <a:pt x="11043" y="3285"/>
                    <a:pt x="11001" y="3603"/>
                    <a:pt x="10916" y="3833"/>
                  </a:cubicBezTo>
                  <a:cubicBezTo>
                    <a:pt x="10832" y="4064"/>
                    <a:pt x="10716" y="4179"/>
                    <a:pt x="10569" y="4179"/>
                  </a:cubicBezTo>
                  <a:cubicBezTo>
                    <a:pt x="10421" y="4179"/>
                    <a:pt x="10305" y="4064"/>
                    <a:pt x="10221" y="3833"/>
                  </a:cubicBezTo>
                  <a:cubicBezTo>
                    <a:pt x="10137" y="3603"/>
                    <a:pt x="10095" y="3285"/>
                    <a:pt x="10095" y="2879"/>
                  </a:cubicBezTo>
                  <a:cubicBezTo>
                    <a:pt x="10095" y="2474"/>
                    <a:pt x="10137" y="2156"/>
                    <a:pt x="10221" y="1925"/>
                  </a:cubicBezTo>
                  <a:cubicBezTo>
                    <a:pt x="10305" y="1694"/>
                    <a:pt x="10421" y="1579"/>
                    <a:pt x="10569" y="1579"/>
                  </a:cubicBezTo>
                  <a:close/>
                  <a:moveTo>
                    <a:pt x="4182" y="1199"/>
                  </a:moveTo>
                  <a:lnTo>
                    <a:pt x="4182" y="4554"/>
                  </a:lnTo>
                  <a:lnTo>
                    <a:pt x="4463" y="4554"/>
                  </a:lnTo>
                  <a:lnTo>
                    <a:pt x="4463" y="3008"/>
                  </a:lnTo>
                  <a:lnTo>
                    <a:pt x="5367" y="3008"/>
                  </a:lnTo>
                  <a:lnTo>
                    <a:pt x="5367" y="4554"/>
                  </a:lnTo>
                  <a:lnTo>
                    <a:pt x="5647" y="4554"/>
                  </a:lnTo>
                  <a:lnTo>
                    <a:pt x="5647" y="1199"/>
                  </a:lnTo>
                  <a:lnTo>
                    <a:pt x="5367" y="1199"/>
                  </a:lnTo>
                  <a:lnTo>
                    <a:pt x="5367" y="2568"/>
                  </a:lnTo>
                  <a:lnTo>
                    <a:pt x="4463" y="2568"/>
                  </a:lnTo>
                  <a:lnTo>
                    <a:pt x="4463" y="1199"/>
                  </a:lnTo>
                  <a:close/>
                  <a:moveTo>
                    <a:pt x="1105" y="0"/>
                  </a:moveTo>
                  <a:cubicBezTo>
                    <a:pt x="763" y="0"/>
                    <a:pt x="493" y="208"/>
                    <a:pt x="296" y="622"/>
                  </a:cubicBezTo>
                  <a:cubicBezTo>
                    <a:pt x="99" y="1036"/>
                    <a:pt x="1" y="1603"/>
                    <a:pt x="1" y="2322"/>
                  </a:cubicBezTo>
                  <a:cubicBezTo>
                    <a:pt x="1" y="3039"/>
                    <a:pt x="99" y="3605"/>
                    <a:pt x="296" y="4019"/>
                  </a:cubicBezTo>
                  <a:cubicBezTo>
                    <a:pt x="493" y="4433"/>
                    <a:pt x="763" y="4641"/>
                    <a:pt x="1105" y="4641"/>
                  </a:cubicBezTo>
                  <a:cubicBezTo>
                    <a:pt x="1238" y="4641"/>
                    <a:pt x="1365" y="4605"/>
                    <a:pt x="1485" y="4533"/>
                  </a:cubicBezTo>
                  <a:cubicBezTo>
                    <a:pt x="1604" y="4461"/>
                    <a:pt x="1718" y="4353"/>
                    <a:pt x="1825" y="4209"/>
                  </a:cubicBezTo>
                  <a:lnTo>
                    <a:pt x="1825" y="3577"/>
                  </a:lnTo>
                  <a:cubicBezTo>
                    <a:pt x="1722" y="3767"/>
                    <a:pt x="1612" y="3909"/>
                    <a:pt x="1495" y="4003"/>
                  </a:cubicBezTo>
                  <a:cubicBezTo>
                    <a:pt x="1379" y="4096"/>
                    <a:pt x="1255" y="4143"/>
                    <a:pt x="1123" y="4143"/>
                  </a:cubicBezTo>
                  <a:cubicBezTo>
                    <a:pt x="865" y="4143"/>
                    <a:pt x="667" y="3987"/>
                    <a:pt x="530" y="3675"/>
                  </a:cubicBezTo>
                  <a:cubicBezTo>
                    <a:pt x="392" y="3362"/>
                    <a:pt x="324" y="2911"/>
                    <a:pt x="324" y="2322"/>
                  </a:cubicBezTo>
                  <a:cubicBezTo>
                    <a:pt x="324" y="1731"/>
                    <a:pt x="392" y="1279"/>
                    <a:pt x="530" y="967"/>
                  </a:cubicBezTo>
                  <a:cubicBezTo>
                    <a:pt x="667" y="654"/>
                    <a:pt x="865" y="498"/>
                    <a:pt x="1123" y="498"/>
                  </a:cubicBezTo>
                  <a:cubicBezTo>
                    <a:pt x="1255" y="498"/>
                    <a:pt x="1379" y="545"/>
                    <a:pt x="1495" y="639"/>
                  </a:cubicBezTo>
                  <a:cubicBezTo>
                    <a:pt x="1612" y="732"/>
                    <a:pt x="1722" y="874"/>
                    <a:pt x="1825" y="1064"/>
                  </a:cubicBezTo>
                  <a:lnTo>
                    <a:pt x="1825" y="426"/>
                  </a:lnTo>
                  <a:cubicBezTo>
                    <a:pt x="1720" y="284"/>
                    <a:pt x="1607" y="178"/>
                    <a:pt x="1488" y="107"/>
                  </a:cubicBezTo>
                  <a:cubicBezTo>
                    <a:pt x="1368" y="36"/>
                    <a:pt x="1240" y="0"/>
                    <a:pt x="1105" y="0"/>
                  </a:cubicBezTo>
                  <a:close/>
                  <a:moveTo>
                    <a:pt x="2995" y="1118"/>
                  </a:moveTo>
                  <a:cubicBezTo>
                    <a:pt x="2741" y="1118"/>
                    <a:pt x="2539" y="1279"/>
                    <a:pt x="2389" y="1602"/>
                  </a:cubicBezTo>
                  <a:cubicBezTo>
                    <a:pt x="2239" y="1924"/>
                    <a:pt x="2164" y="2360"/>
                    <a:pt x="2164" y="2909"/>
                  </a:cubicBezTo>
                  <a:cubicBezTo>
                    <a:pt x="2164" y="3440"/>
                    <a:pt x="2243" y="3862"/>
                    <a:pt x="2401" y="4173"/>
                  </a:cubicBezTo>
                  <a:cubicBezTo>
                    <a:pt x="2559" y="4485"/>
                    <a:pt x="2773" y="4641"/>
                    <a:pt x="3044" y="4641"/>
                  </a:cubicBezTo>
                  <a:cubicBezTo>
                    <a:pt x="3152" y="4641"/>
                    <a:pt x="3259" y="4619"/>
                    <a:pt x="3364" y="4575"/>
                  </a:cubicBezTo>
                  <a:cubicBezTo>
                    <a:pt x="3469" y="4531"/>
                    <a:pt x="3571" y="4467"/>
                    <a:pt x="3671" y="4383"/>
                  </a:cubicBezTo>
                  <a:lnTo>
                    <a:pt x="3671" y="3862"/>
                  </a:lnTo>
                  <a:cubicBezTo>
                    <a:pt x="3572" y="3966"/>
                    <a:pt x="3472" y="4044"/>
                    <a:pt x="3372" y="4095"/>
                  </a:cubicBezTo>
                  <a:cubicBezTo>
                    <a:pt x="3271" y="4147"/>
                    <a:pt x="3168" y="4173"/>
                    <a:pt x="3061" y="4173"/>
                  </a:cubicBezTo>
                  <a:cubicBezTo>
                    <a:pt x="2876" y="4173"/>
                    <a:pt x="2732" y="4074"/>
                    <a:pt x="2628" y="3875"/>
                  </a:cubicBezTo>
                  <a:cubicBezTo>
                    <a:pt x="2525" y="3677"/>
                    <a:pt x="2467" y="3387"/>
                    <a:pt x="2455" y="3008"/>
                  </a:cubicBezTo>
                  <a:lnTo>
                    <a:pt x="3736" y="3008"/>
                  </a:lnTo>
                  <a:lnTo>
                    <a:pt x="3736" y="2738"/>
                  </a:lnTo>
                  <a:cubicBezTo>
                    <a:pt x="3736" y="2239"/>
                    <a:pt x="3670" y="1844"/>
                    <a:pt x="3537" y="1554"/>
                  </a:cubicBezTo>
                  <a:cubicBezTo>
                    <a:pt x="3404" y="1263"/>
                    <a:pt x="3224" y="1118"/>
                    <a:pt x="2995" y="1118"/>
                  </a:cubicBezTo>
                  <a:close/>
                  <a:moveTo>
                    <a:pt x="6953" y="1118"/>
                  </a:moveTo>
                  <a:cubicBezTo>
                    <a:pt x="6688" y="1118"/>
                    <a:pt x="6480" y="1275"/>
                    <a:pt x="6328" y="1588"/>
                  </a:cubicBezTo>
                  <a:cubicBezTo>
                    <a:pt x="6176" y="1902"/>
                    <a:pt x="6100" y="2332"/>
                    <a:pt x="6100" y="2879"/>
                  </a:cubicBezTo>
                  <a:cubicBezTo>
                    <a:pt x="6100" y="3418"/>
                    <a:pt x="6175" y="3847"/>
                    <a:pt x="6326" y="4164"/>
                  </a:cubicBezTo>
                  <a:cubicBezTo>
                    <a:pt x="6476" y="4482"/>
                    <a:pt x="6679" y="4641"/>
                    <a:pt x="6934" y="4641"/>
                  </a:cubicBezTo>
                  <a:cubicBezTo>
                    <a:pt x="7028" y="4641"/>
                    <a:pt x="7117" y="4623"/>
                    <a:pt x="7200" y="4587"/>
                  </a:cubicBezTo>
                  <a:cubicBezTo>
                    <a:pt x="7284" y="4551"/>
                    <a:pt x="7364" y="4497"/>
                    <a:pt x="7442" y="4425"/>
                  </a:cubicBezTo>
                  <a:lnTo>
                    <a:pt x="7442" y="3916"/>
                  </a:lnTo>
                  <a:cubicBezTo>
                    <a:pt x="7363" y="4002"/>
                    <a:pt x="7284" y="4066"/>
                    <a:pt x="7205" y="4109"/>
                  </a:cubicBezTo>
                  <a:cubicBezTo>
                    <a:pt x="7126" y="4152"/>
                    <a:pt x="7046" y="4173"/>
                    <a:pt x="6965" y="4173"/>
                  </a:cubicBezTo>
                  <a:cubicBezTo>
                    <a:pt x="6784" y="4173"/>
                    <a:pt x="6644" y="4060"/>
                    <a:pt x="6544" y="3833"/>
                  </a:cubicBezTo>
                  <a:cubicBezTo>
                    <a:pt x="6444" y="3607"/>
                    <a:pt x="6394" y="3289"/>
                    <a:pt x="6394" y="2879"/>
                  </a:cubicBezTo>
                  <a:cubicBezTo>
                    <a:pt x="6394" y="2470"/>
                    <a:pt x="6444" y="2152"/>
                    <a:pt x="6544" y="1925"/>
                  </a:cubicBezTo>
                  <a:cubicBezTo>
                    <a:pt x="6644" y="1698"/>
                    <a:pt x="6784" y="1585"/>
                    <a:pt x="6965" y="1585"/>
                  </a:cubicBezTo>
                  <a:cubicBezTo>
                    <a:pt x="7046" y="1585"/>
                    <a:pt x="7126" y="1607"/>
                    <a:pt x="7205" y="1650"/>
                  </a:cubicBezTo>
                  <a:cubicBezTo>
                    <a:pt x="7284" y="1693"/>
                    <a:pt x="7363" y="1757"/>
                    <a:pt x="7442" y="1843"/>
                  </a:cubicBezTo>
                  <a:lnTo>
                    <a:pt x="7442" y="1328"/>
                  </a:lnTo>
                  <a:cubicBezTo>
                    <a:pt x="7365" y="1258"/>
                    <a:pt x="7286" y="1205"/>
                    <a:pt x="7204" y="1170"/>
                  </a:cubicBezTo>
                  <a:cubicBezTo>
                    <a:pt x="7122" y="1135"/>
                    <a:pt x="7039" y="1118"/>
                    <a:pt x="6953" y="1118"/>
                  </a:cubicBezTo>
                  <a:close/>
                  <a:moveTo>
                    <a:pt x="8584" y="1118"/>
                  </a:moveTo>
                  <a:cubicBezTo>
                    <a:pt x="8341" y="1118"/>
                    <a:pt x="8150" y="1274"/>
                    <a:pt x="8013" y="1585"/>
                  </a:cubicBezTo>
                  <a:cubicBezTo>
                    <a:pt x="7875" y="1897"/>
                    <a:pt x="7806" y="2328"/>
                    <a:pt x="7806" y="2879"/>
                  </a:cubicBezTo>
                  <a:cubicBezTo>
                    <a:pt x="7806" y="3428"/>
                    <a:pt x="7875" y="3859"/>
                    <a:pt x="8013" y="4172"/>
                  </a:cubicBezTo>
                  <a:cubicBezTo>
                    <a:pt x="8150" y="4484"/>
                    <a:pt x="8341" y="4641"/>
                    <a:pt x="8584" y="4641"/>
                  </a:cubicBezTo>
                  <a:cubicBezTo>
                    <a:pt x="8827" y="4641"/>
                    <a:pt x="9017" y="4484"/>
                    <a:pt x="9156" y="4172"/>
                  </a:cubicBezTo>
                  <a:cubicBezTo>
                    <a:pt x="9294" y="3859"/>
                    <a:pt x="9363" y="3428"/>
                    <a:pt x="9363" y="2879"/>
                  </a:cubicBezTo>
                  <a:cubicBezTo>
                    <a:pt x="9363" y="2328"/>
                    <a:pt x="9294" y="1897"/>
                    <a:pt x="9156" y="1585"/>
                  </a:cubicBezTo>
                  <a:cubicBezTo>
                    <a:pt x="9017" y="1274"/>
                    <a:pt x="8827" y="1118"/>
                    <a:pt x="8584" y="1118"/>
                  </a:cubicBezTo>
                  <a:close/>
                  <a:moveTo>
                    <a:pt x="10637" y="1118"/>
                  </a:moveTo>
                  <a:cubicBezTo>
                    <a:pt x="10513" y="1118"/>
                    <a:pt x="10406" y="1166"/>
                    <a:pt x="10317" y="1263"/>
                  </a:cubicBezTo>
                  <a:cubicBezTo>
                    <a:pt x="10227" y="1360"/>
                    <a:pt x="10153" y="1508"/>
                    <a:pt x="10095" y="1708"/>
                  </a:cubicBezTo>
                  <a:lnTo>
                    <a:pt x="10095" y="1199"/>
                  </a:lnTo>
                  <a:lnTo>
                    <a:pt x="9814" y="1199"/>
                  </a:lnTo>
                  <a:lnTo>
                    <a:pt x="9814" y="5830"/>
                  </a:lnTo>
                  <a:lnTo>
                    <a:pt x="10095" y="5830"/>
                  </a:lnTo>
                  <a:lnTo>
                    <a:pt x="10095" y="4050"/>
                  </a:lnTo>
                  <a:cubicBezTo>
                    <a:pt x="10153" y="4250"/>
                    <a:pt x="10227" y="4398"/>
                    <a:pt x="10317" y="4495"/>
                  </a:cubicBezTo>
                  <a:cubicBezTo>
                    <a:pt x="10406" y="4592"/>
                    <a:pt x="10513" y="4641"/>
                    <a:pt x="10637" y="4641"/>
                  </a:cubicBezTo>
                  <a:cubicBezTo>
                    <a:pt x="10843" y="4641"/>
                    <a:pt x="11010" y="4479"/>
                    <a:pt x="11139" y="4155"/>
                  </a:cubicBezTo>
                  <a:cubicBezTo>
                    <a:pt x="11268" y="3832"/>
                    <a:pt x="11332" y="3406"/>
                    <a:pt x="11332" y="2879"/>
                  </a:cubicBezTo>
                  <a:cubicBezTo>
                    <a:pt x="11332" y="2352"/>
                    <a:pt x="11268" y="1927"/>
                    <a:pt x="11139" y="1603"/>
                  </a:cubicBezTo>
                  <a:cubicBezTo>
                    <a:pt x="11010" y="1280"/>
                    <a:pt x="10843" y="1118"/>
                    <a:pt x="10637" y="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13425" y="438650"/>
              <a:ext cx="544500" cy="518425"/>
            </a:xfrm>
            <a:custGeom>
              <a:rect b="b" l="l" r="r" t="t"/>
              <a:pathLst>
                <a:path extrusionOk="0" h="20737" w="21780">
                  <a:moveTo>
                    <a:pt x="1" y="0"/>
                  </a:moveTo>
                  <a:lnTo>
                    <a:pt x="1" y="20736"/>
                  </a:lnTo>
                  <a:lnTo>
                    <a:pt x="21779" y="20736"/>
                  </a:lnTo>
                  <a:lnTo>
                    <a:pt x="2177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62625" y="489150"/>
              <a:ext cx="554275" cy="132225"/>
            </a:xfrm>
            <a:custGeom>
              <a:rect b="b" l="l" r="r" t="t"/>
              <a:pathLst>
                <a:path extrusionOk="0" h="5289" w="22171">
                  <a:moveTo>
                    <a:pt x="14267" y="1434"/>
                  </a:moveTo>
                  <a:cubicBezTo>
                    <a:pt x="14364" y="1434"/>
                    <a:pt x="14443" y="1470"/>
                    <a:pt x="14504" y="1542"/>
                  </a:cubicBezTo>
                  <a:cubicBezTo>
                    <a:pt x="14565" y="1615"/>
                    <a:pt x="14596" y="1719"/>
                    <a:pt x="14596" y="1855"/>
                  </a:cubicBezTo>
                  <a:cubicBezTo>
                    <a:pt x="14596" y="1991"/>
                    <a:pt x="14565" y="2097"/>
                    <a:pt x="14504" y="2173"/>
                  </a:cubicBezTo>
                  <a:cubicBezTo>
                    <a:pt x="14443" y="2250"/>
                    <a:pt x="14364" y="2288"/>
                    <a:pt x="14267" y="2288"/>
                  </a:cubicBezTo>
                  <a:lnTo>
                    <a:pt x="13930" y="2288"/>
                  </a:lnTo>
                  <a:lnTo>
                    <a:pt x="13930" y="1434"/>
                  </a:lnTo>
                  <a:close/>
                  <a:moveTo>
                    <a:pt x="21491" y="1384"/>
                  </a:moveTo>
                  <a:cubicBezTo>
                    <a:pt x="21618" y="1384"/>
                    <a:pt x="21719" y="1467"/>
                    <a:pt x="21796" y="1632"/>
                  </a:cubicBezTo>
                  <a:cubicBezTo>
                    <a:pt x="21873" y="1797"/>
                    <a:pt x="21912" y="2019"/>
                    <a:pt x="21914" y="2296"/>
                  </a:cubicBezTo>
                  <a:lnTo>
                    <a:pt x="21000" y="2299"/>
                  </a:lnTo>
                  <a:cubicBezTo>
                    <a:pt x="21013" y="2009"/>
                    <a:pt x="21062" y="1784"/>
                    <a:pt x="21148" y="1624"/>
                  </a:cubicBezTo>
                  <a:cubicBezTo>
                    <a:pt x="21234" y="1464"/>
                    <a:pt x="21348" y="1384"/>
                    <a:pt x="21491" y="1384"/>
                  </a:cubicBezTo>
                  <a:close/>
                  <a:moveTo>
                    <a:pt x="921" y="847"/>
                  </a:moveTo>
                  <a:lnTo>
                    <a:pt x="921" y="3164"/>
                  </a:lnTo>
                  <a:cubicBezTo>
                    <a:pt x="719" y="3127"/>
                    <a:pt x="565" y="3016"/>
                    <a:pt x="458" y="2829"/>
                  </a:cubicBezTo>
                  <a:cubicBezTo>
                    <a:pt x="351" y="2643"/>
                    <a:pt x="298" y="2369"/>
                    <a:pt x="298" y="2007"/>
                  </a:cubicBezTo>
                  <a:cubicBezTo>
                    <a:pt x="298" y="1645"/>
                    <a:pt x="351" y="1370"/>
                    <a:pt x="458" y="1183"/>
                  </a:cubicBezTo>
                  <a:cubicBezTo>
                    <a:pt x="565" y="995"/>
                    <a:pt x="719" y="883"/>
                    <a:pt x="921" y="847"/>
                  </a:cubicBezTo>
                  <a:close/>
                  <a:moveTo>
                    <a:pt x="1203" y="847"/>
                  </a:moveTo>
                  <a:cubicBezTo>
                    <a:pt x="1405" y="883"/>
                    <a:pt x="1559" y="995"/>
                    <a:pt x="1665" y="1183"/>
                  </a:cubicBezTo>
                  <a:cubicBezTo>
                    <a:pt x="1771" y="1370"/>
                    <a:pt x="1824" y="1645"/>
                    <a:pt x="1824" y="2007"/>
                  </a:cubicBezTo>
                  <a:cubicBezTo>
                    <a:pt x="1824" y="2369"/>
                    <a:pt x="1771" y="2643"/>
                    <a:pt x="1665" y="2829"/>
                  </a:cubicBezTo>
                  <a:cubicBezTo>
                    <a:pt x="1559" y="3016"/>
                    <a:pt x="1405" y="3127"/>
                    <a:pt x="1203" y="3164"/>
                  </a:cubicBezTo>
                  <a:lnTo>
                    <a:pt x="1203" y="847"/>
                  </a:lnTo>
                  <a:close/>
                  <a:moveTo>
                    <a:pt x="14295" y="2693"/>
                  </a:moveTo>
                  <a:cubicBezTo>
                    <a:pt x="14412" y="2693"/>
                    <a:pt x="14501" y="2736"/>
                    <a:pt x="14562" y="2822"/>
                  </a:cubicBezTo>
                  <a:cubicBezTo>
                    <a:pt x="14624" y="2909"/>
                    <a:pt x="14654" y="3035"/>
                    <a:pt x="14654" y="3200"/>
                  </a:cubicBezTo>
                  <a:cubicBezTo>
                    <a:pt x="14654" y="3365"/>
                    <a:pt x="14624" y="3492"/>
                    <a:pt x="14562" y="3579"/>
                  </a:cubicBezTo>
                  <a:cubicBezTo>
                    <a:pt x="14501" y="3666"/>
                    <a:pt x="14412" y="3710"/>
                    <a:pt x="14295" y="3710"/>
                  </a:cubicBezTo>
                  <a:lnTo>
                    <a:pt x="13930" y="3710"/>
                  </a:lnTo>
                  <a:lnTo>
                    <a:pt x="13930" y="2693"/>
                  </a:lnTo>
                  <a:close/>
                  <a:moveTo>
                    <a:pt x="3163" y="1384"/>
                  </a:moveTo>
                  <a:cubicBezTo>
                    <a:pt x="3299" y="1384"/>
                    <a:pt x="3408" y="1491"/>
                    <a:pt x="3488" y="1705"/>
                  </a:cubicBezTo>
                  <a:cubicBezTo>
                    <a:pt x="3568" y="1919"/>
                    <a:pt x="3607" y="2209"/>
                    <a:pt x="3607" y="2574"/>
                  </a:cubicBezTo>
                  <a:cubicBezTo>
                    <a:pt x="3607" y="2942"/>
                    <a:pt x="3568" y="3232"/>
                    <a:pt x="3488" y="3445"/>
                  </a:cubicBezTo>
                  <a:cubicBezTo>
                    <a:pt x="3408" y="3658"/>
                    <a:pt x="3299" y="3765"/>
                    <a:pt x="3163" y="3765"/>
                  </a:cubicBezTo>
                  <a:cubicBezTo>
                    <a:pt x="3024" y="3765"/>
                    <a:pt x="2916" y="3659"/>
                    <a:pt x="2836" y="3447"/>
                  </a:cubicBezTo>
                  <a:cubicBezTo>
                    <a:pt x="2757" y="3234"/>
                    <a:pt x="2717" y="2944"/>
                    <a:pt x="2717" y="2574"/>
                  </a:cubicBezTo>
                  <a:cubicBezTo>
                    <a:pt x="2717" y="2205"/>
                    <a:pt x="2757" y="1914"/>
                    <a:pt x="2837" y="1702"/>
                  </a:cubicBezTo>
                  <a:cubicBezTo>
                    <a:pt x="2917" y="1490"/>
                    <a:pt x="3025" y="1384"/>
                    <a:pt x="3163" y="1384"/>
                  </a:cubicBezTo>
                  <a:close/>
                  <a:moveTo>
                    <a:pt x="12542" y="1384"/>
                  </a:moveTo>
                  <a:cubicBezTo>
                    <a:pt x="12678" y="1384"/>
                    <a:pt x="12787" y="1491"/>
                    <a:pt x="12867" y="1705"/>
                  </a:cubicBezTo>
                  <a:cubicBezTo>
                    <a:pt x="12946" y="1919"/>
                    <a:pt x="12986" y="2209"/>
                    <a:pt x="12986" y="2574"/>
                  </a:cubicBezTo>
                  <a:cubicBezTo>
                    <a:pt x="12986" y="2942"/>
                    <a:pt x="12946" y="3232"/>
                    <a:pt x="12867" y="3445"/>
                  </a:cubicBezTo>
                  <a:cubicBezTo>
                    <a:pt x="12787" y="3658"/>
                    <a:pt x="12678" y="3765"/>
                    <a:pt x="12542" y="3765"/>
                  </a:cubicBezTo>
                  <a:cubicBezTo>
                    <a:pt x="12403" y="3765"/>
                    <a:pt x="12295" y="3659"/>
                    <a:pt x="12215" y="3447"/>
                  </a:cubicBezTo>
                  <a:cubicBezTo>
                    <a:pt x="12136" y="3234"/>
                    <a:pt x="12096" y="2944"/>
                    <a:pt x="12096" y="2574"/>
                  </a:cubicBezTo>
                  <a:cubicBezTo>
                    <a:pt x="12096" y="2205"/>
                    <a:pt x="12136" y="1914"/>
                    <a:pt x="12216" y="1702"/>
                  </a:cubicBezTo>
                  <a:cubicBezTo>
                    <a:pt x="12296" y="1490"/>
                    <a:pt x="12404" y="1384"/>
                    <a:pt x="12542" y="1384"/>
                  </a:cubicBezTo>
                  <a:close/>
                  <a:moveTo>
                    <a:pt x="4988" y="1378"/>
                  </a:moveTo>
                  <a:cubicBezTo>
                    <a:pt x="5124" y="1378"/>
                    <a:pt x="5231" y="1485"/>
                    <a:pt x="5308" y="1697"/>
                  </a:cubicBezTo>
                  <a:cubicBezTo>
                    <a:pt x="5386" y="1909"/>
                    <a:pt x="5425" y="2201"/>
                    <a:pt x="5425" y="2574"/>
                  </a:cubicBezTo>
                  <a:cubicBezTo>
                    <a:pt x="5425" y="2947"/>
                    <a:pt x="5386" y="3240"/>
                    <a:pt x="5308" y="3452"/>
                  </a:cubicBezTo>
                  <a:cubicBezTo>
                    <a:pt x="5231" y="3664"/>
                    <a:pt x="5124" y="3770"/>
                    <a:pt x="4988" y="3770"/>
                  </a:cubicBezTo>
                  <a:cubicBezTo>
                    <a:pt x="4853" y="3770"/>
                    <a:pt x="4746" y="3664"/>
                    <a:pt x="4669" y="3452"/>
                  </a:cubicBezTo>
                  <a:cubicBezTo>
                    <a:pt x="4591" y="3240"/>
                    <a:pt x="4552" y="2947"/>
                    <a:pt x="4552" y="2574"/>
                  </a:cubicBezTo>
                  <a:cubicBezTo>
                    <a:pt x="4552" y="2201"/>
                    <a:pt x="4591" y="1909"/>
                    <a:pt x="4669" y="1697"/>
                  </a:cubicBezTo>
                  <a:cubicBezTo>
                    <a:pt x="4746" y="1485"/>
                    <a:pt x="4853" y="1378"/>
                    <a:pt x="4988" y="1378"/>
                  </a:cubicBezTo>
                  <a:close/>
                  <a:moveTo>
                    <a:pt x="10809" y="1378"/>
                  </a:moveTo>
                  <a:cubicBezTo>
                    <a:pt x="10945" y="1378"/>
                    <a:pt x="11052" y="1485"/>
                    <a:pt x="11129" y="1697"/>
                  </a:cubicBezTo>
                  <a:cubicBezTo>
                    <a:pt x="11207" y="1909"/>
                    <a:pt x="11246" y="2201"/>
                    <a:pt x="11246" y="2574"/>
                  </a:cubicBezTo>
                  <a:cubicBezTo>
                    <a:pt x="11246" y="2947"/>
                    <a:pt x="11207" y="3240"/>
                    <a:pt x="11129" y="3452"/>
                  </a:cubicBezTo>
                  <a:cubicBezTo>
                    <a:pt x="11052" y="3664"/>
                    <a:pt x="10945" y="3770"/>
                    <a:pt x="10809" y="3770"/>
                  </a:cubicBezTo>
                  <a:cubicBezTo>
                    <a:pt x="10674" y="3770"/>
                    <a:pt x="10567" y="3664"/>
                    <a:pt x="10490" y="3452"/>
                  </a:cubicBezTo>
                  <a:cubicBezTo>
                    <a:pt x="10412" y="3240"/>
                    <a:pt x="10373" y="2947"/>
                    <a:pt x="10373" y="2574"/>
                  </a:cubicBezTo>
                  <a:cubicBezTo>
                    <a:pt x="10373" y="2201"/>
                    <a:pt x="10412" y="1909"/>
                    <a:pt x="10490" y="1697"/>
                  </a:cubicBezTo>
                  <a:cubicBezTo>
                    <a:pt x="10567" y="1485"/>
                    <a:pt x="10674" y="1378"/>
                    <a:pt x="10809" y="1378"/>
                  </a:cubicBezTo>
                  <a:close/>
                  <a:moveTo>
                    <a:pt x="16329" y="2563"/>
                  </a:moveTo>
                  <a:lnTo>
                    <a:pt x="16329" y="2676"/>
                  </a:lnTo>
                  <a:cubicBezTo>
                    <a:pt x="16329" y="3007"/>
                    <a:pt x="16286" y="3272"/>
                    <a:pt x="16201" y="3471"/>
                  </a:cubicBezTo>
                  <a:cubicBezTo>
                    <a:pt x="16115" y="3671"/>
                    <a:pt x="16001" y="3770"/>
                    <a:pt x="15858" y="3770"/>
                  </a:cubicBezTo>
                  <a:cubicBezTo>
                    <a:pt x="15755" y="3770"/>
                    <a:pt x="15674" y="3718"/>
                    <a:pt x="15614" y="3612"/>
                  </a:cubicBezTo>
                  <a:cubicBezTo>
                    <a:pt x="15554" y="3506"/>
                    <a:pt x="15524" y="3364"/>
                    <a:pt x="15524" y="3183"/>
                  </a:cubicBezTo>
                  <a:cubicBezTo>
                    <a:pt x="15524" y="2958"/>
                    <a:pt x="15564" y="2798"/>
                    <a:pt x="15644" y="2704"/>
                  </a:cubicBezTo>
                  <a:cubicBezTo>
                    <a:pt x="15724" y="2610"/>
                    <a:pt x="15867" y="2563"/>
                    <a:pt x="16074" y="2563"/>
                  </a:cubicBezTo>
                  <a:close/>
                  <a:moveTo>
                    <a:pt x="921" y="0"/>
                  </a:moveTo>
                  <a:lnTo>
                    <a:pt x="921" y="384"/>
                  </a:lnTo>
                  <a:cubicBezTo>
                    <a:pt x="626" y="426"/>
                    <a:pt x="399" y="585"/>
                    <a:pt x="240" y="862"/>
                  </a:cubicBezTo>
                  <a:cubicBezTo>
                    <a:pt x="80" y="1138"/>
                    <a:pt x="1" y="1520"/>
                    <a:pt x="1" y="2007"/>
                  </a:cubicBezTo>
                  <a:cubicBezTo>
                    <a:pt x="1" y="2494"/>
                    <a:pt x="80" y="2874"/>
                    <a:pt x="240" y="3149"/>
                  </a:cubicBezTo>
                  <a:cubicBezTo>
                    <a:pt x="399" y="3424"/>
                    <a:pt x="626" y="3582"/>
                    <a:pt x="921" y="3624"/>
                  </a:cubicBezTo>
                  <a:lnTo>
                    <a:pt x="921" y="4115"/>
                  </a:lnTo>
                  <a:lnTo>
                    <a:pt x="1203" y="4115"/>
                  </a:lnTo>
                  <a:lnTo>
                    <a:pt x="1203" y="3624"/>
                  </a:lnTo>
                  <a:cubicBezTo>
                    <a:pt x="1498" y="3582"/>
                    <a:pt x="1724" y="3424"/>
                    <a:pt x="1883" y="3149"/>
                  </a:cubicBezTo>
                  <a:cubicBezTo>
                    <a:pt x="2041" y="2874"/>
                    <a:pt x="2120" y="2494"/>
                    <a:pt x="2120" y="2007"/>
                  </a:cubicBezTo>
                  <a:cubicBezTo>
                    <a:pt x="2120" y="1516"/>
                    <a:pt x="2041" y="1134"/>
                    <a:pt x="1883" y="859"/>
                  </a:cubicBezTo>
                  <a:cubicBezTo>
                    <a:pt x="1724" y="584"/>
                    <a:pt x="1498" y="426"/>
                    <a:pt x="1203" y="384"/>
                  </a:cubicBezTo>
                  <a:lnTo>
                    <a:pt x="1203" y="0"/>
                  </a:lnTo>
                  <a:close/>
                  <a:moveTo>
                    <a:pt x="6106" y="1028"/>
                  </a:moveTo>
                  <a:lnTo>
                    <a:pt x="6106" y="4115"/>
                  </a:lnTo>
                  <a:lnTo>
                    <a:pt x="6364" y="4115"/>
                  </a:lnTo>
                  <a:lnTo>
                    <a:pt x="6364" y="1513"/>
                  </a:lnTo>
                  <a:lnTo>
                    <a:pt x="6796" y="3522"/>
                  </a:lnTo>
                  <a:lnTo>
                    <a:pt x="7053" y="3522"/>
                  </a:lnTo>
                  <a:lnTo>
                    <a:pt x="7483" y="1513"/>
                  </a:lnTo>
                  <a:lnTo>
                    <a:pt x="7483" y="4115"/>
                  </a:lnTo>
                  <a:lnTo>
                    <a:pt x="7741" y="4115"/>
                  </a:lnTo>
                  <a:lnTo>
                    <a:pt x="7741" y="1028"/>
                  </a:lnTo>
                  <a:lnTo>
                    <a:pt x="7369" y="1028"/>
                  </a:lnTo>
                  <a:lnTo>
                    <a:pt x="6924" y="3095"/>
                  </a:lnTo>
                  <a:lnTo>
                    <a:pt x="6481" y="1028"/>
                  </a:lnTo>
                  <a:close/>
                  <a:moveTo>
                    <a:pt x="8260" y="1028"/>
                  </a:moveTo>
                  <a:lnTo>
                    <a:pt x="8260" y="4115"/>
                  </a:lnTo>
                  <a:lnTo>
                    <a:pt x="8589" y="4115"/>
                  </a:lnTo>
                  <a:lnTo>
                    <a:pt x="9342" y="1637"/>
                  </a:lnTo>
                  <a:lnTo>
                    <a:pt x="9342" y="4115"/>
                  </a:lnTo>
                  <a:lnTo>
                    <a:pt x="9597" y="4115"/>
                  </a:lnTo>
                  <a:lnTo>
                    <a:pt x="9597" y="1028"/>
                  </a:lnTo>
                  <a:lnTo>
                    <a:pt x="9266" y="1028"/>
                  </a:lnTo>
                  <a:lnTo>
                    <a:pt x="8515" y="3500"/>
                  </a:lnTo>
                  <a:lnTo>
                    <a:pt x="8515" y="1028"/>
                  </a:lnTo>
                  <a:close/>
                  <a:moveTo>
                    <a:pt x="13673" y="1028"/>
                  </a:moveTo>
                  <a:lnTo>
                    <a:pt x="13673" y="4115"/>
                  </a:lnTo>
                  <a:lnTo>
                    <a:pt x="14307" y="4115"/>
                  </a:lnTo>
                  <a:cubicBezTo>
                    <a:pt x="14506" y="4115"/>
                    <a:pt x="14659" y="4040"/>
                    <a:pt x="14767" y="3889"/>
                  </a:cubicBezTo>
                  <a:cubicBezTo>
                    <a:pt x="14874" y="3738"/>
                    <a:pt x="14928" y="3525"/>
                    <a:pt x="14928" y="3250"/>
                  </a:cubicBezTo>
                  <a:cubicBezTo>
                    <a:pt x="14928" y="3040"/>
                    <a:pt x="14895" y="2866"/>
                    <a:pt x="14830" y="2726"/>
                  </a:cubicBezTo>
                  <a:cubicBezTo>
                    <a:pt x="14765" y="2586"/>
                    <a:pt x="14673" y="2495"/>
                    <a:pt x="14555" y="2450"/>
                  </a:cubicBezTo>
                  <a:cubicBezTo>
                    <a:pt x="14654" y="2423"/>
                    <a:pt x="14728" y="2354"/>
                    <a:pt x="14778" y="2242"/>
                  </a:cubicBezTo>
                  <a:cubicBezTo>
                    <a:pt x="14829" y="2131"/>
                    <a:pt x="14854" y="1981"/>
                    <a:pt x="14854" y="1792"/>
                  </a:cubicBezTo>
                  <a:cubicBezTo>
                    <a:pt x="14854" y="1547"/>
                    <a:pt x="14804" y="1359"/>
                    <a:pt x="14706" y="1227"/>
                  </a:cubicBezTo>
                  <a:cubicBezTo>
                    <a:pt x="14607" y="1095"/>
                    <a:pt x="14467" y="1028"/>
                    <a:pt x="14284" y="1028"/>
                  </a:cubicBezTo>
                  <a:close/>
                  <a:moveTo>
                    <a:pt x="17104" y="1028"/>
                  </a:moveTo>
                  <a:lnTo>
                    <a:pt x="17104" y="4115"/>
                  </a:lnTo>
                  <a:lnTo>
                    <a:pt x="17362" y="4115"/>
                  </a:lnTo>
                  <a:lnTo>
                    <a:pt x="17362" y="2693"/>
                  </a:lnTo>
                  <a:lnTo>
                    <a:pt x="18194" y="2693"/>
                  </a:lnTo>
                  <a:lnTo>
                    <a:pt x="18194" y="4115"/>
                  </a:lnTo>
                  <a:lnTo>
                    <a:pt x="18452" y="4115"/>
                  </a:lnTo>
                  <a:lnTo>
                    <a:pt x="18452" y="1028"/>
                  </a:lnTo>
                  <a:lnTo>
                    <a:pt x="18194" y="1028"/>
                  </a:lnTo>
                  <a:lnTo>
                    <a:pt x="18194" y="2288"/>
                  </a:lnTo>
                  <a:lnTo>
                    <a:pt x="17362" y="2288"/>
                  </a:lnTo>
                  <a:lnTo>
                    <a:pt x="17362" y="1028"/>
                  </a:lnTo>
                  <a:close/>
                  <a:moveTo>
                    <a:pt x="18970" y="1028"/>
                  </a:moveTo>
                  <a:lnTo>
                    <a:pt x="18970" y="4115"/>
                  </a:lnTo>
                  <a:lnTo>
                    <a:pt x="19299" y="4115"/>
                  </a:lnTo>
                  <a:lnTo>
                    <a:pt x="20052" y="1637"/>
                  </a:lnTo>
                  <a:lnTo>
                    <a:pt x="20052" y="4115"/>
                  </a:lnTo>
                  <a:lnTo>
                    <a:pt x="20307" y="4115"/>
                  </a:lnTo>
                  <a:lnTo>
                    <a:pt x="20307" y="1028"/>
                  </a:lnTo>
                  <a:lnTo>
                    <a:pt x="19977" y="1028"/>
                  </a:lnTo>
                  <a:lnTo>
                    <a:pt x="19225" y="3500"/>
                  </a:lnTo>
                  <a:lnTo>
                    <a:pt x="19225" y="1028"/>
                  </a:lnTo>
                  <a:close/>
                  <a:moveTo>
                    <a:pt x="3163" y="954"/>
                  </a:moveTo>
                  <a:cubicBezTo>
                    <a:pt x="2939" y="954"/>
                    <a:pt x="2764" y="1097"/>
                    <a:pt x="2637" y="1384"/>
                  </a:cubicBezTo>
                  <a:cubicBezTo>
                    <a:pt x="2510" y="1671"/>
                    <a:pt x="2447" y="2067"/>
                    <a:pt x="2447" y="2574"/>
                  </a:cubicBezTo>
                  <a:cubicBezTo>
                    <a:pt x="2447" y="3080"/>
                    <a:pt x="2510" y="3476"/>
                    <a:pt x="2637" y="3764"/>
                  </a:cubicBezTo>
                  <a:cubicBezTo>
                    <a:pt x="2764" y="4051"/>
                    <a:pt x="2939" y="4195"/>
                    <a:pt x="3163" y="4195"/>
                  </a:cubicBezTo>
                  <a:cubicBezTo>
                    <a:pt x="3386" y="4195"/>
                    <a:pt x="3561" y="4051"/>
                    <a:pt x="3688" y="3764"/>
                  </a:cubicBezTo>
                  <a:cubicBezTo>
                    <a:pt x="3816" y="3476"/>
                    <a:pt x="3879" y="3080"/>
                    <a:pt x="3879" y="2574"/>
                  </a:cubicBezTo>
                  <a:cubicBezTo>
                    <a:pt x="3879" y="2067"/>
                    <a:pt x="3816" y="1671"/>
                    <a:pt x="3688" y="1384"/>
                  </a:cubicBezTo>
                  <a:cubicBezTo>
                    <a:pt x="3561" y="1097"/>
                    <a:pt x="3386" y="954"/>
                    <a:pt x="3163" y="954"/>
                  </a:cubicBezTo>
                  <a:close/>
                  <a:moveTo>
                    <a:pt x="12542" y="954"/>
                  </a:moveTo>
                  <a:cubicBezTo>
                    <a:pt x="12318" y="954"/>
                    <a:pt x="12143" y="1097"/>
                    <a:pt x="12016" y="1384"/>
                  </a:cubicBezTo>
                  <a:cubicBezTo>
                    <a:pt x="11889" y="1671"/>
                    <a:pt x="11826" y="2067"/>
                    <a:pt x="11826" y="2574"/>
                  </a:cubicBezTo>
                  <a:cubicBezTo>
                    <a:pt x="11826" y="3080"/>
                    <a:pt x="11889" y="3476"/>
                    <a:pt x="12016" y="3764"/>
                  </a:cubicBezTo>
                  <a:cubicBezTo>
                    <a:pt x="12143" y="4051"/>
                    <a:pt x="12318" y="4195"/>
                    <a:pt x="12542" y="4195"/>
                  </a:cubicBezTo>
                  <a:cubicBezTo>
                    <a:pt x="12765" y="4195"/>
                    <a:pt x="12940" y="4051"/>
                    <a:pt x="13067" y="3764"/>
                  </a:cubicBezTo>
                  <a:cubicBezTo>
                    <a:pt x="13195" y="3476"/>
                    <a:pt x="13258" y="3080"/>
                    <a:pt x="13258" y="2574"/>
                  </a:cubicBezTo>
                  <a:cubicBezTo>
                    <a:pt x="13258" y="2067"/>
                    <a:pt x="13195" y="1671"/>
                    <a:pt x="13067" y="1384"/>
                  </a:cubicBezTo>
                  <a:cubicBezTo>
                    <a:pt x="12940" y="1097"/>
                    <a:pt x="12765" y="954"/>
                    <a:pt x="12542" y="954"/>
                  </a:cubicBezTo>
                  <a:close/>
                  <a:moveTo>
                    <a:pt x="15913" y="954"/>
                  </a:moveTo>
                  <a:cubicBezTo>
                    <a:pt x="15829" y="954"/>
                    <a:pt x="15743" y="972"/>
                    <a:pt x="15655" y="1008"/>
                  </a:cubicBezTo>
                  <a:cubicBezTo>
                    <a:pt x="15567" y="1044"/>
                    <a:pt x="15476" y="1097"/>
                    <a:pt x="15382" y="1169"/>
                  </a:cubicBezTo>
                  <a:lnTo>
                    <a:pt x="15382" y="1637"/>
                  </a:lnTo>
                  <a:cubicBezTo>
                    <a:pt x="15460" y="1553"/>
                    <a:pt x="15541" y="1490"/>
                    <a:pt x="15626" y="1447"/>
                  </a:cubicBezTo>
                  <a:cubicBezTo>
                    <a:pt x="15710" y="1405"/>
                    <a:pt x="15797" y="1384"/>
                    <a:pt x="15886" y="1384"/>
                  </a:cubicBezTo>
                  <a:cubicBezTo>
                    <a:pt x="16027" y="1384"/>
                    <a:pt x="16135" y="1448"/>
                    <a:pt x="16213" y="1575"/>
                  </a:cubicBezTo>
                  <a:cubicBezTo>
                    <a:pt x="16291" y="1703"/>
                    <a:pt x="16329" y="1884"/>
                    <a:pt x="16329" y="2117"/>
                  </a:cubicBezTo>
                  <a:lnTo>
                    <a:pt x="16329" y="2167"/>
                  </a:lnTo>
                  <a:lnTo>
                    <a:pt x="15970" y="2167"/>
                  </a:lnTo>
                  <a:cubicBezTo>
                    <a:pt x="15737" y="2167"/>
                    <a:pt x="15561" y="2255"/>
                    <a:pt x="15444" y="2431"/>
                  </a:cubicBezTo>
                  <a:cubicBezTo>
                    <a:pt x="15326" y="2608"/>
                    <a:pt x="15268" y="2869"/>
                    <a:pt x="15268" y="3217"/>
                  </a:cubicBezTo>
                  <a:cubicBezTo>
                    <a:pt x="15268" y="3514"/>
                    <a:pt x="15315" y="3752"/>
                    <a:pt x="15409" y="3929"/>
                  </a:cubicBezTo>
                  <a:cubicBezTo>
                    <a:pt x="15503" y="4106"/>
                    <a:pt x="15630" y="4195"/>
                    <a:pt x="15790" y="4195"/>
                  </a:cubicBezTo>
                  <a:cubicBezTo>
                    <a:pt x="15916" y="4195"/>
                    <a:pt x="16023" y="4150"/>
                    <a:pt x="16111" y="4061"/>
                  </a:cubicBezTo>
                  <a:cubicBezTo>
                    <a:pt x="16198" y="3972"/>
                    <a:pt x="16271" y="3834"/>
                    <a:pt x="16329" y="3646"/>
                  </a:cubicBezTo>
                  <a:lnTo>
                    <a:pt x="16329" y="4115"/>
                  </a:lnTo>
                  <a:lnTo>
                    <a:pt x="16586" y="4115"/>
                  </a:lnTo>
                  <a:lnTo>
                    <a:pt x="16586" y="2354"/>
                  </a:lnTo>
                  <a:cubicBezTo>
                    <a:pt x="16586" y="1884"/>
                    <a:pt x="16530" y="1533"/>
                    <a:pt x="16419" y="1301"/>
                  </a:cubicBezTo>
                  <a:cubicBezTo>
                    <a:pt x="16307" y="1070"/>
                    <a:pt x="16139" y="954"/>
                    <a:pt x="15913" y="954"/>
                  </a:cubicBezTo>
                  <a:close/>
                  <a:moveTo>
                    <a:pt x="21489" y="954"/>
                  </a:moveTo>
                  <a:cubicBezTo>
                    <a:pt x="21255" y="954"/>
                    <a:pt x="21069" y="1102"/>
                    <a:pt x="20931" y="1399"/>
                  </a:cubicBezTo>
                  <a:cubicBezTo>
                    <a:pt x="20793" y="1696"/>
                    <a:pt x="20724" y="2097"/>
                    <a:pt x="20724" y="2602"/>
                  </a:cubicBezTo>
                  <a:cubicBezTo>
                    <a:pt x="20724" y="3091"/>
                    <a:pt x="20796" y="3478"/>
                    <a:pt x="20942" y="3765"/>
                  </a:cubicBezTo>
                  <a:cubicBezTo>
                    <a:pt x="21087" y="4052"/>
                    <a:pt x="21284" y="4195"/>
                    <a:pt x="21533" y="4195"/>
                  </a:cubicBezTo>
                  <a:cubicBezTo>
                    <a:pt x="21633" y="4195"/>
                    <a:pt x="21731" y="4175"/>
                    <a:pt x="21827" y="4134"/>
                  </a:cubicBezTo>
                  <a:cubicBezTo>
                    <a:pt x="21924" y="4094"/>
                    <a:pt x="22018" y="4035"/>
                    <a:pt x="22110" y="3958"/>
                  </a:cubicBezTo>
                  <a:lnTo>
                    <a:pt x="22110" y="3478"/>
                  </a:lnTo>
                  <a:cubicBezTo>
                    <a:pt x="22019" y="3574"/>
                    <a:pt x="21927" y="3646"/>
                    <a:pt x="21835" y="3693"/>
                  </a:cubicBezTo>
                  <a:cubicBezTo>
                    <a:pt x="21743" y="3741"/>
                    <a:pt x="21647" y="3765"/>
                    <a:pt x="21549" y="3765"/>
                  </a:cubicBezTo>
                  <a:cubicBezTo>
                    <a:pt x="21379" y="3765"/>
                    <a:pt x="21246" y="3674"/>
                    <a:pt x="21151" y="3491"/>
                  </a:cubicBezTo>
                  <a:cubicBezTo>
                    <a:pt x="21056" y="3308"/>
                    <a:pt x="21002" y="3042"/>
                    <a:pt x="20991" y="2693"/>
                  </a:cubicBezTo>
                  <a:lnTo>
                    <a:pt x="22170" y="2693"/>
                  </a:lnTo>
                  <a:lnTo>
                    <a:pt x="22170" y="2445"/>
                  </a:lnTo>
                  <a:cubicBezTo>
                    <a:pt x="22170" y="1986"/>
                    <a:pt x="22109" y="1622"/>
                    <a:pt x="21987" y="1355"/>
                  </a:cubicBezTo>
                  <a:cubicBezTo>
                    <a:pt x="21865" y="1088"/>
                    <a:pt x="21699" y="954"/>
                    <a:pt x="21489" y="954"/>
                  </a:cubicBezTo>
                  <a:close/>
                  <a:moveTo>
                    <a:pt x="5051" y="954"/>
                  </a:moveTo>
                  <a:cubicBezTo>
                    <a:pt x="4937" y="954"/>
                    <a:pt x="4839" y="999"/>
                    <a:pt x="4756" y="1088"/>
                  </a:cubicBezTo>
                  <a:cubicBezTo>
                    <a:pt x="4674" y="1177"/>
                    <a:pt x="4606" y="1313"/>
                    <a:pt x="4552" y="1497"/>
                  </a:cubicBezTo>
                  <a:lnTo>
                    <a:pt x="4552" y="1028"/>
                  </a:lnTo>
                  <a:lnTo>
                    <a:pt x="4294" y="1028"/>
                  </a:lnTo>
                  <a:lnTo>
                    <a:pt x="4294" y="5289"/>
                  </a:lnTo>
                  <a:lnTo>
                    <a:pt x="4552" y="5289"/>
                  </a:lnTo>
                  <a:lnTo>
                    <a:pt x="4552" y="3652"/>
                  </a:lnTo>
                  <a:cubicBezTo>
                    <a:pt x="4606" y="3836"/>
                    <a:pt x="4674" y="3972"/>
                    <a:pt x="4756" y="4061"/>
                  </a:cubicBezTo>
                  <a:cubicBezTo>
                    <a:pt x="4839" y="4150"/>
                    <a:pt x="4937" y="4195"/>
                    <a:pt x="5051" y="4195"/>
                  </a:cubicBezTo>
                  <a:cubicBezTo>
                    <a:pt x="5241" y="4195"/>
                    <a:pt x="5395" y="4046"/>
                    <a:pt x="5513" y="3748"/>
                  </a:cubicBezTo>
                  <a:cubicBezTo>
                    <a:pt x="5631" y="3451"/>
                    <a:pt x="5691" y="3059"/>
                    <a:pt x="5691" y="2574"/>
                  </a:cubicBezTo>
                  <a:cubicBezTo>
                    <a:pt x="5691" y="2089"/>
                    <a:pt x="5631" y="1698"/>
                    <a:pt x="5513" y="1400"/>
                  </a:cubicBezTo>
                  <a:cubicBezTo>
                    <a:pt x="5395" y="1103"/>
                    <a:pt x="5241" y="954"/>
                    <a:pt x="5051" y="954"/>
                  </a:cubicBezTo>
                  <a:close/>
                  <a:moveTo>
                    <a:pt x="10872" y="954"/>
                  </a:moveTo>
                  <a:cubicBezTo>
                    <a:pt x="10758" y="954"/>
                    <a:pt x="10660" y="999"/>
                    <a:pt x="10577" y="1088"/>
                  </a:cubicBezTo>
                  <a:cubicBezTo>
                    <a:pt x="10495" y="1177"/>
                    <a:pt x="10427" y="1313"/>
                    <a:pt x="10373" y="1497"/>
                  </a:cubicBezTo>
                  <a:lnTo>
                    <a:pt x="10373" y="1028"/>
                  </a:lnTo>
                  <a:lnTo>
                    <a:pt x="10115" y="1028"/>
                  </a:lnTo>
                  <a:lnTo>
                    <a:pt x="10115" y="5289"/>
                  </a:lnTo>
                  <a:lnTo>
                    <a:pt x="10373" y="5289"/>
                  </a:lnTo>
                  <a:lnTo>
                    <a:pt x="10373" y="3652"/>
                  </a:lnTo>
                  <a:cubicBezTo>
                    <a:pt x="10427" y="3836"/>
                    <a:pt x="10495" y="3972"/>
                    <a:pt x="10577" y="4061"/>
                  </a:cubicBezTo>
                  <a:cubicBezTo>
                    <a:pt x="10660" y="4150"/>
                    <a:pt x="10758" y="4195"/>
                    <a:pt x="10872" y="4195"/>
                  </a:cubicBezTo>
                  <a:cubicBezTo>
                    <a:pt x="11062" y="4195"/>
                    <a:pt x="11216" y="4046"/>
                    <a:pt x="11334" y="3748"/>
                  </a:cubicBezTo>
                  <a:cubicBezTo>
                    <a:pt x="11452" y="3451"/>
                    <a:pt x="11512" y="3059"/>
                    <a:pt x="11512" y="2574"/>
                  </a:cubicBezTo>
                  <a:cubicBezTo>
                    <a:pt x="11512" y="2089"/>
                    <a:pt x="11452" y="1698"/>
                    <a:pt x="11334" y="1400"/>
                  </a:cubicBezTo>
                  <a:cubicBezTo>
                    <a:pt x="11216" y="1103"/>
                    <a:pt x="11062" y="954"/>
                    <a:pt x="10872" y="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04575" y="675575"/>
              <a:ext cx="463200" cy="81025"/>
            </a:xfrm>
            <a:custGeom>
              <a:rect b="b" l="l" r="r" t="t"/>
              <a:pathLst>
                <a:path extrusionOk="0" h="3241" w="18528">
                  <a:moveTo>
                    <a:pt x="12862" y="480"/>
                  </a:moveTo>
                  <a:cubicBezTo>
                    <a:pt x="12959" y="480"/>
                    <a:pt x="13038" y="516"/>
                    <a:pt x="13099" y="588"/>
                  </a:cubicBezTo>
                  <a:cubicBezTo>
                    <a:pt x="13161" y="661"/>
                    <a:pt x="13191" y="765"/>
                    <a:pt x="13191" y="901"/>
                  </a:cubicBezTo>
                  <a:cubicBezTo>
                    <a:pt x="13191" y="1037"/>
                    <a:pt x="13161" y="1143"/>
                    <a:pt x="13099" y="1220"/>
                  </a:cubicBezTo>
                  <a:cubicBezTo>
                    <a:pt x="13038" y="1296"/>
                    <a:pt x="12959" y="1334"/>
                    <a:pt x="12862" y="1334"/>
                  </a:cubicBezTo>
                  <a:lnTo>
                    <a:pt x="12525" y="1334"/>
                  </a:lnTo>
                  <a:lnTo>
                    <a:pt x="12525" y="480"/>
                  </a:lnTo>
                  <a:close/>
                  <a:moveTo>
                    <a:pt x="12890" y="1739"/>
                  </a:moveTo>
                  <a:cubicBezTo>
                    <a:pt x="13007" y="1739"/>
                    <a:pt x="13096" y="1782"/>
                    <a:pt x="13158" y="1869"/>
                  </a:cubicBezTo>
                  <a:cubicBezTo>
                    <a:pt x="13219" y="1955"/>
                    <a:pt x="13250" y="2081"/>
                    <a:pt x="13250" y="2246"/>
                  </a:cubicBezTo>
                  <a:cubicBezTo>
                    <a:pt x="13250" y="2411"/>
                    <a:pt x="13219" y="2538"/>
                    <a:pt x="13158" y="2625"/>
                  </a:cubicBezTo>
                  <a:cubicBezTo>
                    <a:pt x="13096" y="2712"/>
                    <a:pt x="13007" y="2756"/>
                    <a:pt x="12890" y="2756"/>
                  </a:cubicBezTo>
                  <a:lnTo>
                    <a:pt x="12525" y="2756"/>
                  </a:lnTo>
                  <a:lnTo>
                    <a:pt x="12525" y="1739"/>
                  </a:lnTo>
                  <a:close/>
                  <a:moveTo>
                    <a:pt x="7891" y="430"/>
                  </a:moveTo>
                  <a:cubicBezTo>
                    <a:pt x="8028" y="430"/>
                    <a:pt x="8136" y="537"/>
                    <a:pt x="8216" y="751"/>
                  </a:cubicBezTo>
                  <a:cubicBezTo>
                    <a:pt x="8296" y="965"/>
                    <a:pt x="8336" y="1255"/>
                    <a:pt x="8336" y="1621"/>
                  </a:cubicBezTo>
                  <a:cubicBezTo>
                    <a:pt x="8336" y="1988"/>
                    <a:pt x="8296" y="2278"/>
                    <a:pt x="8216" y="2491"/>
                  </a:cubicBezTo>
                  <a:cubicBezTo>
                    <a:pt x="8136" y="2704"/>
                    <a:pt x="8028" y="2811"/>
                    <a:pt x="7891" y="2811"/>
                  </a:cubicBezTo>
                  <a:cubicBezTo>
                    <a:pt x="7753" y="2811"/>
                    <a:pt x="7644" y="2705"/>
                    <a:pt x="7564" y="2493"/>
                  </a:cubicBezTo>
                  <a:cubicBezTo>
                    <a:pt x="7485" y="2281"/>
                    <a:pt x="7445" y="1990"/>
                    <a:pt x="7445" y="1621"/>
                  </a:cubicBezTo>
                  <a:cubicBezTo>
                    <a:pt x="7445" y="1251"/>
                    <a:pt x="7485" y="960"/>
                    <a:pt x="7565" y="748"/>
                  </a:cubicBezTo>
                  <a:cubicBezTo>
                    <a:pt x="7645" y="536"/>
                    <a:pt x="7754" y="430"/>
                    <a:pt x="7891" y="430"/>
                  </a:cubicBezTo>
                  <a:close/>
                  <a:moveTo>
                    <a:pt x="11137" y="430"/>
                  </a:moveTo>
                  <a:cubicBezTo>
                    <a:pt x="11274" y="430"/>
                    <a:pt x="11382" y="537"/>
                    <a:pt x="11462" y="751"/>
                  </a:cubicBezTo>
                  <a:cubicBezTo>
                    <a:pt x="11542" y="965"/>
                    <a:pt x="11582" y="1255"/>
                    <a:pt x="11582" y="1621"/>
                  </a:cubicBezTo>
                  <a:cubicBezTo>
                    <a:pt x="11582" y="1988"/>
                    <a:pt x="11542" y="2278"/>
                    <a:pt x="11462" y="2491"/>
                  </a:cubicBezTo>
                  <a:cubicBezTo>
                    <a:pt x="11382" y="2704"/>
                    <a:pt x="11274" y="2811"/>
                    <a:pt x="11137" y="2811"/>
                  </a:cubicBezTo>
                  <a:cubicBezTo>
                    <a:pt x="10999" y="2811"/>
                    <a:pt x="10890" y="2705"/>
                    <a:pt x="10810" y="2493"/>
                  </a:cubicBezTo>
                  <a:cubicBezTo>
                    <a:pt x="10731" y="2281"/>
                    <a:pt x="10691" y="1990"/>
                    <a:pt x="10691" y="1621"/>
                  </a:cubicBezTo>
                  <a:cubicBezTo>
                    <a:pt x="10691" y="1251"/>
                    <a:pt x="10731" y="960"/>
                    <a:pt x="10811" y="748"/>
                  </a:cubicBezTo>
                  <a:cubicBezTo>
                    <a:pt x="10891" y="536"/>
                    <a:pt x="11000" y="430"/>
                    <a:pt x="11137" y="430"/>
                  </a:cubicBezTo>
                  <a:close/>
                  <a:moveTo>
                    <a:pt x="14565" y="430"/>
                  </a:moveTo>
                  <a:cubicBezTo>
                    <a:pt x="14702" y="430"/>
                    <a:pt x="14810" y="537"/>
                    <a:pt x="14890" y="751"/>
                  </a:cubicBezTo>
                  <a:cubicBezTo>
                    <a:pt x="14970" y="965"/>
                    <a:pt x="15010" y="1255"/>
                    <a:pt x="15010" y="1621"/>
                  </a:cubicBezTo>
                  <a:cubicBezTo>
                    <a:pt x="15010" y="1988"/>
                    <a:pt x="14970" y="2278"/>
                    <a:pt x="14890" y="2491"/>
                  </a:cubicBezTo>
                  <a:cubicBezTo>
                    <a:pt x="14810" y="2704"/>
                    <a:pt x="14702" y="2811"/>
                    <a:pt x="14565" y="2811"/>
                  </a:cubicBezTo>
                  <a:cubicBezTo>
                    <a:pt x="14427" y="2811"/>
                    <a:pt x="14318" y="2705"/>
                    <a:pt x="14238" y="2493"/>
                  </a:cubicBezTo>
                  <a:cubicBezTo>
                    <a:pt x="14159" y="2281"/>
                    <a:pt x="14119" y="1990"/>
                    <a:pt x="14119" y="1621"/>
                  </a:cubicBezTo>
                  <a:cubicBezTo>
                    <a:pt x="14119" y="1251"/>
                    <a:pt x="14159" y="960"/>
                    <a:pt x="14239" y="748"/>
                  </a:cubicBezTo>
                  <a:cubicBezTo>
                    <a:pt x="14319" y="536"/>
                    <a:pt x="14428" y="430"/>
                    <a:pt x="14565" y="430"/>
                  </a:cubicBezTo>
                  <a:close/>
                  <a:moveTo>
                    <a:pt x="17811" y="430"/>
                  </a:moveTo>
                  <a:cubicBezTo>
                    <a:pt x="17948" y="430"/>
                    <a:pt x="18056" y="537"/>
                    <a:pt x="18136" y="751"/>
                  </a:cubicBezTo>
                  <a:cubicBezTo>
                    <a:pt x="18216" y="965"/>
                    <a:pt x="18256" y="1255"/>
                    <a:pt x="18256" y="1621"/>
                  </a:cubicBezTo>
                  <a:cubicBezTo>
                    <a:pt x="18256" y="1988"/>
                    <a:pt x="18216" y="2278"/>
                    <a:pt x="18136" y="2491"/>
                  </a:cubicBezTo>
                  <a:cubicBezTo>
                    <a:pt x="18056" y="2704"/>
                    <a:pt x="17948" y="2811"/>
                    <a:pt x="17811" y="2811"/>
                  </a:cubicBezTo>
                  <a:cubicBezTo>
                    <a:pt x="17673" y="2811"/>
                    <a:pt x="17564" y="2705"/>
                    <a:pt x="17484" y="2493"/>
                  </a:cubicBezTo>
                  <a:cubicBezTo>
                    <a:pt x="17405" y="2281"/>
                    <a:pt x="17365" y="1990"/>
                    <a:pt x="17365" y="1621"/>
                  </a:cubicBezTo>
                  <a:cubicBezTo>
                    <a:pt x="17365" y="1251"/>
                    <a:pt x="17405" y="960"/>
                    <a:pt x="17485" y="748"/>
                  </a:cubicBezTo>
                  <a:cubicBezTo>
                    <a:pt x="17565" y="536"/>
                    <a:pt x="17674" y="430"/>
                    <a:pt x="17811" y="430"/>
                  </a:cubicBezTo>
                  <a:close/>
                  <a:moveTo>
                    <a:pt x="1063" y="1610"/>
                  </a:moveTo>
                  <a:lnTo>
                    <a:pt x="1063" y="1722"/>
                  </a:lnTo>
                  <a:cubicBezTo>
                    <a:pt x="1063" y="2053"/>
                    <a:pt x="1020" y="2318"/>
                    <a:pt x="934" y="2518"/>
                  </a:cubicBezTo>
                  <a:cubicBezTo>
                    <a:pt x="848" y="2717"/>
                    <a:pt x="734" y="2817"/>
                    <a:pt x="592" y="2817"/>
                  </a:cubicBezTo>
                  <a:cubicBezTo>
                    <a:pt x="489" y="2817"/>
                    <a:pt x="407" y="2764"/>
                    <a:pt x="347" y="2658"/>
                  </a:cubicBezTo>
                  <a:cubicBezTo>
                    <a:pt x="287" y="2552"/>
                    <a:pt x="257" y="2410"/>
                    <a:pt x="257" y="2230"/>
                  </a:cubicBezTo>
                  <a:cubicBezTo>
                    <a:pt x="257" y="2004"/>
                    <a:pt x="297" y="1844"/>
                    <a:pt x="377" y="1750"/>
                  </a:cubicBezTo>
                  <a:cubicBezTo>
                    <a:pt x="457" y="1656"/>
                    <a:pt x="601" y="1610"/>
                    <a:pt x="808" y="1610"/>
                  </a:cubicBezTo>
                  <a:close/>
                  <a:moveTo>
                    <a:pt x="4678" y="1610"/>
                  </a:moveTo>
                  <a:lnTo>
                    <a:pt x="4678" y="1722"/>
                  </a:lnTo>
                  <a:cubicBezTo>
                    <a:pt x="4678" y="2053"/>
                    <a:pt x="4635" y="2318"/>
                    <a:pt x="4549" y="2518"/>
                  </a:cubicBezTo>
                  <a:cubicBezTo>
                    <a:pt x="4463" y="2717"/>
                    <a:pt x="4349" y="2817"/>
                    <a:pt x="4207" y="2817"/>
                  </a:cubicBezTo>
                  <a:cubicBezTo>
                    <a:pt x="4104" y="2817"/>
                    <a:pt x="4022" y="2764"/>
                    <a:pt x="3962" y="2658"/>
                  </a:cubicBezTo>
                  <a:cubicBezTo>
                    <a:pt x="3902" y="2552"/>
                    <a:pt x="3872" y="2410"/>
                    <a:pt x="3872" y="2230"/>
                  </a:cubicBezTo>
                  <a:cubicBezTo>
                    <a:pt x="3872" y="2004"/>
                    <a:pt x="3912" y="1844"/>
                    <a:pt x="3992" y="1750"/>
                  </a:cubicBezTo>
                  <a:cubicBezTo>
                    <a:pt x="4072" y="1656"/>
                    <a:pt x="4216" y="1610"/>
                    <a:pt x="4423" y="1610"/>
                  </a:cubicBezTo>
                  <a:close/>
                  <a:moveTo>
                    <a:pt x="1838" y="74"/>
                  </a:moveTo>
                  <a:lnTo>
                    <a:pt x="1838" y="3161"/>
                  </a:lnTo>
                  <a:lnTo>
                    <a:pt x="2095" y="3161"/>
                  </a:lnTo>
                  <a:lnTo>
                    <a:pt x="2095" y="1739"/>
                  </a:lnTo>
                  <a:lnTo>
                    <a:pt x="2927" y="1739"/>
                  </a:lnTo>
                  <a:lnTo>
                    <a:pt x="2927" y="3161"/>
                  </a:lnTo>
                  <a:lnTo>
                    <a:pt x="3185" y="3161"/>
                  </a:lnTo>
                  <a:lnTo>
                    <a:pt x="3185" y="74"/>
                  </a:lnTo>
                  <a:lnTo>
                    <a:pt x="2927" y="74"/>
                  </a:lnTo>
                  <a:lnTo>
                    <a:pt x="2927" y="1334"/>
                  </a:lnTo>
                  <a:lnTo>
                    <a:pt x="2095" y="1334"/>
                  </a:lnTo>
                  <a:lnTo>
                    <a:pt x="2095" y="74"/>
                  </a:lnTo>
                  <a:close/>
                  <a:moveTo>
                    <a:pt x="5726" y="74"/>
                  </a:moveTo>
                  <a:lnTo>
                    <a:pt x="5726" y="579"/>
                  </a:lnTo>
                  <a:cubicBezTo>
                    <a:pt x="5726" y="1411"/>
                    <a:pt x="5694" y="1990"/>
                    <a:pt x="5631" y="2315"/>
                  </a:cubicBezTo>
                  <a:cubicBezTo>
                    <a:pt x="5579" y="2546"/>
                    <a:pt x="5468" y="2688"/>
                    <a:pt x="5299" y="2739"/>
                  </a:cubicBezTo>
                  <a:lnTo>
                    <a:pt x="5299" y="3161"/>
                  </a:lnTo>
                  <a:cubicBezTo>
                    <a:pt x="5585" y="3108"/>
                    <a:pt x="5772" y="2891"/>
                    <a:pt x="5860" y="2511"/>
                  </a:cubicBezTo>
                  <a:cubicBezTo>
                    <a:pt x="5941" y="2154"/>
                    <a:pt x="5982" y="1579"/>
                    <a:pt x="5982" y="786"/>
                  </a:cubicBezTo>
                  <a:lnTo>
                    <a:pt x="5982" y="480"/>
                  </a:lnTo>
                  <a:lnTo>
                    <a:pt x="6524" y="480"/>
                  </a:lnTo>
                  <a:lnTo>
                    <a:pt x="6524" y="3161"/>
                  </a:lnTo>
                  <a:lnTo>
                    <a:pt x="6781" y="3161"/>
                  </a:lnTo>
                  <a:lnTo>
                    <a:pt x="6781" y="74"/>
                  </a:lnTo>
                  <a:close/>
                  <a:moveTo>
                    <a:pt x="9023" y="74"/>
                  </a:moveTo>
                  <a:lnTo>
                    <a:pt x="9023" y="3161"/>
                  </a:lnTo>
                  <a:lnTo>
                    <a:pt x="9280" y="3161"/>
                  </a:lnTo>
                  <a:lnTo>
                    <a:pt x="9280" y="480"/>
                  </a:lnTo>
                  <a:lnTo>
                    <a:pt x="10124" y="480"/>
                  </a:lnTo>
                  <a:lnTo>
                    <a:pt x="10124" y="74"/>
                  </a:lnTo>
                  <a:close/>
                  <a:moveTo>
                    <a:pt x="12269" y="74"/>
                  </a:moveTo>
                  <a:lnTo>
                    <a:pt x="12269" y="3161"/>
                  </a:lnTo>
                  <a:lnTo>
                    <a:pt x="12903" y="3161"/>
                  </a:lnTo>
                  <a:cubicBezTo>
                    <a:pt x="13102" y="3161"/>
                    <a:pt x="13255" y="3086"/>
                    <a:pt x="13362" y="2935"/>
                  </a:cubicBezTo>
                  <a:cubicBezTo>
                    <a:pt x="13469" y="2784"/>
                    <a:pt x="13523" y="2571"/>
                    <a:pt x="13523" y="2296"/>
                  </a:cubicBezTo>
                  <a:cubicBezTo>
                    <a:pt x="13523" y="2086"/>
                    <a:pt x="13490" y="1912"/>
                    <a:pt x="13425" y="1772"/>
                  </a:cubicBezTo>
                  <a:cubicBezTo>
                    <a:pt x="13360" y="1632"/>
                    <a:pt x="13269" y="1541"/>
                    <a:pt x="13151" y="1497"/>
                  </a:cubicBezTo>
                  <a:cubicBezTo>
                    <a:pt x="13249" y="1469"/>
                    <a:pt x="13324" y="1400"/>
                    <a:pt x="13374" y="1288"/>
                  </a:cubicBezTo>
                  <a:cubicBezTo>
                    <a:pt x="13424" y="1177"/>
                    <a:pt x="13449" y="1027"/>
                    <a:pt x="13449" y="838"/>
                  </a:cubicBezTo>
                  <a:cubicBezTo>
                    <a:pt x="13449" y="594"/>
                    <a:pt x="13400" y="405"/>
                    <a:pt x="13301" y="273"/>
                  </a:cubicBezTo>
                  <a:cubicBezTo>
                    <a:pt x="13203" y="141"/>
                    <a:pt x="13062" y="74"/>
                    <a:pt x="12879" y="74"/>
                  </a:cubicBezTo>
                  <a:close/>
                  <a:moveTo>
                    <a:pt x="15697" y="74"/>
                  </a:moveTo>
                  <a:lnTo>
                    <a:pt x="15697" y="3161"/>
                  </a:lnTo>
                  <a:lnTo>
                    <a:pt x="15954" y="3161"/>
                  </a:lnTo>
                  <a:lnTo>
                    <a:pt x="15954" y="480"/>
                  </a:lnTo>
                  <a:lnTo>
                    <a:pt x="16798" y="480"/>
                  </a:lnTo>
                  <a:lnTo>
                    <a:pt x="16798" y="74"/>
                  </a:lnTo>
                  <a:close/>
                  <a:moveTo>
                    <a:pt x="646" y="0"/>
                  </a:moveTo>
                  <a:cubicBezTo>
                    <a:pt x="562" y="0"/>
                    <a:pt x="476" y="18"/>
                    <a:pt x="388" y="54"/>
                  </a:cubicBezTo>
                  <a:cubicBezTo>
                    <a:pt x="300" y="90"/>
                    <a:pt x="209" y="143"/>
                    <a:pt x="115" y="215"/>
                  </a:cubicBezTo>
                  <a:lnTo>
                    <a:pt x="115" y="684"/>
                  </a:lnTo>
                  <a:cubicBezTo>
                    <a:pt x="193" y="599"/>
                    <a:pt x="274" y="536"/>
                    <a:pt x="359" y="493"/>
                  </a:cubicBezTo>
                  <a:cubicBezTo>
                    <a:pt x="444" y="451"/>
                    <a:pt x="530" y="430"/>
                    <a:pt x="620" y="430"/>
                  </a:cubicBezTo>
                  <a:cubicBezTo>
                    <a:pt x="760" y="430"/>
                    <a:pt x="869" y="494"/>
                    <a:pt x="946" y="622"/>
                  </a:cubicBezTo>
                  <a:cubicBezTo>
                    <a:pt x="1024" y="749"/>
                    <a:pt x="1063" y="930"/>
                    <a:pt x="1063" y="1163"/>
                  </a:cubicBezTo>
                  <a:lnTo>
                    <a:pt x="1063" y="1213"/>
                  </a:lnTo>
                  <a:lnTo>
                    <a:pt x="703" y="1213"/>
                  </a:lnTo>
                  <a:cubicBezTo>
                    <a:pt x="470" y="1213"/>
                    <a:pt x="295" y="1301"/>
                    <a:pt x="177" y="1477"/>
                  </a:cubicBezTo>
                  <a:cubicBezTo>
                    <a:pt x="60" y="1654"/>
                    <a:pt x="1" y="1915"/>
                    <a:pt x="1" y="2263"/>
                  </a:cubicBezTo>
                  <a:cubicBezTo>
                    <a:pt x="1" y="2560"/>
                    <a:pt x="48" y="2798"/>
                    <a:pt x="142" y="2975"/>
                  </a:cubicBezTo>
                  <a:cubicBezTo>
                    <a:pt x="237" y="3152"/>
                    <a:pt x="364" y="3241"/>
                    <a:pt x="523" y="3241"/>
                  </a:cubicBezTo>
                  <a:cubicBezTo>
                    <a:pt x="650" y="3241"/>
                    <a:pt x="757" y="3196"/>
                    <a:pt x="844" y="3107"/>
                  </a:cubicBezTo>
                  <a:cubicBezTo>
                    <a:pt x="931" y="3018"/>
                    <a:pt x="1004" y="2880"/>
                    <a:pt x="1063" y="2693"/>
                  </a:cubicBezTo>
                  <a:lnTo>
                    <a:pt x="1063" y="3161"/>
                  </a:lnTo>
                  <a:lnTo>
                    <a:pt x="1319" y="3161"/>
                  </a:lnTo>
                  <a:lnTo>
                    <a:pt x="1319" y="1400"/>
                  </a:lnTo>
                  <a:cubicBezTo>
                    <a:pt x="1319" y="930"/>
                    <a:pt x="1263" y="579"/>
                    <a:pt x="1152" y="347"/>
                  </a:cubicBezTo>
                  <a:cubicBezTo>
                    <a:pt x="1040" y="116"/>
                    <a:pt x="872" y="0"/>
                    <a:pt x="646" y="0"/>
                  </a:cubicBezTo>
                  <a:close/>
                  <a:moveTo>
                    <a:pt x="4261" y="0"/>
                  </a:moveTo>
                  <a:cubicBezTo>
                    <a:pt x="4177" y="0"/>
                    <a:pt x="4091" y="18"/>
                    <a:pt x="4003" y="54"/>
                  </a:cubicBezTo>
                  <a:cubicBezTo>
                    <a:pt x="3915" y="90"/>
                    <a:pt x="3824" y="143"/>
                    <a:pt x="3730" y="215"/>
                  </a:cubicBezTo>
                  <a:lnTo>
                    <a:pt x="3730" y="684"/>
                  </a:lnTo>
                  <a:cubicBezTo>
                    <a:pt x="3808" y="599"/>
                    <a:pt x="3889" y="536"/>
                    <a:pt x="3974" y="493"/>
                  </a:cubicBezTo>
                  <a:cubicBezTo>
                    <a:pt x="4059" y="451"/>
                    <a:pt x="4145" y="430"/>
                    <a:pt x="4235" y="430"/>
                  </a:cubicBezTo>
                  <a:cubicBezTo>
                    <a:pt x="4375" y="430"/>
                    <a:pt x="4484" y="494"/>
                    <a:pt x="4561" y="622"/>
                  </a:cubicBezTo>
                  <a:cubicBezTo>
                    <a:pt x="4639" y="749"/>
                    <a:pt x="4678" y="930"/>
                    <a:pt x="4678" y="1163"/>
                  </a:cubicBezTo>
                  <a:lnTo>
                    <a:pt x="4678" y="1213"/>
                  </a:lnTo>
                  <a:lnTo>
                    <a:pt x="4318" y="1213"/>
                  </a:lnTo>
                  <a:cubicBezTo>
                    <a:pt x="4085" y="1213"/>
                    <a:pt x="3910" y="1301"/>
                    <a:pt x="3792" y="1477"/>
                  </a:cubicBezTo>
                  <a:cubicBezTo>
                    <a:pt x="3675" y="1654"/>
                    <a:pt x="3616" y="1915"/>
                    <a:pt x="3616" y="2263"/>
                  </a:cubicBezTo>
                  <a:cubicBezTo>
                    <a:pt x="3616" y="2560"/>
                    <a:pt x="3663" y="2798"/>
                    <a:pt x="3757" y="2975"/>
                  </a:cubicBezTo>
                  <a:cubicBezTo>
                    <a:pt x="3852" y="3152"/>
                    <a:pt x="3979" y="3241"/>
                    <a:pt x="4138" y="3241"/>
                  </a:cubicBezTo>
                  <a:cubicBezTo>
                    <a:pt x="4265" y="3241"/>
                    <a:pt x="4372" y="3196"/>
                    <a:pt x="4459" y="3107"/>
                  </a:cubicBezTo>
                  <a:cubicBezTo>
                    <a:pt x="4546" y="3018"/>
                    <a:pt x="4619" y="2880"/>
                    <a:pt x="4678" y="2693"/>
                  </a:cubicBezTo>
                  <a:lnTo>
                    <a:pt x="4678" y="3161"/>
                  </a:lnTo>
                  <a:lnTo>
                    <a:pt x="4934" y="3161"/>
                  </a:lnTo>
                  <a:lnTo>
                    <a:pt x="4934" y="1400"/>
                  </a:lnTo>
                  <a:cubicBezTo>
                    <a:pt x="4934" y="930"/>
                    <a:pt x="4878" y="579"/>
                    <a:pt x="4767" y="347"/>
                  </a:cubicBezTo>
                  <a:cubicBezTo>
                    <a:pt x="4655" y="116"/>
                    <a:pt x="4487" y="0"/>
                    <a:pt x="4261" y="0"/>
                  </a:cubicBezTo>
                  <a:close/>
                  <a:moveTo>
                    <a:pt x="7891" y="0"/>
                  </a:moveTo>
                  <a:cubicBezTo>
                    <a:pt x="7667" y="0"/>
                    <a:pt x="7492" y="143"/>
                    <a:pt x="7365" y="430"/>
                  </a:cubicBezTo>
                  <a:cubicBezTo>
                    <a:pt x="7238" y="717"/>
                    <a:pt x="7175" y="1113"/>
                    <a:pt x="7175" y="1621"/>
                  </a:cubicBezTo>
                  <a:cubicBezTo>
                    <a:pt x="7175" y="2126"/>
                    <a:pt x="7238" y="2522"/>
                    <a:pt x="7365" y="2810"/>
                  </a:cubicBezTo>
                  <a:cubicBezTo>
                    <a:pt x="7492" y="3097"/>
                    <a:pt x="7667" y="3241"/>
                    <a:pt x="7891" y="3241"/>
                  </a:cubicBezTo>
                  <a:cubicBezTo>
                    <a:pt x="8114" y="3241"/>
                    <a:pt x="8289" y="3097"/>
                    <a:pt x="8417" y="2810"/>
                  </a:cubicBezTo>
                  <a:cubicBezTo>
                    <a:pt x="8544" y="2522"/>
                    <a:pt x="8607" y="2126"/>
                    <a:pt x="8607" y="1621"/>
                  </a:cubicBezTo>
                  <a:cubicBezTo>
                    <a:pt x="8607" y="1113"/>
                    <a:pt x="8544" y="717"/>
                    <a:pt x="8417" y="430"/>
                  </a:cubicBezTo>
                  <a:cubicBezTo>
                    <a:pt x="8289" y="143"/>
                    <a:pt x="8114" y="0"/>
                    <a:pt x="7891" y="0"/>
                  </a:cubicBezTo>
                  <a:close/>
                  <a:moveTo>
                    <a:pt x="11137" y="0"/>
                  </a:moveTo>
                  <a:cubicBezTo>
                    <a:pt x="10913" y="0"/>
                    <a:pt x="10738" y="143"/>
                    <a:pt x="10611" y="430"/>
                  </a:cubicBezTo>
                  <a:cubicBezTo>
                    <a:pt x="10484" y="717"/>
                    <a:pt x="10421" y="1113"/>
                    <a:pt x="10421" y="1621"/>
                  </a:cubicBezTo>
                  <a:cubicBezTo>
                    <a:pt x="10421" y="2126"/>
                    <a:pt x="10484" y="2522"/>
                    <a:pt x="10611" y="2810"/>
                  </a:cubicBezTo>
                  <a:cubicBezTo>
                    <a:pt x="10738" y="3097"/>
                    <a:pt x="10913" y="3241"/>
                    <a:pt x="11137" y="3241"/>
                  </a:cubicBezTo>
                  <a:cubicBezTo>
                    <a:pt x="11360" y="3241"/>
                    <a:pt x="11535" y="3097"/>
                    <a:pt x="11663" y="2810"/>
                  </a:cubicBezTo>
                  <a:cubicBezTo>
                    <a:pt x="11790" y="2522"/>
                    <a:pt x="11853" y="2126"/>
                    <a:pt x="11853" y="1621"/>
                  </a:cubicBezTo>
                  <a:cubicBezTo>
                    <a:pt x="11853" y="1113"/>
                    <a:pt x="11790" y="717"/>
                    <a:pt x="11663" y="430"/>
                  </a:cubicBezTo>
                  <a:cubicBezTo>
                    <a:pt x="11535" y="143"/>
                    <a:pt x="11360" y="0"/>
                    <a:pt x="11137" y="0"/>
                  </a:cubicBezTo>
                  <a:close/>
                  <a:moveTo>
                    <a:pt x="14565" y="0"/>
                  </a:moveTo>
                  <a:cubicBezTo>
                    <a:pt x="14341" y="0"/>
                    <a:pt x="14166" y="143"/>
                    <a:pt x="14039" y="430"/>
                  </a:cubicBezTo>
                  <a:cubicBezTo>
                    <a:pt x="13912" y="717"/>
                    <a:pt x="13849" y="1113"/>
                    <a:pt x="13849" y="1621"/>
                  </a:cubicBezTo>
                  <a:cubicBezTo>
                    <a:pt x="13849" y="2126"/>
                    <a:pt x="13912" y="2522"/>
                    <a:pt x="14039" y="2810"/>
                  </a:cubicBezTo>
                  <a:cubicBezTo>
                    <a:pt x="14166" y="3097"/>
                    <a:pt x="14341" y="3241"/>
                    <a:pt x="14565" y="3241"/>
                  </a:cubicBezTo>
                  <a:cubicBezTo>
                    <a:pt x="14788" y="3241"/>
                    <a:pt x="14963" y="3097"/>
                    <a:pt x="15091" y="2810"/>
                  </a:cubicBezTo>
                  <a:cubicBezTo>
                    <a:pt x="15218" y="2522"/>
                    <a:pt x="15281" y="2126"/>
                    <a:pt x="15281" y="1621"/>
                  </a:cubicBezTo>
                  <a:cubicBezTo>
                    <a:pt x="15281" y="1113"/>
                    <a:pt x="15218" y="717"/>
                    <a:pt x="15091" y="430"/>
                  </a:cubicBezTo>
                  <a:cubicBezTo>
                    <a:pt x="14963" y="143"/>
                    <a:pt x="14788" y="0"/>
                    <a:pt x="14565" y="0"/>
                  </a:cubicBezTo>
                  <a:close/>
                  <a:moveTo>
                    <a:pt x="17811" y="0"/>
                  </a:moveTo>
                  <a:cubicBezTo>
                    <a:pt x="17587" y="0"/>
                    <a:pt x="17412" y="143"/>
                    <a:pt x="17285" y="430"/>
                  </a:cubicBezTo>
                  <a:cubicBezTo>
                    <a:pt x="17158" y="717"/>
                    <a:pt x="17095" y="1113"/>
                    <a:pt x="17095" y="1621"/>
                  </a:cubicBezTo>
                  <a:cubicBezTo>
                    <a:pt x="17095" y="2126"/>
                    <a:pt x="17158" y="2522"/>
                    <a:pt x="17285" y="2810"/>
                  </a:cubicBezTo>
                  <a:cubicBezTo>
                    <a:pt x="17412" y="3097"/>
                    <a:pt x="17587" y="3241"/>
                    <a:pt x="17811" y="3241"/>
                  </a:cubicBezTo>
                  <a:cubicBezTo>
                    <a:pt x="18034" y="3241"/>
                    <a:pt x="18209" y="3097"/>
                    <a:pt x="18337" y="2810"/>
                  </a:cubicBezTo>
                  <a:cubicBezTo>
                    <a:pt x="18464" y="2522"/>
                    <a:pt x="18527" y="2126"/>
                    <a:pt x="18527" y="1621"/>
                  </a:cubicBezTo>
                  <a:cubicBezTo>
                    <a:pt x="18527" y="1113"/>
                    <a:pt x="18464" y="717"/>
                    <a:pt x="18337" y="430"/>
                  </a:cubicBezTo>
                  <a:cubicBezTo>
                    <a:pt x="18209" y="143"/>
                    <a:pt x="18034" y="0"/>
                    <a:pt x="17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69375" y="835075"/>
              <a:ext cx="292425" cy="81050"/>
            </a:xfrm>
            <a:custGeom>
              <a:rect b="b" l="l" r="r" t="t"/>
              <a:pathLst>
                <a:path extrusionOk="0" h="3242" w="11697">
                  <a:moveTo>
                    <a:pt x="7867" y="1610"/>
                  </a:moveTo>
                  <a:lnTo>
                    <a:pt x="7867" y="1723"/>
                  </a:lnTo>
                  <a:cubicBezTo>
                    <a:pt x="7867" y="2054"/>
                    <a:pt x="7824" y="2319"/>
                    <a:pt x="7738" y="2518"/>
                  </a:cubicBezTo>
                  <a:cubicBezTo>
                    <a:pt x="7652" y="2717"/>
                    <a:pt x="7538" y="2817"/>
                    <a:pt x="7396" y="2817"/>
                  </a:cubicBezTo>
                  <a:cubicBezTo>
                    <a:pt x="7293" y="2817"/>
                    <a:pt x="7211" y="2764"/>
                    <a:pt x="7151" y="2658"/>
                  </a:cubicBezTo>
                  <a:cubicBezTo>
                    <a:pt x="7091" y="2553"/>
                    <a:pt x="7061" y="2410"/>
                    <a:pt x="7061" y="2230"/>
                  </a:cubicBezTo>
                  <a:cubicBezTo>
                    <a:pt x="7061" y="2004"/>
                    <a:pt x="7101" y="1844"/>
                    <a:pt x="7181" y="1750"/>
                  </a:cubicBezTo>
                  <a:cubicBezTo>
                    <a:pt x="7261" y="1657"/>
                    <a:pt x="7405" y="1610"/>
                    <a:pt x="7612" y="1610"/>
                  </a:cubicBezTo>
                  <a:close/>
                  <a:moveTo>
                    <a:pt x="11440" y="1610"/>
                  </a:moveTo>
                  <a:lnTo>
                    <a:pt x="11440" y="1723"/>
                  </a:lnTo>
                  <a:cubicBezTo>
                    <a:pt x="11440" y="2054"/>
                    <a:pt x="11397" y="2319"/>
                    <a:pt x="11311" y="2518"/>
                  </a:cubicBezTo>
                  <a:cubicBezTo>
                    <a:pt x="11225" y="2717"/>
                    <a:pt x="11111" y="2817"/>
                    <a:pt x="10969" y="2817"/>
                  </a:cubicBezTo>
                  <a:cubicBezTo>
                    <a:pt x="10866" y="2817"/>
                    <a:pt x="10784" y="2764"/>
                    <a:pt x="10724" y="2658"/>
                  </a:cubicBezTo>
                  <a:cubicBezTo>
                    <a:pt x="10664" y="2553"/>
                    <a:pt x="10634" y="2410"/>
                    <a:pt x="10634" y="2230"/>
                  </a:cubicBezTo>
                  <a:cubicBezTo>
                    <a:pt x="10634" y="2004"/>
                    <a:pt x="10674" y="1844"/>
                    <a:pt x="10754" y="1750"/>
                  </a:cubicBezTo>
                  <a:cubicBezTo>
                    <a:pt x="10834" y="1657"/>
                    <a:pt x="10978" y="1610"/>
                    <a:pt x="11185" y="1610"/>
                  </a:cubicBezTo>
                  <a:close/>
                  <a:moveTo>
                    <a:pt x="1672" y="75"/>
                  </a:moveTo>
                  <a:lnTo>
                    <a:pt x="1672" y="3161"/>
                  </a:lnTo>
                  <a:lnTo>
                    <a:pt x="2000" y="3161"/>
                  </a:lnTo>
                  <a:lnTo>
                    <a:pt x="2753" y="684"/>
                  </a:lnTo>
                  <a:lnTo>
                    <a:pt x="2753" y="3161"/>
                  </a:lnTo>
                  <a:lnTo>
                    <a:pt x="3008" y="3161"/>
                  </a:lnTo>
                  <a:lnTo>
                    <a:pt x="3008" y="75"/>
                  </a:lnTo>
                  <a:lnTo>
                    <a:pt x="2678" y="75"/>
                  </a:lnTo>
                  <a:lnTo>
                    <a:pt x="1927" y="2547"/>
                  </a:lnTo>
                  <a:lnTo>
                    <a:pt x="1927" y="75"/>
                  </a:lnTo>
                  <a:close/>
                  <a:moveTo>
                    <a:pt x="3527" y="75"/>
                  </a:moveTo>
                  <a:lnTo>
                    <a:pt x="3527" y="3161"/>
                  </a:lnTo>
                  <a:lnTo>
                    <a:pt x="3784" y="3161"/>
                  </a:lnTo>
                  <a:lnTo>
                    <a:pt x="3784" y="480"/>
                  </a:lnTo>
                  <a:lnTo>
                    <a:pt x="4628" y="480"/>
                  </a:lnTo>
                  <a:lnTo>
                    <a:pt x="4628" y="75"/>
                  </a:lnTo>
                  <a:close/>
                  <a:moveTo>
                    <a:pt x="5027" y="75"/>
                  </a:moveTo>
                  <a:lnTo>
                    <a:pt x="5027" y="3161"/>
                  </a:lnTo>
                  <a:lnTo>
                    <a:pt x="5284" y="3161"/>
                  </a:lnTo>
                  <a:lnTo>
                    <a:pt x="5284" y="1739"/>
                  </a:lnTo>
                  <a:lnTo>
                    <a:pt x="6116" y="1739"/>
                  </a:lnTo>
                  <a:lnTo>
                    <a:pt x="6116" y="3161"/>
                  </a:lnTo>
                  <a:lnTo>
                    <a:pt x="6374" y="3161"/>
                  </a:lnTo>
                  <a:lnTo>
                    <a:pt x="6374" y="75"/>
                  </a:lnTo>
                  <a:lnTo>
                    <a:pt x="6116" y="75"/>
                  </a:lnTo>
                  <a:lnTo>
                    <a:pt x="6116" y="1334"/>
                  </a:lnTo>
                  <a:lnTo>
                    <a:pt x="5284" y="1334"/>
                  </a:lnTo>
                  <a:lnTo>
                    <a:pt x="5284" y="75"/>
                  </a:lnTo>
                  <a:close/>
                  <a:moveTo>
                    <a:pt x="8915" y="75"/>
                  </a:moveTo>
                  <a:lnTo>
                    <a:pt x="8915" y="579"/>
                  </a:lnTo>
                  <a:cubicBezTo>
                    <a:pt x="8915" y="1411"/>
                    <a:pt x="8883" y="1990"/>
                    <a:pt x="8820" y="2315"/>
                  </a:cubicBezTo>
                  <a:cubicBezTo>
                    <a:pt x="8768" y="2547"/>
                    <a:pt x="8657" y="2688"/>
                    <a:pt x="8488" y="2740"/>
                  </a:cubicBezTo>
                  <a:lnTo>
                    <a:pt x="8488" y="3161"/>
                  </a:lnTo>
                  <a:cubicBezTo>
                    <a:pt x="8774" y="3108"/>
                    <a:pt x="8961" y="2891"/>
                    <a:pt x="9049" y="2511"/>
                  </a:cubicBezTo>
                  <a:cubicBezTo>
                    <a:pt x="9130" y="2155"/>
                    <a:pt x="9171" y="1580"/>
                    <a:pt x="9171" y="786"/>
                  </a:cubicBezTo>
                  <a:lnTo>
                    <a:pt x="9171" y="480"/>
                  </a:lnTo>
                  <a:lnTo>
                    <a:pt x="9713" y="480"/>
                  </a:lnTo>
                  <a:lnTo>
                    <a:pt x="9713" y="3161"/>
                  </a:lnTo>
                  <a:lnTo>
                    <a:pt x="9970" y="3161"/>
                  </a:lnTo>
                  <a:lnTo>
                    <a:pt x="9970" y="75"/>
                  </a:lnTo>
                  <a:close/>
                  <a:moveTo>
                    <a:pt x="785" y="0"/>
                  </a:moveTo>
                  <a:cubicBezTo>
                    <a:pt x="542" y="0"/>
                    <a:pt x="350" y="145"/>
                    <a:pt x="211" y="433"/>
                  </a:cubicBezTo>
                  <a:cubicBezTo>
                    <a:pt x="71" y="722"/>
                    <a:pt x="1" y="1117"/>
                    <a:pt x="1" y="1621"/>
                  </a:cubicBezTo>
                  <a:cubicBezTo>
                    <a:pt x="1" y="2117"/>
                    <a:pt x="70" y="2511"/>
                    <a:pt x="209" y="2803"/>
                  </a:cubicBezTo>
                  <a:cubicBezTo>
                    <a:pt x="347" y="3095"/>
                    <a:pt x="534" y="3241"/>
                    <a:pt x="769" y="3241"/>
                  </a:cubicBezTo>
                  <a:cubicBezTo>
                    <a:pt x="855" y="3241"/>
                    <a:pt x="937" y="3225"/>
                    <a:pt x="1013" y="3192"/>
                  </a:cubicBezTo>
                  <a:cubicBezTo>
                    <a:pt x="1090" y="3159"/>
                    <a:pt x="1164" y="3109"/>
                    <a:pt x="1236" y="3043"/>
                  </a:cubicBezTo>
                  <a:lnTo>
                    <a:pt x="1236" y="2574"/>
                  </a:lnTo>
                  <a:cubicBezTo>
                    <a:pt x="1163" y="2653"/>
                    <a:pt x="1090" y="2713"/>
                    <a:pt x="1017" y="2752"/>
                  </a:cubicBezTo>
                  <a:cubicBezTo>
                    <a:pt x="945" y="2792"/>
                    <a:pt x="871" y="2811"/>
                    <a:pt x="797" y="2811"/>
                  </a:cubicBezTo>
                  <a:cubicBezTo>
                    <a:pt x="630" y="2811"/>
                    <a:pt x="501" y="2707"/>
                    <a:pt x="409" y="2499"/>
                  </a:cubicBezTo>
                  <a:cubicBezTo>
                    <a:pt x="317" y="2290"/>
                    <a:pt x="271" y="1998"/>
                    <a:pt x="271" y="1621"/>
                  </a:cubicBezTo>
                  <a:cubicBezTo>
                    <a:pt x="271" y="1244"/>
                    <a:pt x="317" y="952"/>
                    <a:pt x="409" y="743"/>
                  </a:cubicBezTo>
                  <a:cubicBezTo>
                    <a:pt x="501" y="535"/>
                    <a:pt x="630" y="430"/>
                    <a:pt x="797" y="430"/>
                  </a:cubicBezTo>
                  <a:cubicBezTo>
                    <a:pt x="871" y="430"/>
                    <a:pt x="945" y="450"/>
                    <a:pt x="1017" y="490"/>
                  </a:cubicBezTo>
                  <a:cubicBezTo>
                    <a:pt x="1090" y="529"/>
                    <a:pt x="1163" y="588"/>
                    <a:pt x="1236" y="667"/>
                  </a:cubicBezTo>
                  <a:lnTo>
                    <a:pt x="1236" y="193"/>
                  </a:lnTo>
                  <a:cubicBezTo>
                    <a:pt x="1165" y="129"/>
                    <a:pt x="1092" y="81"/>
                    <a:pt x="1017" y="49"/>
                  </a:cubicBezTo>
                  <a:cubicBezTo>
                    <a:pt x="942" y="17"/>
                    <a:pt x="864" y="0"/>
                    <a:pt x="785" y="0"/>
                  </a:cubicBezTo>
                  <a:close/>
                  <a:moveTo>
                    <a:pt x="7450" y="0"/>
                  </a:moveTo>
                  <a:cubicBezTo>
                    <a:pt x="7366" y="0"/>
                    <a:pt x="7280" y="18"/>
                    <a:pt x="7192" y="54"/>
                  </a:cubicBezTo>
                  <a:cubicBezTo>
                    <a:pt x="7104" y="90"/>
                    <a:pt x="7013" y="144"/>
                    <a:pt x="6919" y="215"/>
                  </a:cubicBezTo>
                  <a:lnTo>
                    <a:pt x="6919" y="684"/>
                  </a:lnTo>
                  <a:cubicBezTo>
                    <a:pt x="6997" y="599"/>
                    <a:pt x="7078" y="536"/>
                    <a:pt x="7163" y="494"/>
                  </a:cubicBezTo>
                  <a:cubicBezTo>
                    <a:pt x="7248" y="451"/>
                    <a:pt x="7334" y="430"/>
                    <a:pt x="7424" y="430"/>
                  </a:cubicBezTo>
                  <a:cubicBezTo>
                    <a:pt x="7564" y="430"/>
                    <a:pt x="7673" y="494"/>
                    <a:pt x="7750" y="622"/>
                  </a:cubicBezTo>
                  <a:cubicBezTo>
                    <a:pt x="7828" y="750"/>
                    <a:pt x="7867" y="930"/>
                    <a:pt x="7867" y="1163"/>
                  </a:cubicBezTo>
                  <a:lnTo>
                    <a:pt x="7867" y="1213"/>
                  </a:lnTo>
                  <a:lnTo>
                    <a:pt x="7507" y="1213"/>
                  </a:lnTo>
                  <a:cubicBezTo>
                    <a:pt x="7274" y="1213"/>
                    <a:pt x="7099" y="1301"/>
                    <a:pt x="6981" y="1478"/>
                  </a:cubicBezTo>
                  <a:cubicBezTo>
                    <a:pt x="6864" y="1654"/>
                    <a:pt x="6805" y="1916"/>
                    <a:pt x="6805" y="2263"/>
                  </a:cubicBezTo>
                  <a:cubicBezTo>
                    <a:pt x="6805" y="2561"/>
                    <a:pt x="6852" y="2798"/>
                    <a:pt x="6946" y="2975"/>
                  </a:cubicBezTo>
                  <a:cubicBezTo>
                    <a:pt x="7041" y="3153"/>
                    <a:pt x="7168" y="3241"/>
                    <a:pt x="7327" y="3241"/>
                  </a:cubicBezTo>
                  <a:cubicBezTo>
                    <a:pt x="7454" y="3241"/>
                    <a:pt x="7561" y="3197"/>
                    <a:pt x="7648" y="3108"/>
                  </a:cubicBezTo>
                  <a:cubicBezTo>
                    <a:pt x="7735" y="3019"/>
                    <a:pt x="7808" y="2880"/>
                    <a:pt x="7867" y="2693"/>
                  </a:cubicBezTo>
                  <a:lnTo>
                    <a:pt x="7867" y="3161"/>
                  </a:lnTo>
                  <a:lnTo>
                    <a:pt x="8123" y="3161"/>
                  </a:lnTo>
                  <a:lnTo>
                    <a:pt x="8123" y="1400"/>
                  </a:lnTo>
                  <a:cubicBezTo>
                    <a:pt x="8123" y="930"/>
                    <a:pt x="8067" y="579"/>
                    <a:pt x="7956" y="348"/>
                  </a:cubicBezTo>
                  <a:cubicBezTo>
                    <a:pt x="7844" y="116"/>
                    <a:pt x="7676" y="0"/>
                    <a:pt x="7450" y="0"/>
                  </a:cubicBezTo>
                  <a:close/>
                  <a:moveTo>
                    <a:pt x="11023" y="0"/>
                  </a:moveTo>
                  <a:cubicBezTo>
                    <a:pt x="10939" y="0"/>
                    <a:pt x="10853" y="18"/>
                    <a:pt x="10765" y="54"/>
                  </a:cubicBezTo>
                  <a:cubicBezTo>
                    <a:pt x="10677" y="90"/>
                    <a:pt x="10586" y="144"/>
                    <a:pt x="10492" y="215"/>
                  </a:cubicBezTo>
                  <a:lnTo>
                    <a:pt x="10492" y="684"/>
                  </a:lnTo>
                  <a:cubicBezTo>
                    <a:pt x="10570" y="599"/>
                    <a:pt x="10651" y="536"/>
                    <a:pt x="10736" y="494"/>
                  </a:cubicBezTo>
                  <a:cubicBezTo>
                    <a:pt x="10821" y="451"/>
                    <a:pt x="10907" y="430"/>
                    <a:pt x="10997" y="430"/>
                  </a:cubicBezTo>
                  <a:cubicBezTo>
                    <a:pt x="11137" y="430"/>
                    <a:pt x="11246" y="494"/>
                    <a:pt x="11323" y="622"/>
                  </a:cubicBezTo>
                  <a:cubicBezTo>
                    <a:pt x="11401" y="750"/>
                    <a:pt x="11440" y="930"/>
                    <a:pt x="11440" y="1163"/>
                  </a:cubicBezTo>
                  <a:lnTo>
                    <a:pt x="11440" y="1213"/>
                  </a:lnTo>
                  <a:lnTo>
                    <a:pt x="11080" y="1213"/>
                  </a:lnTo>
                  <a:cubicBezTo>
                    <a:pt x="10847" y="1213"/>
                    <a:pt x="10672" y="1301"/>
                    <a:pt x="10554" y="1478"/>
                  </a:cubicBezTo>
                  <a:cubicBezTo>
                    <a:pt x="10437" y="1654"/>
                    <a:pt x="10378" y="1916"/>
                    <a:pt x="10378" y="2263"/>
                  </a:cubicBezTo>
                  <a:cubicBezTo>
                    <a:pt x="10378" y="2561"/>
                    <a:pt x="10425" y="2798"/>
                    <a:pt x="10519" y="2975"/>
                  </a:cubicBezTo>
                  <a:cubicBezTo>
                    <a:pt x="10614" y="3153"/>
                    <a:pt x="10741" y="3241"/>
                    <a:pt x="10900" y="3241"/>
                  </a:cubicBezTo>
                  <a:cubicBezTo>
                    <a:pt x="11027" y="3241"/>
                    <a:pt x="11134" y="3197"/>
                    <a:pt x="11221" y="3108"/>
                  </a:cubicBezTo>
                  <a:cubicBezTo>
                    <a:pt x="11308" y="3019"/>
                    <a:pt x="11381" y="2880"/>
                    <a:pt x="11440" y="2693"/>
                  </a:cubicBezTo>
                  <a:lnTo>
                    <a:pt x="11440" y="3161"/>
                  </a:lnTo>
                  <a:lnTo>
                    <a:pt x="11696" y="3161"/>
                  </a:lnTo>
                  <a:lnTo>
                    <a:pt x="11696" y="1400"/>
                  </a:lnTo>
                  <a:cubicBezTo>
                    <a:pt x="11696" y="930"/>
                    <a:pt x="11640" y="579"/>
                    <a:pt x="11529" y="348"/>
                  </a:cubicBezTo>
                  <a:cubicBezTo>
                    <a:pt x="11417" y="116"/>
                    <a:pt x="11249" y="0"/>
                    <a:pt x="110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13425" y="1030650"/>
              <a:ext cx="544500" cy="521500"/>
            </a:xfrm>
            <a:custGeom>
              <a:rect b="b" l="l" r="r" t="t"/>
              <a:pathLst>
                <a:path extrusionOk="0" h="20860" w="21780">
                  <a:moveTo>
                    <a:pt x="1" y="1"/>
                  </a:moveTo>
                  <a:lnTo>
                    <a:pt x="1" y="20860"/>
                  </a:lnTo>
                  <a:lnTo>
                    <a:pt x="21779" y="20860"/>
                  </a:lnTo>
                  <a:lnTo>
                    <a:pt x="2177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62625" y="1084250"/>
              <a:ext cx="554275" cy="132225"/>
            </a:xfrm>
            <a:custGeom>
              <a:rect b="b" l="l" r="r" t="t"/>
              <a:pathLst>
                <a:path extrusionOk="0" h="5289" w="22171">
                  <a:moveTo>
                    <a:pt x="14267" y="1433"/>
                  </a:moveTo>
                  <a:cubicBezTo>
                    <a:pt x="14364" y="1433"/>
                    <a:pt x="14443" y="1469"/>
                    <a:pt x="14504" y="1542"/>
                  </a:cubicBezTo>
                  <a:cubicBezTo>
                    <a:pt x="14565" y="1615"/>
                    <a:pt x="14596" y="1719"/>
                    <a:pt x="14596" y="1855"/>
                  </a:cubicBezTo>
                  <a:cubicBezTo>
                    <a:pt x="14596" y="1991"/>
                    <a:pt x="14565" y="2097"/>
                    <a:pt x="14504" y="2173"/>
                  </a:cubicBezTo>
                  <a:cubicBezTo>
                    <a:pt x="14443" y="2249"/>
                    <a:pt x="14364" y="2288"/>
                    <a:pt x="14267" y="2288"/>
                  </a:cubicBezTo>
                  <a:lnTo>
                    <a:pt x="13930" y="2288"/>
                  </a:lnTo>
                  <a:lnTo>
                    <a:pt x="13930" y="1433"/>
                  </a:lnTo>
                  <a:close/>
                  <a:moveTo>
                    <a:pt x="21491" y="1384"/>
                  </a:moveTo>
                  <a:cubicBezTo>
                    <a:pt x="21618" y="1384"/>
                    <a:pt x="21719" y="1466"/>
                    <a:pt x="21796" y="1632"/>
                  </a:cubicBezTo>
                  <a:cubicBezTo>
                    <a:pt x="21873" y="1797"/>
                    <a:pt x="21912" y="2018"/>
                    <a:pt x="21914" y="2296"/>
                  </a:cubicBezTo>
                  <a:lnTo>
                    <a:pt x="21000" y="2299"/>
                  </a:lnTo>
                  <a:cubicBezTo>
                    <a:pt x="21013" y="2008"/>
                    <a:pt x="21062" y="1783"/>
                    <a:pt x="21148" y="1623"/>
                  </a:cubicBezTo>
                  <a:cubicBezTo>
                    <a:pt x="21234" y="1464"/>
                    <a:pt x="21348" y="1384"/>
                    <a:pt x="21491" y="1384"/>
                  </a:cubicBezTo>
                  <a:close/>
                  <a:moveTo>
                    <a:pt x="921" y="846"/>
                  </a:moveTo>
                  <a:lnTo>
                    <a:pt x="921" y="3164"/>
                  </a:lnTo>
                  <a:cubicBezTo>
                    <a:pt x="719" y="3127"/>
                    <a:pt x="565" y="3016"/>
                    <a:pt x="458" y="2829"/>
                  </a:cubicBezTo>
                  <a:cubicBezTo>
                    <a:pt x="351" y="2643"/>
                    <a:pt x="298" y="2368"/>
                    <a:pt x="298" y="2006"/>
                  </a:cubicBezTo>
                  <a:cubicBezTo>
                    <a:pt x="298" y="1644"/>
                    <a:pt x="351" y="1370"/>
                    <a:pt x="458" y="1182"/>
                  </a:cubicBezTo>
                  <a:cubicBezTo>
                    <a:pt x="565" y="995"/>
                    <a:pt x="719" y="883"/>
                    <a:pt x="921" y="846"/>
                  </a:cubicBezTo>
                  <a:close/>
                  <a:moveTo>
                    <a:pt x="1203" y="846"/>
                  </a:moveTo>
                  <a:cubicBezTo>
                    <a:pt x="1405" y="883"/>
                    <a:pt x="1559" y="995"/>
                    <a:pt x="1665" y="1182"/>
                  </a:cubicBezTo>
                  <a:cubicBezTo>
                    <a:pt x="1771" y="1370"/>
                    <a:pt x="1824" y="1644"/>
                    <a:pt x="1824" y="2006"/>
                  </a:cubicBezTo>
                  <a:cubicBezTo>
                    <a:pt x="1824" y="2368"/>
                    <a:pt x="1771" y="2643"/>
                    <a:pt x="1665" y="2829"/>
                  </a:cubicBezTo>
                  <a:cubicBezTo>
                    <a:pt x="1559" y="3016"/>
                    <a:pt x="1405" y="3127"/>
                    <a:pt x="1203" y="3164"/>
                  </a:cubicBezTo>
                  <a:lnTo>
                    <a:pt x="1203" y="846"/>
                  </a:lnTo>
                  <a:close/>
                  <a:moveTo>
                    <a:pt x="14295" y="2693"/>
                  </a:moveTo>
                  <a:cubicBezTo>
                    <a:pt x="14412" y="2693"/>
                    <a:pt x="14501" y="2736"/>
                    <a:pt x="14562" y="2822"/>
                  </a:cubicBezTo>
                  <a:cubicBezTo>
                    <a:pt x="14624" y="2909"/>
                    <a:pt x="14654" y="3034"/>
                    <a:pt x="14654" y="3200"/>
                  </a:cubicBezTo>
                  <a:cubicBezTo>
                    <a:pt x="14654" y="3365"/>
                    <a:pt x="14624" y="3491"/>
                    <a:pt x="14562" y="3579"/>
                  </a:cubicBezTo>
                  <a:cubicBezTo>
                    <a:pt x="14501" y="3666"/>
                    <a:pt x="14412" y="3710"/>
                    <a:pt x="14295" y="3710"/>
                  </a:cubicBezTo>
                  <a:lnTo>
                    <a:pt x="13930" y="3710"/>
                  </a:lnTo>
                  <a:lnTo>
                    <a:pt x="13930" y="2693"/>
                  </a:lnTo>
                  <a:close/>
                  <a:moveTo>
                    <a:pt x="3163" y="1384"/>
                  </a:moveTo>
                  <a:cubicBezTo>
                    <a:pt x="3299" y="1384"/>
                    <a:pt x="3408" y="1491"/>
                    <a:pt x="3488" y="1705"/>
                  </a:cubicBezTo>
                  <a:cubicBezTo>
                    <a:pt x="3568" y="1919"/>
                    <a:pt x="3607" y="2209"/>
                    <a:pt x="3607" y="2574"/>
                  </a:cubicBezTo>
                  <a:cubicBezTo>
                    <a:pt x="3607" y="2942"/>
                    <a:pt x="3568" y="3232"/>
                    <a:pt x="3488" y="3445"/>
                  </a:cubicBezTo>
                  <a:cubicBezTo>
                    <a:pt x="3408" y="3658"/>
                    <a:pt x="3299" y="3765"/>
                    <a:pt x="3163" y="3765"/>
                  </a:cubicBezTo>
                  <a:cubicBezTo>
                    <a:pt x="3024" y="3765"/>
                    <a:pt x="2916" y="3659"/>
                    <a:pt x="2836" y="3446"/>
                  </a:cubicBezTo>
                  <a:cubicBezTo>
                    <a:pt x="2757" y="3234"/>
                    <a:pt x="2717" y="2943"/>
                    <a:pt x="2717" y="2574"/>
                  </a:cubicBezTo>
                  <a:cubicBezTo>
                    <a:pt x="2717" y="2205"/>
                    <a:pt x="2757" y="1914"/>
                    <a:pt x="2837" y="1702"/>
                  </a:cubicBezTo>
                  <a:cubicBezTo>
                    <a:pt x="2917" y="1490"/>
                    <a:pt x="3025" y="1384"/>
                    <a:pt x="3163" y="1384"/>
                  </a:cubicBezTo>
                  <a:close/>
                  <a:moveTo>
                    <a:pt x="12542" y="1384"/>
                  </a:moveTo>
                  <a:cubicBezTo>
                    <a:pt x="12678" y="1384"/>
                    <a:pt x="12787" y="1491"/>
                    <a:pt x="12867" y="1705"/>
                  </a:cubicBezTo>
                  <a:cubicBezTo>
                    <a:pt x="12946" y="1919"/>
                    <a:pt x="12986" y="2209"/>
                    <a:pt x="12986" y="2574"/>
                  </a:cubicBezTo>
                  <a:cubicBezTo>
                    <a:pt x="12986" y="2942"/>
                    <a:pt x="12946" y="3232"/>
                    <a:pt x="12867" y="3445"/>
                  </a:cubicBezTo>
                  <a:cubicBezTo>
                    <a:pt x="12787" y="3658"/>
                    <a:pt x="12678" y="3765"/>
                    <a:pt x="12542" y="3765"/>
                  </a:cubicBezTo>
                  <a:cubicBezTo>
                    <a:pt x="12403" y="3765"/>
                    <a:pt x="12295" y="3659"/>
                    <a:pt x="12215" y="3446"/>
                  </a:cubicBezTo>
                  <a:cubicBezTo>
                    <a:pt x="12136" y="3234"/>
                    <a:pt x="12096" y="2943"/>
                    <a:pt x="12096" y="2574"/>
                  </a:cubicBezTo>
                  <a:cubicBezTo>
                    <a:pt x="12096" y="2205"/>
                    <a:pt x="12136" y="1914"/>
                    <a:pt x="12216" y="1702"/>
                  </a:cubicBezTo>
                  <a:cubicBezTo>
                    <a:pt x="12296" y="1490"/>
                    <a:pt x="12404" y="1384"/>
                    <a:pt x="12542" y="1384"/>
                  </a:cubicBezTo>
                  <a:close/>
                  <a:moveTo>
                    <a:pt x="4988" y="1378"/>
                  </a:moveTo>
                  <a:cubicBezTo>
                    <a:pt x="5124" y="1378"/>
                    <a:pt x="5231" y="1484"/>
                    <a:pt x="5308" y="1696"/>
                  </a:cubicBezTo>
                  <a:cubicBezTo>
                    <a:pt x="5386" y="1909"/>
                    <a:pt x="5425" y="2201"/>
                    <a:pt x="5425" y="2574"/>
                  </a:cubicBezTo>
                  <a:cubicBezTo>
                    <a:pt x="5425" y="2947"/>
                    <a:pt x="5386" y="3240"/>
                    <a:pt x="5308" y="3452"/>
                  </a:cubicBezTo>
                  <a:cubicBezTo>
                    <a:pt x="5231" y="3664"/>
                    <a:pt x="5124" y="3770"/>
                    <a:pt x="4988" y="3770"/>
                  </a:cubicBezTo>
                  <a:cubicBezTo>
                    <a:pt x="4853" y="3770"/>
                    <a:pt x="4746" y="3664"/>
                    <a:pt x="4669" y="3452"/>
                  </a:cubicBezTo>
                  <a:cubicBezTo>
                    <a:pt x="4591" y="3240"/>
                    <a:pt x="4552" y="2947"/>
                    <a:pt x="4552" y="2574"/>
                  </a:cubicBezTo>
                  <a:cubicBezTo>
                    <a:pt x="4552" y="2201"/>
                    <a:pt x="4591" y="1909"/>
                    <a:pt x="4669" y="1696"/>
                  </a:cubicBezTo>
                  <a:cubicBezTo>
                    <a:pt x="4746" y="1484"/>
                    <a:pt x="4853" y="1378"/>
                    <a:pt x="4988" y="1378"/>
                  </a:cubicBezTo>
                  <a:close/>
                  <a:moveTo>
                    <a:pt x="10809" y="1378"/>
                  </a:moveTo>
                  <a:cubicBezTo>
                    <a:pt x="10945" y="1378"/>
                    <a:pt x="11052" y="1484"/>
                    <a:pt x="11129" y="1696"/>
                  </a:cubicBezTo>
                  <a:cubicBezTo>
                    <a:pt x="11207" y="1909"/>
                    <a:pt x="11246" y="2201"/>
                    <a:pt x="11246" y="2574"/>
                  </a:cubicBezTo>
                  <a:cubicBezTo>
                    <a:pt x="11246" y="2947"/>
                    <a:pt x="11207" y="3240"/>
                    <a:pt x="11129" y="3452"/>
                  </a:cubicBezTo>
                  <a:cubicBezTo>
                    <a:pt x="11052" y="3664"/>
                    <a:pt x="10945" y="3770"/>
                    <a:pt x="10809" y="3770"/>
                  </a:cubicBezTo>
                  <a:cubicBezTo>
                    <a:pt x="10674" y="3770"/>
                    <a:pt x="10567" y="3664"/>
                    <a:pt x="10490" y="3452"/>
                  </a:cubicBezTo>
                  <a:cubicBezTo>
                    <a:pt x="10412" y="3240"/>
                    <a:pt x="10373" y="2947"/>
                    <a:pt x="10373" y="2574"/>
                  </a:cubicBezTo>
                  <a:cubicBezTo>
                    <a:pt x="10373" y="2201"/>
                    <a:pt x="10412" y="1909"/>
                    <a:pt x="10490" y="1696"/>
                  </a:cubicBezTo>
                  <a:cubicBezTo>
                    <a:pt x="10567" y="1484"/>
                    <a:pt x="10674" y="1378"/>
                    <a:pt x="10809" y="1378"/>
                  </a:cubicBezTo>
                  <a:close/>
                  <a:moveTo>
                    <a:pt x="16329" y="2563"/>
                  </a:moveTo>
                  <a:lnTo>
                    <a:pt x="16329" y="2676"/>
                  </a:lnTo>
                  <a:cubicBezTo>
                    <a:pt x="16329" y="3007"/>
                    <a:pt x="16286" y="3272"/>
                    <a:pt x="16201" y="3471"/>
                  </a:cubicBezTo>
                  <a:cubicBezTo>
                    <a:pt x="16115" y="3671"/>
                    <a:pt x="16001" y="3770"/>
                    <a:pt x="15858" y="3770"/>
                  </a:cubicBezTo>
                  <a:cubicBezTo>
                    <a:pt x="15755" y="3770"/>
                    <a:pt x="15674" y="3717"/>
                    <a:pt x="15614" y="3612"/>
                  </a:cubicBezTo>
                  <a:cubicBezTo>
                    <a:pt x="15554" y="3506"/>
                    <a:pt x="15524" y="3363"/>
                    <a:pt x="15524" y="3183"/>
                  </a:cubicBezTo>
                  <a:cubicBezTo>
                    <a:pt x="15524" y="2957"/>
                    <a:pt x="15564" y="2797"/>
                    <a:pt x="15644" y="2704"/>
                  </a:cubicBezTo>
                  <a:cubicBezTo>
                    <a:pt x="15724" y="2610"/>
                    <a:pt x="15867" y="2563"/>
                    <a:pt x="16074" y="2563"/>
                  </a:cubicBezTo>
                  <a:close/>
                  <a:moveTo>
                    <a:pt x="921" y="0"/>
                  </a:moveTo>
                  <a:lnTo>
                    <a:pt x="921" y="383"/>
                  </a:lnTo>
                  <a:cubicBezTo>
                    <a:pt x="626" y="425"/>
                    <a:pt x="399" y="585"/>
                    <a:pt x="240" y="861"/>
                  </a:cubicBezTo>
                  <a:cubicBezTo>
                    <a:pt x="80" y="1138"/>
                    <a:pt x="1" y="1520"/>
                    <a:pt x="1" y="2006"/>
                  </a:cubicBezTo>
                  <a:cubicBezTo>
                    <a:pt x="1" y="2493"/>
                    <a:pt x="80" y="2874"/>
                    <a:pt x="240" y="3149"/>
                  </a:cubicBezTo>
                  <a:cubicBezTo>
                    <a:pt x="399" y="3423"/>
                    <a:pt x="626" y="3582"/>
                    <a:pt x="921" y="3624"/>
                  </a:cubicBezTo>
                  <a:lnTo>
                    <a:pt x="921" y="4115"/>
                  </a:lnTo>
                  <a:lnTo>
                    <a:pt x="1203" y="4115"/>
                  </a:lnTo>
                  <a:lnTo>
                    <a:pt x="1203" y="3624"/>
                  </a:lnTo>
                  <a:cubicBezTo>
                    <a:pt x="1498" y="3582"/>
                    <a:pt x="1724" y="3423"/>
                    <a:pt x="1883" y="3149"/>
                  </a:cubicBezTo>
                  <a:cubicBezTo>
                    <a:pt x="2041" y="2874"/>
                    <a:pt x="2120" y="2493"/>
                    <a:pt x="2120" y="2006"/>
                  </a:cubicBezTo>
                  <a:cubicBezTo>
                    <a:pt x="2120" y="1516"/>
                    <a:pt x="2041" y="1133"/>
                    <a:pt x="1883" y="859"/>
                  </a:cubicBezTo>
                  <a:cubicBezTo>
                    <a:pt x="1724" y="584"/>
                    <a:pt x="1498" y="425"/>
                    <a:pt x="1203" y="383"/>
                  </a:cubicBezTo>
                  <a:lnTo>
                    <a:pt x="1203" y="0"/>
                  </a:lnTo>
                  <a:close/>
                  <a:moveTo>
                    <a:pt x="6106" y="1028"/>
                  </a:moveTo>
                  <a:lnTo>
                    <a:pt x="6106" y="4115"/>
                  </a:lnTo>
                  <a:lnTo>
                    <a:pt x="6364" y="4115"/>
                  </a:lnTo>
                  <a:lnTo>
                    <a:pt x="6364" y="1513"/>
                  </a:lnTo>
                  <a:lnTo>
                    <a:pt x="6796" y="3522"/>
                  </a:lnTo>
                  <a:lnTo>
                    <a:pt x="7053" y="3522"/>
                  </a:lnTo>
                  <a:lnTo>
                    <a:pt x="7483" y="1513"/>
                  </a:lnTo>
                  <a:lnTo>
                    <a:pt x="7483" y="4115"/>
                  </a:lnTo>
                  <a:lnTo>
                    <a:pt x="7741" y="4115"/>
                  </a:lnTo>
                  <a:lnTo>
                    <a:pt x="7741" y="1028"/>
                  </a:lnTo>
                  <a:lnTo>
                    <a:pt x="7369" y="1028"/>
                  </a:lnTo>
                  <a:lnTo>
                    <a:pt x="6924" y="3095"/>
                  </a:lnTo>
                  <a:lnTo>
                    <a:pt x="6481" y="1028"/>
                  </a:lnTo>
                  <a:close/>
                  <a:moveTo>
                    <a:pt x="8260" y="1028"/>
                  </a:moveTo>
                  <a:lnTo>
                    <a:pt x="8260" y="4115"/>
                  </a:lnTo>
                  <a:lnTo>
                    <a:pt x="8589" y="4115"/>
                  </a:lnTo>
                  <a:lnTo>
                    <a:pt x="9342" y="1637"/>
                  </a:lnTo>
                  <a:lnTo>
                    <a:pt x="9342" y="4115"/>
                  </a:lnTo>
                  <a:lnTo>
                    <a:pt x="9597" y="4115"/>
                  </a:lnTo>
                  <a:lnTo>
                    <a:pt x="9597" y="1028"/>
                  </a:lnTo>
                  <a:lnTo>
                    <a:pt x="9266" y="1028"/>
                  </a:lnTo>
                  <a:lnTo>
                    <a:pt x="8515" y="3500"/>
                  </a:lnTo>
                  <a:lnTo>
                    <a:pt x="8515" y="1028"/>
                  </a:lnTo>
                  <a:close/>
                  <a:moveTo>
                    <a:pt x="13673" y="1028"/>
                  </a:moveTo>
                  <a:lnTo>
                    <a:pt x="13673" y="4115"/>
                  </a:lnTo>
                  <a:lnTo>
                    <a:pt x="14307" y="4115"/>
                  </a:lnTo>
                  <a:cubicBezTo>
                    <a:pt x="14506" y="4115"/>
                    <a:pt x="14659" y="4039"/>
                    <a:pt x="14767" y="3889"/>
                  </a:cubicBezTo>
                  <a:cubicBezTo>
                    <a:pt x="14874" y="3738"/>
                    <a:pt x="14928" y="3525"/>
                    <a:pt x="14928" y="3249"/>
                  </a:cubicBezTo>
                  <a:cubicBezTo>
                    <a:pt x="14928" y="3040"/>
                    <a:pt x="14895" y="2865"/>
                    <a:pt x="14830" y="2726"/>
                  </a:cubicBezTo>
                  <a:cubicBezTo>
                    <a:pt x="14765" y="2586"/>
                    <a:pt x="14673" y="2494"/>
                    <a:pt x="14555" y="2450"/>
                  </a:cubicBezTo>
                  <a:cubicBezTo>
                    <a:pt x="14654" y="2423"/>
                    <a:pt x="14728" y="2353"/>
                    <a:pt x="14778" y="2242"/>
                  </a:cubicBezTo>
                  <a:cubicBezTo>
                    <a:pt x="14829" y="2131"/>
                    <a:pt x="14854" y="1981"/>
                    <a:pt x="14854" y="1791"/>
                  </a:cubicBezTo>
                  <a:cubicBezTo>
                    <a:pt x="14854" y="1547"/>
                    <a:pt x="14804" y="1359"/>
                    <a:pt x="14706" y="1227"/>
                  </a:cubicBezTo>
                  <a:cubicBezTo>
                    <a:pt x="14607" y="1094"/>
                    <a:pt x="14467" y="1028"/>
                    <a:pt x="14284" y="1028"/>
                  </a:cubicBezTo>
                  <a:close/>
                  <a:moveTo>
                    <a:pt x="17104" y="1028"/>
                  </a:moveTo>
                  <a:lnTo>
                    <a:pt x="17104" y="4115"/>
                  </a:lnTo>
                  <a:lnTo>
                    <a:pt x="17362" y="4115"/>
                  </a:lnTo>
                  <a:lnTo>
                    <a:pt x="17362" y="2693"/>
                  </a:lnTo>
                  <a:lnTo>
                    <a:pt x="18194" y="2693"/>
                  </a:lnTo>
                  <a:lnTo>
                    <a:pt x="18194" y="4115"/>
                  </a:lnTo>
                  <a:lnTo>
                    <a:pt x="18452" y="4115"/>
                  </a:lnTo>
                  <a:lnTo>
                    <a:pt x="18452" y="1028"/>
                  </a:lnTo>
                  <a:lnTo>
                    <a:pt x="18194" y="1028"/>
                  </a:lnTo>
                  <a:lnTo>
                    <a:pt x="18194" y="2288"/>
                  </a:lnTo>
                  <a:lnTo>
                    <a:pt x="17362" y="2288"/>
                  </a:lnTo>
                  <a:lnTo>
                    <a:pt x="17362" y="1028"/>
                  </a:lnTo>
                  <a:close/>
                  <a:moveTo>
                    <a:pt x="18970" y="1028"/>
                  </a:moveTo>
                  <a:lnTo>
                    <a:pt x="18970" y="4115"/>
                  </a:lnTo>
                  <a:lnTo>
                    <a:pt x="19299" y="4115"/>
                  </a:lnTo>
                  <a:lnTo>
                    <a:pt x="20052" y="1637"/>
                  </a:lnTo>
                  <a:lnTo>
                    <a:pt x="20052" y="4115"/>
                  </a:lnTo>
                  <a:lnTo>
                    <a:pt x="20307" y="4115"/>
                  </a:lnTo>
                  <a:lnTo>
                    <a:pt x="20307" y="1028"/>
                  </a:lnTo>
                  <a:lnTo>
                    <a:pt x="19977" y="1028"/>
                  </a:lnTo>
                  <a:lnTo>
                    <a:pt x="19225" y="3500"/>
                  </a:lnTo>
                  <a:lnTo>
                    <a:pt x="19225" y="1028"/>
                  </a:lnTo>
                  <a:close/>
                  <a:moveTo>
                    <a:pt x="3163" y="954"/>
                  </a:moveTo>
                  <a:cubicBezTo>
                    <a:pt x="2939" y="954"/>
                    <a:pt x="2764" y="1097"/>
                    <a:pt x="2637" y="1384"/>
                  </a:cubicBezTo>
                  <a:cubicBezTo>
                    <a:pt x="2510" y="1670"/>
                    <a:pt x="2447" y="2067"/>
                    <a:pt x="2447" y="2574"/>
                  </a:cubicBezTo>
                  <a:cubicBezTo>
                    <a:pt x="2447" y="3079"/>
                    <a:pt x="2510" y="3476"/>
                    <a:pt x="2637" y="3763"/>
                  </a:cubicBezTo>
                  <a:cubicBezTo>
                    <a:pt x="2764" y="4051"/>
                    <a:pt x="2939" y="4195"/>
                    <a:pt x="3163" y="4195"/>
                  </a:cubicBezTo>
                  <a:cubicBezTo>
                    <a:pt x="3386" y="4195"/>
                    <a:pt x="3561" y="4051"/>
                    <a:pt x="3688" y="3763"/>
                  </a:cubicBezTo>
                  <a:cubicBezTo>
                    <a:pt x="3816" y="3476"/>
                    <a:pt x="3879" y="3079"/>
                    <a:pt x="3879" y="2574"/>
                  </a:cubicBezTo>
                  <a:cubicBezTo>
                    <a:pt x="3879" y="2067"/>
                    <a:pt x="3816" y="1670"/>
                    <a:pt x="3688" y="1384"/>
                  </a:cubicBezTo>
                  <a:cubicBezTo>
                    <a:pt x="3561" y="1097"/>
                    <a:pt x="3386" y="954"/>
                    <a:pt x="3163" y="954"/>
                  </a:cubicBezTo>
                  <a:close/>
                  <a:moveTo>
                    <a:pt x="12542" y="954"/>
                  </a:moveTo>
                  <a:cubicBezTo>
                    <a:pt x="12318" y="954"/>
                    <a:pt x="12143" y="1097"/>
                    <a:pt x="12016" y="1384"/>
                  </a:cubicBezTo>
                  <a:cubicBezTo>
                    <a:pt x="11889" y="1670"/>
                    <a:pt x="11826" y="2067"/>
                    <a:pt x="11826" y="2574"/>
                  </a:cubicBezTo>
                  <a:cubicBezTo>
                    <a:pt x="11826" y="3079"/>
                    <a:pt x="11889" y="3476"/>
                    <a:pt x="12016" y="3763"/>
                  </a:cubicBezTo>
                  <a:cubicBezTo>
                    <a:pt x="12143" y="4051"/>
                    <a:pt x="12318" y="4195"/>
                    <a:pt x="12542" y="4195"/>
                  </a:cubicBezTo>
                  <a:cubicBezTo>
                    <a:pt x="12765" y="4195"/>
                    <a:pt x="12940" y="4051"/>
                    <a:pt x="13067" y="3763"/>
                  </a:cubicBezTo>
                  <a:cubicBezTo>
                    <a:pt x="13195" y="3476"/>
                    <a:pt x="13258" y="3079"/>
                    <a:pt x="13258" y="2574"/>
                  </a:cubicBezTo>
                  <a:cubicBezTo>
                    <a:pt x="13258" y="2067"/>
                    <a:pt x="13195" y="1670"/>
                    <a:pt x="13067" y="1384"/>
                  </a:cubicBezTo>
                  <a:cubicBezTo>
                    <a:pt x="12940" y="1097"/>
                    <a:pt x="12765" y="954"/>
                    <a:pt x="12542" y="954"/>
                  </a:cubicBezTo>
                  <a:close/>
                  <a:moveTo>
                    <a:pt x="15913" y="954"/>
                  </a:moveTo>
                  <a:cubicBezTo>
                    <a:pt x="15829" y="954"/>
                    <a:pt x="15743" y="972"/>
                    <a:pt x="15655" y="1007"/>
                  </a:cubicBezTo>
                  <a:cubicBezTo>
                    <a:pt x="15567" y="1043"/>
                    <a:pt x="15476" y="1097"/>
                    <a:pt x="15382" y="1169"/>
                  </a:cubicBezTo>
                  <a:lnTo>
                    <a:pt x="15382" y="1637"/>
                  </a:lnTo>
                  <a:cubicBezTo>
                    <a:pt x="15460" y="1553"/>
                    <a:pt x="15541" y="1489"/>
                    <a:pt x="15626" y="1447"/>
                  </a:cubicBezTo>
                  <a:cubicBezTo>
                    <a:pt x="15710" y="1405"/>
                    <a:pt x="15797" y="1384"/>
                    <a:pt x="15886" y="1384"/>
                  </a:cubicBezTo>
                  <a:cubicBezTo>
                    <a:pt x="16027" y="1384"/>
                    <a:pt x="16135" y="1447"/>
                    <a:pt x="16213" y="1575"/>
                  </a:cubicBezTo>
                  <a:cubicBezTo>
                    <a:pt x="16291" y="1703"/>
                    <a:pt x="16329" y="1883"/>
                    <a:pt x="16329" y="2117"/>
                  </a:cubicBezTo>
                  <a:lnTo>
                    <a:pt x="16329" y="2166"/>
                  </a:lnTo>
                  <a:lnTo>
                    <a:pt x="15970" y="2166"/>
                  </a:lnTo>
                  <a:cubicBezTo>
                    <a:pt x="15737" y="2166"/>
                    <a:pt x="15561" y="2254"/>
                    <a:pt x="15444" y="2431"/>
                  </a:cubicBezTo>
                  <a:cubicBezTo>
                    <a:pt x="15326" y="2607"/>
                    <a:pt x="15268" y="2869"/>
                    <a:pt x="15268" y="3216"/>
                  </a:cubicBezTo>
                  <a:cubicBezTo>
                    <a:pt x="15268" y="3514"/>
                    <a:pt x="15315" y="3751"/>
                    <a:pt x="15409" y="3929"/>
                  </a:cubicBezTo>
                  <a:cubicBezTo>
                    <a:pt x="15503" y="4106"/>
                    <a:pt x="15630" y="4195"/>
                    <a:pt x="15790" y="4195"/>
                  </a:cubicBezTo>
                  <a:cubicBezTo>
                    <a:pt x="15916" y="4195"/>
                    <a:pt x="16023" y="4150"/>
                    <a:pt x="16111" y="4061"/>
                  </a:cubicBezTo>
                  <a:cubicBezTo>
                    <a:pt x="16198" y="3972"/>
                    <a:pt x="16271" y="3834"/>
                    <a:pt x="16329" y="3646"/>
                  </a:cubicBezTo>
                  <a:lnTo>
                    <a:pt x="16329" y="4115"/>
                  </a:lnTo>
                  <a:lnTo>
                    <a:pt x="16586" y="4115"/>
                  </a:lnTo>
                  <a:lnTo>
                    <a:pt x="16586" y="2354"/>
                  </a:lnTo>
                  <a:cubicBezTo>
                    <a:pt x="16586" y="1883"/>
                    <a:pt x="16530" y="1532"/>
                    <a:pt x="16419" y="1301"/>
                  </a:cubicBezTo>
                  <a:cubicBezTo>
                    <a:pt x="16307" y="1069"/>
                    <a:pt x="16139" y="954"/>
                    <a:pt x="15913" y="954"/>
                  </a:cubicBezTo>
                  <a:close/>
                  <a:moveTo>
                    <a:pt x="21489" y="954"/>
                  </a:moveTo>
                  <a:cubicBezTo>
                    <a:pt x="21255" y="954"/>
                    <a:pt x="21069" y="1102"/>
                    <a:pt x="20931" y="1399"/>
                  </a:cubicBezTo>
                  <a:cubicBezTo>
                    <a:pt x="20793" y="1695"/>
                    <a:pt x="20724" y="2096"/>
                    <a:pt x="20724" y="2602"/>
                  </a:cubicBezTo>
                  <a:cubicBezTo>
                    <a:pt x="20724" y="3090"/>
                    <a:pt x="20796" y="3478"/>
                    <a:pt x="20942" y="3765"/>
                  </a:cubicBezTo>
                  <a:cubicBezTo>
                    <a:pt x="21087" y="4051"/>
                    <a:pt x="21284" y="4195"/>
                    <a:pt x="21533" y="4195"/>
                  </a:cubicBezTo>
                  <a:cubicBezTo>
                    <a:pt x="21633" y="4195"/>
                    <a:pt x="21731" y="4174"/>
                    <a:pt x="21827" y="4134"/>
                  </a:cubicBezTo>
                  <a:cubicBezTo>
                    <a:pt x="21924" y="4094"/>
                    <a:pt x="22018" y="4035"/>
                    <a:pt x="22110" y="3958"/>
                  </a:cubicBezTo>
                  <a:lnTo>
                    <a:pt x="22110" y="3478"/>
                  </a:lnTo>
                  <a:cubicBezTo>
                    <a:pt x="22019" y="3574"/>
                    <a:pt x="21927" y="3645"/>
                    <a:pt x="21835" y="3693"/>
                  </a:cubicBezTo>
                  <a:cubicBezTo>
                    <a:pt x="21743" y="3741"/>
                    <a:pt x="21647" y="3765"/>
                    <a:pt x="21549" y="3765"/>
                  </a:cubicBezTo>
                  <a:cubicBezTo>
                    <a:pt x="21379" y="3765"/>
                    <a:pt x="21246" y="3673"/>
                    <a:pt x="21151" y="3490"/>
                  </a:cubicBezTo>
                  <a:cubicBezTo>
                    <a:pt x="21056" y="3308"/>
                    <a:pt x="21002" y="3042"/>
                    <a:pt x="20991" y="2693"/>
                  </a:cubicBezTo>
                  <a:lnTo>
                    <a:pt x="22170" y="2693"/>
                  </a:lnTo>
                  <a:lnTo>
                    <a:pt x="22170" y="2445"/>
                  </a:lnTo>
                  <a:cubicBezTo>
                    <a:pt x="22170" y="1985"/>
                    <a:pt x="22109" y="1622"/>
                    <a:pt x="21987" y="1355"/>
                  </a:cubicBezTo>
                  <a:cubicBezTo>
                    <a:pt x="21865" y="1087"/>
                    <a:pt x="21699" y="954"/>
                    <a:pt x="21489" y="954"/>
                  </a:cubicBezTo>
                  <a:close/>
                  <a:moveTo>
                    <a:pt x="5051" y="954"/>
                  </a:moveTo>
                  <a:cubicBezTo>
                    <a:pt x="4937" y="954"/>
                    <a:pt x="4839" y="998"/>
                    <a:pt x="4756" y="1087"/>
                  </a:cubicBezTo>
                  <a:cubicBezTo>
                    <a:pt x="4674" y="1176"/>
                    <a:pt x="4606" y="1313"/>
                    <a:pt x="4552" y="1497"/>
                  </a:cubicBezTo>
                  <a:lnTo>
                    <a:pt x="4552" y="1028"/>
                  </a:lnTo>
                  <a:lnTo>
                    <a:pt x="4294" y="1028"/>
                  </a:lnTo>
                  <a:lnTo>
                    <a:pt x="4294" y="5289"/>
                  </a:lnTo>
                  <a:lnTo>
                    <a:pt x="4552" y="5289"/>
                  </a:lnTo>
                  <a:lnTo>
                    <a:pt x="4552" y="3652"/>
                  </a:lnTo>
                  <a:cubicBezTo>
                    <a:pt x="4606" y="3835"/>
                    <a:pt x="4674" y="3972"/>
                    <a:pt x="4756" y="4061"/>
                  </a:cubicBezTo>
                  <a:cubicBezTo>
                    <a:pt x="4839" y="4150"/>
                    <a:pt x="4937" y="4195"/>
                    <a:pt x="5051" y="4195"/>
                  </a:cubicBezTo>
                  <a:cubicBezTo>
                    <a:pt x="5241" y="4195"/>
                    <a:pt x="5395" y="4046"/>
                    <a:pt x="5513" y="3748"/>
                  </a:cubicBezTo>
                  <a:cubicBezTo>
                    <a:pt x="5631" y="3450"/>
                    <a:pt x="5691" y="3059"/>
                    <a:pt x="5691" y="2574"/>
                  </a:cubicBezTo>
                  <a:cubicBezTo>
                    <a:pt x="5691" y="2089"/>
                    <a:pt x="5631" y="1698"/>
                    <a:pt x="5513" y="1400"/>
                  </a:cubicBezTo>
                  <a:cubicBezTo>
                    <a:pt x="5395" y="1103"/>
                    <a:pt x="5241" y="954"/>
                    <a:pt x="5051" y="954"/>
                  </a:cubicBezTo>
                  <a:close/>
                  <a:moveTo>
                    <a:pt x="10872" y="954"/>
                  </a:moveTo>
                  <a:cubicBezTo>
                    <a:pt x="10758" y="954"/>
                    <a:pt x="10660" y="998"/>
                    <a:pt x="10577" y="1087"/>
                  </a:cubicBezTo>
                  <a:cubicBezTo>
                    <a:pt x="10495" y="1176"/>
                    <a:pt x="10427" y="1313"/>
                    <a:pt x="10373" y="1497"/>
                  </a:cubicBezTo>
                  <a:lnTo>
                    <a:pt x="10373" y="1028"/>
                  </a:lnTo>
                  <a:lnTo>
                    <a:pt x="10115" y="1028"/>
                  </a:lnTo>
                  <a:lnTo>
                    <a:pt x="10115" y="5289"/>
                  </a:lnTo>
                  <a:lnTo>
                    <a:pt x="10373" y="5289"/>
                  </a:lnTo>
                  <a:lnTo>
                    <a:pt x="10373" y="3652"/>
                  </a:lnTo>
                  <a:cubicBezTo>
                    <a:pt x="10427" y="3835"/>
                    <a:pt x="10495" y="3972"/>
                    <a:pt x="10577" y="4061"/>
                  </a:cubicBezTo>
                  <a:cubicBezTo>
                    <a:pt x="10660" y="4150"/>
                    <a:pt x="10758" y="4195"/>
                    <a:pt x="10872" y="4195"/>
                  </a:cubicBezTo>
                  <a:cubicBezTo>
                    <a:pt x="11062" y="4195"/>
                    <a:pt x="11216" y="4046"/>
                    <a:pt x="11334" y="3748"/>
                  </a:cubicBezTo>
                  <a:cubicBezTo>
                    <a:pt x="11452" y="3450"/>
                    <a:pt x="11512" y="3059"/>
                    <a:pt x="11512" y="2574"/>
                  </a:cubicBezTo>
                  <a:cubicBezTo>
                    <a:pt x="11512" y="2089"/>
                    <a:pt x="11452" y="1698"/>
                    <a:pt x="11334" y="1400"/>
                  </a:cubicBezTo>
                  <a:cubicBezTo>
                    <a:pt x="11216" y="1103"/>
                    <a:pt x="11062" y="954"/>
                    <a:pt x="10872" y="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04575" y="1267600"/>
              <a:ext cx="463200" cy="81025"/>
            </a:xfrm>
            <a:custGeom>
              <a:rect b="b" l="l" r="r" t="t"/>
              <a:pathLst>
                <a:path extrusionOk="0" h="3241" w="18528">
                  <a:moveTo>
                    <a:pt x="12862" y="480"/>
                  </a:moveTo>
                  <a:cubicBezTo>
                    <a:pt x="12959" y="480"/>
                    <a:pt x="13038" y="516"/>
                    <a:pt x="13099" y="588"/>
                  </a:cubicBezTo>
                  <a:cubicBezTo>
                    <a:pt x="13161" y="661"/>
                    <a:pt x="13191" y="765"/>
                    <a:pt x="13191" y="901"/>
                  </a:cubicBezTo>
                  <a:cubicBezTo>
                    <a:pt x="13191" y="1037"/>
                    <a:pt x="13161" y="1143"/>
                    <a:pt x="13099" y="1220"/>
                  </a:cubicBezTo>
                  <a:cubicBezTo>
                    <a:pt x="13038" y="1296"/>
                    <a:pt x="12959" y="1334"/>
                    <a:pt x="12862" y="1334"/>
                  </a:cubicBezTo>
                  <a:lnTo>
                    <a:pt x="12525" y="1334"/>
                  </a:lnTo>
                  <a:lnTo>
                    <a:pt x="12525" y="480"/>
                  </a:lnTo>
                  <a:close/>
                  <a:moveTo>
                    <a:pt x="12890" y="1739"/>
                  </a:moveTo>
                  <a:cubicBezTo>
                    <a:pt x="13007" y="1739"/>
                    <a:pt x="13096" y="1782"/>
                    <a:pt x="13158" y="1869"/>
                  </a:cubicBezTo>
                  <a:cubicBezTo>
                    <a:pt x="13219" y="1955"/>
                    <a:pt x="13250" y="2081"/>
                    <a:pt x="13250" y="2246"/>
                  </a:cubicBezTo>
                  <a:cubicBezTo>
                    <a:pt x="13250" y="2411"/>
                    <a:pt x="13219" y="2538"/>
                    <a:pt x="13158" y="2625"/>
                  </a:cubicBezTo>
                  <a:cubicBezTo>
                    <a:pt x="13096" y="2712"/>
                    <a:pt x="13007" y="2756"/>
                    <a:pt x="12890" y="2756"/>
                  </a:cubicBezTo>
                  <a:lnTo>
                    <a:pt x="12525" y="2756"/>
                  </a:lnTo>
                  <a:lnTo>
                    <a:pt x="12525" y="1739"/>
                  </a:lnTo>
                  <a:close/>
                  <a:moveTo>
                    <a:pt x="7891" y="430"/>
                  </a:moveTo>
                  <a:cubicBezTo>
                    <a:pt x="8028" y="430"/>
                    <a:pt x="8136" y="537"/>
                    <a:pt x="8216" y="751"/>
                  </a:cubicBezTo>
                  <a:cubicBezTo>
                    <a:pt x="8296" y="965"/>
                    <a:pt x="8336" y="1255"/>
                    <a:pt x="8336" y="1621"/>
                  </a:cubicBezTo>
                  <a:cubicBezTo>
                    <a:pt x="8336" y="1988"/>
                    <a:pt x="8296" y="2278"/>
                    <a:pt x="8216" y="2491"/>
                  </a:cubicBezTo>
                  <a:cubicBezTo>
                    <a:pt x="8136" y="2704"/>
                    <a:pt x="8028" y="2811"/>
                    <a:pt x="7891" y="2811"/>
                  </a:cubicBezTo>
                  <a:cubicBezTo>
                    <a:pt x="7753" y="2811"/>
                    <a:pt x="7644" y="2705"/>
                    <a:pt x="7564" y="2493"/>
                  </a:cubicBezTo>
                  <a:cubicBezTo>
                    <a:pt x="7485" y="2281"/>
                    <a:pt x="7445" y="1990"/>
                    <a:pt x="7445" y="1621"/>
                  </a:cubicBezTo>
                  <a:cubicBezTo>
                    <a:pt x="7445" y="1251"/>
                    <a:pt x="7485" y="960"/>
                    <a:pt x="7565" y="748"/>
                  </a:cubicBezTo>
                  <a:cubicBezTo>
                    <a:pt x="7645" y="536"/>
                    <a:pt x="7754" y="430"/>
                    <a:pt x="7891" y="430"/>
                  </a:cubicBezTo>
                  <a:close/>
                  <a:moveTo>
                    <a:pt x="11137" y="430"/>
                  </a:moveTo>
                  <a:cubicBezTo>
                    <a:pt x="11274" y="430"/>
                    <a:pt x="11382" y="537"/>
                    <a:pt x="11462" y="751"/>
                  </a:cubicBezTo>
                  <a:cubicBezTo>
                    <a:pt x="11542" y="965"/>
                    <a:pt x="11582" y="1255"/>
                    <a:pt x="11582" y="1621"/>
                  </a:cubicBezTo>
                  <a:cubicBezTo>
                    <a:pt x="11582" y="1988"/>
                    <a:pt x="11542" y="2278"/>
                    <a:pt x="11462" y="2491"/>
                  </a:cubicBezTo>
                  <a:cubicBezTo>
                    <a:pt x="11382" y="2704"/>
                    <a:pt x="11274" y="2811"/>
                    <a:pt x="11137" y="2811"/>
                  </a:cubicBezTo>
                  <a:cubicBezTo>
                    <a:pt x="10999" y="2811"/>
                    <a:pt x="10890" y="2705"/>
                    <a:pt x="10810" y="2493"/>
                  </a:cubicBezTo>
                  <a:cubicBezTo>
                    <a:pt x="10731" y="2281"/>
                    <a:pt x="10691" y="1990"/>
                    <a:pt x="10691" y="1621"/>
                  </a:cubicBezTo>
                  <a:cubicBezTo>
                    <a:pt x="10691" y="1251"/>
                    <a:pt x="10731" y="960"/>
                    <a:pt x="10811" y="748"/>
                  </a:cubicBezTo>
                  <a:cubicBezTo>
                    <a:pt x="10891" y="536"/>
                    <a:pt x="11000" y="430"/>
                    <a:pt x="11137" y="430"/>
                  </a:cubicBezTo>
                  <a:close/>
                  <a:moveTo>
                    <a:pt x="14565" y="430"/>
                  </a:moveTo>
                  <a:cubicBezTo>
                    <a:pt x="14702" y="430"/>
                    <a:pt x="14810" y="537"/>
                    <a:pt x="14890" y="751"/>
                  </a:cubicBezTo>
                  <a:cubicBezTo>
                    <a:pt x="14970" y="965"/>
                    <a:pt x="15010" y="1255"/>
                    <a:pt x="15010" y="1621"/>
                  </a:cubicBezTo>
                  <a:cubicBezTo>
                    <a:pt x="15010" y="1988"/>
                    <a:pt x="14970" y="2278"/>
                    <a:pt x="14890" y="2491"/>
                  </a:cubicBezTo>
                  <a:cubicBezTo>
                    <a:pt x="14810" y="2704"/>
                    <a:pt x="14702" y="2811"/>
                    <a:pt x="14565" y="2811"/>
                  </a:cubicBezTo>
                  <a:cubicBezTo>
                    <a:pt x="14427" y="2811"/>
                    <a:pt x="14318" y="2705"/>
                    <a:pt x="14238" y="2493"/>
                  </a:cubicBezTo>
                  <a:cubicBezTo>
                    <a:pt x="14159" y="2281"/>
                    <a:pt x="14119" y="1990"/>
                    <a:pt x="14119" y="1621"/>
                  </a:cubicBezTo>
                  <a:cubicBezTo>
                    <a:pt x="14119" y="1251"/>
                    <a:pt x="14159" y="960"/>
                    <a:pt x="14239" y="748"/>
                  </a:cubicBezTo>
                  <a:cubicBezTo>
                    <a:pt x="14319" y="536"/>
                    <a:pt x="14428" y="430"/>
                    <a:pt x="14565" y="430"/>
                  </a:cubicBezTo>
                  <a:close/>
                  <a:moveTo>
                    <a:pt x="17811" y="430"/>
                  </a:moveTo>
                  <a:cubicBezTo>
                    <a:pt x="17948" y="430"/>
                    <a:pt x="18056" y="537"/>
                    <a:pt x="18136" y="751"/>
                  </a:cubicBezTo>
                  <a:cubicBezTo>
                    <a:pt x="18216" y="965"/>
                    <a:pt x="18256" y="1255"/>
                    <a:pt x="18256" y="1621"/>
                  </a:cubicBezTo>
                  <a:cubicBezTo>
                    <a:pt x="18256" y="1988"/>
                    <a:pt x="18216" y="2278"/>
                    <a:pt x="18136" y="2491"/>
                  </a:cubicBezTo>
                  <a:cubicBezTo>
                    <a:pt x="18056" y="2704"/>
                    <a:pt x="17948" y="2811"/>
                    <a:pt x="17811" y="2811"/>
                  </a:cubicBezTo>
                  <a:cubicBezTo>
                    <a:pt x="17673" y="2811"/>
                    <a:pt x="17564" y="2705"/>
                    <a:pt x="17484" y="2493"/>
                  </a:cubicBezTo>
                  <a:cubicBezTo>
                    <a:pt x="17405" y="2281"/>
                    <a:pt x="17365" y="1990"/>
                    <a:pt x="17365" y="1621"/>
                  </a:cubicBezTo>
                  <a:cubicBezTo>
                    <a:pt x="17365" y="1251"/>
                    <a:pt x="17405" y="960"/>
                    <a:pt x="17485" y="748"/>
                  </a:cubicBezTo>
                  <a:cubicBezTo>
                    <a:pt x="17565" y="536"/>
                    <a:pt x="17674" y="430"/>
                    <a:pt x="17811" y="430"/>
                  </a:cubicBezTo>
                  <a:close/>
                  <a:moveTo>
                    <a:pt x="1063" y="1609"/>
                  </a:moveTo>
                  <a:lnTo>
                    <a:pt x="1063" y="1722"/>
                  </a:lnTo>
                  <a:cubicBezTo>
                    <a:pt x="1063" y="2053"/>
                    <a:pt x="1020" y="2318"/>
                    <a:pt x="934" y="2518"/>
                  </a:cubicBezTo>
                  <a:cubicBezTo>
                    <a:pt x="848" y="2717"/>
                    <a:pt x="734" y="2817"/>
                    <a:pt x="592" y="2817"/>
                  </a:cubicBezTo>
                  <a:cubicBezTo>
                    <a:pt x="489" y="2817"/>
                    <a:pt x="407" y="2764"/>
                    <a:pt x="347" y="2658"/>
                  </a:cubicBezTo>
                  <a:cubicBezTo>
                    <a:pt x="287" y="2552"/>
                    <a:pt x="257" y="2410"/>
                    <a:pt x="257" y="2230"/>
                  </a:cubicBezTo>
                  <a:cubicBezTo>
                    <a:pt x="257" y="2004"/>
                    <a:pt x="297" y="1844"/>
                    <a:pt x="377" y="1750"/>
                  </a:cubicBezTo>
                  <a:cubicBezTo>
                    <a:pt x="457" y="1656"/>
                    <a:pt x="601" y="1609"/>
                    <a:pt x="808" y="1609"/>
                  </a:cubicBezTo>
                  <a:close/>
                  <a:moveTo>
                    <a:pt x="4678" y="1609"/>
                  </a:moveTo>
                  <a:lnTo>
                    <a:pt x="4678" y="1722"/>
                  </a:lnTo>
                  <a:cubicBezTo>
                    <a:pt x="4678" y="2053"/>
                    <a:pt x="4635" y="2318"/>
                    <a:pt x="4549" y="2518"/>
                  </a:cubicBezTo>
                  <a:cubicBezTo>
                    <a:pt x="4463" y="2717"/>
                    <a:pt x="4349" y="2817"/>
                    <a:pt x="4207" y="2817"/>
                  </a:cubicBezTo>
                  <a:cubicBezTo>
                    <a:pt x="4104" y="2817"/>
                    <a:pt x="4022" y="2764"/>
                    <a:pt x="3962" y="2658"/>
                  </a:cubicBezTo>
                  <a:cubicBezTo>
                    <a:pt x="3902" y="2552"/>
                    <a:pt x="3872" y="2410"/>
                    <a:pt x="3872" y="2230"/>
                  </a:cubicBezTo>
                  <a:cubicBezTo>
                    <a:pt x="3872" y="2004"/>
                    <a:pt x="3912" y="1844"/>
                    <a:pt x="3992" y="1750"/>
                  </a:cubicBezTo>
                  <a:cubicBezTo>
                    <a:pt x="4072" y="1656"/>
                    <a:pt x="4216" y="1609"/>
                    <a:pt x="4423" y="1609"/>
                  </a:cubicBezTo>
                  <a:close/>
                  <a:moveTo>
                    <a:pt x="1838" y="74"/>
                  </a:moveTo>
                  <a:lnTo>
                    <a:pt x="1838" y="3161"/>
                  </a:lnTo>
                  <a:lnTo>
                    <a:pt x="2095" y="3161"/>
                  </a:lnTo>
                  <a:lnTo>
                    <a:pt x="2095" y="1739"/>
                  </a:lnTo>
                  <a:lnTo>
                    <a:pt x="2927" y="1739"/>
                  </a:lnTo>
                  <a:lnTo>
                    <a:pt x="2927" y="3161"/>
                  </a:lnTo>
                  <a:lnTo>
                    <a:pt x="3185" y="3161"/>
                  </a:lnTo>
                  <a:lnTo>
                    <a:pt x="3185" y="74"/>
                  </a:lnTo>
                  <a:lnTo>
                    <a:pt x="2927" y="74"/>
                  </a:lnTo>
                  <a:lnTo>
                    <a:pt x="2927" y="1334"/>
                  </a:lnTo>
                  <a:lnTo>
                    <a:pt x="2095" y="1334"/>
                  </a:lnTo>
                  <a:lnTo>
                    <a:pt x="2095" y="74"/>
                  </a:lnTo>
                  <a:close/>
                  <a:moveTo>
                    <a:pt x="5726" y="74"/>
                  </a:moveTo>
                  <a:lnTo>
                    <a:pt x="5726" y="579"/>
                  </a:lnTo>
                  <a:cubicBezTo>
                    <a:pt x="5726" y="1411"/>
                    <a:pt x="5694" y="1990"/>
                    <a:pt x="5631" y="2315"/>
                  </a:cubicBezTo>
                  <a:cubicBezTo>
                    <a:pt x="5579" y="2546"/>
                    <a:pt x="5468" y="2688"/>
                    <a:pt x="5299" y="2739"/>
                  </a:cubicBezTo>
                  <a:lnTo>
                    <a:pt x="5299" y="3161"/>
                  </a:lnTo>
                  <a:cubicBezTo>
                    <a:pt x="5585" y="3108"/>
                    <a:pt x="5772" y="2891"/>
                    <a:pt x="5860" y="2511"/>
                  </a:cubicBezTo>
                  <a:cubicBezTo>
                    <a:pt x="5941" y="2154"/>
                    <a:pt x="5982" y="1579"/>
                    <a:pt x="5982" y="785"/>
                  </a:cubicBezTo>
                  <a:lnTo>
                    <a:pt x="5982" y="480"/>
                  </a:lnTo>
                  <a:lnTo>
                    <a:pt x="6524" y="480"/>
                  </a:lnTo>
                  <a:lnTo>
                    <a:pt x="6524" y="3161"/>
                  </a:lnTo>
                  <a:lnTo>
                    <a:pt x="6781" y="3161"/>
                  </a:lnTo>
                  <a:lnTo>
                    <a:pt x="6781" y="74"/>
                  </a:lnTo>
                  <a:close/>
                  <a:moveTo>
                    <a:pt x="9023" y="74"/>
                  </a:moveTo>
                  <a:lnTo>
                    <a:pt x="9023" y="3161"/>
                  </a:lnTo>
                  <a:lnTo>
                    <a:pt x="9280" y="3161"/>
                  </a:lnTo>
                  <a:lnTo>
                    <a:pt x="9280" y="480"/>
                  </a:lnTo>
                  <a:lnTo>
                    <a:pt x="10124" y="480"/>
                  </a:lnTo>
                  <a:lnTo>
                    <a:pt x="10124" y="74"/>
                  </a:lnTo>
                  <a:close/>
                  <a:moveTo>
                    <a:pt x="12269" y="74"/>
                  </a:moveTo>
                  <a:lnTo>
                    <a:pt x="12269" y="3161"/>
                  </a:lnTo>
                  <a:lnTo>
                    <a:pt x="12903" y="3161"/>
                  </a:lnTo>
                  <a:cubicBezTo>
                    <a:pt x="13102" y="3161"/>
                    <a:pt x="13255" y="3086"/>
                    <a:pt x="13362" y="2935"/>
                  </a:cubicBezTo>
                  <a:cubicBezTo>
                    <a:pt x="13469" y="2784"/>
                    <a:pt x="13523" y="2571"/>
                    <a:pt x="13523" y="2296"/>
                  </a:cubicBezTo>
                  <a:cubicBezTo>
                    <a:pt x="13523" y="2086"/>
                    <a:pt x="13490" y="1912"/>
                    <a:pt x="13425" y="1772"/>
                  </a:cubicBezTo>
                  <a:cubicBezTo>
                    <a:pt x="13360" y="1632"/>
                    <a:pt x="13269" y="1541"/>
                    <a:pt x="13151" y="1496"/>
                  </a:cubicBezTo>
                  <a:cubicBezTo>
                    <a:pt x="13249" y="1469"/>
                    <a:pt x="13324" y="1400"/>
                    <a:pt x="13374" y="1288"/>
                  </a:cubicBezTo>
                  <a:cubicBezTo>
                    <a:pt x="13424" y="1177"/>
                    <a:pt x="13449" y="1027"/>
                    <a:pt x="13449" y="838"/>
                  </a:cubicBezTo>
                  <a:cubicBezTo>
                    <a:pt x="13449" y="593"/>
                    <a:pt x="13400" y="405"/>
                    <a:pt x="13301" y="273"/>
                  </a:cubicBezTo>
                  <a:cubicBezTo>
                    <a:pt x="13203" y="141"/>
                    <a:pt x="13062" y="74"/>
                    <a:pt x="12879" y="74"/>
                  </a:cubicBezTo>
                  <a:close/>
                  <a:moveTo>
                    <a:pt x="15697" y="74"/>
                  </a:moveTo>
                  <a:lnTo>
                    <a:pt x="15697" y="3161"/>
                  </a:lnTo>
                  <a:lnTo>
                    <a:pt x="15954" y="3161"/>
                  </a:lnTo>
                  <a:lnTo>
                    <a:pt x="15954" y="480"/>
                  </a:lnTo>
                  <a:lnTo>
                    <a:pt x="16798" y="480"/>
                  </a:lnTo>
                  <a:lnTo>
                    <a:pt x="16798" y="74"/>
                  </a:lnTo>
                  <a:close/>
                  <a:moveTo>
                    <a:pt x="646" y="0"/>
                  </a:moveTo>
                  <a:cubicBezTo>
                    <a:pt x="562" y="0"/>
                    <a:pt x="476" y="18"/>
                    <a:pt x="388" y="54"/>
                  </a:cubicBezTo>
                  <a:cubicBezTo>
                    <a:pt x="300" y="90"/>
                    <a:pt x="209" y="143"/>
                    <a:pt x="115" y="215"/>
                  </a:cubicBezTo>
                  <a:lnTo>
                    <a:pt x="115" y="684"/>
                  </a:lnTo>
                  <a:cubicBezTo>
                    <a:pt x="193" y="599"/>
                    <a:pt x="274" y="536"/>
                    <a:pt x="359" y="493"/>
                  </a:cubicBezTo>
                  <a:cubicBezTo>
                    <a:pt x="444" y="451"/>
                    <a:pt x="530" y="430"/>
                    <a:pt x="620" y="430"/>
                  </a:cubicBezTo>
                  <a:cubicBezTo>
                    <a:pt x="760" y="430"/>
                    <a:pt x="869" y="494"/>
                    <a:pt x="946" y="622"/>
                  </a:cubicBezTo>
                  <a:cubicBezTo>
                    <a:pt x="1024" y="749"/>
                    <a:pt x="1063" y="930"/>
                    <a:pt x="1063" y="1163"/>
                  </a:cubicBezTo>
                  <a:lnTo>
                    <a:pt x="1063" y="1213"/>
                  </a:lnTo>
                  <a:lnTo>
                    <a:pt x="703" y="1213"/>
                  </a:lnTo>
                  <a:cubicBezTo>
                    <a:pt x="470" y="1213"/>
                    <a:pt x="295" y="1301"/>
                    <a:pt x="177" y="1477"/>
                  </a:cubicBezTo>
                  <a:cubicBezTo>
                    <a:pt x="60" y="1654"/>
                    <a:pt x="1" y="1915"/>
                    <a:pt x="1" y="2263"/>
                  </a:cubicBezTo>
                  <a:cubicBezTo>
                    <a:pt x="1" y="2560"/>
                    <a:pt x="48" y="2798"/>
                    <a:pt x="142" y="2975"/>
                  </a:cubicBezTo>
                  <a:cubicBezTo>
                    <a:pt x="237" y="3152"/>
                    <a:pt x="364" y="3241"/>
                    <a:pt x="523" y="3241"/>
                  </a:cubicBezTo>
                  <a:cubicBezTo>
                    <a:pt x="650" y="3241"/>
                    <a:pt x="757" y="3196"/>
                    <a:pt x="844" y="3107"/>
                  </a:cubicBezTo>
                  <a:cubicBezTo>
                    <a:pt x="931" y="3018"/>
                    <a:pt x="1004" y="2880"/>
                    <a:pt x="1063" y="2693"/>
                  </a:cubicBezTo>
                  <a:lnTo>
                    <a:pt x="1063" y="3161"/>
                  </a:lnTo>
                  <a:lnTo>
                    <a:pt x="1319" y="3161"/>
                  </a:lnTo>
                  <a:lnTo>
                    <a:pt x="1319" y="1400"/>
                  </a:lnTo>
                  <a:cubicBezTo>
                    <a:pt x="1319" y="930"/>
                    <a:pt x="1263" y="579"/>
                    <a:pt x="1152" y="347"/>
                  </a:cubicBezTo>
                  <a:cubicBezTo>
                    <a:pt x="1040" y="116"/>
                    <a:pt x="872" y="0"/>
                    <a:pt x="646" y="0"/>
                  </a:cubicBezTo>
                  <a:close/>
                  <a:moveTo>
                    <a:pt x="4261" y="0"/>
                  </a:moveTo>
                  <a:cubicBezTo>
                    <a:pt x="4177" y="0"/>
                    <a:pt x="4091" y="18"/>
                    <a:pt x="4003" y="54"/>
                  </a:cubicBezTo>
                  <a:cubicBezTo>
                    <a:pt x="3915" y="90"/>
                    <a:pt x="3824" y="143"/>
                    <a:pt x="3730" y="215"/>
                  </a:cubicBezTo>
                  <a:lnTo>
                    <a:pt x="3730" y="684"/>
                  </a:lnTo>
                  <a:cubicBezTo>
                    <a:pt x="3808" y="599"/>
                    <a:pt x="3889" y="536"/>
                    <a:pt x="3974" y="493"/>
                  </a:cubicBezTo>
                  <a:cubicBezTo>
                    <a:pt x="4059" y="451"/>
                    <a:pt x="4145" y="430"/>
                    <a:pt x="4235" y="430"/>
                  </a:cubicBezTo>
                  <a:cubicBezTo>
                    <a:pt x="4375" y="430"/>
                    <a:pt x="4484" y="494"/>
                    <a:pt x="4561" y="622"/>
                  </a:cubicBezTo>
                  <a:cubicBezTo>
                    <a:pt x="4639" y="749"/>
                    <a:pt x="4678" y="930"/>
                    <a:pt x="4678" y="1163"/>
                  </a:cubicBezTo>
                  <a:lnTo>
                    <a:pt x="4678" y="1213"/>
                  </a:lnTo>
                  <a:lnTo>
                    <a:pt x="4318" y="1213"/>
                  </a:lnTo>
                  <a:cubicBezTo>
                    <a:pt x="4085" y="1213"/>
                    <a:pt x="3910" y="1301"/>
                    <a:pt x="3792" y="1477"/>
                  </a:cubicBezTo>
                  <a:cubicBezTo>
                    <a:pt x="3675" y="1654"/>
                    <a:pt x="3616" y="1915"/>
                    <a:pt x="3616" y="2263"/>
                  </a:cubicBezTo>
                  <a:cubicBezTo>
                    <a:pt x="3616" y="2560"/>
                    <a:pt x="3663" y="2798"/>
                    <a:pt x="3757" y="2975"/>
                  </a:cubicBezTo>
                  <a:cubicBezTo>
                    <a:pt x="3852" y="3152"/>
                    <a:pt x="3979" y="3241"/>
                    <a:pt x="4138" y="3241"/>
                  </a:cubicBezTo>
                  <a:cubicBezTo>
                    <a:pt x="4265" y="3241"/>
                    <a:pt x="4372" y="3196"/>
                    <a:pt x="4459" y="3107"/>
                  </a:cubicBezTo>
                  <a:cubicBezTo>
                    <a:pt x="4546" y="3018"/>
                    <a:pt x="4619" y="2880"/>
                    <a:pt x="4678" y="2693"/>
                  </a:cubicBezTo>
                  <a:lnTo>
                    <a:pt x="4678" y="3161"/>
                  </a:lnTo>
                  <a:lnTo>
                    <a:pt x="4934" y="3161"/>
                  </a:lnTo>
                  <a:lnTo>
                    <a:pt x="4934" y="1400"/>
                  </a:lnTo>
                  <a:cubicBezTo>
                    <a:pt x="4934" y="930"/>
                    <a:pt x="4878" y="579"/>
                    <a:pt x="4767" y="347"/>
                  </a:cubicBezTo>
                  <a:cubicBezTo>
                    <a:pt x="4655" y="116"/>
                    <a:pt x="4487" y="0"/>
                    <a:pt x="4261" y="0"/>
                  </a:cubicBezTo>
                  <a:close/>
                  <a:moveTo>
                    <a:pt x="7891" y="0"/>
                  </a:moveTo>
                  <a:cubicBezTo>
                    <a:pt x="7667" y="0"/>
                    <a:pt x="7492" y="143"/>
                    <a:pt x="7365" y="430"/>
                  </a:cubicBezTo>
                  <a:cubicBezTo>
                    <a:pt x="7238" y="717"/>
                    <a:pt x="7175" y="1113"/>
                    <a:pt x="7175" y="1621"/>
                  </a:cubicBezTo>
                  <a:cubicBezTo>
                    <a:pt x="7175" y="2126"/>
                    <a:pt x="7238" y="2522"/>
                    <a:pt x="7365" y="2810"/>
                  </a:cubicBezTo>
                  <a:cubicBezTo>
                    <a:pt x="7492" y="3097"/>
                    <a:pt x="7667" y="3241"/>
                    <a:pt x="7891" y="3241"/>
                  </a:cubicBezTo>
                  <a:cubicBezTo>
                    <a:pt x="8114" y="3241"/>
                    <a:pt x="8289" y="3097"/>
                    <a:pt x="8417" y="2810"/>
                  </a:cubicBezTo>
                  <a:cubicBezTo>
                    <a:pt x="8544" y="2522"/>
                    <a:pt x="8607" y="2126"/>
                    <a:pt x="8607" y="1621"/>
                  </a:cubicBezTo>
                  <a:cubicBezTo>
                    <a:pt x="8607" y="1113"/>
                    <a:pt x="8544" y="717"/>
                    <a:pt x="8417" y="430"/>
                  </a:cubicBezTo>
                  <a:cubicBezTo>
                    <a:pt x="8289" y="143"/>
                    <a:pt x="8114" y="0"/>
                    <a:pt x="7891" y="0"/>
                  </a:cubicBezTo>
                  <a:close/>
                  <a:moveTo>
                    <a:pt x="11137" y="0"/>
                  </a:moveTo>
                  <a:cubicBezTo>
                    <a:pt x="10913" y="0"/>
                    <a:pt x="10738" y="143"/>
                    <a:pt x="10611" y="430"/>
                  </a:cubicBezTo>
                  <a:cubicBezTo>
                    <a:pt x="10484" y="717"/>
                    <a:pt x="10421" y="1113"/>
                    <a:pt x="10421" y="1621"/>
                  </a:cubicBezTo>
                  <a:cubicBezTo>
                    <a:pt x="10421" y="2126"/>
                    <a:pt x="10484" y="2522"/>
                    <a:pt x="10611" y="2810"/>
                  </a:cubicBezTo>
                  <a:cubicBezTo>
                    <a:pt x="10738" y="3097"/>
                    <a:pt x="10913" y="3241"/>
                    <a:pt x="11137" y="3241"/>
                  </a:cubicBezTo>
                  <a:cubicBezTo>
                    <a:pt x="11360" y="3241"/>
                    <a:pt x="11535" y="3097"/>
                    <a:pt x="11663" y="2810"/>
                  </a:cubicBezTo>
                  <a:cubicBezTo>
                    <a:pt x="11790" y="2522"/>
                    <a:pt x="11853" y="2126"/>
                    <a:pt x="11853" y="1621"/>
                  </a:cubicBezTo>
                  <a:cubicBezTo>
                    <a:pt x="11853" y="1113"/>
                    <a:pt x="11790" y="717"/>
                    <a:pt x="11663" y="430"/>
                  </a:cubicBezTo>
                  <a:cubicBezTo>
                    <a:pt x="11535" y="143"/>
                    <a:pt x="11360" y="0"/>
                    <a:pt x="11137" y="0"/>
                  </a:cubicBezTo>
                  <a:close/>
                  <a:moveTo>
                    <a:pt x="14565" y="0"/>
                  </a:moveTo>
                  <a:cubicBezTo>
                    <a:pt x="14341" y="0"/>
                    <a:pt x="14166" y="143"/>
                    <a:pt x="14039" y="430"/>
                  </a:cubicBezTo>
                  <a:cubicBezTo>
                    <a:pt x="13912" y="717"/>
                    <a:pt x="13849" y="1113"/>
                    <a:pt x="13849" y="1621"/>
                  </a:cubicBezTo>
                  <a:cubicBezTo>
                    <a:pt x="13849" y="2126"/>
                    <a:pt x="13912" y="2522"/>
                    <a:pt x="14039" y="2810"/>
                  </a:cubicBezTo>
                  <a:cubicBezTo>
                    <a:pt x="14166" y="3097"/>
                    <a:pt x="14341" y="3241"/>
                    <a:pt x="14565" y="3241"/>
                  </a:cubicBezTo>
                  <a:cubicBezTo>
                    <a:pt x="14788" y="3241"/>
                    <a:pt x="14963" y="3097"/>
                    <a:pt x="15091" y="2810"/>
                  </a:cubicBezTo>
                  <a:cubicBezTo>
                    <a:pt x="15218" y="2522"/>
                    <a:pt x="15281" y="2126"/>
                    <a:pt x="15281" y="1621"/>
                  </a:cubicBezTo>
                  <a:cubicBezTo>
                    <a:pt x="15281" y="1113"/>
                    <a:pt x="15218" y="717"/>
                    <a:pt x="15091" y="430"/>
                  </a:cubicBezTo>
                  <a:cubicBezTo>
                    <a:pt x="14963" y="143"/>
                    <a:pt x="14788" y="0"/>
                    <a:pt x="14565" y="0"/>
                  </a:cubicBezTo>
                  <a:close/>
                  <a:moveTo>
                    <a:pt x="17811" y="0"/>
                  </a:moveTo>
                  <a:cubicBezTo>
                    <a:pt x="17587" y="0"/>
                    <a:pt x="17412" y="143"/>
                    <a:pt x="17285" y="430"/>
                  </a:cubicBezTo>
                  <a:cubicBezTo>
                    <a:pt x="17158" y="717"/>
                    <a:pt x="17095" y="1113"/>
                    <a:pt x="17095" y="1621"/>
                  </a:cubicBezTo>
                  <a:cubicBezTo>
                    <a:pt x="17095" y="2126"/>
                    <a:pt x="17158" y="2522"/>
                    <a:pt x="17285" y="2810"/>
                  </a:cubicBezTo>
                  <a:cubicBezTo>
                    <a:pt x="17412" y="3097"/>
                    <a:pt x="17587" y="3241"/>
                    <a:pt x="17811" y="3241"/>
                  </a:cubicBezTo>
                  <a:cubicBezTo>
                    <a:pt x="18034" y="3241"/>
                    <a:pt x="18209" y="3097"/>
                    <a:pt x="18337" y="2810"/>
                  </a:cubicBezTo>
                  <a:cubicBezTo>
                    <a:pt x="18464" y="2522"/>
                    <a:pt x="18527" y="2126"/>
                    <a:pt x="18527" y="1621"/>
                  </a:cubicBezTo>
                  <a:cubicBezTo>
                    <a:pt x="18527" y="1113"/>
                    <a:pt x="18464" y="717"/>
                    <a:pt x="18337" y="430"/>
                  </a:cubicBezTo>
                  <a:cubicBezTo>
                    <a:pt x="18209" y="143"/>
                    <a:pt x="18034" y="0"/>
                    <a:pt x="17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69375" y="1430175"/>
              <a:ext cx="292425" cy="81050"/>
            </a:xfrm>
            <a:custGeom>
              <a:rect b="b" l="l" r="r" t="t"/>
              <a:pathLst>
                <a:path extrusionOk="0" h="3242" w="11697">
                  <a:moveTo>
                    <a:pt x="7867" y="1610"/>
                  </a:moveTo>
                  <a:lnTo>
                    <a:pt x="7867" y="1723"/>
                  </a:lnTo>
                  <a:cubicBezTo>
                    <a:pt x="7867" y="2053"/>
                    <a:pt x="7824" y="2318"/>
                    <a:pt x="7738" y="2518"/>
                  </a:cubicBezTo>
                  <a:cubicBezTo>
                    <a:pt x="7652" y="2717"/>
                    <a:pt x="7538" y="2817"/>
                    <a:pt x="7396" y="2817"/>
                  </a:cubicBezTo>
                  <a:cubicBezTo>
                    <a:pt x="7293" y="2817"/>
                    <a:pt x="7211" y="2764"/>
                    <a:pt x="7151" y="2658"/>
                  </a:cubicBezTo>
                  <a:cubicBezTo>
                    <a:pt x="7091" y="2553"/>
                    <a:pt x="7061" y="2410"/>
                    <a:pt x="7061" y="2230"/>
                  </a:cubicBezTo>
                  <a:cubicBezTo>
                    <a:pt x="7061" y="2004"/>
                    <a:pt x="7101" y="1844"/>
                    <a:pt x="7181" y="1750"/>
                  </a:cubicBezTo>
                  <a:cubicBezTo>
                    <a:pt x="7261" y="1656"/>
                    <a:pt x="7405" y="1610"/>
                    <a:pt x="7612" y="1610"/>
                  </a:cubicBezTo>
                  <a:close/>
                  <a:moveTo>
                    <a:pt x="11440" y="1610"/>
                  </a:moveTo>
                  <a:lnTo>
                    <a:pt x="11440" y="1723"/>
                  </a:lnTo>
                  <a:cubicBezTo>
                    <a:pt x="11440" y="2053"/>
                    <a:pt x="11397" y="2318"/>
                    <a:pt x="11311" y="2518"/>
                  </a:cubicBezTo>
                  <a:cubicBezTo>
                    <a:pt x="11225" y="2717"/>
                    <a:pt x="11111" y="2817"/>
                    <a:pt x="10969" y="2817"/>
                  </a:cubicBezTo>
                  <a:cubicBezTo>
                    <a:pt x="10866" y="2817"/>
                    <a:pt x="10784" y="2764"/>
                    <a:pt x="10724" y="2658"/>
                  </a:cubicBezTo>
                  <a:cubicBezTo>
                    <a:pt x="10664" y="2553"/>
                    <a:pt x="10634" y="2410"/>
                    <a:pt x="10634" y="2230"/>
                  </a:cubicBezTo>
                  <a:cubicBezTo>
                    <a:pt x="10634" y="2004"/>
                    <a:pt x="10674" y="1844"/>
                    <a:pt x="10754" y="1750"/>
                  </a:cubicBezTo>
                  <a:cubicBezTo>
                    <a:pt x="10834" y="1656"/>
                    <a:pt x="10978" y="1610"/>
                    <a:pt x="11185" y="1610"/>
                  </a:cubicBezTo>
                  <a:close/>
                  <a:moveTo>
                    <a:pt x="1672" y="75"/>
                  </a:moveTo>
                  <a:lnTo>
                    <a:pt x="1672" y="3161"/>
                  </a:lnTo>
                  <a:lnTo>
                    <a:pt x="2000" y="3161"/>
                  </a:lnTo>
                  <a:lnTo>
                    <a:pt x="2753" y="684"/>
                  </a:lnTo>
                  <a:lnTo>
                    <a:pt x="2753" y="3161"/>
                  </a:lnTo>
                  <a:lnTo>
                    <a:pt x="3008" y="3161"/>
                  </a:lnTo>
                  <a:lnTo>
                    <a:pt x="3008" y="75"/>
                  </a:lnTo>
                  <a:lnTo>
                    <a:pt x="2678" y="75"/>
                  </a:lnTo>
                  <a:lnTo>
                    <a:pt x="1927" y="2547"/>
                  </a:lnTo>
                  <a:lnTo>
                    <a:pt x="1927" y="75"/>
                  </a:lnTo>
                  <a:close/>
                  <a:moveTo>
                    <a:pt x="3527" y="75"/>
                  </a:moveTo>
                  <a:lnTo>
                    <a:pt x="3527" y="3161"/>
                  </a:lnTo>
                  <a:lnTo>
                    <a:pt x="3784" y="3161"/>
                  </a:lnTo>
                  <a:lnTo>
                    <a:pt x="3784" y="480"/>
                  </a:lnTo>
                  <a:lnTo>
                    <a:pt x="4628" y="480"/>
                  </a:lnTo>
                  <a:lnTo>
                    <a:pt x="4628" y="75"/>
                  </a:lnTo>
                  <a:close/>
                  <a:moveTo>
                    <a:pt x="5027" y="75"/>
                  </a:moveTo>
                  <a:lnTo>
                    <a:pt x="5027" y="3161"/>
                  </a:lnTo>
                  <a:lnTo>
                    <a:pt x="5284" y="3161"/>
                  </a:lnTo>
                  <a:lnTo>
                    <a:pt x="5284" y="1739"/>
                  </a:lnTo>
                  <a:lnTo>
                    <a:pt x="6116" y="1739"/>
                  </a:lnTo>
                  <a:lnTo>
                    <a:pt x="6116" y="3161"/>
                  </a:lnTo>
                  <a:lnTo>
                    <a:pt x="6374" y="3161"/>
                  </a:lnTo>
                  <a:lnTo>
                    <a:pt x="6374" y="75"/>
                  </a:lnTo>
                  <a:lnTo>
                    <a:pt x="6116" y="75"/>
                  </a:lnTo>
                  <a:lnTo>
                    <a:pt x="6116" y="1334"/>
                  </a:lnTo>
                  <a:lnTo>
                    <a:pt x="5284" y="1334"/>
                  </a:lnTo>
                  <a:lnTo>
                    <a:pt x="5284" y="75"/>
                  </a:lnTo>
                  <a:close/>
                  <a:moveTo>
                    <a:pt x="8915" y="75"/>
                  </a:moveTo>
                  <a:lnTo>
                    <a:pt x="8915" y="579"/>
                  </a:lnTo>
                  <a:cubicBezTo>
                    <a:pt x="8915" y="1411"/>
                    <a:pt x="8883" y="1990"/>
                    <a:pt x="8820" y="2315"/>
                  </a:cubicBezTo>
                  <a:cubicBezTo>
                    <a:pt x="8768" y="2547"/>
                    <a:pt x="8657" y="2688"/>
                    <a:pt x="8488" y="2739"/>
                  </a:cubicBezTo>
                  <a:lnTo>
                    <a:pt x="8488" y="3161"/>
                  </a:lnTo>
                  <a:cubicBezTo>
                    <a:pt x="8774" y="3108"/>
                    <a:pt x="8961" y="2891"/>
                    <a:pt x="9049" y="2511"/>
                  </a:cubicBezTo>
                  <a:cubicBezTo>
                    <a:pt x="9130" y="2154"/>
                    <a:pt x="9171" y="1579"/>
                    <a:pt x="9171" y="786"/>
                  </a:cubicBezTo>
                  <a:lnTo>
                    <a:pt x="9171" y="480"/>
                  </a:lnTo>
                  <a:lnTo>
                    <a:pt x="9713" y="480"/>
                  </a:lnTo>
                  <a:lnTo>
                    <a:pt x="9713" y="3161"/>
                  </a:lnTo>
                  <a:lnTo>
                    <a:pt x="9970" y="3161"/>
                  </a:lnTo>
                  <a:lnTo>
                    <a:pt x="9970" y="75"/>
                  </a:lnTo>
                  <a:close/>
                  <a:moveTo>
                    <a:pt x="785" y="0"/>
                  </a:moveTo>
                  <a:cubicBezTo>
                    <a:pt x="542" y="0"/>
                    <a:pt x="350" y="144"/>
                    <a:pt x="211" y="433"/>
                  </a:cubicBezTo>
                  <a:cubicBezTo>
                    <a:pt x="71" y="721"/>
                    <a:pt x="1" y="1117"/>
                    <a:pt x="1" y="1621"/>
                  </a:cubicBezTo>
                  <a:cubicBezTo>
                    <a:pt x="1" y="2117"/>
                    <a:pt x="70" y="2511"/>
                    <a:pt x="209" y="2803"/>
                  </a:cubicBezTo>
                  <a:cubicBezTo>
                    <a:pt x="347" y="3095"/>
                    <a:pt x="534" y="3241"/>
                    <a:pt x="769" y="3241"/>
                  </a:cubicBezTo>
                  <a:cubicBezTo>
                    <a:pt x="855" y="3241"/>
                    <a:pt x="937" y="3224"/>
                    <a:pt x="1013" y="3191"/>
                  </a:cubicBezTo>
                  <a:cubicBezTo>
                    <a:pt x="1090" y="3158"/>
                    <a:pt x="1164" y="3109"/>
                    <a:pt x="1236" y="3043"/>
                  </a:cubicBezTo>
                  <a:lnTo>
                    <a:pt x="1236" y="2574"/>
                  </a:lnTo>
                  <a:cubicBezTo>
                    <a:pt x="1163" y="2653"/>
                    <a:pt x="1090" y="2712"/>
                    <a:pt x="1017" y="2752"/>
                  </a:cubicBezTo>
                  <a:cubicBezTo>
                    <a:pt x="945" y="2791"/>
                    <a:pt x="871" y="2811"/>
                    <a:pt x="797" y="2811"/>
                  </a:cubicBezTo>
                  <a:cubicBezTo>
                    <a:pt x="630" y="2811"/>
                    <a:pt x="501" y="2707"/>
                    <a:pt x="409" y="2498"/>
                  </a:cubicBezTo>
                  <a:cubicBezTo>
                    <a:pt x="317" y="2290"/>
                    <a:pt x="271" y="1997"/>
                    <a:pt x="271" y="1621"/>
                  </a:cubicBezTo>
                  <a:cubicBezTo>
                    <a:pt x="271" y="1244"/>
                    <a:pt x="317" y="951"/>
                    <a:pt x="409" y="743"/>
                  </a:cubicBezTo>
                  <a:cubicBezTo>
                    <a:pt x="501" y="534"/>
                    <a:pt x="630" y="430"/>
                    <a:pt x="797" y="430"/>
                  </a:cubicBezTo>
                  <a:cubicBezTo>
                    <a:pt x="871" y="430"/>
                    <a:pt x="945" y="450"/>
                    <a:pt x="1017" y="489"/>
                  </a:cubicBezTo>
                  <a:cubicBezTo>
                    <a:pt x="1090" y="529"/>
                    <a:pt x="1163" y="588"/>
                    <a:pt x="1236" y="667"/>
                  </a:cubicBezTo>
                  <a:lnTo>
                    <a:pt x="1236" y="193"/>
                  </a:lnTo>
                  <a:cubicBezTo>
                    <a:pt x="1165" y="129"/>
                    <a:pt x="1092" y="81"/>
                    <a:pt x="1017" y="48"/>
                  </a:cubicBezTo>
                  <a:cubicBezTo>
                    <a:pt x="942" y="16"/>
                    <a:pt x="864" y="0"/>
                    <a:pt x="785" y="0"/>
                  </a:cubicBezTo>
                  <a:close/>
                  <a:moveTo>
                    <a:pt x="7450" y="0"/>
                  </a:moveTo>
                  <a:cubicBezTo>
                    <a:pt x="7366" y="0"/>
                    <a:pt x="7280" y="18"/>
                    <a:pt x="7192" y="54"/>
                  </a:cubicBezTo>
                  <a:cubicBezTo>
                    <a:pt x="7104" y="90"/>
                    <a:pt x="7013" y="143"/>
                    <a:pt x="6919" y="215"/>
                  </a:cubicBezTo>
                  <a:lnTo>
                    <a:pt x="6919" y="684"/>
                  </a:lnTo>
                  <a:cubicBezTo>
                    <a:pt x="6997" y="599"/>
                    <a:pt x="7078" y="536"/>
                    <a:pt x="7163" y="493"/>
                  </a:cubicBezTo>
                  <a:cubicBezTo>
                    <a:pt x="7248" y="451"/>
                    <a:pt x="7334" y="430"/>
                    <a:pt x="7424" y="430"/>
                  </a:cubicBezTo>
                  <a:cubicBezTo>
                    <a:pt x="7564" y="430"/>
                    <a:pt x="7673" y="494"/>
                    <a:pt x="7750" y="622"/>
                  </a:cubicBezTo>
                  <a:cubicBezTo>
                    <a:pt x="7828" y="749"/>
                    <a:pt x="7867" y="930"/>
                    <a:pt x="7867" y="1163"/>
                  </a:cubicBezTo>
                  <a:lnTo>
                    <a:pt x="7867" y="1213"/>
                  </a:lnTo>
                  <a:lnTo>
                    <a:pt x="7507" y="1213"/>
                  </a:lnTo>
                  <a:cubicBezTo>
                    <a:pt x="7274" y="1213"/>
                    <a:pt x="7099" y="1301"/>
                    <a:pt x="6981" y="1477"/>
                  </a:cubicBezTo>
                  <a:cubicBezTo>
                    <a:pt x="6864" y="1654"/>
                    <a:pt x="6805" y="1915"/>
                    <a:pt x="6805" y="2263"/>
                  </a:cubicBezTo>
                  <a:cubicBezTo>
                    <a:pt x="6805" y="2560"/>
                    <a:pt x="6852" y="2798"/>
                    <a:pt x="6946" y="2975"/>
                  </a:cubicBezTo>
                  <a:cubicBezTo>
                    <a:pt x="7041" y="3152"/>
                    <a:pt x="7168" y="3241"/>
                    <a:pt x="7327" y="3241"/>
                  </a:cubicBezTo>
                  <a:cubicBezTo>
                    <a:pt x="7454" y="3241"/>
                    <a:pt x="7561" y="3196"/>
                    <a:pt x="7648" y="3107"/>
                  </a:cubicBezTo>
                  <a:cubicBezTo>
                    <a:pt x="7735" y="3018"/>
                    <a:pt x="7808" y="2880"/>
                    <a:pt x="7867" y="2693"/>
                  </a:cubicBezTo>
                  <a:lnTo>
                    <a:pt x="7867" y="3161"/>
                  </a:lnTo>
                  <a:lnTo>
                    <a:pt x="8123" y="3161"/>
                  </a:lnTo>
                  <a:lnTo>
                    <a:pt x="8123" y="1400"/>
                  </a:lnTo>
                  <a:cubicBezTo>
                    <a:pt x="8123" y="930"/>
                    <a:pt x="8067" y="579"/>
                    <a:pt x="7956" y="347"/>
                  </a:cubicBezTo>
                  <a:cubicBezTo>
                    <a:pt x="7844" y="116"/>
                    <a:pt x="7676" y="0"/>
                    <a:pt x="7450" y="0"/>
                  </a:cubicBezTo>
                  <a:close/>
                  <a:moveTo>
                    <a:pt x="11023" y="0"/>
                  </a:moveTo>
                  <a:cubicBezTo>
                    <a:pt x="10939" y="0"/>
                    <a:pt x="10853" y="18"/>
                    <a:pt x="10765" y="54"/>
                  </a:cubicBezTo>
                  <a:cubicBezTo>
                    <a:pt x="10677" y="90"/>
                    <a:pt x="10586" y="143"/>
                    <a:pt x="10492" y="215"/>
                  </a:cubicBezTo>
                  <a:lnTo>
                    <a:pt x="10492" y="684"/>
                  </a:lnTo>
                  <a:cubicBezTo>
                    <a:pt x="10570" y="599"/>
                    <a:pt x="10651" y="536"/>
                    <a:pt x="10736" y="493"/>
                  </a:cubicBezTo>
                  <a:cubicBezTo>
                    <a:pt x="10821" y="451"/>
                    <a:pt x="10907" y="430"/>
                    <a:pt x="10997" y="430"/>
                  </a:cubicBezTo>
                  <a:cubicBezTo>
                    <a:pt x="11137" y="430"/>
                    <a:pt x="11246" y="494"/>
                    <a:pt x="11323" y="622"/>
                  </a:cubicBezTo>
                  <a:cubicBezTo>
                    <a:pt x="11401" y="749"/>
                    <a:pt x="11440" y="930"/>
                    <a:pt x="11440" y="1163"/>
                  </a:cubicBezTo>
                  <a:lnTo>
                    <a:pt x="11440" y="1213"/>
                  </a:lnTo>
                  <a:lnTo>
                    <a:pt x="11080" y="1213"/>
                  </a:lnTo>
                  <a:cubicBezTo>
                    <a:pt x="10847" y="1213"/>
                    <a:pt x="10672" y="1301"/>
                    <a:pt x="10554" y="1477"/>
                  </a:cubicBezTo>
                  <a:cubicBezTo>
                    <a:pt x="10437" y="1654"/>
                    <a:pt x="10378" y="1915"/>
                    <a:pt x="10378" y="2263"/>
                  </a:cubicBezTo>
                  <a:cubicBezTo>
                    <a:pt x="10378" y="2560"/>
                    <a:pt x="10425" y="2798"/>
                    <a:pt x="10519" y="2975"/>
                  </a:cubicBezTo>
                  <a:cubicBezTo>
                    <a:pt x="10614" y="3152"/>
                    <a:pt x="10741" y="3241"/>
                    <a:pt x="10900" y="3241"/>
                  </a:cubicBezTo>
                  <a:cubicBezTo>
                    <a:pt x="11027" y="3241"/>
                    <a:pt x="11134" y="3196"/>
                    <a:pt x="11221" y="3107"/>
                  </a:cubicBezTo>
                  <a:cubicBezTo>
                    <a:pt x="11308" y="3018"/>
                    <a:pt x="11381" y="2880"/>
                    <a:pt x="11440" y="2693"/>
                  </a:cubicBezTo>
                  <a:lnTo>
                    <a:pt x="11440" y="3161"/>
                  </a:lnTo>
                  <a:lnTo>
                    <a:pt x="11696" y="3161"/>
                  </a:lnTo>
                  <a:lnTo>
                    <a:pt x="11696" y="1400"/>
                  </a:lnTo>
                  <a:cubicBezTo>
                    <a:pt x="11696" y="930"/>
                    <a:pt x="11640" y="579"/>
                    <a:pt x="11529" y="347"/>
                  </a:cubicBezTo>
                  <a:cubicBezTo>
                    <a:pt x="11417" y="116"/>
                    <a:pt x="11249" y="0"/>
                    <a:pt x="110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842800" y="533725"/>
              <a:ext cx="505725" cy="328250"/>
            </a:xfrm>
            <a:custGeom>
              <a:rect b="b" l="l" r="r" t="t"/>
              <a:pathLst>
                <a:path extrusionOk="0" h="13130" w="20229">
                  <a:moveTo>
                    <a:pt x="1" y="1"/>
                  </a:moveTo>
                  <a:lnTo>
                    <a:pt x="1" y="13130"/>
                  </a:lnTo>
                  <a:lnTo>
                    <a:pt x="20228" y="13130"/>
                  </a:lnTo>
                  <a:lnTo>
                    <a:pt x="2022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2021575" y="628475"/>
              <a:ext cx="169200" cy="116050"/>
            </a:xfrm>
            <a:custGeom>
              <a:rect b="b" l="l" r="r" t="t"/>
              <a:pathLst>
                <a:path extrusionOk="0" h="4642" w="6768">
                  <a:moveTo>
                    <a:pt x="5812" y="918"/>
                  </a:moveTo>
                  <a:cubicBezTo>
                    <a:pt x="5925" y="918"/>
                    <a:pt x="6012" y="972"/>
                    <a:pt x="6074" y="1079"/>
                  </a:cubicBezTo>
                  <a:cubicBezTo>
                    <a:pt x="6135" y="1187"/>
                    <a:pt x="6166" y="1341"/>
                    <a:pt x="6166" y="1541"/>
                  </a:cubicBezTo>
                  <a:cubicBezTo>
                    <a:pt x="6166" y="1740"/>
                    <a:pt x="6135" y="1895"/>
                    <a:pt x="6074" y="2004"/>
                  </a:cubicBezTo>
                  <a:cubicBezTo>
                    <a:pt x="6012" y="2112"/>
                    <a:pt x="5925" y="2167"/>
                    <a:pt x="5812" y="2167"/>
                  </a:cubicBezTo>
                  <a:lnTo>
                    <a:pt x="5489" y="2167"/>
                  </a:lnTo>
                  <a:lnTo>
                    <a:pt x="5489" y="918"/>
                  </a:lnTo>
                  <a:close/>
                  <a:moveTo>
                    <a:pt x="1186" y="1130"/>
                  </a:moveTo>
                  <a:lnTo>
                    <a:pt x="1495" y="2910"/>
                  </a:lnTo>
                  <a:lnTo>
                    <a:pt x="876" y="2910"/>
                  </a:lnTo>
                  <a:lnTo>
                    <a:pt x="1186" y="1130"/>
                  </a:lnTo>
                  <a:close/>
                  <a:moveTo>
                    <a:pt x="838" y="82"/>
                  </a:moveTo>
                  <a:lnTo>
                    <a:pt x="0" y="4554"/>
                  </a:lnTo>
                  <a:lnTo>
                    <a:pt x="586" y="4554"/>
                  </a:lnTo>
                  <a:lnTo>
                    <a:pt x="730" y="3739"/>
                  </a:lnTo>
                  <a:lnTo>
                    <a:pt x="1642" y="3739"/>
                  </a:lnTo>
                  <a:lnTo>
                    <a:pt x="1785" y="4554"/>
                  </a:lnTo>
                  <a:lnTo>
                    <a:pt x="2371" y="4554"/>
                  </a:lnTo>
                  <a:lnTo>
                    <a:pt x="1533" y="82"/>
                  </a:lnTo>
                  <a:close/>
                  <a:moveTo>
                    <a:pt x="4906" y="82"/>
                  </a:moveTo>
                  <a:lnTo>
                    <a:pt x="4906" y="4554"/>
                  </a:lnTo>
                  <a:lnTo>
                    <a:pt x="5489" y="4554"/>
                  </a:lnTo>
                  <a:lnTo>
                    <a:pt x="5489" y="3003"/>
                  </a:lnTo>
                  <a:lnTo>
                    <a:pt x="5874" y="3003"/>
                  </a:lnTo>
                  <a:cubicBezTo>
                    <a:pt x="6162" y="3003"/>
                    <a:pt x="6382" y="2876"/>
                    <a:pt x="6536" y="2624"/>
                  </a:cubicBezTo>
                  <a:cubicBezTo>
                    <a:pt x="6690" y="2371"/>
                    <a:pt x="6767" y="2010"/>
                    <a:pt x="6767" y="1541"/>
                  </a:cubicBezTo>
                  <a:cubicBezTo>
                    <a:pt x="6767" y="1073"/>
                    <a:pt x="6690" y="713"/>
                    <a:pt x="6536" y="461"/>
                  </a:cubicBezTo>
                  <a:cubicBezTo>
                    <a:pt x="6382" y="208"/>
                    <a:pt x="6162" y="82"/>
                    <a:pt x="5874" y="82"/>
                  </a:cubicBezTo>
                  <a:close/>
                  <a:moveTo>
                    <a:pt x="3454" y="1"/>
                  </a:moveTo>
                  <a:cubicBezTo>
                    <a:pt x="3181" y="1"/>
                    <a:pt x="2972" y="121"/>
                    <a:pt x="2827" y="360"/>
                  </a:cubicBezTo>
                  <a:cubicBezTo>
                    <a:pt x="2681" y="600"/>
                    <a:pt x="2609" y="943"/>
                    <a:pt x="2609" y="1388"/>
                  </a:cubicBezTo>
                  <a:cubicBezTo>
                    <a:pt x="2609" y="1743"/>
                    <a:pt x="2661" y="2026"/>
                    <a:pt x="2765" y="2236"/>
                  </a:cubicBezTo>
                  <a:cubicBezTo>
                    <a:pt x="2870" y="2445"/>
                    <a:pt x="3035" y="2598"/>
                    <a:pt x="3262" y="2694"/>
                  </a:cubicBezTo>
                  <a:lnTo>
                    <a:pt x="3487" y="2793"/>
                  </a:lnTo>
                  <a:cubicBezTo>
                    <a:pt x="3625" y="2853"/>
                    <a:pt x="3716" y="2921"/>
                    <a:pt x="3762" y="2997"/>
                  </a:cubicBezTo>
                  <a:cubicBezTo>
                    <a:pt x="3808" y="3072"/>
                    <a:pt x="3831" y="3180"/>
                    <a:pt x="3831" y="3320"/>
                  </a:cubicBezTo>
                  <a:cubicBezTo>
                    <a:pt x="3831" y="3476"/>
                    <a:pt x="3797" y="3596"/>
                    <a:pt x="3730" y="3680"/>
                  </a:cubicBezTo>
                  <a:cubicBezTo>
                    <a:pt x="3662" y="3763"/>
                    <a:pt x="3565" y="3805"/>
                    <a:pt x="3437" y="3805"/>
                  </a:cubicBezTo>
                  <a:cubicBezTo>
                    <a:pt x="3312" y="3805"/>
                    <a:pt x="3182" y="3767"/>
                    <a:pt x="3047" y="3690"/>
                  </a:cubicBezTo>
                  <a:cubicBezTo>
                    <a:pt x="2912" y="3613"/>
                    <a:pt x="2773" y="3499"/>
                    <a:pt x="2628" y="3347"/>
                  </a:cubicBezTo>
                  <a:lnTo>
                    <a:pt x="2628" y="4321"/>
                  </a:lnTo>
                  <a:cubicBezTo>
                    <a:pt x="2773" y="4426"/>
                    <a:pt x="2917" y="4506"/>
                    <a:pt x="3062" y="4560"/>
                  </a:cubicBezTo>
                  <a:cubicBezTo>
                    <a:pt x="3206" y="4614"/>
                    <a:pt x="3350" y="4641"/>
                    <a:pt x="3493" y="4641"/>
                  </a:cubicBezTo>
                  <a:cubicBezTo>
                    <a:pt x="3797" y="4641"/>
                    <a:pt x="4023" y="4521"/>
                    <a:pt x="4171" y="4280"/>
                  </a:cubicBezTo>
                  <a:cubicBezTo>
                    <a:pt x="4319" y="4040"/>
                    <a:pt x="4393" y="3673"/>
                    <a:pt x="4393" y="3179"/>
                  </a:cubicBezTo>
                  <a:cubicBezTo>
                    <a:pt x="4393" y="2804"/>
                    <a:pt x="4340" y="2514"/>
                    <a:pt x="4234" y="2311"/>
                  </a:cubicBezTo>
                  <a:cubicBezTo>
                    <a:pt x="4128" y="2107"/>
                    <a:pt x="3949" y="1955"/>
                    <a:pt x="3698" y="1855"/>
                  </a:cubicBezTo>
                  <a:lnTo>
                    <a:pt x="3449" y="1756"/>
                  </a:lnTo>
                  <a:cubicBezTo>
                    <a:pt x="3331" y="1708"/>
                    <a:pt x="3250" y="1651"/>
                    <a:pt x="3205" y="1584"/>
                  </a:cubicBezTo>
                  <a:cubicBezTo>
                    <a:pt x="3160" y="1517"/>
                    <a:pt x="3137" y="1424"/>
                    <a:pt x="3137" y="1304"/>
                  </a:cubicBezTo>
                  <a:cubicBezTo>
                    <a:pt x="3137" y="1144"/>
                    <a:pt x="3171" y="1026"/>
                    <a:pt x="3237" y="951"/>
                  </a:cubicBezTo>
                  <a:cubicBezTo>
                    <a:pt x="3304" y="875"/>
                    <a:pt x="3407" y="837"/>
                    <a:pt x="3546" y="837"/>
                  </a:cubicBezTo>
                  <a:cubicBezTo>
                    <a:pt x="3651" y="837"/>
                    <a:pt x="3763" y="865"/>
                    <a:pt x="3881" y="921"/>
                  </a:cubicBezTo>
                  <a:cubicBezTo>
                    <a:pt x="3999" y="977"/>
                    <a:pt x="4120" y="1059"/>
                    <a:pt x="4245" y="1169"/>
                  </a:cubicBezTo>
                  <a:lnTo>
                    <a:pt x="4245" y="223"/>
                  </a:lnTo>
                  <a:cubicBezTo>
                    <a:pt x="4104" y="149"/>
                    <a:pt x="3968" y="93"/>
                    <a:pt x="3837" y="56"/>
                  </a:cubicBezTo>
                  <a:cubicBezTo>
                    <a:pt x="3706" y="19"/>
                    <a:pt x="3578" y="1"/>
                    <a:pt x="3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852100" y="1088950"/>
              <a:ext cx="505725" cy="328250"/>
            </a:xfrm>
            <a:custGeom>
              <a:rect b="b" l="l" r="r" t="t"/>
              <a:pathLst>
                <a:path extrusionOk="0" h="13130" w="20229">
                  <a:moveTo>
                    <a:pt x="1" y="0"/>
                  </a:moveTo>
                  <a:lnTo>
                    <a:pt x="1" y="13129"/>
                  </a:lnTo>
                  <a:lnTo>
                    <a:pt x="20228" y="13129"/>
                  </a:lnTo>
                  <a:lnTo>
                    <a:pt x="2022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037625" y="1183700"/>
              <a:ext cx="166800" cy="116025"/>
            </a:xfrm>
            <a:custGeom>
              <a:rect b="b" l="l" r="r" t="t"/>
              <a:pathLst>
                <a:path extrusionOk="0" h="4641" w="6672">
                  <a:moveTo>
                    <a:pt x="5716" y="917"/>
                  </a:moveTo>
                  <a:cubicBezTo>
                    <a:pt x="5829" y="917"/>
                    <a:pt x="5916" y="971"/>
                    <a:pt x="5978" y="1079"/>
                  </a:cubicBezTo>
                  <a:cubicBezTo>
                    <a:pt x="6040" y="1187"/>
                    <a:pt x="6070" y="1341"/>
                    <a:pt x="6070" y="1540"/>
                  </a:cubicBezTo>
                  <a:cubicBezTo>
                    <a:pt x="6070" y="1740"/>
                    <a:pt x="6040" y="1894"/>
                    <a:pt x="5978" y="2003"/>
                  </a:cubicBezTo>
                  <a:cubicBezTo>
                    <a:pt x="5916" y="2112"/>
                    <a:pt x="5829" y="2166"/>
                    <a:pt x="5716" y="2166"/>
                  </a:cubicBezTo>
                  <a:lnTo>
                    <a:pt x="5393" y="2166"/>
                  </a:lnTo>
                  <a:lnTo>
                    <a:pt x="5393" y="917"/>
                  </a:lnTo>
                  <a:close/>
                  <a:moveTo>
                    <a:pt x="792" y="953"/>
                  </a:moveTo>
                  <a:cubicBezTo>
                    <a:pt x="1032" y="953"/>
                    <a:pt x="1214" y="1069"/>
                    <a:pt x="1339" y="1301"/>
                  </a:cubicBezTo>
                  <a:cubicBezTo>
                    <a:pt x="1464" y="1532"/>
                    <a:pt x="1527" y="1870"/>
                    <a:pt x="1527" y="2313"/>
                  </a:cubicBezTo>
                  <a:cubicBezTo>
                    <a:pt x="1527" y="2759"/>
                    <a:pt x="1464" y="3098"/>
                    <a:pt x="1338" y="3332"/>
                  </a:cubicBezTo>
                  <a:cubicBezTo>
                    <a:pt x="1213" y="3565"/>
                    <a:pt x="1031" y="3682"/>
                    <a:pt x="792" y="3682"/>
                  </a:cubicBezTo>
                  <a:lnTo>
                    <a:pt x="583" y="3682"/>
                  </a:lnTo>
                  <a:lnTo>
                    <a:pt x="583" y="953"/>
                  </a:lnTo>
                  <a:close/>
                  <a:moveTo>
                    <a:pt x="0" y="81"/>
                  </a:moveTo>
                  <a:lnTo>
                    <a:pt x="0" y="4554"/>
                  </a:lnTo>
                  <a:lnTo>
                    <a:pt x="615" y="4554"/>
                  </a:lnTo>
                  <a:cubicBezTo>
                    <a:pt x="954" y="4554"/>
                    <a:pt x="1209" y="4505"/>
                    <a:pt x="1379" y="4409"/>
                  </a:cubicBezTo>
                  <a:cubicBezTo>
                    <a:pt x="1548" y="4312"/>
                    <a:pt x="1694" y="4147"/>
                    <a:pt x="1815" y="3916"/>
                  </a:cubicBezTo>
                  <a:cubicBezTo>
                    <a:pt x="1921" y="3714"/>
                    <a:pt x="2000" y="3481"/>
                    <a:pt x="2051" y="3216"/>
                  </a:cubicBezTo>
                  <a:cubicBezTo>
                    <a:pt x="2103" y="2952"/>
                    <a:pt x="2128" y="2651"/>
                    <a:pt x="2128" y="2313"/>
                  </a:cubicBezTo>
                  <a:cubicBezTo>
                    <a:pt x="2128" y="1980"/>
                    <a:pt x="2103" y="1681"/>
                    <a:pt x="2051" y="1418"/>
                  </a:cubicBezTo>
                  <a:cubicBezTo>
                    <a:pt x="2000" y="1154"/>
                    <a:pt x="1921" y="921"/>
                    <a:pt x="1815" y="720"/>
                  </a:cubicBezTo>
                  <a:cubicBezTo>
                    <a:pt x="1695" y="488"/>
                    <a:pt x="1550" y="324"/>
                    <a:pt x="1382" y="227"/>
                  </a:cubicBezTo>
                  <a:cubicBezTo>
                    <a:pt x="1214" y="130"/>
                    <a:pt x="958" y="81"/>
                    <a:pt x="615" y="81"/>
                  </a:cubicBezTo>
                  <a:close/>
                  <a:moveTo>
                    <a:pt x="4810" y="81"/>
                  </a:moveTo>
                  <a:lnTo>
                    <a:pt x="4810" y="4554"/>
                  </a:lnTo>
                  <a:lnTo>
                    <a:pt x="5393" y="4554"/>
                  </a:lnTo>
                  <a:lnTo>
                    <a:pt x="5393" y="3002"/>
                  </a:lnTo>
                  <a:lnTo>
                    <a:pt x="5778" y="3002"/>
                  </a:lnTo>
                  <a:cubicBezTo>
                    <a:pt x="6066" y="3002"/>
                    <a:pt x="6287" y="2876"/>
                    <a:pt x="6441" y="2623"/>
                  </a:cubicBezTo>
                  <a:cubicBezTo>
                    <a:pt x="6595" y="2371"/>
                    <a:pt x="6672" y="2010"/>
                    <a:pt x="6672" y="1540"/>
                  </a:cubicBezTo>
                  <a:cubicBezTo>
                    <a:pt x="6672" y="1073"/>
                    <a:pt x="6595" y="713"/>
                    <a:pt x="6441" y="460"/>
                  </a:cubicBezTo>
                  <a:cubicBezTo>
                    <a:pt x="6287" y="208"/>
                    <a:pt x="6066" y="81"/>
                    <a:pt x="5778" y="81"/>
                  </a:cubicBezTo>
                  <a:close/>
                  <a:moveTo>
                    <a:pt x="3358" y="1"/>
                  </a:moveTo>
                  <a:cubicBezTo>
                    <a:pt x="3086" y="1"/>
                    <a:pt x="2876" y="120"/>
                    <a:pt x="2731" y="360"/>
                  </a:cubicBezTo>
                  <a:cubicBezTo>
                    <a:pt x="2586" y="600"/>
                    <a:pt x="2513" y="942"/>
                    <a:pt x="2513" y="1388"/>
                  </a:cubicBezTo>
                  <a:cubicBezTo>
                    <a:pt x="2513" y="1743"/>
                    <a:pt x="2565" y="2026"/>
                    <a:pt x="2670" y="2235"/>
                  </a:cubicBezTo>
                  <a:cubicBezTo>
                    <a:pt x="2774" y="2445"/>
                    <a:pt x="2940" y="2598"/>
                    <a:pt x="3166" y="2694"/>
                  </a:cubicBezTo>
                  <a:lnTo>
                    <a:pt x="3392" y="2792"/>
                  </a:lnTo>
                  <a:cubicBezTo>
                    <a:pt x="3529" y="2852"/>
                    <a:pt x="3621" y="2920"/>
                    <a:pt x="3666" y="2996"/>
                  </a:cubicBezTo>
                  <a:cubicBezTo>
                    <a:pt x="3712" y="3072"/>
                    <a:pt x="3735" y="3180"/>
                    <a:pt x="3735" y="3320"/>
                  </a:cubicBezTo>
                  <a:cubicBezTo>
                    <a:pt x="3735" y="3475"/>
                    <a:pt x="3702" y="3595"/>
                    <a:pt x="3634" y="3679"/>
                  </a:cubicBezTo>
                  <a:cubicBezTo>
                    <a:pt x="3566" y="3763"/>
                    <a:pt x="3469" y="3805"/>
                    <a:pt x="3342" y="3805"/>
                  </a:cubicBezTo>
                  <a:cubicBezTo>
                    <a:pt x="3216" y="3805"/>
                    <a:pt x="3086" y="3767"/>
                    <a:pt x="2951" y="3690"/>
                  </a:cubicBezTo>
                  <a:cubicBezTo>
                    <a:pt x="2817" y="3613"/>
                    <a:pt x="2677" y="3498"/>
                    <a:pt x="2533" y="3347"/>
                  </a:cubicBezTo>
                  <a:lnTo>
                    <a:pt x="2533" y="4320"/>
                  </a:lnTo>
                  <a:cubicBezTo>
                    <a:pt x="2677" y="4426"/>
                    <a:pt x="2821" y="4506"/>
                    <a:pt x="2966" y="4560"/>
                  </a:cubicBezTo>
                  <a:cubicBezTo>
                    <a:pt x="3110" y="4614"/>
                    <a:pt x="3254" y="4641"/>
                    <a:pt x="3398" y="4641"/>
                  </a:cubicBezTo>
                  <a:cubicBezTo>
                    <a:pt x="3702" y="4641"/>
                    <a:pt x="3928" y="4520"/>
                    <a:pt x="4075" y="4280"/>
                  </a:cubicBezTo>
                  <a:cubicBezTo>
                    <a:pt x="4223" y="4039"/>
                    <a:pt x="4297" y="3672"/>
                    <a:pt x="4297" y="3179"/>
                  </a:cubicBezTo>
                  <a:cubicBezTo>
                    <a:pt x="4297" y="2803"/>
                    <a:pt x="4244" y="2514"/>
                    <a:pt x="4138" y="2310"/>
                  </a:cubicBezTo>
                  <a:cubicBezTo>
                    <a:pt x="4032" y="2106"/>
                    <a:pt x="3854" y="1955"/>
                    <a:pt x="3602" y="1855"/>
                  </a:cubicBezTo>
                  <a:lnTo>
                    <a:pt x="3354" y="1756"/>
                  </a:lnTo>
                  <a:cubicBezTo>
                    <a:pt x="3236" y="1708"/>
                    <a:pt x="3154" y="1651"/>
                    <a:pt x="3109" y="1584"/>
                  </a:cubicBezTo>
                  <a:cubicBezTo>
                    <a:pt x="3064" y="1517"/>
                    <a:pt x="3042" y="1423"/>
                    <a:pt x="3042" y="1304"/>
                  </a:cubicBezTo>
                  <a:cubicBezTo>
                    <a:pt x="3042" y="1144"/>
                    <a:pt x="3075" y="1026"/>
                    <a:pt x="3142" y="950"/>
                  </a:cubicBezTo>
                  <a:cubicBezTo>
                    <a:pt x="3208" y="874"/>
                    <a:pt x="3311" y="836"/>
                    <a:pt x="3451" y="836"/>
                  </a:cubicBezTo>
                  <a:cubicBezTo>
                    <a:pt x="3556" y="836"/>
                    <a:pt x="3667" y="864"/>
                    <a:pt x="3785" y="920"/>
                  </a:cubicBezTo>
                  <a:cubicBezTo>
                    <a:pt x="3904" y="976"/>
                    <a:pt x="4025" y="1059"/>
                    <a:pt x="4149" y="1169"/>
                  </a:cubicBezTo>
                  <a:lnTo>
                    <a:pt x="4149" y="222"/>
                  </a:lnTo>
                  <a:cubicBezTo>
                    <a:pt x="4009" y="148"/>
                    <a:pt x="3873" y="93"/>
                    <a:pt x="3741" y="56"/>
                  </a:cubicBezTo>
                  <a:cubicBezTo>
                    <a:pt x="3610" y="19"/>
                    <a:pt x="3482" y="1"/>
                    <a:pt x="3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425525" y="1088950"/>
              <a:ext cx="291650" cy="328250"/>
            </a:xfrm>
            <a:custGeom>
              <a:rect b="b" l="l" r="r" t="t"/>
              <a:pathLst>
                <a:path extrusionOk="0" h="13130" w="11666">
                  <a:moveTo>
                    <a:pt x="1" y="0"/>
                  </a:moveTo>
                  <a:lnTo>
                    <a:pt x="1" y="13129"/>
                  </a:lnTo>
                  <a:lnTo>
                    <a:pt x="11666" y="13129"/>
                  </a:lnTo>
                  <a:lnTo>
                    <a:pt x="11666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481750" y="1185725"/>
              <a:ext cx="189425" cy="135875"/>
            </a:xfrm>
            <a:custGeom>
              <a:rect b="b" l="l" r="r" t="t"/>
              <a:pathLst>
                <a:path extrusionOk="0" h="5435" w="7577">
                  <a:moveTo>
                    <a:pt x="1187" y="1049"/>
                  </a:moveTo>
                  <a:lnTo>
                    <a:pt x="1496" y="2828"/>
                  </a:lnTo>
                  <a:lnTo>
                    <a:pt x="876" y="2828"/>
                  </a:lnTo>
                  <a:lnTo>
                    <a:pt x="1187" y="1049"/>
                  </a:lnTo>
                  <a:close/>
                  <a:moveTo>
                    <a:pt x="838" y="0"/>
                  </a:moveTo>
                  <a:lnTo>
                    <a:pt x="1" y="4473"/>
                  </a:lnTo>
                  <a:lnTo>
                    <a:pt x="587" y="4473"/>
                  </a:lnTo>
                  <a:lnTo>
                    <a:pt x="731" y="3658"/>
                  </a:lnTo>
                  <a:lnTo>
                    <a:pt x="1643" y="3658"/>
                  </a:lnTo>
                  <a:lnTo>
                    <a:pt x="1785" y="4473"/>
                  </a:lnTo>
                  <a:lnTo>
                    <a:pt x="2371" y="4473"/>
                  </a:lnTo>
                  <a:lnTo>
                    <a:pt x="1534" y="0"/>
                  </a:lnTo>
                  <a:close/>
                  <a:moveTo>
                    <a:pt x="5549" y="0"/>
                  </a:moveTo>
                  <a:lnTo>
                    <a:pt x="5549" y="4473"/>
                  </a:lnTo>
                  <a:lnTo>
                    <a:pt x="6132" y="4473"/>
                  </a:lnTo>
                  <a:lnTo>
                    <a:pt x="6132" y="872"/>
                  </a:lnTo>
                  <a:lnTo>
                    <a:pt x="6993" y="872"/>
                  </a:lnTo>
                  <a:lnTo>
                    <a:pt x="6993" y="4473"/>
                  </a:lnTo>
                  <a:lnTo>
                    <a:pt x="7576" y="4473"/>
                  </a:lnTo>
                  <a:lnTo>
                    <a:pt x="7576" y="0"/>
                  </a:lnTo>
                  <a:close/>
                  <a:moveTo>
                    <a:pt x="2671" y="0"/>
                  </a:moveTo>
                  <a:lnTo>
                    <a:pt x="2671" y="4473"/>
                  </a:lnTo>
                  <a:lnTo>
                    <a:pt x="4637" y="4473"/>
                  </a:lnTo>
                  <a:lnTo>
                    <a:pt x="4637" y="5434"/>
                  </a:lnTo>
                  <a:lnTo>
                    <a:pt x="5078" y="5434"/>
                  </a:lnTo>
                  <a:lnTo>
                    <a:pt x="5078" y="3601"/>
                  </a:lnTo>
                  <a:lnTo>
                    <a:pt x="4698" y="3601"/>
                  </a:lnTo>
                  <a:lnTo>
                    <a:pt x="4698" y="0"/>
                  </a:lnTo>
                  <a:lnTo>
                    <a:pt x="4115" y="0"/>
                  </a:lnTo>
                  <a:lnTo>
                    <a:pt x="4115" y="3601"/>
                  </a:lnTo>
                  <a:lnTo>
                    <a:pt x="3254" y="3601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2502050" y="1088950"/>
              <a:ext cx="350600" cy="328250"/>
            </a:xfrm>
            <a:custGeom>
              <a:rect b="b" l="l" r="r" t="t"/>
              <a:pathLst>
                <a:path extrusionOk="0" h="13130" w="14024">
                  <a:moveTo>
                    <a:pt x="1" y="0"/>
                  </a:moveTo>
                  <a:lnTo>
                    <a:pt x="1" y="13129"/>
                  </a:lnTo>
                  <a:lnTo>
                    <a:pt x="14023" y="13129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594500" y="1185725"/>
              <a:ext cx="182650" cy="135875"/>
            </a:xfrm>
            <a:custGeom>
              <a:rect b="b" l="l" r="r" t="t"/>
              <a:pathLst>
                <a:path extrusionOk="0" h="5435" w="7306">
                  <a:moveTo>
                    <a:pt x="3795" y="1049"/>
                  </a:moveTo>
                  <a:lnTo>
                    <a:pt x="4104" y="2828"/>
                  </a:lnTo>
                  <a:lnTo>
                    <a:pt x="3484" y="2828"/>
                  </a:lnTo>
                  <a:lnTo>
                    <a:pt x="3795" y="1049"/>
                  </a:lnTo>
                  <a:close/>
                  <a:moveTo>
                    <a:pt x="3446" y="0"/>
                  </a:moveTo>
                  <a:lnTo>
                    <a:pt x="2608" y="4473"/>
                  </a:lnTo>
                  <a:lnTo>
                    <a:pt x="3195" y="4473"/>
                  </a:lnTo>
                  <a:lnTo>
                    <a:pt x="3339" y="3658"/>
                  </a:lnTo>
                  <a:lnTo>
                    <a:pt x="4251" y="3658"/>
                  </a:lnTo>
                  <a:lnTo>
                    <a:pt x="4393" y="4473"/>
                  </a:lnTo>
                  <a:lnTo>
                    <a:pt x="4979" y="4473"/>
                  </a:lnTo>
                  <a:lnTo>
                    <a:pt x="4141" y="0"/>
                  </a:lnTo>
                  <a:close/>
                  <a:moveTo>
                    <a:pt x="5279" y="0"/>
                  </a:moveTo>
                  <a:lnTo>
                    <a:pt x="5279" y="4473"/>
                  </a:lnTo>
                  <a:lnTo>
                    <a:pt x="5862" y="4473"/>
                  </a:lnTo>
                  <a:lnTo>
                    <a:pt x="5862" y="872"/>
                  </a:lnTo>
                  <a:lnTo>
                    <a:pt x="6723" y="872"/>
                  </a:lnTo>
                  <a:lnTo>
                    <a:pt x="6723" y="4473"/>
                  </a:lnTo>
                  <a:lnTo>
                    <a:pt x="7306" y="4473"/>
                  </a:lnTo>
                  <a:lnTo>
                    <a:pt x="7306" y="0"/>
                  </a:lnTo>
                  <a:close/>
                  <a:moveTo>
                    <a:pt x="0" y="0"/>
                  </a:moveTo>
                  <a:lnTo>
                    <a:pt x="0" y="4473"/>
                  </a:lnTo>
                  <a:lnTo>
                    <a:pt x="1966" y="4473"/>
                  </a:lnTo>
                  <a:lnTo>
                    <a:pt x="1966" y="5434"/>
                  </a:lnTo>
                  <a:lnTo>
                    <a:pt x="2407" y="5434"/>
                  </a:lnTo>
                  <a:lnTo>
                    <a:pt x="2407" y="3601"/>
                  </a:lnTo>
                  <a:lnTo>
                    <a:pt x="2027" y="3601"/>
                  </a:lnTo>
                  <a:lnTo>
                    <a:pt x="2027" y="0"/>
                  </a:lnTo>
                  <a:lnTo>
                    <a:pt x="1444" y="0"/>
                  </a:lnTo>
                  <a:lnTo>
                    <a:pt x="1444" y="3601"/>
                  </a:lnTo>
                  <a:lnTo>
                    <a:pt x="583" y="360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681475" y="2337400"/>
              <a:ext cx="252875" cy="325200"/>
            </a:xfrm>
            <a:custGeom>
              <a:rect b="b" l="l" r="r" t="t"/>
              <a:pathLst>
                <a:path extrusionOk="0" h="13008" w="10115">
                  <a:moveTo>
                    <a:pt x="1" y="1"/>
                  </a:moveTo>
                  <a:lnTo>
                    <a:pt x="1" y="13007"/>
                  </a:lnTo>
                  <a:lnTo>
                    <a:pt x="10114" y="13007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679925" y="2337400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679925" y="2401825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679925" y="2466250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1" y="0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679925" y="2530650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679925" y="2595075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67992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71250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74507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77765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81022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84280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87537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90795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932775" y="2613475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932775" y="2549075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0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932775" y="2484650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1932775" y="2420225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932775" y="2355825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0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911050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1878475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845900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813325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780750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748175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715600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683025" y="233435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719075" y="2431125"/>
              <a:ext cx="189425" cy="135875"/>
            </a:xfrm>
            <a:custGeom>
              <a:rect b="b" l="l" r="r" t="t"/>
              <a:pathLst>
                <a:path extrusionOk="0" h="5435" w="7577">
                  <a:moveTo>
                    <a:pt x="1187" y="1049"/>
                  </a:moveTo>
                  <a:lnTo>
                    <a:pt x="1496" y="2828"/>
                  </a:lnTo>
                  <a:lnTo>
                    <a:pt x="876" y="2828"/>
                  </a:lnTo>
                  <a:lnTo>
                    <a:pt x="1187" y="1049"/>
                  </a:lnTo>
                  <a:close/>
                  <a:moveTo>
                    <a:pt x="839" y="0"/>
                  </a:moveTo>
                  <a:lnTo>
                    <a:pt x="1" y="4473"/>
                  </a:lnTo>
                  <a:lnTo>
                    <a:pt x="587" y="4473"/>
                  </a:lnTo>
                  <a:lnTo>
                    <a:pt x="731" y="3658"/>
                  </a:lnTo>
                  <a:lnTo>
                    <a:pt x="1643" y="3658"/>
                  </a:lnTo>
                  <a:lnTo>
                    <a:pt x="1785" y="4473"/>
                  </a:lnTo>
                  <a:lnTo>
                    <a:pt x="2372" y="4473"/>
                  </a:lnTo>
                  <a:lnTo>
                    <a:pt x="1534" y="0"/>
                  </a:lnTo>
                  <a:close/>
                  <a:moveTo>
                    <a:pt x="5549" y="0"/>
                  </a:moveTo>
                  <a:lnTo>
                    <a:pt x="5549" y="4473"/>
                  </a:lnTo>
                  <a:lnTo>
                    <a:pt x="6133" y="4473"/>
                  </a:lnTo>
                  <a:lnTo>
                    <a:pt x="6133" y="872"/>
                  </a:lnTo>
                  <a:lnTo>
                    <a:pt x="6993" y="872"/>
                  </a:lnTo>
                  <a:lnTo>
                    <a:pt x="6993" y="4473"/>
                  </a:lnTo>
                  <a:lnTo>
                    <a:pt x="7576" y="4473"/>
                  </a:lnTo>
                  <a:lnTo>
                    <a:pt x="7576" y="0"/>
                  </a:lnTo>
                  <a:close/>
                  <a:moveTo>
                    <a:pt x="2671" y="0"/>
                  </a:moveTo>
                  <a:lnTo>
                    <a:pt x="2671" y="4473"/>
                  </a:lnTo>
                  <a:lnTo>
                    <a:pt x="4638" y="4473"/>
                  </a:lnTo>
                  <a:lnTo>
                    <a:pt x="4638" y="5434"/>
                  </a:lnTo>
                  <a:lnTo>
                    <a:pt x="5079" y="5434"/>
                  </a:lnTo>
                  <a:lnTo>
                    <a:pt x="5079" y="3601"/>
                  </a:lnTo>
                  <a:lnTo>
                    <a:pt x="4698" y="3601"/>
                  </a:lnTo>
                  <a:lnTo>
                    <a:pt x="4698" y="0"/>
                  </a:lnTo>
                  <a:lnTo>
                    <a:pt x="4115" y="0"/>
                  </a:lnTo>
                  <a:lnTo>
                    <a:pt x="4115" y="3601"/>
                  </a:lnTo>
                  <a:lnTo>
                    <a:pt x="3255" y="3601"/>
                  </a:lnTo>
                  <a:lnTo>
                    <a:pt x="32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410525" y="2337400"/>
              <a:ext cx="242025" cy="325200"/>
            </a:xfrm>
            <a:custGeom>
              <a:rect b="b" l="l" r="r" t="t"/>
              <a:pathLst>
                <a:path extrusionOk="0" h="13008" w="9681">
                  <a:moveTo>
                    <a:pt x="1" y="1"/>
                  </a:moveTo>
                  <a:lnTo>
                    <a:pt x="1" y="13007"/>
                  </a:lnTo>
                  <a:lnTo>
                    <a:pt x="9680" y="13007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408975" y="2337400"/>
              <a:ext cx="4700" cy="36850"/>
            </a:xfrm>
            <a:custGeom>
              <a:rect b="b" l="l" r="r" t="t"/>
              <a:pathLst>
                <a:path extrusionOk="0" h="1474" w="188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408975" y="2401825"/>
              <a:ext cx="4700" cy="36850"/>
            </a:xfrm>
            <a:custGeom>
              <a:rect b="b" l="l" r="r" t="t"/>
              <a:pathLst>
                <a:path extrusionOk="0" h="1474" w="188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2408975" y="2466250"/>
              <a:ext cx="4700" cy="36825"/>
            </a:xfrm>
            <a:custGeom>
              <a:rect b="b" l="l" r="r" t="t"/>
              <a:pathLst>
                <a:path extrusionOk="0" h="1473" w="188">
                  <a:moveTo>
                    <a:pt x="1" y="0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408975" y="2530650"/>
              <a:ext cx="4700" cy="36850"/>
            </a:xfrm>
            <a:custGeom>
              <a:rect b="b" l="l" r="r" t="t"/>
              <a:pathLst>
                <a:path extrusionOk="0" h="1474" w="188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408975" y="2595075"/>
              <a:ext cx="4700" cy="36850"/>
            </a:xfrm>
            <a:custGeom>
              <a:rect b="b" l="l" r="r" t="t"/>
              <a:pathLst>
                <a:path extrusionOk="0" h="1474" w="188">
                  <a:moveTo>
                    <a:pt x="1" y="1"/>
                  </a:moveTo>
                  <a:lnTo>
                    <a:pt x="1" y="1473"/>
                  </a:lnTo>
                  <a:lnTo>
                    <a:pt x="187" y="147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40897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44155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47412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50670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53927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571850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604425" y="2659500"/>
              <a:ext cx="18650" cy="9225"/>
            </a:xfrm>
            <a:custGeom>
              <a:rect b="b" l="l" r="r" t="t"/>
              <a:pathLst>
                <a:path extrusionOk="0" h="369" w="746">
                  <a:moveTo>
                    <a:pt x="1" y="0"/>
                  </a:moveTo>
                  <a:lnTo>
                    <a:pt x="1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637000" y="2656425"/>
              <a:ext cx="18650" cy="12300"/>
            </a:xfrm>
            <a:custGeom>
              <a:rect b="b" l="l" r="r" t="t"/>
              <a:pathLst>
                <a:path extrusionOk="0" h="492" w="746">
                  <a:moveTo>
                    <a:pt x="559" y="1"/>
                  </a:moveTo>
                  <a:lnTo>
                    <a:pt x="559" y="123"/>
                  </a:lnTo>
                  <a:lnTo>
                    <a:pt x="1" y="123"/>
                  </a:lnTo>
                  <a:lnTo>
                    <a:pt x="1" y="491"/>
                  </a:lnTo>
                  <a:lnTo>
                    <a:pt x="683" y="491"/>
                  </a:lnTo>
                  <a:lnTo>
                    <a:pt x="745" y="246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650975" y="2592000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650975" y="2527600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0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650975" y="2463175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650975" y="2398750"/>
              <a:ext cx="4675" cy="36850"/>
            </a:xfrm>
            <a:custGeom>
              <a:rect b="b" l="l" r="r" t="t"/>
              <a:pathLst>
                <a:path extrusionOk="0" h="1474" w="187">
                  <a:moveTo>
                    <a:pt x="0" y="1"/>
                  </a:moveTo>
                  <a:lnTo>
                    <a:pt x="0" y="1473"/>
                  </a:lnTo>
                  <a:lnTo>
                    <a:pt x="186" y="147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650975" y="2334350"/>
              <a:ext cx="4675" cy="36825"/>
            </a:xfrm>
            <a:custGeom>
              <a:rect b="b" l="l" r="r" t="t"/>
              <a:pathLst>
                <a:path extrusionOk="0" h="1473" w="187">
                  <a:moveTo>
                    <a:pt x="0" y="0"/>
                  </a:moveTo>
                  <a:lnTo>
                    <a:pt x="0" y="368"/>
                  </a:lnTo>
                  <a:lnTo>
                    <a:pt x="0" y="1473"/>
                  </a:lnTo>
                  <a:lnTo>
                    <a:pt x="186" y="1473"/>
                  </a:lnTo>
                  <a:lnTo>
                    <a:pt x="186" y="12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618400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585825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553250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520675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488100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455525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422950" y="2334350"/>
              <a:ext cx="18625" cy="9225"/>
            </a:xfrm>
            <a:custGeom>
              <a:rect b="b" l="l" r="r" t="t"/>
              <a:pathLst>
                <a:path extrusionOk="0" h="369" w="745">
                  <a:moveTo>
                    <a:pt x="0" y="0"/>
                  </a:moveTo>
                  <a:lnTo>
                    <a:pt x="0" y="368"/>
                  </a:lnTo>
                  <a:lnTo>
                    <a:pt x="745" y="36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450225" y="2431125"/>
              <a:ext cx="182675" cy="135875"/>
            </a:xfrm>
            <a:custGeom>
              <a:rect b="b" l="l" r="r" t="t"/>
              <a:pathLst>
                <a:path extrusionOk="0" h="5435" w="7307">
                  <a:moveTo>
                    <a:pt x="3795" y="1049"/>
                  </a:moveTo>
                  <a:lnTo>
                    <a:pt x="4104" y="2828"/>
                  </a:lnTo>
                  <a:lnTo>
                    <a:pt x="3485" y="2828"/>
                  </a:lnTo>
                  <a:lnTo>
                    <a:pt x="3795" y="1049"/>
                  </a:lnTo>
                  <a:close/>
                  <a:moveTo>
                    <a:pt x="3447" y="0"/>
                  </a:moveTo>
                  <a:lnTo>
                    <a:pt x="2609" y="4473"/>
                  </a:lnTo>
                  <a:lnTo>
                    <a:pt x="3195" y="4473"/>
                  </a:lnTo>
                  <a:lnTo>
                    <a:pt x="3339" y="3658"/>
                  </a:lnTo>
                  <a:lnTo>
                    <a:pt x="4251" y="3658"/>
                  </a:lnTo>
                  <a:lnTo>
                    <a:pt x="4394" y="4473"/>
                  </a:lnTo>
                  <a:lnTo>
                    <a:pt x="4980" y="4473"/>
                  </a:lnTo>
                  <a:lnTo>
                    <a:pt x="4142" y="0"/>
                  </a:lnTo>
                  <a:close/>
                  <a:moveTo>
                    <a:pt x="5280" y="0"/>
                  </a:moveTo>
                  <a:lnTo>
                    <a:pt x="5280" y="4473"/>
                  </a:lnTo>
                  <a:lnTo>
                    <a:pt x="5863" y="4473"/>
                  </a:lnTo>
                  <a:lnTo>
                    <a:pt x="5863" y="872"/>
                  </a:lnTo>
                  <a:lnTo>
                    <a:pt x="6723" y="872"/>
                  </a:lnTo>
                  <a:lnTo>
                    <a:pt x="6723" y="4473"/>
                  </a:lnTo>
                  <a:lnTo>
                    <a:pt x="7307" y="4473"/>
                  </a:lnTo>
                  <a:lnTo>
                    <a:pt x="7307" y="0"/>
                  </a:lnTo>
                  <a:close/>
                  <a:moveTo>
                    <a:pt x="1" y="0"/>
                  </a:moveTo>
                  <a:lnTo>
                    <a:pt x="1" y="4473"/>
                  </a:lnTo>
                  <a:lnTo>
                    <a:pt x="1967" y="4473"/>
                  </a:lnTo>
                  <a:lnTo>
                    <a:pt x="1967" y="5434"/>
                  </a:lnTo>
                  <a:lnTo>
                    <a:pt x="2408" y="5434"/>
                  </a:lnTo>
                  <a:lnTo>
                    <a:pt x="2408" y="3601"/>
                  </a:lnTo>
                  <a:lnTo>
                    <a:pt x="2028" y="3601"/>
                  </a:lnTo>
                  <a:lnTo>
                    <a:pt x="2028" y="0"/>
                  </a:lnTo>
                  <a:lnTo>
                    <a:pt x="1444" y="0"/>
                  </a:lnTo>
                  <a:lnTo>
                    <a:pt x="1444" y="3601"/>
                  </a:lnTo>
                  <a:lnTo>
                    <a:pt x="584" y="360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937425" y="2343550"/>
              <a:ext cx="470025" cy="315975"/>
            </a:xfrm>
            <a:custGeom>
              <a:rect b="b" l="l" r="r" t="t"/>
              <a:pathLst>
                <a:path extrusionOk="0" h="12639" w="18801">
                  <a:moveTo>
                    <a:pt x="0" y="0"/>
                  </a:moveTo>
                  <a:lnTo>
                    <a:pt x="0" y="12638"/>
                  </a:lnTo>
                  <a:lnTo>
                    <a:pt x="18801" y="12638"/>
                  </a:lnTo>
                  <a:lnTo>
                    <a:pt x="1880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071750" y="2434200"/>
              <a:ext cx="276325" cy="133025"/>
            </a:xfrm>
            <a:custGeom>
              <a:rect b="b" l="l" r="r" t="t"/>
              <a:pathLst>
                <a:path extrusionOk="0" h="5321" w="11053">
                  <a:moveTo>
                    <a:pt x="7959" y="1750"/>
                  </a:moveTo>
                  <a:cubicBezTo>
                    <a:pt x="8056" y="1750"/>
                    <a:pt x="8135" y="1812"/>
                    <a:pt x="8195" y="1937"/>
                  </a:cubicBezTo>
                  <a:cubicBezTo>
                    <a:pt x="8255" y="2062"/>
                    <a:pt x="8285" y="2226"/>
                    <a:pt x="8285" y="2430"/>
                  </a:cubicBezTo>
                  <a:lnTo>
                    <a:pt x="7581" y="2430"/>
                  </a:lnTo>
                  <a:cubicBezTo>
                    <a:pt x="7597" y="2210"/>
                    <a:pt x="7638" y="2042"/>
                    <a:pt x="7703" y="1925"/>
                  </a:cubicBezTo>
                  <a:cubicBezTo>
                    <a:pt x="7769" y="1808"/>
                    <a:pt x="7854" y="1750"/>
                    <a:pt x="7959" y="1750"/>
                  </a:cubicBezTo>
                  <a:close/>
                  <a:moveTo>
                    <a:pt x="5890" y="1884"/>
                  </a:moveTo>
                  <a:lnTo>
                    <a:pt x="5890" y="3706"/>
                  </a:lnTo>
                  <a:lnTo>
                    <a:pt x="5382" y="3706"/>
                  </a:lnTo>
                  <a:cubicBezTo>
                    <a:pt x="5466" y="3286"/>
                    <a:pt x="5508" y="2710"/>
                    <a:pt x="5508" y="1977"/>
                  </a:cubicBezTo>
                  <a:lnTo>
                    <a:pt x="5508" y="1884"/>
                  </a:lnTo>
                  <a:close/>
                  <a:moveTo>
                    <a:pt x="3319" y="1803"/>
                  </a:moveTo>
                  <a:cubicBezTo>
                    <a:pt x="3437" y="1803"/>
                    <a:pt x="3528" y="1889"/>
                    <a:pt x="3590" y="2060"/>
                  </a:cubicBezTo>
                  <a:cubicBezTo>
                    <a:pt x="3653" y="2230"/>
                    <a:pt x="3684" y="2476"/>
                    <a:pt x="3684" y="2798"/>
                  </a:cubicBezTo>
                  <a:cubicBezTo>
                    <a:pt x="3684" y="3119"/>
                    <a:pt x="3653" y="3366"/>
                    <a:pt x="3590" y="3536"/>
                  </a:cubicBezTo>
                  <a:cubicBezTo>
                    <a:pt x="3528" y="3707"/>
                    <a:pt x="3437" y="3793"/>
                    <a:pt x="3319" y="3793"/>
                  </a:cubicBezTo>
                  <a:cubicBezTo>
                    <a:pt x="3199" y="3793"/>
                    <a:pt x="3107" y="3707"/>
                    <a:pt x="3044" y="3536"/>
                  </a:cubicBezTo>
                  <a:cubicBezTo>
                    <a:pt x="2981" y="3366"/>
                    <a:pt x="2950" y="3119"/>
                    <a:pt x="2950" y="2798"/>
                  </a:cubicBezTo>
                  <a:cubicBezTo>
                    <a:pt x="2950" y="2476"/>
                    <a:pt x="2981" y="2230"/>
                    <a:pt x="3044" y="2060"/>
                  </a:cubicBezTo>
                  <a:cubicBezTo>
                    <a:pt x="3107" y="1889"/>
                    <a:pt x="3199" y="1803"/>
                    <a:pt x="3319" y="1803"/>
                  </a:cubicBezTo>
                  <a:close/>
                  <a:moveTo>
                    <a:pt x="0" y="0"/>
                  </a:moveTo>
                  <a:lnTo>
                    <a:pt x="0" y="4472"/>
                  </a:lnTo>
                  <a:lnTo>
                    <a:pt x="583" y="4472"/>
                  </a:lnTo>
                  <a:lnTo>
                    <a:pt x="583" y="3172"/>
                  </a:lnTo>
                  <a:lnTo>
                    <a:pt x="883" y="2567"/>
                  </a:lnTo>
                  <a:lnTo>
                    <a:pt x="1563" y="4472"/>
                  </a:lnTo>
                  <a:lnTo>
                    <a:pt x="2206" y="4472"/>
                  </a:lnTo>
                  <a:lnTo>
                    <a:pt x="1257" y="1812"/>
                  </a:lnTo>
                  <a:lnTo>
                    <a:pt x="2156" y="0"/>
                  </a:lnTo>
                  <a:lnTo>
                    <a:pt x="1495" y="0"/>
                  </a:lnTo>
                  <a:lnTo>
                    <a:pt x="583" y="1845"/>
                  </a:lnTo>
                  <a:lnTo>
                    <a:pt x="583" y="0"/>
                  </a:lnTo>
                  <a:close/>
                  <a:moveTo>
                    <a:pt x="9253" y="1117"/>
                  </a:moveTo>
                  <a:lnTo>
                    <a:pt x="9253" y="4472"/>
                  </a:lnTo>
                  <a:lnTo>
                    <a:pt x="9795" y="4472"/>
                  </a:lnTo>
                  <a:lnTo>
                    <a:pt x="9795" y="3373"/>
                  </a:lnTo>
                  <a:lnTo>
                    <a:pt x="9948" y="3086"/>
                  </a:lnTo>
                  <a:lnTo>
                    <a:pt x="10492" y="4472"/>
                  </a:lnTo>
                  <a:lnTo>
                    <a:pt x="11052" y="4472"/>
                  </a:lnTo>
                  <a:lnTo>
                    <a:pt x="10269" y="2480"/>
                  </a:lnTo>
                  <a:lnTo>
                    <a:pt x="10993" y="1117"/>
                  </a:lnTo>
                  <a:lnTo>
                    <a:pt x="10400" y="1117"/>
                  </a:lnTo>
                  <a:lnTo>
                    <a:pt x="9795" y="2253"/>
                  </a:lnTo>
                  <a:lnTo>
                    <a:pt x="9795" y="1117"/>
                  </a:lnTo>
                  <a:close/>
                  <a:moveTo>
                    <a:pt x="3319" y="1037"/>
                  </a:moveTo>
                  <a:cubicBezTo>
                    <a:pt x="3026" y="1037"/>
                    <a:pt x="2797" y="1192"/>
                    <a:pt x="2632" y="1504"/>
                  </a:cubicBezTo>
                  <a:cubicBezTo>
                    <a:pt x="2467" y="1815"/>
                    <a:pt x="2385" y="2247"/>
                    <a:pt x="2385" y="2798"/>
                  </a:cubicBezTo>
                  <a:cubicBezTo>
                    <a:pt x="2385" y="3349"/>
                    <a:pt x="2467" y="3781"/>
                    <a:pt x="2632" y="4092"/>
                  </a:cubicBezTo>
                  <a:cubicBezTo>
                    <a:pt x="2797" y="4404"/>
                    <a:pt x="3026" y="4559"/>
                    <a:pt x="3319" y="4559"/>
                  </a:cubicBezTo>
                  <a:cubicBezTo>
                    <a:pt x="3611" y="4559"/>
                    <a:pt x="3839" y="4404"/>
                    <a:pt x="4003" y="4092"/>
                  </a:cubicBezTo>
                  <a:cubicBezTo>
                    <a:pt x="4167" y="3781"/>
                    <a:pt x="4249" y="3349"/>
                    <a:pt x="4249" y="2798"/>
                  </a:cubicBezTo>
                  <a:cubicBezTo>
                    <a:pt x="4249" y="2247"/>
                    <a:pt x="4167" y="1815"/>
                    <a:pt x="4003" y="1504"/>
                  </a:cubicBezTo>
                  <a:cubicBezTo>
                    <a:pt x="3839" y="1192"/>
                    <a:pt x="3611" y="1037"/>
                    <a:pt x="3319" y="1037"/>
                  </a:cubicBezTo>
                  <a:close/>
                  <a:moveTo>
                    <a:pt x="7962" y="1037"/>
                  </a:moveTo>
                  <a:cubicBezTo>
                    <a:pt x="7669" y="1037"/>
                    <a:pt x="7439" y="1193"/>
                    <a:pt x="7272" y="1507"/>
                  </a:cubicBezTo>
                  <a:cubicBezTo>
                    <a:pt x="7105" y="1820"/>
                    <a:pt x="7022" y="2251"/>
                    <a:pt x="7022" y="2798"/>
                  </a:cubicBezTo>
                  <a:cubicBezTo>
                    <a:pt x="7022" y="3355"/>
                    <a:pt x="7107" y="3788"/>
                    <a:pt x="7277" y="4097"/>
                  </a:cubicBezTo>
                  <a:cubicBezTo>
                    <a:pt x="7447" y="4405"/>
                    <a:pt x="7686" y="4559"/>
                    <a:pt x="7993" y="4559"/>
                  </a:cubicBezTo>
                  <a:cubicBezTo>
                    <a:pt x="8121" y="4559"/>
                    <a:pt x="8249" y="4535"/>
                    <a:pt x="8377" y="4486"/>
                  </a:cubicBezTo>
                  <a:cubicBezTo>
                    <a:pt x="8506" y="4437"/>
                    <a:pt x="8634" y="4365"/>
                    <a:pt x="8762" y="4269"/>
                  </a:cubicBezTo>
                  <a:lnTo>
                    <a:pt x="8762" y="3442"/>
                  </a:lnTo>
                  <a:cubicBezTo>
                    <a:pt x="8636" y="3578"/>
                    <a:pt x="8513" y="3679"/>
                    <a:pt x="8393" y="3746"/>
                  </a:cubicBezTo>
                  <a:cubicBezTo>
                    <a:pt x="8274" y="3813"/>
                    <a:pt x="8157" y="3846"/>
                    <a:pt x="8043" y="3846"/>
                  </a:cubicBezTo>
                  <a:cubicBezTo>
                    <a:pt x="7901" y="3846"/>
                    <a:pt x="7791" y="3784"/>
                    <a:pt x="7712" y="3658"/>
                  </a:cubicBezTo>
                  <a:cubicBezTo>
                    <a:pt x="7634" y="3532"/>
                    <a:pt x="7588" y="3343"/>
                    <a:pt x="7575" y="3092"/>
                  </a:cubicBezTo>
                  <a:lnTo>
                    <a:pt x="8842" y="3092"/>
                  </a:lnTo>
                  <a:lnTo>
                    <a:pt x="8842" y="2786"/>
                  </a:lnTo>
                  <a:cubicBezTo>
                    <a:pt x="8842" y="2255"/>
                    <a:pt x="8762" y="1830"/>
                    <a:pt x="8602" y="1513"/>
                  </a:cubicBezTo>
                  <a:cubicBezTo>
                    <a:pt x="8442" y="1195"/>
                    <a:pt x="8229" y="1037"/>
                    <a:pt x="7962" y="1037"/>
                  </a:cubicBezTo>
                  <a:close/>
                  <a:moveTo>
                    <a:pt x="4966" y="1117"/>
                  </a:moveTo>
                  <a:lnTo>
                    <a:pt x="4966" y="1753"/>
                  </a:lnTo>
                  <a:cubicBezTo>
                    <a:pt x="4966" y="2473"/>
                    <a:pt x="4941" y="2960"/>
                    <a:pt x="4893" y="3213"/>
                  </a:cubicBezTo>
                  <a:cubicBezTo>
                    <a:pt x="4844" y="3465"/>
                    <a:pt x="4763" y="3630"/>
                    <a:pt x="4647" y="3706"/>
                  </a:cubicBezTo>
                  <a:lnTo>
                    <a:pt x="4557" y="3706"/>
                  </a:lnTo>
                  <a:lnTo>
                    <a:pt x="4557" y="5320"/>
                  </a:lnTo>
                  <a:lnTo>
                    <a:pt x="4944" y="5320"/>
                  </a:lnTo>
                  <a:lnTo>
                    <a:pt x="4944" y="4472"/>
                  </a:lnTo>
                  <a:lnTo>
                    <a:pt x="6326" y="4472"/>
                  </a:lnTo>
                  <a:lnTo>
                    <a:pt x="6326" y="5320"/>
                  </a:lnTo>
                  <a:lnTo>
                    <a:pt x="6714" y="5320"/>
                  </a:lnTo>
                  <a:lnTo>
                    <a:pt x="6714" y="3706"/>
                  </a:lnTo>
                  <a:lnTo>
                    <a:pt x="6432" y="3706"/>
                  </a:lnTo>
                  <a:lnTo>
                    <a:pt x="6432" y="1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1681475" y="2340475"/>
              <a:ext cx="971075" cy="653400"/>
            </a:xfrm>
            <a:custGeom>
              <a:rect b="b" l="l" r="r" t="t"/>
              <a:pathLst>
                <a:path extrusionOk="0" fill="none" h="26136" w="38843">
                  <a:moveTo>
                    <a:pt x="1" y="1"/>
                  </a:moveTo>
                  <a:lnTo>
                    <a:pt x="38842" y="1"/>
                  </a:lnTo>
                  <a:lnTo>
                    <a:pt x="38842" y="26136"/>
                  </a:lnTo>
                  <a:lnTo>
                    <a:pt x="1" y="2613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83025" y="2662575"/>
              <a:ext cx="971075" cy="328225"/>
            </a:xfrm>
            <a:custGeom>
              <a:rect b="b" l="l" r="r" t="t"/>
              <a:pathLst>
                <a:path extrusionOk="0" h="13129" w="38843">
                  <a:moveTo>
                    <a:pt x="1" y="0"/>
                  </a:moveTo>
                  <a:lnTo>
                    <a:pt x="1" y="13129"/>
                  </a:lnTo>
                  <a:lnTo>
                    <a:pt x="38842" y="13129"/>
                  </a:lnTo>
                  <a:lnTo>
                    <a:pt x="3884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101225" y="2754250"/>
              <a:ext cx="166800" cy="116025"/>
            </a:xfrm>
            <a:custGeom>
              <a:rect b="b" l="l" r="r" t="t"/>
              <a:pathLst>
                <a:path extrusionOk="0" h="4641" w="6672">
                  <a:moveTo>
                    <a:pt x="5716" y="917"/>
                  </a:moveTo>
                  <a:cubicBezTo>
                    <a:pt x="5829" y="917"/>
                    <a:pt x="5916" y="971"/>
                    <a:pt x="5978" y="1079"/>
                  </a:cubicBezTo>
                  <a:cubicBezTo>
                    <a:pt x="6040" y="1187"/>
                    <a:pt x="6070" y="1341"/>
                    <a:pt x="6070" y="1540"/>
                  </a:cubicBezTo>
                  <a:cubicBezTo>
                    <a:pt x="6070" y="1740"/>
                    <a:pt x="6040" y="1894"/>
                    <a:pt x="5978" y="2003"/>
                  </a:cubicBezTo>
                  <a:cubicBezTo>
                    <a:pt x="5916" y="2112"/>
                    <a:pt x="5829" y="2166"/>
                    <a:pt x="5716" y="2166"/>
                  </a:cubicBezTo>
                  <a:lnTo>
                    <a:pt x="5393" y="2166"/>
                  </a:lnTo>
                  <a:lnTo>
                    <a:pt x="5393" y="917"/>
                  </a:lnTo>
                  <a:close/>
                  <a:moveTo>
                    <a:pt x="792" y="953"/>
                  </a:moveTo>
                  <a:cubicBezTo>
                    <a:pt x="1032" y="953"/>
                    <a:pt x="1214" y="1069"/>
                    <a:pt x="1339" y="1301"/>
                  </a:cubicBezTo>
                  <a:cubicBezTo>
                    <a:pt x="1464" y="1532"/>
                    <a:pt x="1527" y="1870"/>
                    <a:pt x="1527" y="2313"/>
                  </a:cubicBezTo>
                  <a:cubicBezTo>
                    <a:pt x="1527" y="2759"/>
                    <a:pt x="1464" y="3098"/>
                    <a:pt x="1338" y="3332"/>
                  </a:cubicBezTo>
                  <a:cubicBezTo>
                    <a:pt x="1213" y="3565"/>
                    <a:pt x="1031" y="3682"/>
                    <a:pt x="792" y="3682"/>
                  </a:cubicBezTo>
                  <a:lnTo>
                    <a:pt x="583" y="3682"/>
                  </a:lnTo>
                  <a:lnTo>
                    <a:pt x="583" y="953"/>
                  </a:lnTo>
                  <a:close/>
                  <a:moveTo>
                    <a:pt x="0" y="82"/>
                  </a:moveTo>
                  <a:lnTo>
                    <a:pt x="0" y="4554"/>
                  </a:lnTo>
                  <a:lnTo>
                    <a:pt x="615" y="4554"/>
                  </a:lnTo>
                  <a:cubicBezTo>
                    <a:pt x="954" y="4554"/>
                    <a:pt x="1209" y="4506"/>
                    <a:pt x="1378" y="4409"/>
                  </a:cubicBezTo>
                  <a:cubicBezTo>
                    <a:pt x="1548" y="4312"/>
                    <a:pt x="1694" y="4148"/>
                    <a:pt x="1815" y="3916"/>
                  </a:cubicBezTo>
                  <a:cubicBezTo>
                    <a:pt x="1921" y="3714"/>
                    <a:pt x="2000" y="3481"/>
                    <a:pt x="2051" y="3216"/>
                  </a:cubicBezTo>
                  <a:cubicBezTo>
                    <a:pt x="2103" y="2952"/>
                    <a:pt x="2128" y="2651"/>
                    <a:pt x="2128" y="2313"/>
                  </a:cubicBezTo>
                  <a:cubicBezTo>
                    <a:pt x="2128" y="1980"/>
                    <a:pt x="2103" y="1681"/>
                    <a:pt x="2051" y="1418"/>
                  </a:cubicBezTo>
                  <a:cubicBezTo>
                    <a:pt x="2000" y="1154"/>
                    <a:pt x="1921" y="921"/>
                    <a:pt x="1815" y="720"/>
                  </a:cubicBezTo>
                  <a:cubicBezTo>
                    <a:pt x="1695" y="488"/>
                    <a:pt x="1550" y="324"/>
                    <a:pt x="1382" y="227"/>
                  </a:cubicBezTo>
                  <a:cubicBezTo>
                    <a:pt x="1214" y="130"/>
                    <a:pt x="958" y="82"/>
                    <a:pt x="615" y="82"/>
                  </a:cubicBezTo>
                  <a:close/>
                  <a:moveTo>
                    <a:pt x="4810" y="82"/>
                  </a:moveTo>
                  <a:lnTo>
                    <a:pt x="4810" y="4554"/>
                  </a:lnTo>
                  <a:lnTo>
                    <a:pt x="5393" y="4554"/>
                  </a:lnTo>
                  <a:lnTo>
                    <a:pt x="5393" y="3002"/>
                  </a:lnTo>
                  <a:lnTo>
                    <a:pt x="5778" y="3002"/>
                  </a:lnTo>
                  <a:cubicBezTo>
                    <a:pt x="6066" y="3002"/>
                    <a:pt x="6287" y="2876"/>
                    <a:pt x="6441" y="2623"/>
                  </a:cubicBezTo>
                  <a:cubicBezTo>
                    <a:pt x="6595" y="2371"/>
                    <a:pt x="6672" y="2010"/>
                    <a:pt x="6672" y="1540"/>
                  </a:cubicBezTo>
                  <a:cubicBezTo>
                    <a:pt x="6672" y="1073"/>
                    <a:pt x="6595" y="713"/>
                    <a:pt x="6441" y="461"/>
                  </a:cubicBezTo>
                  <a:cubicBezTo>
                    <a:pt x="6287" y="208"/>
                    <a:pt x="6066" y="82"/>
                    <a:pt x="5778" y="82"/>
                  </a:cubicBezTo>
                  <a:close/>
                  <a:moveTo>
                    <a:pt x="3358" y="1"/>
                  </a:moveTo>
                  <a:cubicBezTo>
                    <a:pt x="3085" y="1"/>
                    <a:pt x="2876" y="120"/>
                    <a:pt x="2731" y="360"/>
                  </a:cubicBezTo>
                  <a:cubicBezTo>
                    <a:pt x="2586" y="600"/>
                    <a:pt x="2513" y="942"/>
                    <a:pt x="2513" y="1388"/>
                  </a:cubicBezTo>
                  <a:cubicBezTo>
                    <a:pt x="2513" y="1743"/>
                    <a:pt x="2565" y="2026"/>
                    <a:pt x="2670" y="2235"/>
                  </a:cubicBezTo>
                  <a:cubicBezTo>
                    <a:pt x="2774" y="2445"/>
                    <a:pt x="2940" y="2598"/>
                    <a:pt x="3166" y="2694"/>
                  </a:cubicBezTo>
                  <a:lnTo>
                    <a:pt x="3391" y="2793"/>
                  </a:lnTo>
                  <a:cubicBezTo>
                    <a:pt x="3529" y="2852"/>
                    <a:pt x="3620" y="2920"/>
                    <a:pt x="3666" y="2996"/>
                  </a:cubicBezTo>
                  <a:cubicBezTo>
                    <a:pt x="3712" y="3072"/>
                    <a:pt x="3735" y="3180"/>
                    <a:pt x="3735" y="3320"/>
                  </a:cubicBezTo>
                  <a:cubicBezTo>
                    <a:pt x="3735" y="3476"/>
                    <a:pt x="3702" y="3595"/>
                    <a:pt x="3634" y="3679"/>
                  </a:cubicBezTo>
                  <a:cubicBezTo>
                    <a:pt x="3566" y="3763"/>
                    <a:pt x="3469" y="3805"/>
                    <a:pt x="3341" y="3805"/>
                  </a:cubicBezTo>
                  <a:cubicBezTo>
                    <a:pt x="3216" y="3805"/>
                    <a:pt x="3086" y="3767"/>
                    <a:pt x="2951" y="3690"/>
                  </a:cubicBezTo>
                  <a:cubicBezTo>
                    <a:pt x="2817" y="3613"/>
                    <a:pt x="2677" y="3498"/>
                    <a:pt x="2533" y="3347"/>
                  </a:cubicBezTo>
                  <a:lnTo>
                    <a:pt x="2533" y="4320"/>
                  </a:lnTo>
                  <a:cubicBezTo>
                    <a:pt x="2677" y="4426"/>
                    <a:pt x="2821" y="4506"/>
                    <a:pt x="2966" y="4560"/>
                  </a:cubicBezTo>
                  <a:cubicBezTo>
                    <a:pt x="3110" y="4614"/>
                    <a:pt x="3254" y="4641"/>
                    <a:pt x="3398" y="4641"/>
                  </a:cubicBezTo>
                  <a:cubicBezTo>
                    <a:pt x="3702" y="4641"/>
                    <a:pt x="3927" y="4520"/>
                    <a:pt x="4075" y="4280"/>
                  </a:cubicBezTo>
                  <a:cubicBezTo>
                    <a:pt x="4223" y="4039"/>
                    <a:pt x="4297" y="3672"/>
                    <a:pt x="4297" y="3179"/>
                  </a:cubicBezTo>
                  <a:cubicBezTo>
                    <a:pt x="4297" y="2804"/>
                    <a:pt x="4244" y="2514"/>
                    <a:pt x="4138" y="2310"/>
                  </a:cubicBezTo>
                  <a:cubicBezTo>
                    <a:pt x="4032" y="2107"/>
                    <a:pt x="3853" y="1955"/>
                    <a:pt x="3602" y="1855"/>
                  </a:cubicBezTo>
                  <a:lnTo>
                    <a:pt x="3354" y="1756"/>
                  </a:lnTo>
                  <a:cubicBezTo>
                    <a:pt x="3235" y="1708"/>
                    <a:pt x="3154" y="1651"/>
                    <a:pt x="3109" y="1584"/>
                  </a:cubicBezTo>
                  <a:cubicBezTo>
                    <a:pt x="3064" y="1517"/>
                    <a:pt x="3042" y="1424"/>
                    <a:pt x="3042" y="1304"/>
                  </a:cubicBezTo>
                  <a:cubicBezTo>
                    <a:pt x="3042" y="1144"/>
                    <a:pt x="3075" y="1026"/>
                    <a:pt x="3142" y="950"/>
                  </a:cubicBezTo>
                  <a:cubicBezTo>
                    <a:pt x="3208" y="874"/>
                    <a:pt x="3311" y="836"/>
                    <a:pt x="3451" y="836"/>
                  </a:cubicBezTo>
                  <a:cubicBezTo>
                    <a:pt x="3556" y="836"/>
                    <a:pt x="3667" y="864"/>
                    <a:pt x="3785" y="920"/>
                  </a:cubicBezTo>
                  <a:cubicBezTo>
                    <a:pt x="3903" y="976"/>
                    <a:pt x="4025" y="1059"/>
                    <a:pt x="4149" y="1169"/>
                  </a:cubicBezTo>
                  <a:lnTo>
                    <a:pt x="4149" y="222"/>
                  </a:lnTo>
                  <a:cubicBezTo>
                    <a:pt x="4009" y="148"/>
                    <a:pt x="3873" y="93"/>
                    <a:pt x="3741" y="56"/>
                  </a:cubicBezTo>
                  <a:cubicBezTo>
                    <a:pt x="3610" y="19"/>
                    <a:pt x="3482" y="1"/>
                    <a:pt x="3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697000" y="33725"/>
              <a:ext cx="775600" cy="288375"/>
            </a:xfrm>
            <a:custGeom>
              <a:rect b="b" l="l" r="r" t="t"/>
              <a:pathLst>
                <a:path extrusionOk="0" h="11535" w="31024">
                  <a:moveTo>
                    <a:pt x="0" y="1"/>
                  </a:moveTo>
                  <a:lnTo>
                    <a:pt x="0" y="11534"/>
                  </a:lnTo>
                  <a:lnTo>
                    <a:pt x="31024" y="11534"/>
                  </a:lnTo>
                  <a:lnTo>
                    <a:pt x="31024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774250" y="117025"/>
              <a:ext cx="782850" cy="151075"/>
            </a:xfrm>
            <a:custGeom>
              <a:rect b="b" l="l" r="r" t="t"/>
              <a:pathLst>
                <a:path extrusionOk="0" h="6043" w="31314">
                  <a:moveTo>
                    <a:pt x="1049" y="705"/>
                  </a:moveTo>
                  <a:cubicBezTo>
                    <a:pt x="1271" y="705"/>
                    <a:pt x="1447" y="869"/>
                    <a:pt x="1577" y="1196"/>
                  </a:cubicBezTo>
                  <a:cubicBezTo>
                    <a:pt x="1706" y="1524"/>
                    <a:pt x="1771" y="1970"/>
                    <a:pt x="1771" y="2535"/>
                  </a:cubicBezTo>
                  <a:cubicBezTo>
                    <a:pt x="1771" y="3098"/>
                    <a:pt x="1706" y="3544"/>
                    <a:pt x="1577" y="3871"/>
                  </a:cubicBezTo>
                  <a:cubicBezTo>
                    <a:pt x="1447" y="4199"/>
                    <a:pt x="1271" y="4362"/>
                    <a:pt x="1049" y="4362"/>
                  </a:cubicBezTo>
                  <a:cubicBezTo>
                    <a:pt x="827" y="4362"/>
                    <a:pt x="650" y="4199"/>
                    <a:pt x="519" y="3871"/>
                  </a:cubicBezTo>
                  <a:cubicBezTo>
                    <a:pt x="389" y="3544"/>
                    <a:pt x="323" y="3098"/>
                    <a:pt x="323" y="2535"/>
                  </a:cubicBezTo>
                  <a:cubicBezTo>
                    <a:pt x="323" y="1970"/>
                    <a:pt x="389" y="1524"/>
                    <a:pt x="519" y="1196"/>
                  </a:cubicBezTo>
                  <a:cubicBezTo>
                    <a:pt x="650" y="869"/>
                    <a:pt x="827" y="705"/>
                    <a:pt x="1049" y="705"/>
                  </a:cubicBezTo>
                  <a:close/>
                  <a:moveTo>
                    <a:pt x="3233" y="1798"/>
                  </a:moveTo>
                  <a:cubicBezTo>
                    <a:pt x="3382" y="1798"/>
                    <a:pt x="3499" y="1915"/>
                    <a:pt x="3586" y="2147"/>
                  </a:cubicBezTo>
                  <a:cubicBezTo>
                    <a:pt x="3673" y="2380"/>
                    <a:pt x="3716" y="2695"/>
                    <a:pt x="3716" y="3092"/>
                  </a:cubicBezTo>
                  <a:cubicBezTo>
                    <a:pt x="3716" y="3492"/>
                    <a:pt x="3673" y="3807"/>
                    <a:pt x="3586" y="4039"/>
                  </a:cubicBezTo>
                  <a:cubicBezTo>
                    <a:pt x="3499" y="4271"/>
                    <a:pt x="3382" y="4386"/>
                    <a:pt x="3233" y="4386"/>
                  </a:cubicBezTo>
                  <a:cubicBezTo>
                    <a:pt x="3083" y="4386"/>
                    <a:pt x="2964" y="4271"/>
                    <a:pt x="2878" y="4040"/>
                  </a:cubicBezTo>
                  <a:cubicBezTo>
                    <a:pt x="2792" y="3810"/>
                    <a:pt x="2748" y="3494"/>
                    <a:pt x="2748" y="3092"/>
                  </a:cubicBezTo>
                  <a:cubicBezTo>
                    <a:pt x="2748" y="2691"/>
                    <a:pt x="2792" y="2375"/>
                    <a:pt x="2879" y="2144"/>
                  </a:cubicBezTo>
                  <a:cubicBezTo>
                    <a:pt x="2966" y="1914"/>
                    <a:pt x="3084" y="1798"/>
                    <a:pt x="3233" y="1798"/>
                  </a:cubicBezTo>
                  <a:close/>
                  <a:moveTo>
                    <a:pt x="9016" y="1798"/>
                  </a:moveTo>
                  <a:cubicBezTo>
                    <a:pt x="9165" y="1798"/>
                    <a:pt x="9282" y="1915"/>
                    <a:pt x="9369" y="2147"/>
                  </a:cubicBezTo>
                  <a:cubicBezTo>
                    <a:pt x="9456" y="2380"/>
                    <a:pt x="9499" y="2695"/>
                    <a:pt x="9499" y="3092"/>
                  </a:cubicBezTo>
                  <a:cubicBezTo>
                    <a:pt x="9499" y="3492"/>
                    <a:pt x="9456" y="3807"/>
                    <a:pt x="9369" y="4039"/>
                  </a:cubicBezTo>
                  <a:cubicBezTo>
                    <a:pt x="9282" y="4271"/>
                    <a:pt x="9165" y="4386"/>
                    <a:pt x="9016" y="4386"/>
                  </a:cubicBezTo>
                  <a:cubicBezTo>
                    <a:pt x="8866" y="4386"/>
                    <a:pt x="8747" y="4271"/>
                    <a:pt x="8661" y="4040"/>
                  </a:cubicBezTo>
                  <a:cubicBezTo>
                    <a:pt x="8575" y="3810"/>
                    <a:pt x="8531" y="3494"/>
                    <a:pt x="8531" y="3092"/>
                  </a:cubicBezTo>
                  <a:cubicBezTo>
                    <a:pt x="8531" y="2691"/>
                    <a:pt x="8575" y="2375"/>
                    <a:pt x="8662" y="2144"/>
                  </a:cubicBezTo>
                  <a:cubicBezTo>
                    <a:pt x="8749" y="1914"/>
                    <a:pt x="8867" y="1798"/>
                    <a:pt x="9016" y="1798"/>
                  </a:cubicBezTo>
                  <a:close/>
                  <a:moveTo>
                    <a:pt x="10914" y="1798"/>
                  </a:moveTo>
                  <a:cubicBezTo>
                    <a:pt x="11063" y="1798"/>
                    <a:pt x="11180" y="1915"/>
                    <a:pt x="11267" y="2147"/>
                  </a:cubicBezTo>
                  <a:cubicBezTo>
                    <a:pt x="11354" y="2380"/>
                    <a:pt x="11397" y="2695"/>
                    <a:pt x="11397" y="3092"/>
                  </a:cubicBezTo>
                  <a:cubicBezTo>
                    <a:pt x="11397" y="3492"/>
                    <a:pt x="11354" y="3807"/>
                    <a:pt x="11267" y="4039"/>
                  </a:cubicBezTo>
                  <a:cubicBezTo>
                    <a:pt x="11180" y="4271"/>
                    <a:pt x="11063" y="4386"/>
                    <a:pt x="10914" y="4386"/>
                  </a:cubicBezTo>
                  <a:cubicBezTo>
                    <a:pt x="10764" y="4386"/>
                    <a:pt x="10645" y="4271"/>
                    <a:pt x="10559" y="4040"/>
                  </a:cubicBezTo>
                  <a:cubicBezTo>
                    <a:pt x="10472" y="3810"/>
                    <a:pt x="10429" y="3494"/>
                    <a:pt x="10429" y="3092"/>
                  </a:cubicBezTo>
                  <a:cubicBezTo>
                    <a:pt x="10429" y="2691"/>
                    <a:pt x="10473" y="2375"/>
                    <a:pt x="10560" y="2144"/>
                  </a:cubicBezTo>
                  <a:cubicBezTo>
                    <a:pt x="10646" y="1914"/>
                    <a:pt x="10765" y="1798"/>
                    <a:pt x="10914" y="1798"/>
                  </a:cubicBezTo>
                  <a:close/>
                  <a:moveTo>
                    <a:pt x="5217" y="1792"/>
                  </a:moveTo>
                  <a:cubicBezTo>
                    <a:pt x="5365" y="1792"/>
                    <a:pt x="5481" y="1908"/>
                    <a:pt x="5565" y="2138"/>
                  </a:cubicBezTo>
                  <a:cubicBezTo>
                    <a:pt x="5649" y="2369"/>
                    <a:pt x="5692" y="2687"/>
                    <a:pt x="5692" y="3092"/>
                  </a:cubicBezTo>
                  <a:cubicBezTo>
                    <a:pt x="5692" y="3498"/>
                    <a:pt x="5649" y="3816"/>
                    <a:pt x="5565" y="4046"/>
                  </a:cubicBezTo>
                  <a:cubicBezTo>
                    <a:pt x="5481" y="4277"/>
                    <a:pt x="5365" y="4392"/>
                    <a:pt x="5217" y="4392"/>
                  </a:cubicBezTo>
                  <a:cubicBezTo>
                    <a:pt x="5070" y="4392"/>
                    <a:pt x="4954" y="4277"/>
                    <a:pt x="4870" y="4046"/>
                  </a:cubicBezTo>
                  <a:cubicBezTo>
                    <a:pt x="4785" y="3816"/>
                    <a:pt x="4743" y="3498"/>
                    <a:pt x="4743" y="3092"/>
                  </a:cubicBezTo>
                  <a:cubicBezTo>
                    <a:pt x="4743" y="2687"/>
                    <a:pt x="4785" y="2369"/>
                    <a:pt x="4870" y="2138"/>
                  </a:cubicBezTo>
                  <a:cubicBezTo>
                    <a:pt x="4954" y="1908"/>
                    <a:pt x="5070" y="1792"/>
                    <a:pt x="5217" y="1792"/>
                  </a:cubicBezTo>
                  <a:close/>
                  <a:moveTo>
                    <a:pt x="7491" y="3080"/>
                  </a:moveTo>
                  <a:lnTo>
                    <a:pt x="7491" y="3203"/>
                  </a:lnTo>
                  <a:cubicBezTo>
                    <a:pt x="7491" y="3563"/>
                    <a:pt x="7444" y="3851"/>
                    <a:pt x="7351" y="4067"/>
                  </a:cubicBezTo>
                  <a:cubicBezTo>
                    <a:pt x="7257" y="4284"/>
                    <a:pt x="7133" y="4392"/>
                    <a:pt x="6979" y="4392"/>
                  </a:cubicBezTo>
                  <a:cubicBezTo>
                    <a:pt x="6867" y="4392"/>
                    <a:pt x="6778" y="4335"/>
                    <a:pt x="6713" y="4220"/>
                  </a:cubicBezTo>
                  <a:cubicBezTo>
                    <a:pt x="6648" y="4105"/>
                    <a:pt x="6615" y="3950"/>
                    <a:pt x="6615" y="3754"/>
                  </a:cubicBezTo>
                  <a:cubicBezTo>
                    <a:pt x="6615" y="3509"/>
                    <a:pt x="6659" y="3335"/>
                    <a:pt x="6746" y="3233"/>
                  </a:cubicBezTo>
                  <a:cubicBezTo>
                    <a:pt x="6832" y="3131"/>
                    <a:pt x="6988" y="3080"/>
                    <a:pt x="7214" y="3080"/>
                  </a:cubicBezTo>
                  <a:close/>
                  <a:moveTo>
                    <a:pt x="16884" y="3080"/>
                  </a:moveTo>
                  <a:lnTo>
                    <a:pt x="16884" y="3203"/>
                  </a:lnTo>
                  <a:cubicBezTo>
                    <a:pt x="16884" y="3563"/>
                    <a:pt x="16837" y="3851"/>
                    <a:pt x="16744" y="4067"/>
                  </a:cubicBezTo>
                  <a:cubicBezTo>
                    <a:pt x="16650" y="4284"/>
                    <a:pt x="16526" y="4392"/>
                    <a:pt x="16372" y="4392"/>
                  </a:cubicBezTo>
                  <a:cubicBezTo>
                    <a:pt x="16260" y="4392"/>
                    <a:pt x="16171" y="4335"/>
                    <a:pt x="16106" y="4220"/>
                  </a:cubicBezTo>
                  <a:cubicBezTo>
                    <a:pt x="16041" y="4105"/>
                    <a:pt x="16008" y="3950"/>
                    <a:pt x="16008" y="3754"/>
                  </a:cubicBezTo>
                  <a:cubicBezTo>
                    <a:pt x="16008" y="3509"/>
                    <a:pt x="16052" y="3335"/>
                    <a:pt x="16139" y="3233"/>
                  </a:cubicBezTo>
                  <a:cubicBezTo>
                    <a:pt x="16225" y="3131"/>
                    <a:pt x="16381" y="3080"/>
                    <a:pt x="16607" y="3080"/>
                  </a:cubicBezTo>
                  <a:close/>
                  <a:moveTo>
                    <a:pt x="27151" y="3080"/>
                  </a:moveTo>
                  <a:lnTo>
                    <a:pt x="27151" y="3203"/>
                  </a:lnTo>
                  <a:cubicBezTo>
                    <a:pt x="27151" y="3563"/>
                    <a:pt x="27104" y="3851"/>
                    <a:pt x="27011" y="4067"/>
                  </a:cubicBezTo>
                  <a:cubicBezTo>
                    <a:pt x="26917" y="4284"/>
                    <a:pt x="26793" y="4392"/>
                    <a:pt x="26639" y="4392"/>
                  </a:cubicBezTo>
                  <a:cubicBezTo>
                    <a:pt x="26527" y="4392"/>
                    <a:pt x="26438" y="4335"/>
                    <a:pt x="26373" y="4220"/>
                  </a:cubicBezTo>
                  <a:cubicBezTo>
                    <a:pt x="26308" y="4105"/>
                    <a:pt x="26275" y="3950"/>
                    <a:pt x="26275" y="3754"/>
                  </a:cubicBezTo>
                  <a:cubicBezTo>
                    <a:pt x="26275" y="3509"/>
                    <a:pt x="26319" y="3335"/>
                    <a:pt x="26406" y="3233"/>
                  </a:cubicBezTo>
                  <a:cubicBezTo>
                    <a:pt x="26492" y="3131"/>
                    <a:pt x="26648" y="3080"/>
                    <a:pt x="26874" y="3080"/>
                  </a:cubicBezTo>
                  <a:close/>
                  <a:moveTo>
                    <a:pt x="31035" y="3080"/>
                  </a:moveTo>
                  <a:lnTo>
                    <a:pt x="31035" y="3203"/>
                  </a:lnTo>
                  <a:cubicBezTo>
                    <a:pt x="31035" y="3563"/>
                    <a:pt x="30988" y="3851"/>
                    <a:pt x="30895" y="4067"/>
                  </a:cubicBezTo>
                  <a:cubicBezTo>
                    <a:pt x="30801" y="4284"/>
                    <a:pt x="30677" y="4392"/>
                    <a:pt x="30523" y="4392"/>
                  </a:cubicBezTo>
                  <a:cubicBezTo>
                    <a:pt x="30411" y="4392"/>
                    <a:pt x="30322" y="4335"/>
                    <a:pt x="30257" y="4220"/>
                  </a:cubicBezTo>
                  <a:cubicBezTo>
                    <a:pt x="30192" y="4105"/>
                    <a:pt x="30159" y="3950"/>
                    <a:pt x="30159" y="3754"/>
                  </a:cubicBezTo>
                  <a:cubicBezTo>
                    <a:pt x="30159" y="3509"/>
                    <a:pt x="30203" y="3335"/>
                    <a:pt x="30290" y="3233"/>
                  </a:cubicBezTo>
                  <a:cubicBezTo>
                    <a:pt x="30376" y="3131"/>
                    <a:pt x="30532" y="3080"/>
                    <a:pt x="30758" y="3080"/>
                  </a:cubicBezTo>
                  <a:close/>
                  <a:moveTo>
                    <a:pt x="11953" y="1412"/>
                  </a:moveTo>
                  <a:lnTo>
                    <a:pt x="11953" y="1852"/>
                  </a:lnTo>
                  <a:lnTo>
                    <a:pt x="12629" y="1852"/>
                  </a:lnTo>
                  <a:lnTo>
                    <a:pt x="12629" y="4767"/>
                  </a:lnTo>
                  <a:lnTo>
                    <a:pt x="12903" y="4767"/>
                  </a:lnTo>
                  <a:lnTo>
                    <a:pt x="12903" y="1852"/>
                  </a:lnTo>
                  <a:lnTo>
                    <a:pt x="13579" y="1852"/>
                  </a:lnTo>
                  <a:lnTo>
                    <a:pt x="13579" y="1412"/>
                  </a:lnTo>
                  <a:close/>
                  <a:moveTo>
                    <a:pt x="13951" y="1412"/>
                  </a:moveTo>
                  <a:lnTo>
                    <a:pt x="13951" y="4767"/>
                  </a:lnTo>
                  <a:lnTo>
                    <a:pt x="14228" y="4767"/>
                  </a:lnTo>
                  <a:lnTo>
                    <a:pt x="14228" y="3673"/>
                  </a:lnTo>
                  <a:lnTo>
                    <a:pt x="14527" y="3074"/>
                  </a:lnTo>
                  <a:lnTo>
                    <a:pt x="15128" y="4767"/>
                  </a:lnTo>
                  <a:lnTo>
                    <a:pt x="15440" y="4767"/>
                  </a:lnTo>
                  <a:lnTo>
                    <a:pt x="14708" y="2709"/>
                  </a:lnTo>
                  <a:lnTo>
                    <a:pt x="15357" y="1412"/>
                  </a:lnTo>
                  <a:lnTo>
                    <a:pt x="15014" y="1412"/>
                  </a:lnTo>
                  <a:lnTo>
                    <a:pt x="14228" y="2987"/>
                  </a:lnTo>
                  <a:lnTo>
                    <a:pt x="14228" y="1412"/>
                  </a:lnTo>
                  <a:close/>
                  <a:moveTo>
                    <a:pt x="20418" y="1412"/>
                  </a:moveTo>
                  <a:lnTo>
                    <a:pt x="20418" y="4767"/>
                  </a:lnTo>
                  <a:lnTo>
                    <a:pt x="20776" y="4767"/>
                  </a:lnTo>
                  <a:lnTo>
                    <a:pt x="21594" y="2074"/>
                  </a:lnTo>
                  <a:lnTo>
                    <a:pt x="21594" y="4767"/>
                  </a:lnTo>
                  <a:lnTo>
                    <a:pt x="21871" y="4767"/>
                  </a:lnTo>
                  <a:lnTo>
                    <a:pt x="21871" y="1412"/>
                  </a:lnTo>
                  <a:lnTo>
                    <a:pt x="21512" y="1412"/>
                  </a:lnTo>
                  <a:lnTo>
                    <a:pt x="20695" y="4099"/>
                  </a:lnTo>
                  <a:lnTo>
                    <a:pt x="20695" y="1412"/>
                  </a:lnTo>
                  <a:close/>
                  <a:moveTo>
                    <a:pt x="22434" y="1412"/>
                  </a:moveTo>
                  <a:lnTo>
                    <a:pt x="22434" y="4767"/>
                  </a:lnTo>
                  <a:lnTo>
                    <a:pt x="22714" y="4767"/>
                  </a:lnTo>
                  <a:lnTo>
                    <a:pt x="22714" y="1852"/>
                  </a:lnTo>
                  <a:lnTo>
                    <a:pt x="23631" y="1852"/>
                  </a:lnTo>
                  <a:lnTo>
                    <a:pt x="23631" y="1412"/>
                  </a:lnTo>
                  <a:close/>
                  <a:moveTo>
                    <a:pt x="24064" y="1412"/>
                  </a:moveTo>
                  <a:lnTo>
                    <a:pt x="24064" y="4767"/>
                  </a:lnTo>
                  <a:lnTo>
                    <a:pt x="24344" y="4767"/>
                  </a:lnTo>
                  <a:lnTo>
                    <a:pt x="24344" y="3221"/>
                  </a:lnTo>
                  <a:lnTo>
                    <a:pt x="25249" y="3221"/>
                  </a:lnTo>
                  <a:lnTo>
                    <a:pt x="25249" y="4767"/>
                  </a:lnTo>
                  <a:lnTo>
                    <a:pt x="25529" y="4767"/>
                  </a:lnTo>
                  <a:lnTo>
                    <a:pt x="25529" y="1412"/>
                  </a:lnTo>
                  <a:lnTo>
                    <a:pt x="25249" y="1412"/>
                  </a:lnTo>
                  <a:lnTo>
                    <a:pt x="25249" y="2781"/>
                  </a:lnTo>
                  <a:lnTo>
                    <a:pt x="24344" y="2781"/>
                  </a:lnTo>
                  <a:lnTo>
                    <a:pt x="24344" y="1412"/>
                  </a:lnTo>
                  <a:close/>
                  <a:moveTo>
                    <a:pt x="28290" y="1412"/>
                  </a:moveTo>
                  <a:lnTo>
                    <a:pt x="28290" y="1960"/>
                  </a:lnTo>
                  <a:cubicBezTo>
                    <a:pt x="28290" y="2865"/>
                    <a:pt x="28256" y="3494"/>
                    <a:pt x="28187" y="3847"/>
                  </a:cubicBezTo>
                  <a:cubicBezTo>
                    <a:pt x="28130" y="4099"/>
                    <a:pt x="28010" y="4253"/>
                    <a:pt x="27826" y="4309"/>
                  </a:cubicBezTo>
                  <a:lnTo>
                    <a:pt x="27826" y="4767"/>
                  </a:lnTo>
                  <a:cubicBezTo>
                    <a:pt x="28137" y="4709"/>
                    <a:pt x="28340" y="4473"/>
                    <a:pt x="28435" y="4060"/>
                  </a:cubicBezTo>
                  <a:cubicBezTo>
                    <a:pt x="28524" y="3672"/>
                    <a:pt x="28569" y="3047"/>
                    <a:pt x="28569" y="2185"/>
                  </a:cubicBezTo>
                  <a:lnTo>
                    <a:pt x="28569" y="1852"/>
                  </a:lnTo>
                  <a:lnTo>
                    <a:pt x="29158" y="1852"/>
                  </a:lnTo>
                  <a:lnTo>
                    <a:pt x="29158" y="4767"/>
                  </a:lnTo>
                  <a:lnTo>
                    <a:pt x="29437" y="4767"/>
                  </a:lnTo>
                  <a:lnTo>
                    <a:pt x="29437" y="1412"/>
                  </a:lnTo>
                  <a:close/>
                  <a:moveTo>
                    <a:pt x="1049" y="214"/>
                  </a:moveTo>
                  <a:cubicBezTo>
                    <a:pt x="731" y="214"/>
                    <a:pt x="476" y="424"/>
                    <a:pt x="286" y="844"/>
                  </a:cubicBezTo>
                  <a:cubicBezTo>
                    <a:pt x="96" y="1265"/>
                    <a:pt x="0" y="1828"/>
                    <a:pt x="0" y="2535"/>
                  </a:cubicBezTo>
                  <a:cubicBezTo>
                    <a:pt x="0" y="3242"/>
                    <a:pt x="96" y="3805"/>
                    <a:pt x="286" y="4225"/>
                  </a:cubicBezTo>
                  <a:cubicBezTo>
                    <a:pt x="476" y="4644"/>
                    <a:pt x="731" y="4854"/>
                    <a:pt x="1049" y="4854"/>
                  </a:cubicBezTo>
                  <a:cubicBezTo>
                    <a:pt x="1366" y="4854"/>
                    <a:pt x="1619" y="4644"/>
                    <a:pt x="1809" y="4223"/>
                  </a:cubicBezTo>
                  <a:cubicBezTo>
                    <a:pt x="1999" y="3803"/>
                    <a:pt x="2094" y="3240"/>
                    <a:pt x="2094" y="2535"/>
                  </a:cubicBezTo>
                  <a:cubicBezTo>
                    <a:pt x="2094" y="1828"/>
                    <a:pt x="1999" y="1265"/>
                    <a:pt x="1809" y="844"/>
                  </a:cubicBezTo>
                  <a:cubicBezTo>
                    <a:pt x="1619" y="424"/>
                    <a:pt x="1366" y="214"/>
                    <a:pt x="1049" y="214"/>
                  </a:cubicBezTo>
                  <a:close/>
                  <a:moveTo>
                    <a:pt x="3807" y="1"/>
                  </a:moveTo>
                  <a:cubicBezTo>
                    <a:pt x="3753" y="35"/>
                    <a:pt x="3664" y="53"/>
                    <a:pt x="3541" y="55"/>
                  </a:cubicBezTo>
                  <a:cubicBezTo>
                    <a:pt x="3274" y="59"/>
                    <a:pt x="3061" y="141"/>
                    <a:pt x="2902" y="300"/>
                  </a:cubicBezTo>
                  <a:cubicBezTo>
                    <a:pt x="2743" y="460"/>
                    <a:pt x="2618" y="725"/>
                    <a:pt x="2526" y="1094"/>
                  </a:cubicBezTo>
                  <a:cubicBezTo>
                    <a:pt x="2467" y="1330"/>
                    <a:pt x="2438" y="1608"/>
                    <a:pt x="2438" y="1927"/>
                  </a:cubicBezTo>
                  <a:cubicBezTo>
                    <a:pt x="2438" y="2009"/>
                    <a:pt x="2440" y="2169"/>
                    <a:pt x="2446" y="2406"/>
                  </a:cubicBezTo>
                  <a:lnTo>
                    <a:pt x="2455" y="3092"/>
                  </a:lnTo>
                  <a:cubicBezTo>
                    <a:pt x="2462" y="3659"/>
                    <a:pt x="2532" y="4095"/>
                    <a:pt x="2667" y="4398"/>
                  </a:cubicBezTo>
                  <a:cubicBezTo>
                    <a:pt x="2801" y="4702"/>
                    <a:pt x="2990" y="4854"/>
                    <a:pt x="3233" y="4854"/>
                  </a:cubicBezTo>
                  <a:cubicBezTo>
                    <a:pt x="3476" y="4854"/>
                    <a:pt x="3666" y="4697"/>
                    <a:pt x="3804" y="4385"/>
                  </a:cubicBezTo>
                  <a:cubicBezTo>
                    <a:pt x="3943" y="4072"/>
                    <a:pt x="4012" y="3642"/>
                    <a:pt x="4012" y="3092"/>
                  </a:cubicBezTo>
                  <a:cubicBezTo>
                    <a:pt x="4012" y="2541"/>
                    <a:pt x="3943" y="2110"/>
                    <a:pt x="3804" y="1798"/>
                  </a:cubicBezTo>
                  <a:cubicBezTo>
                    <a:pt x="3666" y="1487"/>
                    <a:pt x="3476" y="1331"/>
                    <a:pt x="3233" y="1331"/>
                  </a:cubicBezTo>
                  <a:cubicBezTo>
                    <a:pt x="3020" y="1331"/>
                    <a:pt x="2848" y="1450"/>
                    <a:pt x="2717" y="1687"/>
                  </a:cubicBezTo>
                  <a:lnTo>
                    <a:pt x="2727" y="1520"/>
                  </a:lnTo>
                  <a:cubicBezTo>
                    <a:pt x="2746" y="1214"/>
                    <a:pt x="2857" y="945"/>
                    <a:pt x="3057" y="711"/>
                  </a:cubicBezTo>
                  <a:cubicBezTo>
                    <a:pt x="3134" y="623"/>
                    <a:pt x="3236" y="570"/>
                    <a:pt x="3363" y="552"/>
                  </a:cubicBezTo>
                  <a:lnTo>
                    <a:pt x="3742" y="501"/>
                  </a:lnTo>
                  <a:cubicBezTo>
                    <a:pt x="3788" y="499"/>
                    <a:pt x="3835" y="478"/>
                    <a:pt x="3885" y="438"/>
                  </a:cubicBezTo>
                  <a:lnTo>
                    <a:pt x="3807" y="1"/>
                  </a:lnTo>
                  <a:close/>
                  <a:moveTo>
                    <a:pt x="7038" y="1331"/>
                  </a:moveTo>
                  <a:cubicBezTo>
                    <a:pt x="6947" y="1331"/>
                    <a:pt x="6854" y="1350"/>
                    <a:pt x="6758" y="1389"/>
                  </a:cubicBezTo>
                  <a:cubicBezTo>
                    <a:pt x="6662" y="1428"/>
                    <a:pt x="6563" y="1487"/>
                    <a:pt x="6461" y="1565"/>
                  </a:cubicBezTo>
                  <a:lnTo>
                    <a:pt x="6461" y="2074"/>
                  </a:lnTo>
                  <a:cubicBezTo>
                    <a:pt x="6546" y="1982"/>
                    <a:pt x="6634" y="1913"/>
                    <a:pt x="6726" y="1867"/>
                  </a:cubicBezTo>
                  <a:cubicBezTo>
                    <a:pt x="6818" y="1821"/>
                    <a:pt x="6912" y="1798"/>
                    <a:pt x="7009" y="1798"/>
                  </a:cubicBezTo>
                  <a:cubicBezTo>
                    <a:pt x="7162" y="1798"/>
                    <a:pt x="7280" y="1868"/>
                    <a:pt x="7364" y="2006"/>
                  </a:cubicBezTo>
                  <a:cubicBezTo>
                    <a:pt x="7449" y="2145"/>
                    <a:pt x="7491" y="2341"/>
                    <a:pt x="7491" y="2595"/>
                  </a:cubicBezTo>
                  <a:lnTo>
                    <a:pt x="7491" y="2649"/>
                  </a:lnTo>
                  <a:lnTo>
                    <a:pt x="7100" y="2649"/>
                  </a:lnTo>
                  <a:cubicBezTo>
                    <a:pt x="6847" y="2649"/>
                    <a:pt x="6656" y="2745"/>
                    <a:pt x="6528" y="2937"/>
                  </a:cubicBezTo>
                  <a:cubicBezTo>
                    <a:pt x="6400" y="3128"/>
                    <a:pt x="6337" y="3413"/>
                    <a:pt x="6337" y="3790"/>
                  </a:cubicBezTo>
                  <a:cubicBezTo>
                    <a:pt x="6337" y="4114"/>
                    <a:pt x="6388" y="4372"/>
                    <a:pt x="6490" y="4565"/>
                  </a:cubicBezTo>
                  <a:cubicBezTo>
                    <a:pt x="6593" y="4757"/>
                    <a:pt x="6731" y="4854"/>
                    <a:pt x="6905" y="4854"/>
                  </a:cubicBezTo>
                  <a:cubicBezTo>
                    <a:pt x="7042" y="4854"/>
                    <a:pt x="7158" y="4805"/>
                    <a:pt x="7253" y="4708"/>
                  </a:cubicBezTo>
                  <a:cubicBezTo>
                    <a:pt x="7348" y="4612"/>
                    <a:pt x="7427" y="4461"/>
                    <a:pt x="7491" y="4258"/>
                  </a:cubicBezTo>
                  <a:lnTo>
                    <a:pt x="7491" y="4767"/>
                  </a:lnTo>
                  <a:lnTo>
                    <a:pt x="7770" y="4767"/>
                  </a:lnTo>
                  <a:lnTo>
                    <a:pt x="7770" y="2853"/>
                  </a:lnTo>
                  <a:cubicBezTo>
                    <a:pt x="7770" y="2341"/>
                    <a:pt x="7709" y="1960"/>
                    <a:pt x="7588" y="1708"/>
                  </a:cubicBezTo>
                  <a:cubicBezTo>
                    <a:pt x="7467" y="1457"/>
                    <a:pt x="7283" y="1331"/>
                    <a:pt x="7038" y="1331"/>
                  </a:cubicBezTo>
                  <a:close/>
                  <a:moveTo>
                    <a:pt x="9590" y="1"/>
                  </a:moveTo>
                  <a:cubicBezTo>
                    <a:pt x="9536" y="35"/>
                    <a:pt x="9447" y="53"/>
                    <a:pt x="9324" y="55"/>
                  </a:cubicBezTo>
                  <a:cubicBezTo>
                    <a:pt x="9057" y="59"/>
                    <a:pt x="8844" y="141"/>
                    <a:pt x="8685" y="300"/>
                  </a:cubicBezTo>
                  <a:cubicBezTo>
                    <a:pt x="8526" y="460"/>
                    <a:pt x="8401" y="725"/>
                    <a:pt x="8309" y="1094"/>
                  </a:cubicBezTo>
                  <a:cubicBezTo>
                    <a:pt x="8250" y="1330"/>
                    <a:pt x="8221" y="1608"/>
                    <a:pt x="8221" y="1927"/>
                  </a:cubicBezTo>
                  <a:cubicBezTo>
                    <a:pt x="8221" y="2009"/>
                    <a:pt x="8223" y="2169"/>
                    <a:pt x="8229" y="2406"/>
                  </a:cubicBezTo>
                  <a:lnTo>
                    <a:pt x="8238" y="3092"/>
                  </a:lnTo>
                  <a:cubicBezTo>
                    <a:pt x="8245" y="3659"/>
                    <a:pt x="8315" y="4095"/>
                    <a:pt x="8450" y="4398"/>
                  </a:cubicBezTo>
                  <a:cubicBezTo>
                    <a:pt x="8584" y="4702"/>
                    <a:pt x="8773" y="4854"/>
                    <a:pt x="9016" y="4854"/>
                  </a:cubicBezTo>
                  <a:cubicBezTo>
                    <a:pt x="9259" y="4854"/>
                    <a:pt x="9449" y="4697"/>
                    <a:pt x="9587" y="4385"/>
                  </a:cubicBezTo>
                  <a:cubicBezTo>
                    <a:pt x="9726" y="4072"/>
                    <a:pt x="9795" y="3642"/>
                    <a:pt x="9795" y="3092"/>
                  </a:cubicBezTo>
                  <a:cubicBezTo>
                    <a:pt x="9795" y="2541"/>
                    <a:pt x="9726" y="2110"/>
                    <a:pt x="9587" y="1798"/>
                  </a:cubicBezTo>
                  <a:cubicBezTo>
                    <a:pt x="9449" y="1487"/>
                    <a:pt x="9259" y="1331"/>
                    <a:pt x="9016" y="1331"/>
                  </a:cubicBezTo>
                  <a:cubicBezTo>
                    <a:pt x="8803" y="1331"/>
                    <a:pt x="8631" y="1450"/>
                    <a:pt x="8500" y="1687"/>
                  </a:cubicBezTo>
                  <a:lnTo>
                    <a:pt x="8510" y="1520"/>
                  </a:lnTo>
                  <a:cubicBezTo>
                    <a:pt x="8529" y="1214"/>
                    <a:pt x="8640" y="945"/>
                    <a:pt x="8840" y="711"/>
                  </a:cubicBezTo>
                  <a:cubicBezTo>
                    <a:pt x="8917" y="623"/>
                    <a:pt x="9019" y="570"/>
                    <a:pt x="9146" y="552"/>
                  </a:cubicBezTo>
                  <a:lnTo>
                    <a:pt x="9525" y="501"/>
                  </a:lnTo>
                  <a:cubicBezTo>
                    <a:pt x="9571" y="499"/>
                    <a:pt x="9618" y="478"/>
                    <a:pt x="9668" y="438"/>
                  </a:cubicBezTo>
                  <a:lnTo>
                    <a:pt x="9590" y="1"/>
                  </a:lnTo>
                  <a:close/>
                  <a:moveTo>
                    <a:pt x="10914" y="1331"/>
                  </a:moveTo>
                  <a:cubicBezTo>
                    <a:pt x="10671" y="1331"/>
                    <a:pt x="10480" y="1487"/>
                    <a:pt x="10342" y="1798"/>
                  </a:cubicBezTo>
                  <a:cubicBezTo>
                    <a:pt x="10204" y="2110"/>
                    <a:pt x="10135" y="2541"/>
                    <a:pt x="10135" y="3092"/>
                  </a:cubicBezTo>
                  <a:cubicBezTo>
                    <a:pt x="10135" y="3642"/>
                    <a:pt x="10204" y="4072"/>
                    <a:pt x="10342" y="4385"/>
                  </a:cubicBezTo>
                  <a:cubicBezTo>
                    <a:pt x="10480" y="4697"/>
                    <a:pt x="10671" y="4854"/>
                    <a:pt x="10914" y="4854"/>
                  </a:cubicBezTo>
                  <a:cubicBezTo>
                    <a:pt x="11156" y="4854"/>
                    <a:pt x="11347" y="4697"/>
                    <a:pt x="11485" y="4385"/>
                  </a:cubicBezTo>
                  <a:cubicBezTo>
                    <a:pt x="11623" y="4072"/>
                    <a:pt x="11693" y="3642"/>
                    <a:pt x="11693" y="3092"/>
                  </a:cubicBezTo>
                  <a:cubicBezTo>
                    <a:pt x="11693" y="2541"/>
                    <a:pt x="11623" y="2110"/>
                    <a:pt x="11485" y="1798"/>
                  </a:cubicBezTo>
                  <a:cubicBezTo>
                    <a:pt x="11347" y="1487"/>
                    <a:pt x="11156" y="1331"/>
                    <a:pt x="10914" y="1331"/>
                  </a:cubicBezTo>
                  <a:close/>
                  <a:moveTo>
                    <a:pt x="16431" y="1331"/>
                  </a:moveTo>
                  <a:cubicBezTo>
                    <a:pt x="16340" y="1331"/>
                    <a:pt x="16247" y="1350"/>
                    <a:pt x="16151" y="1389"/>
                  </a:cubicBezTo>
                  <a:cubicBezTo>
                    <a:pt x="16055" y="1428"/>
                    <a:pt x="15956" y="1487"/>
                    <a:pt x="15854" y="1565"/>
                  </a:cubicBezTo>
                  <a:lnTo>
                    <a:pt x="15854" y="2074"/>
                  </a:lnTo>
                  <a:cubicBezTo>
                    <a:pt x="15939" y="1982"/>
                    <a:pt x="16027" y="1913"/>
                    <a:pt x="16119" y="1867"/>
                  </a:cubicBezTo>
                  <a:cubicBezTo>
                    <a:pt x="16211" y="1821"/>
                    <a:pt x="16305" y="1798"/>
                    <a:pt x="16402" y="1798"/>
                  </a:cubicBezTo>
                  <a:cubicBezTo>
                    <a:pt x="16555" y="1798"/>
                    <a:pt x="16673" y="1868"/>
                    <a:pt x="16757" y="2006"/>
                  </a:cubicBezTo>
                  <a:cubicBezTo>
                    <a:pt x="16842" y="2145"/>
                    <a:pt x="16884" y="2341"/>
                    <a:pt x="16884" y="2595"/>
                  </a:cubicBezTo>
                  <a:lnTo>
                    <a:pt x="16884" y="2649"/>
                  </a:lnTo>
                  <a:lnTo>
                    <a:pt x="16493" y="2649"/>
                  </a:lnTo>
                  <a:cubicBezTo>
                    <a:pt x="16240" y="2649"/>
                    <a:pt x="16049" y="2745"/>
                    <a:pt x="15921" y="2937"/>
                  </a:cubicBezTo>
                  <a:cubicBezTo>
                    <a:pt x="15793" y="3128"/>
                    <a:pt x="15730" y="3413"/>
                    <a:pt x="15730" y="3790"/>
                  </a:cubicBezTo>
                  <a:cubicBezTo>
                    <a:pt x="15730" y="4114"/>
                    <a:pt x="15781" y="4372"/>
                    <a:pt x="15883" y="4565"/>
                  </a:cubicBezTo>
                  <a:cubicBezTo>
                    <a:pt x="15986" y="4757"/>
                    <a:pt x="16124" y="4854"/>
                    <a:pt x="16298" y="4854"/>
                  </a:cubicBezTo>
                  <a:cubicBezTo>
                    <a:pt x="16435" y="4854"/>
                    <a:pt x="16551" y="4805"/>
                    <a:pt x="16646" y="4708"/>
                  </a:cubicBezTo>
                  <a:cubicBezTo>
                    <a:pt x="16741" y="4612"/>
                    <a:pt x="16820" y="4461"/>
                    <a:pt x="16884" y="4258"/>
                  </a:cubicBezTo>
                  <a:lnTo>
                    <a:pt x="16884" y="4767"/>
                  </a:lnTo>
                  <a:lnTo>
                    <a:pt x="17163" y="4767"/>
                  </a:lnTo>
                  <a:lnTo>
                    <a:pt x="17163" y="2853"/>
                  </a:lnTo>
                  <a:cubicBezTo>
                    <a:pt x="17163" y="2341"/>
                    <a:pt x="17102" y="1960"/>
                    <a:pt x="16981" y="1708"/>
                  </a:cubicBezTo>
                  <a:cubicBezTo>
                    <a:pt x="16860" y="1457"/>
                    <a:pt x="16676" y="1331"/>
                    <a:pt x="16431" y="1331"/>
                  </a:cubicBezTo>
                  <a:close/>
                  <a:moveTo>
                    <a:pt x="19454" y="1331"/>
                  </a:moveTo>
                  <a:cubicBezTo>
                    <a:pt x="19190" y="1331"/>
                    <a:pt x="18981" y="1488"/>
                    <a:pt x="18829" y="1801"/>
                  </a:cubicBezTo>
                  <a:cubicBezTo>
                    <a:pt x="18677" y="2115"/>
                    <a:pt x="18601" y="2545"/>
                    <a:pt x="18601" y="3092"/>
                  </a:cubicBezTo>
                  <a:cubicBezTo>
                    <a:pt x="18601" y="3632"/>
                    <a:pt x="18677" y="4060"/>
                    <a:pt x="18827" y="4377"/>
                  </a:cubicBezTo>
                  <a:cubicBezTo>
                    <a:pt x="18978" y="4695"/>
                    <a:pt x="19181" y="4854"/>
                    <a:pt x="19436" y="4854"/>
                  </a:cubicBezTo>
                  <a:cubicBezTo>
                    <a:pt x="19530" y="4854"/>
                    <a:pt x="19619" y="4836"/>
                    <a:pt x="19702" y="4800"/>
                  </a:cubicBezTo>
                  <a:cubicBezTo>
                    <a:pt x="19785" y="4764"/>
                    <a:pt x="19866" y="4710"/>
                    <a:pt x="19944" y="4638"/>
                  </a:cubicBezTo>
                  <a:lnTo>
                    <a:pt x="19944" y="4129"/>
                  </a:lnTo>
                  <a:cubicBezTo>
                    <a:pt x="19865" y="4215"/>
                    <a:pt x="19786" y="4279"/>
                    <a:pt x="19706" y="4322"/>
                  </a:cubicBezTo>
                  <a:cubicBezTo>
                    <a:pt x="19627" y="4365"/>
                    <a:pt x="19547" y="4386"/>
                    <a:pt x="19466" y="4386"/>
                  </a:cubicBezTo>
                  <a:cubicBezTo>
                    <a:pt x="19286" y="4386"/>
                    <a:pt x="19145" y="4273"/>
                    <a:pt x="19045" y="4046"/>
                  </a:cubicBezTo>
                  <a:cubicBezTo>
                    <a:pt x="18945" y="3820"/>
                    <a:pt x="18895" y="3502"/>
                    <a:pt x="18895" y="3092"/>
                  </a:cubicBezTo>
                  <a:cubicBezTo>
                    <a:pt x="18895" y="2683"/>
                    <a:pt x="18945" y="2365"/>
                    <a:pt x="19045" y="2138"/>
                  </a:cubicBezTo>
                  <a:cubicBezTo>
                    <a:pt x="19145" y="1912"/>
                    <a:pt x="19286" y="1798"/>
                    <a:pt x="19466" y="1798"/>
                  </a:cubicBezTo>
                  <a:cubicBezTo>
                    <a:pt x="19547" y="1798"/>
                    <a:pt x="19627" y="1820"/>
                    <a:pt x="19706" y="1863"/>
                  </a:cubicBezTo>
                  <a:cubicBezTo>
                    <a:pt x="19786" y="1906"/>
                    <a:pt x="19865" y="1970"/>
                    <a:pt x="19944" y="2056"/>
                  </a:cubicBezTo>
                  <a:lnTo>
                    <a:pt x="19944" y="1541"/>
                  </a:lnTo>
                  <a:cubicBezTo>
                    <a:pt x="19867" y="1471"/>
                    <a:pt x="19788" y="1418"/>
                    <a:pt x="19706" y="1383"/>
                  </a:cubicBezTo>
                  <a:cubicBezTo>
                    <a:pt x="19624" y="1348"/>
                    <a:pt x="19540" y="1331"/>
                    <a:pt x="19454" y="1331"/>
                  </a:cubicBezTo>
                  <a:close/>
                  <a:moveTo>
                    <a:pt x="26698" y="1331"/>
                  </a:moveTo>
                  <a:cubicBezTo>
                    <a:pt x="26607" y="1331"/>
                    <a:pt x="26514" y="1350"/>
                    <a:pt x="26418" y="1389"/>
                  </a:cubicBezTo>
                  <a:cubicBezTo>
                    <a:pt x="26322" y="1428"/>
                    <a:pt x="26223" y="1487"/>
                    <a:pt x="26121" y="1565"/>
                  </a:cubicBezTo>
                  <a:lnTo>
                    <a:pt x="26121" y="2074"/>
                  </a:lnTo>
                  <a:cubicBezTo>
                    <a:pt x="26206" y="1982"/>
                    <a:pt x="26294" y="1913"/>
                    <a:pt x="26386" y="1867"/>
                  </a:cubicBezTo>
                  <a:cubicBezTo>
                    <a:pt x="26478" y="1821"/>
                    <a:pt x="26572" y="1798"/>
                    <a:pt x="26669" y="1798"/>
                  </a:cubicBezTo>
                  <a:cubicBezTo>
                    <a:pt x="26822" y="1798"/>
                    <a:pt x="26940" y="1868"/>
                    <a:pt x="27024" y="2006"/>
                  </a:cubicBezTo>
                  <a:cubicBezTo>
                    <a:pt x="27109" y="2145"/>
                    <a:pt x="27151" y="2341"/>
                    <a:pt x="27151" y="2595"/>
                  </a:cubicBezTo>
                  <a:lnTo>
                    <a:pt x="27151" y="2649"/>
                  </a:lnTo>
                  <a:lnTo>
                    <a:pt x="26760" y="2649"/>
                  </a:lnTo>
                  <a:cubicBezTo>
                    <a:pt x="26507" y="2649"/>
                    <a:pt x="26316" y="2745"/>
                    <a:pt x="26188" y="2937"/>
                  </a:cubicBezTo>
                  <a:cubicBezTo>
                    <a:pt x="26060" y="3128"/>
                    <a:pt x="25997" y="3413"/>
                    <a:pt x="25997" y="3790"/>
                  </a:cubicBezTo>
                  <a:cubicBezTo>
                    <a:pt x="25997" y="4114"/>
                    <a:pt x="26048" y="4372"/>
                    <a:pt x="26150" y="4565"/>
                  </a:cubicBezTo>
                  <a:cubicBezTo>
                    <a:pt x="26253" y="4757"/>
                    <a:pt x="26391" y="4854"/>
                    <a:pt x="26565" y="4854"/>
                  </a:cubicBezTo>
                  <a:cubicBezTo>
                    <a:pt x="26702" y="4854"/>
                    <a:pt x="26818" y="4805"/>
                    <a:pt x="26913" y="4708"/>
                  </a:cubicBezTo>
                  <a:cubicBezTo>
                    <a:pt x="27008" y="4612"/>
                    <a:pt x="27087" y="4461"/>
                    <a:pt x="27151" y="4258"/>
                  </a:cubicBezTo>
                  <a:lnTo>
                    <a:pt x="27151" y="4767"/>
                  </a:lnTo>
                  <a:lnTo>
                    <a:pt x="27430" y="4767"/>
                  </a:lnTo>
                  <a:lnTo>
                    <a:pt x="27430" y="2853"/>
                  </a:lnTo>
                  <a:cubicBezTo>
                    <a:pt x="27430" y="2341"/>
                    <a:pt x="27369" y="1960"/>
                    <a:pt x="27248" y="1708"/>
                  </a:cubicBezTo>
                  <a:cubicBezTo>
                    <a:pt x="27127" y="1457"/>
                    <a:pt x="26943" y="1331"/>
                    <a:pt x="26698" y="1331"/>
                  </a:cubicBezTo>
                  <a:close/>
                  <a:moveTo>
                    <a:pt x="30582" y="1331"/>
                  </a:moveTo>
                  <a:cubicBezTo>
                    <a:pt x="30491" y="1331"/>
                    <a:pt x="30398" y="1350"/>
                    <a:pt x="30302" y="1389"/>
                  </a:cubicBezTo>
                  <a:cubicBezTo>
                    <a:pt x="30206" y="1428"/>
                    <a:pt x="30107" y="1487"/>
                    <a:pt x="30005" y="1565"/>
                  </a:cubicBezTo>
                  <a:lnTo>
                    <a:pt x="30005" y="2074"/>
                  </a:lnTo>
                  <a:cubicBezTo>
                    <a:pt x="30090" y="1982"/>
                    <a:pt x="30178" y="1913"/>
                    <a:pt x="30270" y="1867"/>
                  </a:cubicBezTo>
                  <a:cubicBezTo>
                    <a:pt x="30362" y="1821"/>
                    <a:pt x="30456" y="1798"/>
                    <a:pt x="30553" y="1798"/>
                  </a:cubicBezTo>
                  <a:cubicBezTo>
                    <a:pt x="30706" y="1798"/>
                    <a:pt x="30824" y="1868"/>
                    <a:pt x="30908" y="2006"/>
                  </a:cubicBezTo>
                  <a:cubicBezTo>
                    <a:pt x="30993" y="2145"/>
                    <a:pt x="31035" y="2341"/>
                    <a:pt x="31035" y="2595"/>
                  </a:cubicBezTo>
                  <a:lnTo>
                    <a:pt x="31035" y="2649"/>
                  </a:lnTo>
                  <a:lnTo>
                    <a:pt x="30644" y="2649"/>
                  </a:lnTo>
                  <a:cubicBezTo>
                    <a:pt x="30391" y="2649"/>
                    <a:pt x="30200" y="2745"/>
                    <a:pt x="30072" y="2937"/>
                  </a:cubicBezTo>
                  <a:cubicBezTo>
                    <a:pt x="29944" y="3128"/>
                    <a:pt x="29881" y="3413"/>
                    <a:pt x="29881" y="3790"/>
                  </a:cubicBezTo>
                  <a:cubicBezTo>
                    <a:pt x="29881" y="4114"/>
                    <a:pt x="29932" y="4372"/>
                    <a:pt x="30034" y="4565"/>
                  </a:cubicBezTo>
                  <a:cubicBezTo>
                    <a:pt x="30137" y="4757"/>
                    <a:pt x="30275" y="4854"/>
                    <a:pt x="30449" y="4854"/>
                  </a:cubicBezTo>
                  <a:cubicBezTo>
                    <a:pt x="30586" y="4854"/>
                    <a:pt x="30702" y="4805"/>
                    <a:pt x="30797" y="4708"/>
                  </a:cubicBezTo>
                  <a:cubicBezTo>
                    <a:pt x="30892" y="4612"/>
                    <a:pt x="30971" y="4461"/>
                    <a:pt x="31035" y="4258"/>
                  </a:cubicBezTo>
                  <a:lnTo>
                    <a:pt x="31035" y="4767"/>
                  </a:lnTo>
                  <a:lnTo>
                    <a:pt x="31314" y="4767"/>
                  </a:lnTo>
                  <a:lnTo>
                    <a:pt x="31314" y="2853"/>
                  </a:lnTo>
                  <a:cubicBezTo>
                    <a:pt x="31314" y="2341"/>
                    <a:pt x="31253" y="1960"/>
                    <a:pt x="31132" y="1708"/>
                  </a:cubicBezTo>
                  <a:cubicBezTo>
                    <a:pt x="31011" y="1457"/>
                    <a:pt x="30827" y="1331"/>
                    <a:pt x="30582" y="1331"/>
                  </a:cubicBezTo>
                  <a:close/>
                  <a:moveTo>
                    <a:pt x="5286" y="1331"/>
                  </a:moveTo>
                  <a:cubicBezTo>
                    <a:pt x="5161" y="1331"/>
                    <a:pt x="5055" y="1379"/>
                    <a:pt x="4965" y="1476"/>
                  </a:cubicBezTo>
                  <a:cubicBezTo>
                    <a:pt x="4876" y="1573"/>
                    <a:pt x="4802" y="1721"/>
                    <a:pt x="4743" y="1921"/>
                  </a:cubicBezTo>
                  <a:lnTo>
                    <a:pt x="4743" y="1412"/>
                  </a:lnTo>
                  <a:lnTo>
                    <a:pt x="4463" y="1412"/>
                  </a:lnTo>
                  <a:lnTo>
                    <a:pt x="4463" y="6043"/>
                  </a:lnTo>
                  <a:lnTo>
                    <a:pt x="4743" y="6043"/>
                  </a:lnTo>
                  <a:lnTo>
                    <a:pt x="4743" y="4264"/>
                  </a:lnTo>
                  <a:cubicBezTo>
                    <a:pt x="4802" y="4463"/>
                    <a:pt x="4876" y="4612"/>
                    <a:pt x="4965" y="4708"/>
                  </a:cubicBezTo>
                  <a:cubicBezTo>
                    <a:pt x="5055" y="4805"/>
                    <a:pt x="5161" y="4854"/>
                    <a:pt x="5286" y="4854"/>
                  </a:cubicBezTo>
                  <a:cubicBezTo>
                    <a:pt x="5492" y="4854"/>
                    <a:pt x="5659" y="4692"/>
                    <a:pt x="5788" y="4368"/>
                  </a:cubicBezTo>
                  <a:cubicBezTo>
                    <a:pt x="5916" y="4045"/>
                    <a:pt x="5981" y="3620"/>
                    <a:pt x="5981" y="3092"/>
                  </a:cubicBezTo>
                  <a:cubicBezTo>
                    <a:pt x="5981" y="2565"/>
                    <a:pt x="5916" y="2140"/>
                    <a:pt x="5788" y="1816"/>
                  </a:cubicBezTo>
                  <a:cubicBezTo>
                    <a:pt x="5659" y="1493"/>
                    <a:pt x="5492" y="1331"/>
                    <a:pt x="5286" y="13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349000" y="717775"/>
              <a:ext cx="117925" cy="25"/>
            </a:xfrm>
            <a:custGeom>
              <a:rect b="b" l="l" r="r" t="t"/>
              <a:pathLst>
                <a:path extrusionOk="0" fill="none" h="1" w="4717">
                  <a:moveTo>
                    <a:pt x="1" y="1"/>
                  </a:moveTo>
                  <a:lnTo>
                    <a:pt x="4716" y="1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63800" y="668700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50"/>
                  </a:moveTo>
                  <a:lnTo>
                    <a:pt x="2048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49000" y="1273000"/>
              <a:ext cx="117925" cy="25"/>
            </a:xfrm>
            <a:custGeom>
              <a:rect b="b" l="l" r="r" t="t"/>
              <a:pathLst>
                <a:path extrusionOk="0" fill="none" h="1" w="4717">
                  <a:moveTo>
                    <a:pt x="1" y="0"/>
                  </a:moveTo>
                  <a:lnTo>
                    <a:pt x="4716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63800" y="1223925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49"/>
                  </a:moveTo>
                  <a:lnTo>
                    <a:pt x="2048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349000" y="2671775"/>
              <a:ext cx="1272000" cy="25"/>
            </a:xfrm>
            <a:custGeom>
              <a:rect b="b" l="l" r="r" t="t"/>
              <a:pathLst>
                <a:path extrusionOk="0" fill="none" h="1" w="50880">
                  <a:moveTo>
                    <a:pt x="1" y="0"/>
                  </a:moveTo>
                  <a:lnTo>
                    <a:pt x="50880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617875" y="2622675"/>
              <a:ext cx="51225" cy="101275"/>
            </a:xfrm>
            <a:custGeom>
              <a:rect b="b" l="l" r="r" t="t"/>
              <a:pathLst>
                <a:path extrusionOk="0" h="4051" w="2049">
                  <a:moveTo>
                    <a:pt x="1" y="4050"/>
                  </a:moveTo>
                  <a:lnTo>
                    <a:pt x="2048" y="20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065650" y="1273000"/>
              <a:ext cx="302500" cy="25"/>
            </a:xfrm>
            <a:custGeom>
              <a:rect b="b" l="l" r="r" t="t"/>
              <a:pathLst>
                <a:path extrusionOk="0" fill="none" h="1" w="12100">
                  <a:moveTo>
                    <a:pt x="1" y="0"/>
                  </a:moveTo>
                  <a:lnTo>
                    <a:pt x="12100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365025" y="1223925"/>
              <a:ext cx="49675" cy="101250"/>
            </a:xfrm>
            <a:custGeom>
              <a:rect b="b" l="l" r="r" t="t"/>
              <a:pathLst>
                <a:path extrusionOk="0" h="4050" w="1987">
                  <a:moveTo>
                    <a:pt x="1" y="4049"/>
                  </a:moveTo>
                  <a:lnTo>
                    <a:pt x="1986" y="20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734225" y="1273000"/>
              <a:ext cx="69825" cy="25"/>
            </a:xfrm>
            <a:custGeom>
              <a:rect b="b" l="l" r="r" t="t"/>
              <a:pathLst>
                <a:path extrusionOk="0" fill="none" h="1" w="2793">
                  <a:moveTo>
                    <a:pt x="0" y="0"/>
                  </a:moveTo>
                  <a:lnTo>
                    <a:pt x="2792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800925" y="1223925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49"/>
                  </a:moveTo>
                  <a:lnTo>
                    <a:pt x="2048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354700" y="1273000"/>
              <a:ext cx="99300" cy="25"/>
            </a:xfrm>
            <a:custGeom>
              <a:rect b="b" l="l" r="r" t="t"/>
              <a:pathLst>
                <a:path extrusionOk="0" fill="none" h="1" w="3972">
                  <a:moveTo>
                    <a:pt x="0" y="0"/>
                  </a:moveTo>
                  <a:lnTo>
                    <a:pt x="3971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450875" y="1223925"/>
              <a:ext cx="49650" cy="101250"/>
            </a:xfrm>
            <a:custGeom>
              <a:rect b="b" l="l" r="r" t="t"/>
              <a:pathLst>
                <a:path extrusionOk="0" h="4050" w="1986">
                  <a:moveTo>
                    <a:pt x="0" y="4049"/>
                  </a:moveTo>
                  <a:lnTo>
                    <a:pt x="1986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056350" y="699375"/>
              <a:ext cx="738400" cy="25"/>
            </a:xfrm>
            <a:custGeom>
              <a:rect b="b" l="l" r="r" t="t"/>
              <a:pathLst>
                <a:path extrusionOk="0" fill="none" h="1" w="29536">
                  <a:moveTo>
                    <a:pt x="0" y="0"/>
                  </a:moveTo>
                  <a:lnTo>
                    <a:pt x="29535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791600" y="650300"/>
              <a:ext cx="51225" cy="101250"/>
            </a:xfrm>
            <a:custGeom>
              <a:rect b="b" l="l" r="r" t="t"/>
              <a:pathLst>
                <a:path extrusionOk="0" h="4050" w="2049">
                  <a:moveTo>
                    <a:pt x="1" y="4049"/>
                  </a:moveTo>
                  <a:lnTo>
                    <a:pt x="2049" y="19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354700" y="677900"/>
              <a:ext cx="584825" cy="25"/>
            </a:xfrm>
            <a:custGeom>
              <a:rect b="b" l="l" r="r" t="t"/>
              <a:pathLst>
                <a:path extrusionOk="0" fill="none" h="1" w="23393">
                  <a:moveTo>
                    <a:pt x="0" y="1"/>
                  </a:moveTo>
                  <a:lnTo>
                    <a:pt x="23392" y="1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936400" y="628825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49"/>
                  </a:moveTo>
                  <a:lnTo>
                    <a:pt x="2048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858825" y="1254600"/>
              <a:ext cx="69825" cy="25"/>
            </a:xfrm>
            <a:custGeom>
              <a:rect b="b" l="l" r="r" t="t"/>
              <a:pathLst>
                <a:path extrusionOk="0" fill="none" h="1" w="2793">
                  <a:moveTo>
                    <a:pt x="1" y="0"/>
                  </a:moveTo>
                  <a:lnTo>
                    <a:pt x="2793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925525" y="1205500"/>
              <a:ext cx="49675" cy="101250"/>
            </a:xfrm>
            <a:custGeom>
              <a:rect b="b" l="l" r="r" t="t"/>
              <a:pathLst>
                <a:path extrusionOk="0" h="4050" w="1987">
                  <a:moveTo>
                    <a:pt x="1" y="4050"/>
                  </a:moveTo>
                  <a:lnTo>
                    <a:pt x="1986" y="20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655625" y="2653350"/>
              <a:ext cx="283900" cy="25"/>
            </a:xfrm>
            <a:custGeom>
              <a:rect b="b" l="l" r="r" t="t"/>
              <a:pathLst>
                <a:path extrusionOk="0" fill="none" h="1" w="11356">
                  <a:moveTo>
                    <a:pt x="0" y="1"/>
                  </a:moveTo>
                  <a:lnTo>
                    <a:pt x="11355" y="1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936400" y="2604275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50"/>
                  </a:moveTo>
                  <a:lnTo>
                    <a:pt x="2048" y="2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093575" y="6125"/>
              <a:ext cx="4675" cy="6150"/>
            </a:xfrm>
            <a:custGeom>
              <a:rect b="b" l="l" r="r" t="t"/>
              <a:pathLst>
                <a:path extrusionOk="0" h="246" w="187">
                  <a:moveTo>
                    <a:pt x="63" y="0"/>
                  </a:moveTo>
                  <a:lnTo>
                    <a:pt x="1" y="123"/>
                  </a:lnTo>
                  <a:lnTo>
                    <a:pt x="63" y="246"/>
                  </a:lnTo>
                  <a:lnTo>
                    <a:pt x="187" y="246"/>
                  </a:lnTo>
                  <a:lnTo>
                    <a:pt x="125" y="12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093575" y="214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1093575" y="398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093575" y="582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093575" y="766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093575" y="950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093575" y="1134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093575" y="1319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093575" y="1503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093575" y="1687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93575" y="1871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093575" y="2055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093575" y="2239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093575" y="2423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093575" y="2607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93575" y="2791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093575" y="2975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093575" y="3159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093575" y="3343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093575" y="3527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093575" y="3711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093575" y="3895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093575" y="4079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093575" y="4263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93575" y="4447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093575" y="4631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093575" y="4815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93575" y="5000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93575" y="5184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093575" y="5368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093575" y="5552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093575" y="5736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093575" y="59200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93575" y="6104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093575" y="6288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093575" y="6472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093575" y="6656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093575" y="68402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093575" y="7024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093575" y="7208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093575" y="7392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1093575" y="7576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093575" y="77605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093575" y="7944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1093575" y="8128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1093575" y="8312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093575" y="8496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1093575" y="86807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093575" y="8865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093575" y="9049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1093575" y="9233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1093575" y="9417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093575" y="96010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093575" y="9785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093575" y="9969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1093575" y="10153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093575" y="10337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1093575" y="10521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1093575" y="10705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1093575" y="10889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093575" y="11073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1093575" y="11257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1093575" y="11441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093575" y="11625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1093575" y="11809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1093575" y="11993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1093575" y="12177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1093575" y="12361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093575" y="12546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093575" y="12730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093575" y="12914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093575" y="13098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093575" y="13282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093575" y="13466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093575" y="13650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093575" y="13834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093575" y="14018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093575" y="14202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093575" y="14386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093575" y="14570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093575" y="14754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1093575" y="14938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093575" y="15122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1093575" y="153065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1093575" y="15490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1093575" y="15674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1093575" y="15858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093575" y="16042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093575" y="162267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093575" y="16411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093575" y="16595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093575" y="16779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093575" y="16963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093575" y="171470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093575" y="17331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093575" y="17515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093575" y="17699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093575" y="17883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093575" y="180672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1093575" y="18251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093575" y="18435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093575" y="18619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093575" y="18803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1093575" y="189875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093575" y="19171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093575" y="19355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093575" y="19539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1093575" y="19723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093575" y="19907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093575" y="20092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093575" y="20276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1093575" y="20460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1093575" y="20644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093575" y="20828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093575" y="21012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1093575" y="21196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1093575" y="21380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1093575" y="21564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1093575" y="21748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093575" y="21932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093575" y="22116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093575" y="22300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093575" y="22484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093575" y="22668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093575" y="22852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093575" y="23036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093575" y="23220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093575" y="23404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093575" y="23588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1093575" y="23773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093575" y="23957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093575" y="24141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93575" y="24325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1093575" y="24509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1093575" y="24693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5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5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1093575" y="24877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1093575" y="25061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093575" y="25245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093575" y="254292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093575" y="256132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093575" y="25797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093575" y="25981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093575" y="26165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093575" y="263495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093575" y="2653350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093575" y="26717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093575" y="26901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093575" y="27085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093575" y="2726975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1093575" y="2745375"/>
              <a:ext cx="4675" cy="9250"/>
            </a:xfrm>
            <a:custGeom>
              <a:rect b="b" l="l" r="r" t="t"/>
              <a:pathLst>
                <a:path extrusionOk="0" h="370" w="187">
                  <a:moveTo>
                    <a:pt x="63" y="1"/>
                  </a:moveTo>
                  <a:lnTo>
                    <a:pt x="1" y="124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093575" y="27638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093575" y="27822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0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8"/>
                  </a:lnTo>
                  <a:lnTo>
                    <a:pt x="187" y="368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093575" y="2800600"/>
              <a:ext cx="4675" cy="9225"/>
            </a:xfrm>
            <a:custGeom>
              <a:rect b="b" l="l" r="r" t="t"/>
              <a:pathLst>
                <a:path extrusionOk="0" h="369" w="187">
                  <a:moveTo>
                    <a:pt x="63" y="1"/>
                  </a:moveTo>
                  <a:lnTo>
                    <a:pt x="1" y="123"/>
                  </a:lnTo>
                  <a:lnTo>
                    <a:pt x="1" y="246"/>
                  </a:lnTo>
                  <a:lnTo>
                    <a:pt x="63" y="369"/>
                  </a:lnTo>
                  <a:lnTo>
                    <a:pt x="187" y="369"/>
                  </a:lnTo>
                  <a:lnTo>
                    <a:pt x="187" y="246"/>
                  </a:lnTo>
                  <a:lnTo>
                    <a:pt x="187" y="123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0" y="1760725"/>
              <a:ext cx="350575" cy="291425"/>
            </a:xfrm>
            <a:custGeom>
              <a:rect b="b" l="l" r="r" t="t"/>
              <a:pathLst>
                <a:path extrusionOk="0" h="11657" w="14023">
                  <a:moveTo>
                    <a:pt x="0" y="0"/>
                  </a:moveTo>
                  <a:lnTo>
                    <a:pt x="0" y="11657"/>
                  </a:lnTo>
                  <a:lnTo>
                    <a:pt x="14023" y="11657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8625" y="1855475"/>
              <a:ext cx="283325" cy="145775"/>
            </a:xfrm>
            <a:custGeom>
              <a:rect b="b" l="l" r="r" t="t"/>
              <a:pathLst>
                <a:path extrusionOk="0" h="5831" w="11333">
                  <a:moveTo>
                    <a:pt x="2998" y="1585"/>
                  </a:moveTo>
                  <a:cubicBezTo>
                    <a:pt x="3136" y="1585"/>
                    <a:pt x="3246" y="1675"/>
                    <a:pt x="3329" y="1855"/>
                  </a:cubicBezTo>
                  <a:cubicBezTo>
                    <a:pt x="3413" y="2035"/>
                    <a:pt x="3455" y="2275"/>
                    <a:pt x="3457" y="2577"/>
                  </a:cubicBezTo>
                  <a:lnTo>
                    <a:pt x="2464" y="2580"/>
                  </a:lnTo>
                  <a:cubicBezTo>
                    <a:pt x="2478" y="2264"/>
                    <a:pt x="2532" y="2020"/>
                    <a:pt x="2625" y="1846"/>
                  </a:cubicBezTo>
                  <a:cubicBezTo>
                    <a:pt x="2719" y="1672"/>
                    <a:pt x="2843" y="1585"/>
                    <a:pt x="2998" y="1585"/>
                  </a:cubicBezTo>
                  <a:close/>
                  <a:moveTo>
                    <a:pt x="8584" y="1585"/>
                  </a:moveTo>
                  <a:cubicBezTo>
                    <a:pt x="8733" y="1585"/>
                    <a:pt x="8851" y="1702"/>
                    <a:pt x="8937" y="1934"/>
                  </a:cubicBezTo>
                  <a:cubicBezTo>
                    <a:pt x="9024" y="2167"/>
                    <a:pt x="9068" y="2482"/>
                    <a:pt x="9068" y="2879"/>
                  </a:cubicBezTo>
                  <a:cubicBezTo>
                    <a:pt x="9068" y="3279"/>
                    <a:pt x="9024" y="3594"/>
                    <a:pt x="8937" y="3826"/>
                  </a:cubicBezTo>
                  <a:cubicBezTo>
                    <a:pt x="8851" y="4058"/>
                    <a:pt x="8733" y="4174"/>
                    <a:pt x="8584" y="4174"/>
                  </a:cubicBezTo>
                  <a:cubicBezTo>
                    <a:pt x="8434" y="4174"/>
                    <a:pt x="8316" y="4058"/>
                    <a:pt x="8229" y="3828"/>
                  </a:cubicBezTo>
                  <a:cubicBezTo>
                    <a:pt x="8143" y="3597"/>
                    <a:pt x="8100" y="3281"/>
                    <a:pt x="8100" y="2879"/>
                  </a:cubicBezTo>
                  <a:cubicBezTo>
                    <a:pt x="8100" y="2478"/>
                    <a:pt x="8143" y="2162"/>
                    <a:pt x="8230" y="1931"/>
                  </a:cubicBezTo>
                  <a:cubicBezTo>
                    <a:pt x="8317" y="1701"/>
                    <a:pt x="8435" y="1585"/>
                    <a:pt x="8584" y="1585"/>
                  </a:cubicBezTo>
                  <a:close/>
                  <a:moveTo>
                    <a:pt x="10569" y="1579"/>
                  </a:moveTo>
                  <a:cubicBezTo>
                    <a:pt x="10716" y="1579"/>
                    <a:pt x="10832" y="1695"/>
                    <a:pt x="10916" y="1925"/>
                  </a:cubicBezTo>
                  <a:cubicBezTo>
                    <a:pt x="11001" y="2156"/>
                    <a:pt x="11043" y="2474"/>
                    <a:pt x="11043" y="2879"/>
                  </a:cubicBezTo>
                  <a:cubicBezTo>
                    <a:pt x="11043" y="3285"/>
                    <a:pt x="11001" y="3603"/>
                    <a:pt x="10916" y="3834"/>
                  </a:cubicBezTo>
                  <a:cubicBezTo>
                    <a:pt x="10832" y="4064"/>
                    <a:pt x="10716" y="4180"/>
                    <a:pt x="10569" y="4180"/>
                  </a:cubicBezTo>
                  <a:cubicBezTo>
                    <a:pt x="10421" y="4180"/>
                    <a:pt x="10305" y="4064"/>
                    <a:pt x="10221" y="3834"/>
                  </a:cubicBezTo>
                  <a:cubicBezTo>
                    <a:pt x="10137" y="3603"/>
                    <a:pt x="10095" y="3285"/>
                    <a:pt x="10095" y="2879"/>
                  </a:cubicBezTo>
                  <a:cubicBezTo>
                    <a:pt x="10095" y="2474"/>
                    <a:pt x="10137" y="2156"/>
                    <a:pt x="10221" y="1925"/>
                  </a:cubicBezTo>
                  <a:cubicBezTo>
                    <a:pt x="10305" y="1695"/>
                    <a:pt x="10421" y="1579"/>
                    <a:pt x="10569" y="1579"/>
                  </a:cubicBezTo>
                  <a:close/>
                  <a:moveTo>
                    <a:pt x="4182" y="1199"/>
                  </a:moveTo>
                  <a:lnTo>
                    <a:pt x="4182" y="4554"/>
                  </a:lnTo>
                  <a:lnTo>
                    <a:pt x="4463" y="4554"/>
                  </a:lnTo>
                  <a:lnTo>
                    <a:pt x="4463" y="3008"/>
                  </a:lnTo>
                  <a:lnTo>
                    <a:pt x="5367" y="3008"/>
                  </a:lnTo>
                  <a:lnTo>
                    <a:pt x="5367" y="4554"/>
                  </a:lnTo>
                  <a:lnTo>
                    <a:pt x="5647" y="4554"/>
                  </a:lnTo>
                  <a:lnTo>
                    <a:pt x="5647" y="1199"/>
                  </a:lnTo>
                  <a:lnTo>
                    <a:pt x="5367" y="1199"/>
                  </a:lnTo>
                  <a:lnTo>
                    <a:pt x="5367" y="2568"/>
                  </a:lnTo>
                  <a:lnTo>
                    <a:pt x="4463" y="2568"/>
                  </a:lnTo>
                  <a:lnTo>
                    <a:pt x="4463" y="1199"/>
                  </a:lnTo>
                  <a:close/>
                  <a:moveTo>
                    <a:pt x="1105" y="1"/>
                  </a:moveTo>
                  <a:cubicBezTo>
                    <a:pt x="763" y="1"/>
                    <a:pt x="493" y="208"/>
                    <a:pt x="296" y="622"/>
                  </a:cubicBezTo>
                  <a:cubicBezTo>
                    <a:pt x="99" y="1037"/>
                    <a:pt x="1" y="1603"/>
                    <a:pt x="1" y="2322"/>
                  </a:cubicBezTo>
                  <a:cubicBezTo>
                    <a:pt x="1" y="3039"/>
                    <a:pt x="99" y="3605"/>
                    <a:pt x="296" y="4019"/>
                  </a:cubicBezTo>
                  <a:cubicBezTo>
                    <a:pt x="493" y="4434"/>
                    <a:pt x="763" y="4641"/>
                    <a:pt x="1105" y="4641"/>
                  </a:cubicBezTo>
                  <a:cubicBezTo>
                    <a:pt x="1238" y="4641"/>
                    <a:pt x="1365" y="4605"/>
                    <a:pt x="1485" y="4533"/>
                  </a:cubicBezTo>
                  <a:cubicBezTo>
                    <a:pt x="1604" y="4461"/>
                    <a:pt x="1718" y="4353"/>
                    <a:pt x="1825" y="4210"/>
                  </a:cubicBezTo>
                  <a:lnTo>
                    <a:pt x="1825" y="3577"/>
                  </a:lnTo>
                  <a:cubicBezTo>
                    <a:pt x="1722" y="3767"/>
                    <a:pt x="1612" y="3909"/>
                    <a:pt x="1495" y="4003"/>
                  </a:cubicBezTo>
                  <a:cubicBezTo>
                    <a:pt x="1379" y="4097"/>
                    <a:pt x="1255" y="4144"/>
                    <a:pt x="1123" y="4144"/>
                  </a:cubicBezTo>
                  <a:cubicBezTo>
                    <a:pt x="865" y="4144"/>
                    <a:pt x="667" y="3987"/>
                    <a:pt x="530" y="3675"/>
                  </a:cubicBezTo>
                  <a:cubicBezTo>
                    <a:pt x="392" y="3362"/>
                    <a:pt x="324" y="2911"/>
                    <a:pt x="324" y="2322"/>
                  </a:cubicBezTo>
                  <a:cubicBezTo>
                    <a:pt x="324" y="1731"/>
                    <a:pt x="392" y="1279"/>
                    <a:pt x="530" y="967"/>
                  </a:cubicBezTo>
                  <a:cubicBezTo>
                    <a:pt x="667" y="654"/>
                    <a:pt x="865" y="498"/>
                    <a:pt x="1123" y="498"/>
                  </a:cubicBezTo>
                  <a:cubicBezTo>
                    <a:pt x="1255" y="498"/>
                    <a:pt x="1379" y="545"/>
                    <a:pt x="1495" y="639"/>
                  </a:cubicBezTo>
                  <a:cubicBezTo>
                    <a:pt x="1612" y="733"/>
                    <a:pt x="1722" y="874"/>
                    <a:pt x="1825" y="1064"/>
                  </a:cubicBezTo>
                  <a:lnTo>
                    <a:pt x="1825" y="426"/>
                  </a:lnTo>
                  <a:cubicBezTo>
                    <a:pt x="1720" y="284"/>
                    <a:pt x="1607" y="178"/>
                    <a:pt x="1488" y="107"/>
                  </a:cubicBezTo>
                  <a:cubicBezTo>
                    <a:pt x="1368" y="36"/>
                    <a:pt x="1240" y="1"/>
                    <a:pt x="1105" y="1"/>
                  </a:cubicBezTo>
                  <a:close/>
                  <a:moveTo>
                    <a:pt x="2995" y="1118"/>
                  </a:moveTo>
                  <a:cubicBezTo>
                    <a:pt x="2741" y="1118"/>
                    <a:pt x="2539" y="1279"/>
                    <a:pt x="2389" y="1602"/>
                  </a:cubicBezTo>
                  <a:cubicBezTo>
                    <a:pt x="2239" y="1924"/>
                    <a:pt x="2164" y="2360"/>
                    <a:pt x="2164" y="2909"/>
                  </a:cubicBezTo>
                  <a:cubicBezTo>
                    <a:pt x="2164" y="3441"/>
                    <a:pt x="2243" y="3862"/>
                    <a:pt x="2401" y="4174"/>
                  </a:cubicBezTo>
                  <a:cubicBezTo>
                    <a:pt x="2559" y="4485"/>
                    <a:pt x="2773" y="4641"/>
                    <a:pt x="3044" y="4641"/>
                  </a:cubicBezTo>
                  <a:cubicBezTo>
                    <a:pt x="3152" y="4641"/>
                    <a:pt x="3259" y="4619"/>
                    <a:pt x="3364" y="4575"/>
                  </a:cubicBezTo>
                  <a:cubicBezTo>
                    <a:pt x="3469" y="4531"/>
                    <a:pt x="3571" y="4467"/>
                    <a:pt x="3671" y="4383"/>
                  </a:cubicBezTo>
                  <a:lnTo>
                    <a:pt x="3671" y="3862"/>
                  </a:lnTo>
                  <a:cubicBezTo>
                    <a:pt x="3572" y="3966"/>
                    <a:pt x="3472" y="4044"/>
                    <a:pt x="3372" y="4096"/>
                  </a:cubicBezTo>
                  <a:cubicBezTo>
                    <a:pt x="3271" y="4148"/>
                    <a:pt x="3168" y="4174"/>
                    <a:pt x="3061" y="4174"/>
                  </a:cubicBezTo>
                  <a:cubicBezTo>
                    <a:pt x="2876" y="4174"/>
                    <a:pt x="2732" y="4074"/>
                    <a:pt x="2628" y="3876"/>
                  </a:cubicBezTo>
                  <a:cubicBezTo>
                    <a:pt x="2525" y="3677"/>
                    <a:pt x="2467" y="3388"/>
                    <a:pt x="2455" y="3008"/>
                  </a:cubicBezTo>
                  <a:lnTo>
                    <a:pt x="3736" y="3008"/>
                  </a:lnTo>
                  <a:lnTo>
                    <a:pt x="3736" y="2739"/>
                  </a:lnTo>
                  <a:cubicBezTo>
                    <a:pt x="3736" y="2239"/>
                    <a:pt x="3670" y="1845"/>
                    <a:pt x="3537" y="1554"/>
                  </a:cubicBezTo>
                  <a:cubicBezTo>
                    <a:pt x="3404" y="1263"/>
                    <a:pt x="3224" y="1118"/>
                    <a:pt x="2995" y="1118"/>
                  </a:cubicBezTo>
                  <a:close/>
                  <a:moveTo>
                    <a:pt x="6953" y="1118"/>
                  </a:moveTo>
                  <a:cubicBezTo>
                    <a:pt x="6688" y="1118"/>
                    <a:pt x="6480" y="1275"/>
                    <a:pt x="6328" y="1588"/>
                  </a:cubicBezTo>
                  <a:cubicBezTo>
                    <a:pt x="6176" y="1902"/>
                    <a:pt x="6100" y="2332"/>
                    <a:pt x="6100" y="2879"/>
                  </a:cubicBezTo>
                  <a:cubicBezTo>
                    <a:pt x="6100" y="3419"/>
                    <a:pt x="6175" y="3847"/>
                    <a:pt x="6326" y="4165"/>
                  </a:cubicBezTo>
                  <a:cubicBezTo>
                    <a:pt x="6476" y="4482"/>
                    <a:pt x="6679" y="4641"/>
                    <a:pt x="6934" y="4641"/>
                  </a:cubicBezTo>
                  <a:cubicBezTo>
                    <a:pt x="7028" y="4641"/>
                    <a:pt x="7117" y="4623"/>
                    <a:pt x="7200" y="4587"/>
                  </a:cubicBezTo>
                  <a:cubicBezTo>
                    <a:pt x="7284" y="4551"/>
                    <a:pt x="7364" y="4497"/>
                    <a:pt x="7442" y="4425"/>
                  </a:cubicBezTo>
                  <a:lnTo>
                    <a:pt x="7442" y="3916"/>
                  </a:lnTo>
                  <a:cubicBezTo>
                    <a:pt x="7363" y="4002"/>
                    <a:pt x="7284" y="4066"/>
                    <a:pt x="7205" y="4109"/>
                  </a:cubicBezTo>
                  <a:cubicBezTo>
                    <a:pt x="7126" y="4152"/>
                    <a:pt x="7046" y="4174"/>
                    <a:pt x="6965" y="4174"/>
                  </a:cubicBezTo>
                  <a:cubicBezTo>
                    <a:pt x="6784" y="4174"/>
                    <a:pt x="6644" y="4060"/>
                    <a:pt x="6544" y="3834"/>
                  </a:cubicBezTo>
                  <a:cubicBezTo>
                    <a:pt x="6444" y="3607"/>
                    <a:pt x="6394" y="3289"/>
                    <a:pt x="6394" y="2879"/>
                  </a:cubicBezTo>
                  <a:cubicBezTo>
                    <a:pt x="6394" y="2470"/>
                    <a:pt x="6444" y="2152"/>
                    <a:pt x="6544" y="1925"/>
                  </a:cubicBezTo>
                  <a:cubicBezTo>
                    <a:pt x="6644" y="1699"/>
                    <a:pt x="6784" y="1585"/>
                    <a:pt x="6965" y="1585"/>
                  </a:cubicBezTo>
                  <a:cubicBezTo>
                    <a:pt x="7046" y="1585"/>
                    <a:pt x="7126" y="1607"/>
                    <a:pt x="7205" y="1650"/>
                  </a:cubicBezTo>
                  <a:cubicBezTo>
                    <a:pt x="7284" y="1693"/>
                    <a:pt x="7363" y="1757"/>
                    <a:pt x="7442" y="1843"/>
                  </a:cubicBezTo>
                  <a:lnTo>
                    <a:pt x="7442" y="1328"/>
                  </a:lnTo>
                  <a:cubicBezTo>
                    <a:pt x="7365" y="1258"/>
                    <a:pt x="7286" y="1205"/>
                    <a:pt x="7204" y="1171"/>
                  </a:cubicBezTo>
                  <a:cubicBezTo>
                    <a:pt x="7122" y="1136"/>
                    <a:pt x="7039" y="1118"/>
                    <a:pt x="6953" y="1118"/>
                  </a:cubicBezTo>
                  <a:close/>
                  <a:moveTo>
                    <a:pt x="8584" y="1118"/>
                  </a:moveTo>
                  <a:cubicBezTo>
                    <a:pt x="8341" y="1118"/>
                    <a:pt x="8150" y="1274"/>
                    <a:pt x="8013" y="1585"/>
                  </a:cubicBezTo>
                  <a:cubicBezTo>
                    <a:pt x="7875" y="1897"/>
                    <a:pt x="7806" y="2328"/>
                    <a:pt x="7806" y="2879"/>
                  </a:cubicBezTo>
                  <a:cubicBezTo>
                    <a:pt x="7806" y="3429"/>
                    <a:pt x="7875" y="3860"/>
                    <a:pt x="8013" y="4172"/>
                  </a:cubicBezTo>
                  <a:cubicBezTo>
                    <a:pt x="8150" y="4485"/>
                    <a:pt x="8341" y="4641"/>
                    <a:pt x="8584" y="4641"/>
                  </a:cubicBezTo>
                  <a:cubicBezTo>
                    <a:pt x="8827" y="4641"/>
                    <a:pt x="9017" y="4485"/>
                    <a:pt x="9156" y="4172"/>
                  </a:cubicBezTo>
                  <a:cubicBezTo>
                    <a:pt x="9294" y="3860"/>
                    <a:pt x="9363" y="3429"/>
                    <a:pt x="9363" y="2879"/>
                  </a:cubicBezTo>
                  <a:cubicBezTo>
                    <a:pt x="9363" y="2328"/>
                    <a:pt x="9294" y="1897"/>
                    <a:pt x="9156" y="1585"/>
                  </a:cubicBezTo>
                  <a:cubicBezTo>
                    <a:pt x="9017" y="1274"/>
                    <a:pt x="8827" y="1118"/>
                    <a:pt x="8584" y="1118"/>
                  </a:cubicBezTo>
                  <a:close/>
                  <a:moveTo>
                    <a:pt x="10637" y="1118"/>
                  </a:moveTo>
                  <a:cubicBezTo>
                    <a:pt x="10513" y="1118"/>
                    <a:pt x="10406" y="1167"/>
                    <a:pt x="10317" y="1263"/>
                  </a:cubicBezTo>
                  <a:cubicBezTo>
                    <a:pt x="10227" y="1360"/>
                    <a:pt x="10153" y="1509"/>
                    <a:pt x="10095" y="1708"/>
                  </a:cubicBezTo>
                  <a:lnTo>
                    <a:pt x="10095" y="1199"/>
                  </a:lnTo>
                  <a:lnTo>
                    <a:pt x="9814" y="1199"/>
                  </a:lnTo>
                  <a:lnTo>
                    <a:pt x="9814" y="5830"/>
                  </a:lnTo>
                  <a:lnTo>
                    <a:pt x="10095" y="5830"/>
                  </a:lnTo>
                  <a:lnTo>
                    <a:pt x="10095" y="4051"/>
                  </a:lnTo>
                  <a:cubicBezTo>
                    <a:pt x="10153" y="4250"/>
                    <a:pt x="10227" y="4399"/>
                    <a:pt x="10317" y="4496"/>
                  </a:cubicBezTo>
                  <a:cubicBezTo>
                    <a:pt x="10406" y="4592"/>
                    <a:pt x="10513" y="4641"/>
                    <a:pt x="10637" y="4641"/>
                  </a:cubicBezTo>
                  <a:cubicBezTo>
                    <a:pt x="10843" y="4641"/>
                    <a:pt x="11010" y="4479"/>
                    <a:pt x="11139" y="4156"/>
                  </a:cubicBezTo>
                  <a:cubicBezTo>
                    <a:pt x="11268" y="3832"/>
                    <a:pt x="11332" y="3407"/>
                    <a:pt x="11332" y="2879"/>
                  </a:cubicBezTo>
                  <a:cubicBezTo>
                    <a:pt x="11332" y="2352"/>
                    <a:pt x="11268" y="1927"/>
                    <a:pt x="11139" y="1603"/>
                  </a:cubicBezTo>
                  <a:cubicBezTo>
                    <a:pt x="11010" y="1280"/>
                    <a:pt x="10843" y="1118"/>
                    <a:pt x="10637" y="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852100" y="1742325"/>
              <a:ext cx="505725" cy="328250"/>
            </a:xfrm>
            <a:custGeom>
              <a:rect b="b" l="l" r="r" t="t"/>
              <a:pathLst>
                <a:path extrusionOk="0" h="13130" w="20229">
                  <a:moveTo>
                    <a:pt x="1" y="0"/>
                  </a:moveTo>
                  <a:lnTo>
                    <a:pt x="1" y="13129"/>
                  </a:lnTo>
                  <a:lnTo>
                    <a:pt x="20228" y="13129"/>
                  </a:lnTo>
                  <a:lnTo>
                    <a:pt x="2022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037625" y="1834000"/>
              <a:ext cx="166800" cy="116025"/>
            </a:xfrm>
            <a:custGeom>
              <a:rect b="b" l="l" r="r" t="t"/>
              <a:pathLst>
                <a:path extrusionOk="0" h="4641" w="6672">
                  <a:moveTo>
                    <a:pt x="5716" y="918"/>
                  </a:moveTo>
                  <a:cubicBezTo>
                    <a:pt x="5829" y="918"/>
                    <a:pt x="5916" y="971"/>
                    <a:pt x="5978" y="1079"/>
                  </a:cubicBezTo>
                  <a:cubicBezTo>
                    <a:pt x="6040" y="1187"/>
                    <a:pt x="6070" y="1341"/>
                    <a:pt x="6070" y="1541"/>
                  </a:cubicBezTo>
                  <a:cubicBezTo>
                    <a:pt x="6070" y="1740"/>
                    <a:pt x="6040" y="1895"/>
                    <a:pt x="5978" y="2003"/>
                  </a:cubicBezTo>
                  <a:cubicBezTo>
                    <a:pt x="5916" y="2112"/>
                    <a:pt x="5829" y="2167"/>
                    <a:pt x="5716" y="2167"/>
                  </a:cubicBezTo>
                  <a:lnTo>
                    <a:pt x="5393" y="2167"/>
                  </a:lnTo>
                  <a:lnTo>
                    <a:pt x="5393" y="918"/>
                  </a:lnTo>
                  <a:close/>
                  <a:moveTo>
                    <a:pt x="792" y="953"/>
                  </a:moveTo>
                  <a:cubicBezTo>
                    <a:pt x="1032" y="953"/>
                    <a:pt x="1214" y="1069"/>
                    <a:pt x="1339" y="1301"/>
                  </a:cubicBezTo>
                  <a:cubicBezTo>
                    <a:pt x="1464" y="1533"/>
                    <a:pt x="1527" y="1870"/>
                    <a:pt x="1527" y="2313"/>
                  </a:cubicBezTo>
                  <a:cubicBezTo>
                    <a:pt x="1527" y="2759"/>
                    <a:pt x="1464" y="3098"/>
                    <a:pt x="1338" y="3332"/>
                  </a:cubicBezTo>
                  <a:cubicBezTo>
                    <a:pt x="1213" y="3566"/>
                    <a:pt x="1031" y="3682"/>
                    <a:pt x="792" y="3682"/>
                  </a:cubicBezTo>
                  <a:lnTo>
                    <a:pt x="583" y="3682"/>
                  </a:lnTo>
                  <a:lnTo>
                    <a:pt x="583" y="953"/>
                  </a:lnTo>
                  <a:close/>
                  <a:moveTo>
                    <a:pt x="0" y="82"/>
                  </a:moveTo>
                  <a:lnTo>
                    <a:pt x="0" y="4554"/>
                  </a:lnTo>
                  <a:lnTo>
                    <a:pt x="615" y="4554"/>
                  </a:lnTo>
                  <a:cubicBezTo>
                    <a:pt x="954" y="4554"/>
                    <a:pt x="1209" y="4506"/>
                    <a:pt x="1379" y="4409"/>
                  </a:cubicBezTo>
                  <a:cubicBezTo>
                    <a:pt x="1548" y="4312"/>
                    <a:pt x="1694" y="4148"/>
                    <a:pt x="1815" y="3916"/>
                  </a:cubicBezTo>
                  <a:cubicBezTo>
                    <a:pt x="1921" y="3714"/>
                    <a:pt x="2000" y="3481"/>
                    <a:pt x="2051" y="3217"/>
                  </a:cubicBezTo>
                  <a:cubicBezTo>
                    <a:pt x="2103" y="2952"/>
                    <a:pt x="2128" y="2651"/>
                    <a:pt x="2128" y="2313"/>
                  </a:cubicBezTo>
                  <a:cubicBezTo>
                    <a:pt x="2128" y="1980"/>
                    <a:pt x="2103" y="1681"/>
                    <a:pt x="2051" y="1418"/>
                  </a:cubicBezTo>
                  <a:cubicBezTo>
                    <a:pt x="2000" y="1154"/>
                    <a:pt x="1921" y="921"/>
                    <a:pt x="1815" y="720"/>
                  </a:cubicBezTo>
                  <a:cubicBezTo>
                    <a:pt x="1695" y="488"/>
                    <a:pt x="1550" y="324"/>
                    <a:pt x="1382" y="227"/>
                  </a:cubicBezTo>
                  <a:cubicBezTo>
                    <a:pt x="1214" y="130"/>
                    <a:pt x="958" y="82"/>
                    <a:pt x="615" y="82"/>
                  </a:cubicBezTo>
                  <a:close/>
                  <a:moveTo>
                    <a:pt x="4810" y="82"/>
                  </a:moveTo>
                  <a:lnTo>
                    <a:pt x="4810" y="4554"/>
                  </a:lnTo>
                  <a:lnTo>
                    <a:pt x="5393" y="4554"/>
                  </a:lnTo>
                  <a:lnTo>
                    <a:pt x="5393" y="3002"/>
                  </a:lnTo>
                  <a:lnTo>
                    <a:pt x="5778" y="3002"/>
                  </a:lnTo>
                  <a:cubicBezTo>
                    <a:pt x="6066" y="3002"/>
                    <a:pt x="6287" y="2876"/>
                    <a:pt x="6441" y="2623"/>
                  </a:cubicBezTo>
                  <a:cubicBezTo>
                    <a:pt x="6595" y="2371"/>
                    <a:pt x="6672" y="2010"/>
                    <a:pt x="6672" y="1541"/>
                  </a:cubicBezTo>
                  <a:cubicBezTo>
                    <a:pt x="6672" y="1073"/>
                    <a:pt x="6595" y="713"/>
                    <a:pt x="6441" y="461"/>
                  </a:cubicBezTo>
                  <a:cubicBezTo>
                    <a:pt x="6287" y="208"/>
                    <a:pt x="6066" y="82"/>
                    <a:pt x="5778" y="82"/>
                  </a:cubicBezTo>
                  <a:close/>
                  <a:moveTo>
                    <a:pt x="3358" y="1"/>
                  </a:moveTo>
                  <a:cubicBezTo>
                    <a:pt x="3086" y="1"/>
                    <a:pt x="2876" y="121"/>
                    <a:pt x="2731" y="360"/>
                  </a:cubicBezTo>
                  <a:cubicBezTo>
                    <a:pt x="2586" y="600"/>
                    <a:pt x="2513" y="942"/>
                    <a:pt x="2513" y="1388"/>
                  </a:cubicBezTo>
                  <a:cubicBezTo>
                    <a:pt x="2513" y="1743"/>
                    <a:pt x="2565" y="2026"/>
                    <a:pt x="2670" y="2236"/>
                  </a:cubicBezTo>
                  <a:cubicBezTo>
                    <a:pt x="2774" y="2445"/>
                    <a:pt x="2940" y="2598"/>
                    <a:pt x="3166" y="2694"/>
                  </a:cubicBezTo>
                  <a:lnTo>
                    <a:pt x="3392" y="2793"/>
                  </a:lnTo>
                  <a:cubicBezTo>
                    <a:pt x="3529" y="2853"/>
                    <a:pt x="3621" y="2921"/>
                    <a:pt x="3666" y="2996"/>
                  </a:cubicBezTo>
                  <a:cubicBezTo>
                    <a:pt x="3712" y="3072"/>
                    <a:pt x="3735" y="3180"/>
                    <a:pt x="3735" y="3320"/>
                  </a:cubicBezTo>
                  <a:cubicBezTo>
                    <a:pt x="3735" y="3476"/>
                    <a:pt x="3702" y="3596"/>
                    <a:pt x="3634" y="3679"/>
                  </a:cubicBezTo>
                  <a:cubicBezTo>
                    <a:pt x="3566" y="3763"/>
                    <a:pt x="3469" y="3805"/>
                    <a:pt x="3342" y="3805"/>
                  </a:cubicBezTo>
                  <a:cubicBezTo>
                    <a:pt x="3216" y="3805"/>
                    <a:pt x="3086" y="3767"/>
                    <a:pt x="2951" y="3690"/>
                  </a:cubicBezTo>
                  <a:cubicBezTo>
                    <a:pt x="2817" y="3613"/>
                    <a:pt x="2677" y="3499"/>
                    <a:pt x="2533" y="3347"/>
                  </a:cubicBezTo>
                  <a:lnTo>
                    <a:pt x="2533" y="4320"/>
                  </a:lnTo>
                  <a:cubicBezTo>
                    <a:pt x="2677" y="4426"/>
                    <a:pt x="2821" y="4506"/>
                    <a:pt x="2966" y="4560"/>
                  </a:cubicBezTo>
                  <a:cubicBezTo>
                    <a:pt x="3110" y="4614"/>
                    <a:pt x="3254" y="4641"/>
                    <a:pt x="3398" y="4641"/>
                  </a:cubicBezTo>
                  <a:cubicBezTo>
                    <a:pt x="3702" y="4641"/>
                    <a:pt x="3928" y="4521"/>
                    <a:pt x="4075" y="4280"/>
                  </a:cubicBezTo>
                  <a:cubicBezTo>
                    <a:pt x="4223" y="4039"/>
                    <a:pt x="4297" y="3672"/>
                    <a:pt x="4297" y="3179"/>
                  </a:cubicBezTo>
                  <a:cubicBezTo>
                    <a:pt x="4297" y="2804"/>
                    <a:pt x="4244" y="2514"/>
                    <a:pt x="4138" y="2310"/>
                  </a:cubicBezTo>
                  <a:cubicBezTo>
                    <a:pt x="4032" y="2107"/>
                    <a:pt x="3854" y="1955"/>
                    <a:pt x="3602" y="1855"/>
                  </a:cubicBezTo>
                  <a:lnTo>
                    <a:pt x="3354" y="1756"/>
                  </a:lnTo>
                  <a:cubicBezTo>
                    <a:pt x="3236" y="1708"/>
                    <a:pt x="3154" y="1651"/>
                    <a:pt x="3109" y="1584"/>
                  </a:cubicBezTo>
                  <a:cubicBezTo>
                    <a:pt x="3064" y="1517"/>
                    <a:pt x="3042" y="1424"/>
                    <a:pt x="3042" y="1304"/>
                  </a:cubicBezTo>
                  <a:cubicBezTo>
                    <a:pt x="3042" y="1144"/>
                    <a:pt x="3075" y="1026"/>
                    <a:pt x="3142" y="950"/>
                  </a:cubicBezTo>
                  <a:cubicBezTo>
                    <a:pt x="3208" y="875"/>
                    <a:pt x="3311" y="837"/>
                    <a:pt x="3451" y="837"/>
                  </a:cubicBezTo>
                  <a:cubicBezTo>
                    <a:pt x="3556" y="837"/>
                    <a:pt x="3667" y="865"/>
                    <a:pt x="3785" y="921"/>
                  </a:cubicBezTo>
                  <a:cubicBezTo>
                    <a:pt x="3904" y="976"/>
                    <a:pt x="4025" y="1059"/>
                    <a:pt x="4149" y="1169"/>
                  </a:cubicBezTo>
                  <a:lnTo>
                    <a:pt x="4149" y="223"/>
                  </a:lnTo>
                  <a:cubicBezTo>
                    <a:pt x="4009" y="149"/>
                    <a:pt x="3873" y="93"/>
                    <a:pt x="3741" y="56"/>
                  </a:cubicBezTo>
                  <a:cubicBezTo>
                    <a:pt x="3610" y="19"/>
                    <a:pt x="3482" y="1"/>
                    <a:pt x="3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1133900" y="1588950"/>
              <a:ext cx="583275" cy="635000"/>
            </a:xfrm>
            <a:custGeom>
              <a:rect b="b" l="l" r="r" t="t"/>
              <a:pathLst>
                <a:path extrusionOk="0" h="25400" w="23331">
                  <a:moveTo>
                    <a:pt x="1" y="0"/>
                  </a:moveTo>
                  <a:lnTo>
                    <a:pt x="1" y="25399"/>
                  </a:lnTo>
                  <a:lnTo>
                    <a:pt x="23331" y="25399"/>
                  </a:lnTo>
                  <a:lnTo>
                    <a:pt x="2333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304925" y="1679600"/>
              <a:ext cx="271350" cy="135875"/>
            </a:xfrm>
            <a:custGeom>
              <a:rect b="b" l="l" r="r" t="t"/>
              <a:pathLst>
                <a:path extrusionOk="0" h="5435" w="10854">
                  <a:moveTo>
                    <a:pt x="1186" y="1049"/>
                  </a:moveTo>
                  <a:lnTo>
                    <a:pt x="1495" y="2828"/>
                  </a:lnTo>
                  <a:lnTo>
                    <a:pt x="876" y="2828"/>
                  </a:lnTo>
                  <a:lnTo>
                    <a:pt x="1186" y="1049"/>
                  </a:lnTo>
                  <a:close/>
                  <a:moveTo>
                    <a:pt x="838" y="0"/>
                  </a:moveTo>
                  <a:lnTo>
                    <a:pt x="0" y="4472"/>
                  </a:lnTo>
                  <a:lnTo>
                    <a:pt x="586" y="4472"/>
                  </a:lnTo>
                  <a:lnTo>
                    <a:pt x="730" y="3658"/>
                  </a:lnTo>
                  <a:lnTo>
                    <a:pt x="1642" y="3658"/>
                  </a:lnTo>
                  <a:lnTo>
                    <a:pt x="1785" y="4472"/>
                  </a:lnTo>
                  <a:lnTo>
                    <a:pt x="2371" y="4472"/>
                  </a:lnTo>
                  <a:lnTo>
                    <a:pt x="1533" y="0"/>
                  </a:lnTo>
                  <a:close/>
                  <a:moveTo>
                    <a:pt x="5549" y="0"/>
                  </a:moveTo>
                  <a:lnTo>
                    <a:pt x="5549" y="4472"/>
                  </a:lnTo>
                  <a:lnTo>
                    <a:pt x="6132" y="4472"/>
                  </a:lnTo>
                  <a:lnTo>
                    <a:pt x="6132" y="872"/>
                  </a:lnTo>
                  <a:lnTo>
                    <a:pt x="6992" y="872"/>
                  </a:lnTo>
                  <a:lnTo>
                    <a:pt x="6992" y="4472"/>
                  </a:lnTo>
                  <a:lnTo>
                    <a:pt x="7576" y="4472"/>
                  </a:lnTo>
                  <a:lnTo>
                    <a:pt x="7576" y="0"/>
                  </a:lnTo>
                  <a:close/>
                  <a:moveTo>
                    <a:pt x="9201" y="1117"/>
                  </a:moveTo>
                  <a:lnTo>
                    <a:pt x="9201" y="4472"/>
                  </a:lnTo>
                  <a:lnTo>
                    <a:pt x="9764" y="4472"/>
                  </a:lnTo>
                  <a:lnTo>
                    <a:pt x="10311" y="2687"/>
                  </a:lnTo>
                  <a:lnTo>
                    <a:pt x="10311" y="4472"/>
                  </a:lnTo>
                  <a:lnTo>
                    <a:pt x="10853" y="4472"/>
                  </a:lnTo>
                  <a:lnTo>
                    <a:pt x="10853" y="1117"/>
                  </a:lnTo>
                  <a:lnTo>
                    <a:pt x="10290" y="1117"/>
                  </a:lnTo>
                  <a:lnTo>
                    <a:pt x="9743" y="2903"/>
                  </a:lnTo>
                  <a:lnTo>
                    <a:pt x="9743" y="1117"/>
                  </a:lnTo>
                  <a:close/>
                  <a:moveTo>
                    <a:pt x="2671" y="0"/>
                  </a:moveTo>
                  <a:lnTo>
                    <a:pt x="2671" y="4472"/>
                  </a:lnTo>
                  <a:lnTo>
                    <a:pt x="4637" y="4472"/>
                  </a:lnTo>
                  <a:lnTo>
                    <a:pt x="4637" y="5434"/>
                  </a:lnTo>
                  <a:lnTo>
                    <a:pt x="5078" y="5434"/>
                  </a:lnTo>
                  <a:lnTo>
                    <a:pt x="5078" y="3601"/>
                  </a:lnTo>
                  <a:lnTo>
                    <a:pt x="4698" y="3601"/>
                  </a:lnTo>
                  <a:lnTo>
                    <a:pt x="4698" y="0"/>
                  </a:lnTo>
                  <a:lnTo>
                    <a:pt x="4114" y="0"/>
                  </a:lnTo>
                  <a:lnTo>
                    <a:pt x="4114" y="3601"/>
                  </a:lnTo>
                  <a:lnTo>
                    <a:pt x="3254" y="3601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1169200" y="1852775"/>
              <a:ext cx="666275" cy="148475"/>
            </a:xfrm>
            <a:custGeom>
              <a:rect b="b" l="l" r="r" t="t"/>
              <a:pathLst>
                <a:path extrusionOk="0" h="5939" w="26651">
                  <a:moveTo>
                    <a:pt x="17381" y="1969"/>
                  </a:moveTo>
                  <a:cubicBezTo>
                    <a:pt x="17443" y="1969"/>
                    <a:pt x="17491" y="1994"/>
                    <a:pt x="17523" y="2044"/>
                  </a:cubicBezTo>
                  <a:cubicBezTo>
                    <a:pt x="17555" y="2094"/>
                    <a:pt x="17571" y="2169"/>
                    <a:pt x="17571" y="2269"/>
                  </a:cubicBezTo>
                  <a:cubicBezTo>
                    <a:pt x="17571" y="2368"/>
                    <a:pt x="17555" y="2444"/>
                    <a:pt x="17523" y="2495"/>
                  </a:cubicBezTo>
                  <a:cubicBezTo>
                    <a:pt x="17491" y="2546"/>
                    <a:pt x="17443" y="2571"/>
                    <a:pt x="17381" y="2571"/>
                  </a:cubicBezTo>
                  <a:lnTo>
                    <a:pt x="17125" y="2571"/>
                  </a:lnTo>
                  <a:lnTo>
                    <a:pt x="17125" y="1969"/>
                  </a:lnTo>
                  <a:close/>
                  <a:moveTo>
                    <a:pt x="25768" y="1939"/>
                  </a:moveTo>
                  <a:cubicBezTo>
                    <a:pt x="25865" y="1939"/>
                    <a:pt x="25943" y="2001"/>
                    <a:pt x="26003" y="2126"/>
                  </a:cubicBezTo>
                  <a:cubicBezTo>
                    <a:pt x="26063" y="2251"/>
                    <a:pt x="26093" y="2415"/>
                    <a:pt x="26093" y="2619"/>
                  </a:cubicBezTo>
                  <a:lnTo>
                    <a:pt x="25389" y="2619"/>
                  </a:lnTo>
                  <a:cubicBezTo>
                    <a:pt x="25405" y="2399"/>
                    <a:pt x="25446" y="2231"/>
                    <a:pt x="25512" y="2114"/>
                  </a:cubicBezTo>
                  <a:cubicBezTo>
                    <a:pt x="25577" y="1997"/>
                    <a:pt x="25663" y="1939"/>
                    <a:pt x="25768" y="1939"/>
                  </a:cubicBezTo>
                  <a:close/>
                  <a:moveTo>
                    <a:pt x="843" y="2005"/>
                  </a:moveTo>
                  <a:cubicBezTo>
                    <a:pt x="951" y="2005"/>
                    <a:pt x="1036" y="2079"/>
                    <a:pt x="1098" y="2227"/>
                  </a:cubicBezTo>
                  <a:lnTo>
                    <a:pt x="1098" y="3748"/>
                  </a:lnTo>
                  <a:cubicBezTo>
                    <a:pt x="1036" y="3896"/>
                    <a:pt x="951" y="3970"/>
                    <a:pt x="843" y="3970"/>
                  </a:cubicBezTo>
                  <a:cubicBezTo>
                    <a:pt x="777" y="3970"/>
                    <a:pt x="714" y="3886"/>
                    <a:pt x="653" y="3718"/>
                  </a:cubicBezTo>
                  <a:cubicBezTo>
                    <a:pt x="592" y="3551"/>
                    <a:pt x="561" y="3307"/>
                    <a:pt x="561" y="2987"/>
                  </a:cubicBezTo>
                  <a:cubicBezTo>
                    <a:pt x="561" y="2668"/>
                    <a:pt x="592" y="2424"/>
                    <a:pt x="653" y="2257"/>
                  </a:cubicBezTo>
                  <a:cubicBezTo>
                    <a:pt x="714" y="2089"/>
                    <a:pt x="777" y="2005"/>
                    <a:pt x="843" y="2005"/>
                  </a:cubicBezTo>
                  <a:close/>
                  <a:moveTo>
                    <a:pt x="1894" y="2005"/>
                  </a:moveTo>
                  <a:cubicBezTo>
                    <a:pt x="1960" y="2005"/>
                    <a:pt x="2023" y="2089"/>
                    <a:pt x="2085" y="2257"/>
                  </a:cubicBezTo>
                  <a:cubicBezTo>
                    <a:pt x="2146" y="2424"/>
                    <a:pt x="2176" y="2668"/>
                    <a:pt x="2176" y="2987"/>
                  </a:cubicBezTo>
                  <a:cubicBezTo>
                    <a:pt x="2176" y="3307"/>
                    <a:pt x="2146" y="3551"/>
                    <a:pt x="2085" y="3718"/>
                  </a:cubicBezTo>
                  <a:cubicBezTo>
                    <a:pt x="2023" y="3886"/>
                    <a:pt x="1960" y="3970"/>
                    <a:pt x="1894" y="3970"/>
                  </a:cubicBezTo>
                  <a:cubicBezTo>
                    <a:pt x="1786" y="3970"/>
                    <a:pt x="1702" y="3896"/>
                    <a:pt x="1640" y="3748"/>
                  </a:cubicBezTo>
                  <a:lnTo>
                    <a:pt x="1640" y="2227"/>
                  </a:lnTo>
                  <a:cubicBezTo>
                    <a:pt x="1702" y="2079"/>
                    <a:pt x="1786" y="2005"/>
                    <a:pt x="1894" y="2005"/>
                  </a:cubicBezTo>
                  <a:close/>
                  <a:moveTo>
                    <a:pt x="6202" y="2005"/>
                  </a:moveTo>
                  <a:cubicBezTo>
                    <a:pt x="6318" y="2005"/>
                    <a:pt x="6407" y="2089"/>
                    <a:pt x="6468" y="2257"/>
                  </a:cubicBezTo>
                  <a:cubicBezTo>
                    <a:pt x="6529" y="2424"/>
                    <a:pt x="6560" y="2668"/>
                    <a:pt x="6560" y="2987"/>
                  </a:cubicBezTo>
                  <a:cubicBezTo>
                    <a:pt x="6560" y="3307"/>
                    <a:pt x="6529" y="3551"/>
                    <a:pt x="6468" y="3718"/>
                  </a:cubicBezTo>
                  <a:cubicBezTo>
                    <a:pt x="6407" y="3886"/>
                    <a:pt x="6318" y="3970"/>
                    <a:pt x="6202" y="3970"/>
                  </a:cubicBezTo>
                  <a:cubicBezTo>
                    <a:pt x="6086" y="3970"/>
                    <a:pt x="5997" y="3886"/>
                    <a:pt x="5935" y="3717"/>
                  </a:cubicBezTo>
                  <a:cubicBezTo>
                    <a:pt x="5873" y="3548"/>
                    <a:pt x="5842" y="3305"/>
                    <a:pt x="5842" y="2987"/>
                  </a:cubicBezTo>
                  <a:cubicBezTo>
                    <a:pt x="5842" y="2670"/>
                    <a:pt x="5873" y="2427"/>
                    <a:pt x="5935" y="2258"/>
                  </a:cubicBezTo>
                  <a:cubicBezTo>
                    <a:pt x="5997" y="2089"/>
                    <a:pt x="6086" y="2005"/>
                    <a:pt x="6202" y="2005"/>
                  </a:cubicBezTo>
                  <a:close/>
                  <a:moveTo>
                    <a:pt x="13133" y="2005"/>
                  </a:moveTo>
                  <a:cubicBezTo>
                    <a:pt x="13249" y="2005"/>
                    <a:pt x="13338" y="2089"/>
                    <a:pt x="13399" y="2257"/>
                  </a:cubicBezTo>
                  <a:cubicBezTo>
                    <a:pt x="13460" y="2424"/>
                    <a:pt x="13491" y="2668"/>
                    <a:pt x="13491" y="2987"/>
                  </a:cubicBezTo>
                  <a:cubicBezTo>
                    <a:pt x="13491" y="3307"/>
                    <a:pt x="13460" y="3551"/>
                    <a:pt x="13399" y="3718"/>
                  </a:cubicBezTo>
                  <a:cubicBezTo>
                    <a:pt x="13338" y="3886"/>
                    <a:pt x="13249" y="3970"/>
                    <a:pt x="13133" y="3970"/>
                  </a:cubicBezTo>
                  <a:cubicBezTo>
                    <a:pt x="13017" y="3970"/>
                    <a:pt x="12928" y="3886"/>
                    <a:pt x="12866" y="3717"/>
                  </a:cubicBezTo>
                  <a:cubicBezTo>
                    <a:pt x="12804" y="3548"/>
                    <a:pt x="12773" y="3305"/>
                    <a:pt x="12773" y="2987"/>
                  </a:cubicBezTo>
                  <a:cubicBezTo>
                    <a:pt x="12773" y="2670"/>
                    <a:pt x="12804" y="2427"/>
                    <a:pt x="12866" y="2258"/>
                  </a:cubicBezTo>
                  <a:cubicBezTo>
                    <a:pt x="12928" y="2089"/>
                    <a:pt x="13017" y="2005"/>
                    <a:pt x="13133" y="2005"/>
                  </a:cubicBezTo>
                  <a:close/>
                  <a:moveTo>
                    <a:pt x="3976" y="1993"/>
                  </a:moveTo>
                  <a:cubicBezTo>
                    <a:pt x="4094" y="1993"/>
                    <a:pt x="4184" y="2078"/>
                    <a:pt x="4247" y="2249"/>
                  </a:cubicBezTo>
                  <a:cubicBezTo>
                    <a:pt x="4309" y="2420"/>
                    <a:pt x="4341" y="2666"/>
                    <a:pt x="4341" y="2987"/>
                  </a:cubicBezTo>
                  <a:cubicBezTo>
                    <a:pt x="4341" y="3309"/>
                    <a:pt x="4309" y="3555"/>
                    <a:pt x="4247" y="3726"/>
                  </a:cubicBezTo>
                  <a:cubicBezTo>
                    <a:pt x="4184" y="3897"/>
                    <a:pt x="4094" y="3982"/>
                    <a:pt x="3976" y="3982"/>
                  </a:cubicBezTo>
                  <a:cubicBezTo>
                    <a:pt x="3855" y="3982"/>
                    <a:pt x="3764" y="3897"/>
                    <a:pt x="3701" y="3726"/>
                  </a:cubicBezTo>
                  <a:cubicBezTo>
                    <a:pt x="3638" y="3555"/>
                    <a:pt x="3606" y="3309"/>
                    <a:pt x="3606" y="2987"/>
                  </a:cubicBezTo>
                  <a:cubicBezTo>
                    <a:pt x="3606" y="2666"/>
                    <a:pt x="3638" y="2420"/>
                    <a:pt x="3701" y="2249"/>
                  </a:cubicBezTo>
                  <a:cubicBezTo>
                    <a:pt x="3764" y="2078"/>
                    <a:pt x="3855" y="1993"/>
                    <a:pt x="3976" y="1993"/>
                  </a:cubicBezTo>
                  <a:close/>
                  <a:moveTo>
                    <a:pt x="15259" y="1993"/>
                  </a:moveTo>
                  <a:cubicBezTo>
                    <a:pt x="15377" y="1993"/>
                    <a:pt x="15467" y="2078"/>
                    <a:pt x="15530" y="2249"/>
                  </a:cubicBezTo>
                  <a:cubicBezTo>
                    <a:pt x="15592" y="2420"/>
                    <a:pt x="15624" y="2666"/>
                    <a:pt x="15624" y="2987"/>
                  </a:cubicBezTo>
                  <a:cubicBezTo>
                    <a:pt x="15624" y="3309"/>
                    <a:pt x="15592" y="3555"/>
                    <a:pt x="15530" y="3726"/>
                  </a:cubicBezTo>
                  <a:cubicBezTo>
                    <a:pt x="15467" y="3897"/>
                    <a:pt x="15377" y="3982"/>
                    <a:pt x="15259" y="3982"/>
                  </a:cubicBezTo>
                  <a:cubicBezTo>
                    <a:pt x="15138" y="3982"/>
                    <a:pt x="15047" y="3897"/>
                    <a:pt x="14984" y="3726"/>
                  </a:cubicBezTo>
                  <a:cubicBezTo>
                    <a:pt x="14921" y="3555"/>
                    <a:pt x="14889" y="3309"/>
                    <a:pt x="14889" y="2987"/>
                  </a:cubicBezTo>
                  <a:cubicBezTo>
                    <a:pt x="14889" y="2666"/>
                    <a:pt x="14921" y="2420"/>
                    <a:pt x="14984" y="2249"/>
                  </a:cubicBezTo>
                  <a:cubicBezTo>
                    <a:pt x="15047" y="2078"/>
                    <a:pt x="15138" y="1993"/>
                    <a:pt x="15259" y="1993"/>
                  </a:cubicBezTo>
                  <a:close/>
                  <a:moveTo>
                    <a:pt x="17399" y="3242"/>
                  </a:moveTo>
                  <a:cubicBezTo>
                    <a:pt x="17479" y="3242"/>
                    <a:pt x="17539" y="3273"/>
                    <a:pt x="17579" y="3335"/>
                  </a:cubicBezTo>
                  <a:cubicBezTo>
                    <a:pt x="17619" y="3397"/>
                    <a:pt x="17640" y="3490"/>
                    <a:pt x="17640" y="3614"/>
                  </a:cubicBezTo>
                  <a:cubicBezTo>
                    <a:pt x="17640" y="3739"/>
                    <a:pt x="17619" y="3834"/>
                    <a:pt x="17579" y="3897"/>
                  </a:cubicBezTo>
                  <a:cubicBezTo>
                    <a:pt x="17539" y="3960"/>
                    <a:pt x="17479" y="3991"/>
                    <a:pt x="17399" y="3991"/>
                  </a:cubicBezTo>
                  <a:lnTo>
                    <a:pt x="17125" y="3991"/>
                  </a:lnTo>
                  <a:lnTo>
                    <a:pt x="17125" y="3242"/>
                  </a:lnTo>
                  <a:close/>
                  <a:moveTo>
                    <a:pt x="19587" y="3152"/>
                  </a:moveTo>
                  <a:lnTo>
                    <a:pt x="19587" y="3275"/>
                  </a:lnTo>
                  <a:cubicBezTo>
                    <a:pt x="19587" y="3493"/>
                    <a:pt x="19553" y="3674"/>
                    <a:pt x="19483" y="3819"/>
                  </a:cubicBezTo>
                  <a:cubicBezTo>
                    <a:pt x="19413" y="3964"/>
                    <a:pt x="19327" y="4036"/>
                    <a:pt x="19225" y="4036"/>
                  </a:cubicBezTo>
                  <a:cubicBezTo>
                    <a:pt x="19144" y="4036"/>
                    <a:pt x="19080" y="3998"/>
                    <a:pt x="19034" y="3921"/>
                  </a:cubicBezTo>
                  <a:cubicBezTo>
                    <a:pt x="18988" y="3844"/>
                    <a:pt x="18965" y="3737"/>
                    <a:pt x="18965" y="3602"/>
                  </a:cubicBezTo>
                  <a:cubicBezTo>
                    <a:pt x="18965" y="3454"/>
                    <a:pt x="18993" y="3342"/>
                    <a:pt x="19050" y="3266"/>
                  </a:cubicBezTo>
                  <a:cubicBezTo>
                    <a:pt x="19108" y="3190"/>
                    <a:pt x="19193" y="3152"/>
                    <a:pt x="19306" y="3152"/>
                  </a:cubicBezTo>
                  <a:close/>
                  <a:moveTo>
                    <a:pt x="7520" y="1307"/>
                  </a:moveTo>
                  <a:lnTo>
                    <a:pt x="7520" y="4662"/>
                  </a:lnTo>
                  <a:lnTo>
                    <a:pt x="8063" y="4662"/>
                  </a:lnTo>
                  <a:lnTo>
                    <a:pt x="8063" y="2760"/>
                  </a:lnTo>
                  <a:lnTo>
                    <a:pt x="8350" y="4018"/>
                  </a:lnTo>
                  <a:lnTo>
                    <a:pt x="8706" y="4018"/>
                  </a:lnTo>
                  <a:lnTo>
                    <a:pt x="8993" y="2760"/>
                  </a:lnTo>
                  <a:lnTo>
                    <a:pt x="8993" y="4662"/>
                  </a:lnTo>
                  <a:lnTo>
                    <a:pt x="9533" y="4662"/>
                  </a:lnTo>
                  <a:lnTo>
                    <a:pt x="9533" y="1307"/>
                  </a:lnTo>
                  <a:lnTo>
                    <a:pt x="8908" y="1307"/>
                  </a:lnTo>
                  <a:lnTo>
                    <a:pt x="8526" y="2984"/>
                  </a:lnTo>
                  <a:lnTo>
                    <a:pt x="8144" y="1307"/>
                  </a:lnTo>
                  <a:close/>
                  <a:moveTo>
                    <a:pt x="10056" y="1307"/>
                  </a:moveTo>
                  <a:lnTo>
                    <a:pt x="10056" y="4662"/>
                  </a:lnTo>
                  <a:lnTo>
                    <a:pt x="10620" y="4662"/>
                  </a:lnTo>
                  <a:lnTo>
                    <a:pt x="11167" y="2877"/>
                  </a:lnTo>
                  <a:lnTo>
                    <a:pt x="11167" y="4662"/>
                  </a:lnTo>
                  <a:lnTo>
                    <a:pt x="11709" y="4662"/>
                  </a:lnTo>
                  <a:lnTo>
                    <a:pt x="11709" y="1307"/>
                  </a:lnTo>
                  <a:lnTo>
                    <a:pt x="11145" y="1307"/>
                  </a:lnTo>
                  <a:lnTo>
                    <a:pt x="10599" y="3092"/>
                  </a:lnTo>
                  <a:lnTo>
                    <a:pt x="10599" y="1307"/>
                  </a:lnTo>
                  <a:close/>
                  <a:moveTo>
                    <a:pt x="16582" y="1307"/>
                  </a:moveTo>
                  <a:lnTo>
                    <a:pt x="16582" y="4662"/>
                  </a:lnTo>
                  <a:lnTo>
                    <a:pt x="17434" y="4662"/>
                  </a:lnTo>
                  <a:cubicBezTo>
                    <a:pt x="17674" y="4662"/>
                    <a:pt x="17853" y="4583"/>
                    <a:pt x="17971" y="4424"/>
                  </a:cubicBezTo>
                  <a:cubicBezTo>
                    <a:pt x="18090" y="4265"/>
                    <a:pt x="18149" y="4024"/>
                    <a:pt x="18149" y="3700"/>
                  </a:cubicBezTo>
                  <a:cubicBezTo>
                    <a:pt x="18149" y="3489"/>
                    <a:pt x="18121" y="3311"/>
                    <a:pt x="18066" y="3166"/>
                  </a:cubicBezTo>
                  <a:cubicBezTo>
                    <a:pt x="18011" y="3021"/>
                    <a:pt x="17933" y="2922"/>
                    <a:pt x="17834" y="2868"/>
                  </a:cubicBezTo>
                  <a:cubicBezTo>
                    <a:pt x="17911" y="2812"/>
                    <a:pt x="17971" y="2726"/>
                    <a:pt x="18012" y="2612"/>
                  </a:cubicBezTo>
                  <a:cubicBezTo>
                    <a:pt x="18054" y="2497"/>
                    <a:pt x="18074" y="2357"/>
                    <a:pt x="18074" y="2194"/>
                  </a:cubicBezTo>
                  <a:cubicBezTo>
                    <a:pt x="18074" y="1884"/>
                    <a:pt x="18018" y="1659"/>
                    <a:pt x="17905" y="1518"/>
                  </a:cubicBezTo>
                  <a:cubicBezTo>
                    <a:pt x="17793" y="1377"/>
                    <a:pt x="17611" y="1307"/>
                    <a:pt x="17359" y="1307"/>
                  </a:cubicBezTo>
                  <a:close/>
                  <a:moveTo>
                    <a:pt x="20639" y="1307"/>
                  </a:moveTo>
                  <a:lnTo>
                    <a:pt x="20639" y="4662"/>
                  </a:lnTo>
                  <a:lnTo>
                    <a:pt x="21182" y="4662"/>
                  </a:lnTo>
                  <a:lnTo>
                    <a:pt x="21182" y="3245"/>
                  </a:lnTo>
                  <a:lnTo>
                    <a:pt x="21719" y="3245"/>
                  </a:lnTo>
                  <a:lnTo>
                    <a:pt x="21719" y="4662"/>
                  </a:lnTo>
                  <a:lnTo>
                    <a:pt x="22262" y="4662"/>
                  </a:lnTo>
                  <a:lnTo>
                    <a:pt x="22262" y="1307"/>
                  </a:lnTo>
                  <a:lnTo>
                    <a:pt x="21719" y="1307"/>
                  </a:lnTo>
                  <a:lnTo>
                    <a:pt x="21719" y="2583"/>
                  </a:lnTo>
                  <a:lnTo>
                    <a:pt x="21182" y="2583"/>
                  </a:lnTo>
                  <a:lnTo>
                    <a:pt x="21182" y="1307"/>
                  </a:lnTo>
                  <a:close/>
                  <a:moveTo>
                    <a:pt x="22783" y="1307"/>
                  </a:moveTo>
                  <a:lnTo>
                    <a:pt x="22783" y="4662"/>
                  </a:lnTo>
                  <a:lnTo>
                    <a:pt x="23347" y="4662"/>
                  </a:lnTo>
                  <a:lnTo>
                    <a:pt x="23894" y="2877"/>
                  </a:lnTo>
                  <a:lnTo>
                    <a:pt x="23894" y="4662"/>
                  </a:lnTo>
                  <a:lnTo>
                    <a:pt x="24436" y="4662"/>
                  </a:lnTo>
                  <a:lnTo>
                    <a:pt x="24436" y="1307"/>
                  </a:lnTo>
                  <a:lnTo>
                    <a:pt x="23872" y="1307"/>
                  </a:lnTo>
                  <a:lnTo>
                    <a:pt x="23326" y="3092"/>
                  </a:lnTo>
                  <a:lnTo>
                    <a:pt x="23326" y="1307"/>
                  </a:lnTo>
                  <a:close/>
                  <a:moveTo>
                    <a:pt x="3976" y="1226"/>
                  </a:moveTo>
                  <a:cubicBezTo>
                    <a:pt x="3683" y="1226"/>
                    <a:pt x="3454" y="1382"/>
                    <a:pt x="3289" y="1693"/>
                  </a:cubicBezTo>
                  <a:cubicBezTo>
                    <a:pt x="3124" y="2005"/>
                    <a:pt x="3041" y="2436"/>
                    <a:pt x="3041" y="2987"/>
                  </a:cubicBezTo>
                  <a:cubicBezTo>
                    <a:pt x="3041" y="3539"/>
                    <a:pt x="3124" y="3970"/>
                    <a:pt x="3289" y="4282"/>
                  </a:cubicBezTo>
                  <a:cubicBezTo>
                    <a:pt x="3454" y="4593"/>
                    <a:pt x="3683" y="4749"/>
                    <a:pt x="3976" y="4749"/>
                  </a:cubicBezTo>
                  <a:cubicBezTo>
                    <a:pt x="4268" y="4749"/>
                    <a:pt x="4495" y="4593"/>
                    <a:pt x="4660" y="4282"/>
                  </a:cubicBezTo>
                  <a:cubicBezTo>
                    <a:pt x="4824" y="3970"/>
                    <a:pt x="4906" y="3539"/>
                    <a:pt x="4906" y="2987"/>
                  </a:cubicBezTo>
                  <a:cubicBezTo>
                    <a:pt x="4906" y="2436"/>
                    <a:pt x="4824" y="2005"/>
                    <a:pt x="4660" y="1693"/>
                  </a:cubicBezTo>
                  <a:cubicBezTo>
                    <a:pt x="4495" y="1382"/>
                    <a:pt x="4268" y="1226"/>
                    <a:pt x="3976" y="1226"/>
                  </a:cubicBezTo>
                  <a:close/>
                  <a:moveTo>
                    <a:pt x="15259" y="1226"/>
                  </a:moveTo>
                  <a:cubicBezTo>
                    <a:pt x="14966" y="1226"/>
                    <a:pt x="14737" y="1382"/>
                    <a:pt x="14572" y="1693"/>
                  </a:cubicBezTo>
                  <a:cubicBezTo>
                    <a:pt x="14407" y="2005"/>
                    <a:pt x="14324" y="2436"/>
                    <a:pt x="14324" y="2987"/>
                  </a:cubicBezTo>
                  <a:cubicBezTo>
                    <a:pt x="14324" y="3539"/>
                    <a:pt x="14407" y="3970"/>
                    <a:pt x="14572" y="4282"/>
                  </a:cubicBezTo>
                  <a:cubicBezTo>
                    <a:pt x="14737" y="4593"/>
                    <a:pt x="14966" y="4749"/>
                    <a:pt x="15259" y="4749"/>
                  </a:cubicBezTo>
                  <a:cubicBezTo>
                    <a:pt x="15551" y="4749"/>
                    <a:pt x="15778" y="4593"/>
                    <a:pt x="15943" y="4282"/>
                  </a:cubicBezTo>
                  <a:cubicBezTo>
                    <a:pt x="16107" y="3970"/>
                    <a:pt x="16189" y="3539"/>
                    <a:pt x="16189" y="2987"/>
                  </a:cubicBezTo>
                  <a:cubicBezTo>
                    <a:pt x="16189" y="2436"/>
                    <a:pt x="16107" y="2005"/>
                    <a:pt x="15943" y="1693"/>
                  </a:cubicBezTo>
                  <a:cubicBezTo>
                    <a:pt x="15778" y="1382"/>
                    <a:pt x="15551" y="1226"/>
                    <a:pt x="15259" y="1226"/>
                  </a:cubicBezTo>
                  <a:close/>
                  <a:moveTo>
                    <a:pt x="19268" y="1226"/>
                  </a:moveTo>
                  <a:cubicBezTo>
                    <a:pt x="19151" y="1226"/>
                    <a:pt x="19034" y="1241"/>
                    <a:pt x="18916" y="1270"/>
                  </a:cubicBezTo>
                  <a:cubicBezTo>
                    <a:pt x="18799" y="1298"/>
                    <a:pt x="18683" y="1341"/>
                    <a:pt x="18566" y="1397"/>
                  </a:cubicBezTo>
                  <a:lnTo>
                    <a:pt x="18566" y="2215"/>
                  </a:lnTo>
                  <a:cubicBezTo>
                    <a:pt x="18652" y="2123"/>
                    <a:pt x="18745" y="2054"/>
                    <a:pt x="18845" y="2008"/>
                  </a:cubicBezTo>
                  <a:cubicBezTo>
                    <a:pt x="18945" y="1962"/>
                    <a:pt x="19053" y="1939"/>
                    <a:pt x="19169" y="1939"/>
                  </a:cubicBezTo>
                  <a:cubicBezTo>
                    <a:pt x="19313" y="1939"/>
                    <a:pt x="19418" y="1978"/>
                    <a:pt x="19486" y="2057"/>
                  </a:cubicBezTo>
                  <a:cubicBezTo>
                    <a:pt x="19554" y="2136"/>
                    <a:pt x="19587" y="2261"/>
                    <a:pt x="19587" y="2430"/>
                  </a:cubicBezTo>
                  <a:lnTo>
                    <a:pt x="19587" y="2514"/>
                  </a:lnTo>
                  <a:lnTo>
                    <a:pt x="19268" y="2514"/>
                  </a:lnTo>
                  <a:cubicBezTo>
                    <a:pt x="18975" y="2514"/>
                    <a:pt x="18760" y="2606"/>
                    <a:pt x="18623" y="2790"/>
                  </a:cubicBezTo>
                  <a:cubicBezTo>
                    <a:pt x="18486" y="2974"/>
                    <a:pt x="18418" y="3262"/>
                    <a:pt x="18418" y="3655"/>
                  </a:cubicBezTo>
                  <a:cubicBezTo>
                    <a:pt x="18418" y="3979"/>
                    <a:pt x="18473" y="4242"/>
                    <a:pt x="18582" y="4445"/>
                  </a:cubicBezTo>
                  <a:cubicBezTo>
                    <a:pt x="18692" y="4648"/>
                    <a:pt x="18835" y="4749"/>
                    <a:pt x="19010" y="4749"/>
                  </a:cubicBezTo>
                  <a:cubicBezTo>
                    <a:pt x="19141" y="4749"/>
                    <a:pt x="19251" y="4702"/>
                    <a:pt x="19342" y="4610"/>
                  </a:cubicBezTo>
                  <a:cubicBezTo>
                    <a:pt x="19433" y="4517"/>
                    <a:pt x="19515" y="4368"/>
                    <a:pt x="19587" y="4165"/>
                  </a:cubicBezTo>
                  <a:lnTo>
                    <a:pt x="19587" y="4662"/>
                  </a:lnTo>
                  <a:lnTo>
                    <a:pt x="20134" y="4662"/>
                  </a:lnTo>
                  <a:lnTo>
                    <a:pt x="20134" y="2748"/>
                  </a:lnTo>
                  <a:cubicBezTo>
                    <a:pt x="20134" y="2211"/>
                    <a:pt x="20066" y="1823"/>
                    <a:pt x="19931" y="1584"/>
                  </a:cubicBezTo>
                  <a:cubicBezTo>
                    <a:pt x="19795" y="1345"/>
                    <a:pt x="19574" y="1226"/>
                    <a:pt x="19268" y="1226"/>
                  </a:cubicBezTo>
                  <a:close/>
                  <a:moveTo>
                    <a:pt x="25771" y="1226"/>
                  </a:moveTo>
                  <a:cubicBezTo>
                    <a:pt x="25478" y="1226"/>
                    <a:pt x="25248" y="1383"/>
                    <a:pt x="25081" y="1696"/>
                  </a:cubicBezTo>
                  <a:cubicBezTo>
                    <a:pt x="24914" y="2010"/>
                    <a:pt x="24830" y="2440"/>
                    <a:pt x="24830" y="2987"/>
                  </a:cubicBezTo>
                  <a:cubicBezTo>
                    <a:pt x="24830" y="3545"/>
                    <a:pt x="24915" y="3978"/>
                    <a:pt x="25085" y="4286"/>
                  </a:cubicBezTo>
                  <a:cubicBezTo>
                    <a:pt x="25255" y="4595"/>
                    <a:pt x="25494" y="4749"/>
                    <a:pt x="25801" y="4749"/>
                  </a:cubicBezTo>
                  <a:cubicBezTo>
                    <a:pt x="25929" y="4749"/>
                    <a:pt x="26058" y="4724"/>
                    <a:pt x="26186" y="4675"/>
                  </a:cubicBezTo>
                  <a:cubicBezTo>
                    <a:pt x="26314" y="4627"/>
                    <a:pt x="26442" y="4554"/>
                    <a:pt x="26571" y="4458"/>
                  </a:cubicBezTo>
                  <a:lnTo>
                    <a:pt x="26571" y="3632"/>
                  </a:lnTo>
                  <a:cubicBezTo>
                    <a:pt x="26444" y="3767"/>
                    <a:pt x="26321" y="3869"/>
                    <a:pt x="26202" y="3936"/>
                  </a:cubicBezTo>
                  <a:cubicBezTo>
                    <a:pt x="26082" y="4002"/>
                    <a:pt x="25965" y="4036"/>
                    <a:pt x="25851" y="4036"/>
                  </a:cubicBezTo>
                  <a:cubicBezTo>
                    <a:pt x="25710" y="4036"/>
                    <a:pt x="25600" y="3973"/>
                    <a:pt x="25521" y="3847"/>
                  </a:cubicBezTo>
                  <a:cubicBezTo>
                    <a:pt x="25442" y="3721"/>
                    <a:pt x="25396" y="3533"/>
                    <a:pt x="25383" y="3281"/>
                  </a:cubicBezTo>
                  <a:lnTo>
                    <a:pt x="26651" y="3281"/>
                  </a:lnTo>
                  <a:lnTo>
                    <a:pt x="26651" y="2976"/>
                  </a:lnTo>
                  <a:cubicBezTo>
                    <a:pt x="26651" y="2444"/>
                    <a:pt x="26571" y="2020"/>
                    <a:pt x="26411" y="1702"/>
                  </a:cubicBezTo>
                  <a:cubicBezTo>
                    <a:pt x="26251" y="1385"/>
                    <a:pt x="26037" y="1226"/>
                    <a:pt x="25771" y="1226"/>
                  </a:cubicBezTo>
                  <a:close/>
                  <a:moveTo>
                    <a:pt x="1098" y="1"/>
                  </a:moveTo>
                  <a:lnTo>
                    <a:pt x="1098" y="1445"/>
                  </a:lnTo>
                  <a:cubicBezTo>
                    <a:pt x="991" y="1299"/>
                    <a:pt x="864" y="1226"/>
                    <a:pt x="717" y="1226"/>
                  </a:cubicBezTo>
                  <a:cubicBezTo>
                    <a:pt x="508" y="1226"/>
                    <a:pt x="337" y="1390"/>
                    <a:pt x="202" y="1719"/>
                  </a:cubicBezTo>
                  <a:cubicBezTo>
                    <a:pt x="68" y="2047"/>
                    <a:pt x="1" y="2470"/>
                    <a:pt x="1" y="2987"/>
                  </a:cubicBezTo>
                  <a:cubicBezTo>
                    <a:pt x="1" y="3505"/>
                    <a:pt x="68" y="3928"/>
                    <a:pt x="202" y="4256"/>
                  </a:cubicBezTo>
                  <a:cubicBezTo>
                    <a:pt x="337" y="4585"/>
                    <a:pt x="508" y="4749"/>
                    <a:pt x="717" y="4749"/>
                  </a:cubicBezTo>
                  <a:cubicBezTo>
                    <a:pt x="864" y="4749"/>
                    <a:pt x="991" y="4676"/>
                    <a:pt x="1098" y="4530"/>
                  </a:cubicBezTo>
                  <a:lnTo>
                    <a:pt x="1098" y="5938"/>
                  </a:lnTo>
                  <a:lnTo>
                    <a:pt x="1640" y="5938"/>
                  </a:lnTo>
                  <a:lnTo>
                    <a:pt x="1640" y="4530"/>
                  </a:lnTo>
                  <a:cubicBezTo>
                    <a:pt x="1747" y="4676"/>
                    <a:pt x="1874" y="4749"/>
                    <a:pt x="2020" y="4749"/>
                  </a:cubicBezTo>
                  <a:cubicBezTo>
                    <a:pt x="2229" y="4749"/>
                    <a:pt x="2401" y="4585"/>
                    <a:pt x="2535" y="4256"/>
                  </a:cubicBezTo>
                  <a:cubicBezTo>
                    <a:pt x="2669" y="3928"/>
                    <a:pt x="2737" y="3505"/>
                    <a:pt x="2737" y="2987"/>
                  </a:cubicBezTo>
                  <a:cubicBezTo>
                    <a:pt x="2737" y="2470"/>
                    <a:pt x="2669" y="2047"/>
                    <a:pt x="2535" y="1719"/>
                  </a:cubicBezTo>
                  <a:cubicBezTo>
                    <a:pt x="2401" y="1390"/>
                    <a:pt x="2229" y="1226"/>
                    <a:pt x="2020" y="1226"/>
                  </a:cubicBezTo>
                  <a:cubicBezTo>
                    <a:pt x="1874" y="1226"/>
                    <a:pt x="1747" y="1299"/>
                    <a:pt x="1640" y="1445"/>
                  </a:cubicBezTo>
                  <a:lnTo>
                    <a:pt x="1640" y="1"/>
                  </a:lnTo>
                  <a:close/>
                  <a:moveTo>
                    <a:pt x="6404" y="1226"/>
                  </a:moveTo>
                  <a:cubicBezTo>
                    <a:pt x="6285" y="1226"/>
                    <a:pt x="6181" y="1273"/>
                    <a:pt x="6090" y="1365"/>
                  </a:cubicBezTo>
                  <a:cubicBezTo>
                    <a:pt x="5999" y="1458"/>
                    <a:pt x="5916" y="1603"/>
                    <a:pt x="5842" y="1798"/>
                  </a:cubicBezTo>
                  <a:lnTo>
                    <a:pt x="5842" y="1307"/>
                  </a:lnTo>
                  <a:lnTo>
                    <a:pt x="5299" y="1307"/>
                  </a:lnTo>
                  <a:lnTo>
                    <a:pt x="5299" y="5938"/>
                  </a:lnTo>
                  <a:lnTo>
                    <a:pt x="5842" y="5938"/>
                  </a:lnTo>
                  <a:lnTo>
                    <a:pt x="5842" y="4177"/>
                  </a:lnTo>
                  <a:cubicBezTo>
                    <a:pt x="5916" y="4372"/>
                    <a:pt x="5999" y="4517"/>
                    <a:pt x="6090" y="4610"/>
                  </a:cubicBezTo>
                  <a:cubicBezTo>
                    <a:pt x="6181" y="4702"/>
                    <a:pt x="6285" y="4749"/>
                    <a:pt x="6404" y="4749"/>
                  </a:cubicBezTo>
                  <a:cubicBezTo>
                    <a:pt x="6613" y="4749"/>
                    <a:pt x="6784" y="4585"/>
                    <a:pt x="6919" y="4256"/>
                  </a:cubicBezTo>
                  <a:cubicBezTo>
                    <a:pt x="7053" y="3928"/>
                    <a:pt x="7120" y="3505"/>
                    <a:pt x="7120" y="2987"/>
                  </a:cubicBezTo>
                  <a:cubicBezTo>
                    <a:pt x="7120" y="2470"/>
                    <a:pt x="7053" y="2047"/>
                    <a:pt x="6919" y="1719"/>
                  </a:cubicBezTo>
                  <a:cubicBezTo>
                    <a:pt x="6784" y="1390"/>
                    <a:pt x="6613" y="1226"/>
                    <a:pt x="6404" y="1226"/>
                  </a:cubicBezTo>
                  <a:close/>
                  <a:moveTo>
                    <a:pt x="13335" y="1226"/>
                  </a:moveTo>
                  <a:cubicBezTo>
                    <a:pt x="13216" y="1226"/>
                    <a:pt x="13112" y="1273"/>
                    <a:pt x="13021" y="1365"/>
                  </a:cubicBezTo>
                  <a:cubicBezTo>
                    <a:pt x="12930" y="1458"/>
                    <a:pt x="12847" y="1603"/>
                    <a:pt x="12773" y="1798"/>
                  </a:cubicBezTo>
                  <a:lnTo>
                    <a:pt x="12773" y="1307"/>
                  </a:lnTo>
                  <a:lnTo>
                    <a:pt x="12230" y="1307"/>
                  </a:lnTo>
                  <a:lnTo>
                    <a:pt x="12230" y="5938"/>
                  </a:lnTo>
                  <a:lnTo>
                    <a:pt x="12773" y="5938"/>
                  </a:lnTo>
                  <a:lnTo>
                    <a:pt x="12773" y="4177"/>
                  </a:lnTo>
                  <a:cubicBezTo>
                    <a:pt x="12847" y="4372"/>
                    <a:pt x="12930" y="4517"/>
                    <a:pt x="13021" y="4610"/>
                  </a:cubicBezTo>
                  <a:cubicBezTo>
                    <a:pt x="13112" y="4702"/>
                    <a:pt x="13216" y="4749"/>
                    <a:pt x="13335" y="4749"/>
                  </a:cubicBezTo>
                  <a:cubicBezTo>
                    <a:pt x="13544" y="4749"/>
                    <a:pt x="13715" y="4585"/>
                    <a:pt x="13850" y="4256"/>
                  </a:cubicBezTo>
                  <a:cubicBezTo>
                    <a:pt x="13984" y="3928"/>
                    <a:pt x="14051" y="3505"/>
                    <a:pt x="14051" y="2987"/>
                  </a:cubicBezTo>
                  <a:cubicBezTo>
                    <a:pt x="14051" y="2470"/>
                    <a:pt x="13984" y="2047"/>
                    <a:pt x="13850" y="1719"/>
                  </a:cubicBezTo>
                  <a:cubicBezTo>
                    <a:pt x="13715" y="1390"/>
                    <a:pt x="13544" y="1226"/>
                    <a:pt x="13335" y="1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1287700" y="2058250"/>
              <a:ext cx="346525" cy="88100"/>
            </a:xfrm>
            <a:custGeom>
              <a:rect b="b" l="l" r="r" t="t"/>
              <a:pathLst>
                <a:path extrusionOk="0" h="3524" w="13861">
                  <a:moveTo>
                    <a:pt x="8948" y="1927"/>
                  </a:moveTo>
                  <a:lnTo>
                    <a:pt x="8948" y="2050"/>
                  </a:lnTo>
                  <a:cubicBezTo>
                    <a:pt x="8948" y="2268"/>
                    <a:pt x="8913" y="2449"/>
                    <a:pt x="8844" y="2594"/>
                  </a:cubicBezTo>
                  <a:cubicBezTo>
                    <a:pt x="8774" y="2738"/>
                    <a:pt x="8688" y="2811"/>
                    <a:pt x="8586" y="2811"/>
                  </a:cubicBezTo>
                  <a:cubicBezTo>
                    <a:pt x="8504" y="2811"/>
                    <a:pt x="8440" y="2772"/>
                    <a:pt x="8394" y="2695"/>
                  </a:cubicBezTo>
                  <a:cubicBezTo>
                    <a:pt x="8349" y="2619"/>
                    <a:pt x="8326" y="2512"/>
                    <a:pt x="8326" y="2376"/>
                  </a:cubicBezTo>
                  <a:cubicBezTo>
                    <a:pt x="8326" y="2229"/>
                    <a:pt x="8354" y="2117"/>
                    <a:pt x="8411" y="2041"/>
                  </a:cubicBezTo>
                  <a:cubicBezTo>
                    <a:pt x="8468" y="1965"/>
                    <a:pt x="8553" y="1927"/>
                    <a:pt x="8666" y="1927"/>
                  </a:cubicBezTo>
                  <a:close/>
                  <a:moveTo>
                    <a:pt x="13314" y="1927"/>
                  </a:moveTo>
                  <a:lnTo>
                    <a:pt x="13314" y="2050"/>
                  </a:lnTo>
                  <a:cubicBezTo>
                    <a:pt x="13314" y="2268"/>
                    <a:pt x="13279" y="2449"/>
                    <a:pt x="13210" y="2594"/>
                  </a:cubicBezTo>
                  <a:cubicBezTo>
                    <a:pt x="13140" y="2738"/>
                    <a:pt x="13054" y="2811"/>
                    <a:pt x="12952" y="2811"/>
                  </a:cubicBezTo>
                  <a:cubicBezTo>
                    <a:pt x="12870" y="2811"/>
                    <a:pt x="12806" y="2772"/>
                    <a:pt x="12760" y="2695"/>
                  </a:cubicBezTo>
                  <a:cubicBezTo>
                    <a:pt x="12715" y="2619"/>
                    <a:pt x="12692" y="2512"/>
                    <a:pt x="12692" y="2376"/>
                  </a:cubicBezTo>
                  <a:cubicBezTo>
                    <a:pt x="12692" y="2229"/>
                    <a:pt x="12720" y="2117"/>
                    <a:pt x="12777" y="2041"/>
                  </a:cubicBezTo>
                  <a:cubicBezTo>
                    <a:pt x="12834" y="1965"/>
                    <a:pt x="12919" y="1927"/>
                    <a:pt x="13032" y="1927"/>
                  </a:cubicBezTo>
                  <a:close/>
                  <a:moveTo>
                    <a:pt x="1967" y="82"/>
                  </a:moveTo>
                  <a:lnTo>
                    <a:pt x="1967" y="3437"/>
                  </a:lnTo>
                  <a:lnTo>
                    <a:pt x="2530" y="3437"/>
                  </a:lnTo>
                  <a:lnTo>
                    <a:pt x="3077" y="1652"/>
                  </a:lnTo>
                  <a:lnTo>
                    <a:pt x="3077" y="3437"/>
                  </a:lnTo>
                  <a:lnTo>
                    <a:pt x="3620" y="3437"/>
                  </a:lnTo>
                  <a:lnTo>
                    <a:pt x="3620" y="82"/>
                  </a:lnTo>
                  <a:lnTo>
                    <a:pt x="3056" y="82"/>
                  </a:lnTo>
                  <a:lnTo>
                    <a:pt x="2509" y="1867"/>
                  </a:lnTo>
                  <a:lnTo>
                    <a:pt x="2509" y="82"/>
                  </a:lnTo>
                  <a:close/>
                  <a:moveTo>
                    <a:pt x="4141" y="82"/>
                  </a:moveTo>
                  <a:lnTo>
                    <a:pt x="4141" y="3437"/>
                  </a:lnTo>
                  <a:lnTo>
                    <a:pt x="4683" y="3437"/>
                  </a:lnTo>
                  <a:lnTo>
                    <a:pt x="4683" y="744"/>
                  </a:lnTo>
                  <a:lnTo>
                    <a:pt x="5427" y="744"/>
                  </a:lnTo>
                  <a:lnTo>
                    <a:pt x="5427" y="82"/>
                  </a:lnTo>
                  <a:close/>
                  <a:moveTo>
                    <a:pt x="5762" y="82"/>
                  </a:moveTo>
                  <a:lnTo>
                    <a:pt x="5762" y="3437"/>
                  </a:lnTo>
                  <a:lnTo>
                    <a:pt x="6304" y="3437"/>
                  </a:lnTo>
                  <a:lnTo>
                    <a:pt x="6304" y="2020"/>
                  </a:lnTo>
                  <a:lnTo>
                    <a:pt x="6842" y="2020"/>
                  </a:lnTo>
                  <a:lnTo>
                    <a:pt x="6842" y="3437"/>
                  </a:lnTo>
                  <a:lnTo>
                    <a:pt x="7384" y="3437"/>
                  </a:lnTo>
                  <a:lnTo>
                    <a:pt x="7384" y="82"/>
                  </a:lnTo>
                  <a:lnTo>
                    <a:pt x="6842" y="82"/>
                  </a:lnTo>
                  <a:lnTo>
                    <a:pt x="6842" y="1358"/>
                  </a:lnTo>
                  <a:lnTo>
                    <a:pt x="6304" y="1358"/>
                  </a:lnTo>
                  <a:lnTo>
                    <a:pt x="6304" y="82"/>
                  </a:lnTo>
                  <a:close/>
                  <a:moveTo>
                    <a:pt x="10285" y="82"/>
                  </a:moveTo>
                  <a:lnTo>
                    <a:pt x="10285" y="630"/>
                  </a:lnTo>
                  <a:cubicBezTo>
                    <a:pt x="10285" y="1507"/>
                    <a:pt x="10270" y="2034"/>
                    <a:pt x="10239" y="2212"/>
                  </a:cubicBezTo>
                  <a:cubicBezTo>
                    <a:pt x="10199" y="2445"/>
                    <a:pt x="10089" y="2598"/>
                    <a:pt x="9911" y="2670"/>
                  </a:cubicBezTo>
                  <a:lnTo>
                    <a:pt x="9911" y="3437"/>
                  </a:lnTo>
                  <a:cubicBezTo>
                    <a:pt x="10310" y="3437"/>
                    <a:pt x="10581" y="3177"/>
                    <a:pt x="10722" y="2658"/>
                  </a:cubicBezTo>
                  <a:cubicBezTo>
                    <a:pt x="10792" y="2402"/>
                    <a:pt x="10827" y="1836"/>
                    <a:pt x="10827" y="960"/>
                  </a:cubicBezTo>
                  <a:lnTo>
                    <a:pt x="10827" y="849"/>
                  </a:lnTo>
                  <a:lnTo>
                    <a:pt x="11209" y="849"/>
                  </a:lnTo>
                  <a:lnTo>
                    <a:pt x="11209" y="3437"/>
                  </a:lnTo>
                  <a:lnTo>
                    <a:pt x="11751" y="3437"/>
                  </a:lnTo>
                  <a:lnTo>
                    <a:pt x="11751" y="82"/>
                  </a:lnTo>
                  <a:close/>
                  <a:moveTo>
                    <a:pt x="978" y="1"/>
                  </a:moveTo>
                  <a:cubicBezTo>
                    <a:pt x="672" y="1"/>
                    <a:pt x="432" y="156"/>
                    <a:pt x="260" y="467"/>
                  </a:cubicBezTo>
                  <a:cubicBezTo>
                    <a:pt x="87" y="777"/>
                    <a:pt x="1" y="1209"/>
                    <a:pt x="1" y="1762"/>
                  </a:cubicBezTo>
                  <a:cubicBezTo>
                    <a:pt x="1" y="2316"/>
                    <a:pt x="87" y="2747"/>
                    <a:pt x="260" y="3058"/>
                  </a:cubicBezTo>
                  <a:cubicBezTo>
                    <a:pt x="432" y="3368"/>
                    <a:pt x="672" y="3524"/>
                    <a:pt x="978" y="3524"/>
                  </a:cubicBezTo>
                  <a:cubicBezTo>
                    <a:pt x="1066" y="3524"/>
                    <a:pt x="1153" y="3508"/>
                    <a:pt x="1241" y="3477"/>
                  </a:cubicBezTo>
                  <a:cubicBezTo>
                    <a:pt x="1328" y="3446"/>
                    <a:pt x="1414" y="3400"/>
                    <a:pt x="1499" y="3338"/>
                  </a:cubicBezTo>
                  <a:lnTo>
                    <a:pt x="1499" y="2460"/>
                  </a:lnTo>
                  <a:cubicBezTo>
                    <a:pt x="1434" y="2558"/>
                    <a:pt x="1364" y="2632"/>
                    <a:pt x="1288" y="2682"/>
                  </a:cubicBezTo>
                  <a:cubicBezTo>
                    <a:pt x="1211" y="2732"/>
                    <a:pt x="1131" y="2757"/>
                    <a:pt x="1046" y="2757"/>
                  </a:cubicBezTo>
                  <a:cubicBezTo>
                    <a:pt x="894" y="2757"/>
                    <a:pt x="777" y="2670"/>
                    <a:pt x="692" y="2495"/>
                  </a:cubicBezTo>
                  <a:cubicBezTo>
                    <a:pt x="608" y="2320"/>
                    <a:pt x="566" y="2076"/>
                    <a:pt x="566" y="1762"/>
                  </a:cubicBezTo>
                  <a:cubicBezTo>
                    <a:pt x="566" y="1449"/>
                    <a:pt x="608" y="1205"/>
                    <a:pt x="692" y="1030"/>
                  </a:cubicBezTo>
                  <a:cubicBezTo>
                    <a:pt x="777" y="855"/>
                    <a:pt x="894" y="768"/>
                    <a:pt x="1046" y="768"/>
                  </a:cubicBezTo>
                  <a:cubicBezTo>
                    <a:pt x="1126" y="768"/>
                    <a:pt x="1203" y="792"/>
                    <a:pt x="1277" y="840"/>
                  </a:cubicBezTo>
                  <a:cubicBezTo>
                    <a:pt x="1351" y="888"/>
                    <a:pt x="1425" y="962"/>
                    <a:pt x="1499" y="1061"/>
                  </a:cubicBezTo>
                  <a:lnTo>
                    <a:pt x="1499" y="187"/>
                  </a:lnTo>
                  <a:cubicBezTo>
                    <a:pt x="1413" y="125"/>
                    <a:pt x="1327" y="78"/>
                    <a:pt x="1241" y="47"/>
                  </a:cubicBezTo>
                  <a:cubicBezTo>
                    <a:pt x="1154" y="16"/>
                    <a:pt x="1067" y="1"/>
                    <a:pt x="978" y="1"/>
                  </a:cubicBezTo>
                  <a:close/>
                  <a:moveTo>
                    <a:pt x="8628" y="1"/>
                  </a:moveTo>
                  <a:cubicBezTo>
                    <a:pt x="8511" y="1"/>
                    <a:pt x="8394" y="15"/>
                    <a:pt x="8277" y="44"/>
                  </a:cubicBezTo>
                  <a:cubicBezTo>
                    <a:pt x="8160" y="73"/>
                    <a:pt x="8043" y="116"/>
                    <a:pt x="7927" y="172"/>
                  </a:cubicBezTo>
                  <a:lnTo>
                    <a:pt x="7927" y="990"/>
                  </a:lnTo>
                  <a:cubicBezTo>
                    <a:pt x="8013" y="898"/>
                    <a:pt x="8106" y="829"/>
                    <a:pt x="8206" y="783"/>
                  </a:cubicBezTo>
                  <a:cubicBezTo>
                    <a:pt x="8306" y="737"/>
                    <a:pt x="8414" y="714"/>
                    <a:pt x="8530" y="714"/>
                  </a:cubicBezTo>
                  <a:cubicBezTo>
                    <a:pt x="8673" y="714"/>
                    <a:pt x="8779" y="753"/>
                    <a:pt x="8847" y="832"/>
                  </a:cubicBezTo>
                  <a:cubicBezTo>
                    <a:pt x="8914" y="911"/>
                    <a:pt x="8948" y="1035"/>
                    <a:pt x="8948" y="1205"/>
                  </a:cubicBezTo>
                  <a:lnTo>
                    <a:pt x="8948" y="1289"/>
                  </a:lnTo>
                  <a:lnTo>
                    <a:pt x="8628" y="1289"/>
                  </a:lnTo>
                  <a:cubicBezTo>
                    <a:pt x="8336" y="1289"/>
                    <a:pt x="8121" y="1381"/>
                    <a:pt x="7984" y="1565"/>
                  </a:cubicBezTo>
                  <a:cubicBezTo>
                    <a:pt x="7847" y="1748"/>
                    <a:pt x="7779" y="2037"/>
                    <a:pt x="7779" y="2430"/>
                  </a:cubicBezTo>
                  <a:cubicBezTo>
                    <a:pt x="7779" y="2754"/>
                    <a:pt x="7833" y="3017"/>
                    <a:pt x="7943" y="3220"/>
                  </a:cubicBezTo>
                  <a:cubicBezTo>
                    <a:pt x="8053" y="3422"/>
                    <a:pt x="8195" y="3524"/>
                    <a:pt x="8371" y="3524"/>
                  </a:cubicBezTo>
                  <a:cubicBezTo>
                    <a:pt x="8501" y="3524"/>
                    <a:pt x="8612" y="3477"/>
                    <a:pt x="8703" y="3384"/>
                  </a:cubicBezTo>
                  <a:cubicBezTo>
                    <a:pt x="8794" y="3292"/>
                    <a:pt x="8875" y="3143"/>
                    <a:pt x="8948" y="2940"/>
                  </a:cubicBezTo>
                  <a:lnTo>
                    <a:pt x="8948" y="3437"/>
                  </a:lnTo>
                  <a:lnTo>
                    <a:pt x="9495" y="3437"/>
                  </a:lnTo>
                  <a:lnTo>
                    <a:pt x="9495" y="1523"/>
                  </a:lnTo>
                  <a:cubicBezTo>
                    <a:pt x="9495" y="986"/>
                    <a:pt x="9427" y="598"/>
                    <a:pt x="9291" y="359"/>
                  </a:cubicBezTo>
                  <a:cubicBezTo>
                    <a:pt x="9155" y="120"/>
                    <a:pt x="8934" y="1"/>
                    <a:pt x="8628" y="1"/>
                  </a:cubicBezTo>
                  <a:close/>
                  <a:moveTo>
                    <a:pt x="12995" y="1"/>
                  </a:moveTo>
                  <a:cubicBezTo>
                    <a:pt x="12877" y="1"/>
                    <a:pt x="12760" y="15"/>
                    <a:pt x="12643" y="44"/>
                  </a:cubicBezTo>
                  <a:cubicBezTo>
                    <a:pt x="12526" y="73"/>
                    <a:pt x="12409" y="116"/>
                    <a:pt x="12293" y="172"/>
                  </a:cubicBezTo>
                  <a:lnTo>
                    <a:pt x="12293" y="990"/>
                  </a:lnTo>
                  <a:cubicBezTo>
                    <a:pt x="12379" y="898"/>
                    <a:pt x="12472" y="829"/>
                    <a:pt x="12572" y="783"/>
                  </a:cubicBezTo>
                  <a:cubicBezTo>
                    <a:pt x="12672" y="737"/>
                    <a:pt x="12780" y="714"/>
                    <a:pt x="12896" y="714"/>
                  </a:cubicBezTo>
                  <a:cubicBezTo>
                    <a:pt x="13039" y="714"/>
                    <a:pt x="13145" y="753"/>
                    <a:pt x="13213" y="832"/>
                  </a:cubicBezTo>
                  <a:cubicBezTo>
                    <a:pt x="13280" y="911"/>
                    <a:pt x="13314" y="1035"/>
                    <a:pt x="13314" y="1205"/>
                  </a:cubicBezTo>
                  <a:lnTo>
                    <a:pt x="13314" y="1289"/>
                  </a:lnTo>
                  <a:lnTo>
                    <a:pt x="12995" y="1289"/>
                  </a:lnTo>
                  <a:cubicBezTo>
                    <a:pt x="12702" y="1289"/>
                    <a:pt x="12487" y="1381"/>
                    <a:pt x="12350" y="1565"/>
                  </a:cubicBezTo>
                  <a:cubicBezTo>
                    <a:pt x="12213" y="1748"/>
                    <a:pt x="12145" y="2037"/>
                    <a:pt x="12145" y="2430"/>
                  </a:cubicBezTo>
                  <a:cubicBezTo>
                    <a:pt x="12145" y="2754"/>
                    <a:pt x="12199" y="3017"/>
                    <a:pt x="12309" y="3220"/>
                  </a:cubicBezTo>
                  <a:cubicBezTo>
                    <a:pt x="12419" y="3422"/>
                    <a:pt x="12561" y="3524"/>
                    <a:pt x="12737" y="3524"/>
                  </a:cubicBezTo>
                  <a:cubicBezTo>
                    <a:pt x="12867" y="3524"/>
                    <a:pt x="12978" y="3477"/>
                    <a:pt x="13069" y="3384"/>
                  </a:cubicBezTo>
                  <a:cubicBezTo>
                    <a:pt x="13160" y="3292"/>
                    <a:pt x="13241" y="3143"/>
                    <a:pt x="13314" y="2940"/>
                  </a:cubicBezTo>
                  <a:lnTo>
                    <a:pt x="13314" y="3437"/>
                  </a:lnTo>
                  <a:lnTo>
                    <a:pt x="13861" y="3437"/>
                  </a:lnTo>
                  <a:lnTo>
                    <a:pt x="13861" y="1523"/>
                  </a:lnTo>
                  <a:cubicBezTo>
                    <a:pt x="13861" y="986"/>
                    <a:pt x="13793" y="598"/>
                    <a:pt x="13657" y="359"/>
                  </a:cubicBezTo>
                  <a:cubicBezTo>
                    <a:pt x="13521" y="120"/>
                    <a:pt x="13300" y="1"/>
                    <a:pt x="129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502050" y="1742325"/>
              <a:ext cx="350600" cy="328250"/>
            </a:xfrm>
            <a:custGeom>
              <a:rect b="b" l="l" r="r" t="t"/>
              <a:pathLst>
                <a:path extrusionOk="0" h="13130" w="14024">
                  <a:moveTo>
                    <a:pt x="1" y="0"/>
                  </a:moveTo>
                  <a:lnTo>
                    <a:pt x="1" y="13129"/>
                  </a:lnTo>
                  <a:lnTo>
                    <a:pt x="14023" y="13129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594500" y="1836025"/>
              <a:ext cx="182650" cy="135875"/>
            </a:xfrm>
            <a:custGeom>
              <a:rect b="b" l="l" r="r" t="t"/>
              <a:pathLst>
                <a:path extrusionOk="0" h="5435" w="7306">
                  <a:moveTo>
                    <a:pt x="3795" y="1049"/>
                  </a:moveTo>
                  <a:lnTo>
                    <a:pt x="4104" y="2829"/>
                  </a:lnTo>
                  <a:lnTo>
                    <a:pt x="3484" y="2829"/>
                  </a:lnTo>
                  <a:lnTo>
                    <a:pt x="3795" y="1049"/>
                  </a:lnTo>
                  <a:close/>
                  <a:moveTo>
                    <a:pt x="3446" y="1"/>
                  </a:moveTo>
                  <a:lnTo>
                    <a:pt x="2608" y="4473"/>
                  </a:lnTo>
                  <a:lnTo>
                    <a:pt x="3195" y="4473"/>
                  </a:lnTo>
                  <a:lnTo>
                    <a:pt x="3339" y="3658"/>
                  </a:lnTo>
                  <a:lnTo>
                    <a:pt x="4251" y="3658"/>
                  </a:lnTo>
                  <a:lnTo>
                    <a:pt x="4393" y="4473"/>
                  </a:lnTo>
                  <a:lnTo>
                    <a:pt x="4979" y="4473"/>
                  </a:lnTo>
                  <a:lnTo>
                    <a:pt x="4141" y="1"/>
                  </a:lnTo>
                  <a:close/>
                  <a:moveTo>
                    <a:pt x="5279" y="1"/>
                  </a:moveTo>
                  <a:lnTo>
                    <a:pt x="5279" y="4473"/>
                  </a:lnTo>
                  <a:lnTo>
                    <a:pt x="5862" y="4473"/>
                  </a:lnTo>
                  <a:lnTo>
                    <a:pt x="5862" y="872"/>
                  </a:lnTo>
                  <a:lnTo>
                    <a:pt x="6723" y="872"/>
                  </a:lnTo>
                  <a:lnTo>
                    <a:pt x="6723" y="4473"/>
                  </a:lnTo>
                  <a:lnTo>
                    <a:pt x="7306" y="4473"/>
                  </a:lnTo>
                  <a:lnTo>
                    <a:pt x="7306" y="1"/>
                  </a:lnTo>
                  <a:close/>
                  <a:moveTo>
                    <a:pt x="0" y="1"/>
                  </a:moveTo>
                  <a:lnTo>
                    <a:pt x="0" y="4473"/>
                  </a:lnTo>
                  <a:lnTo>
                    <a:pt x="1966" y="4473"/>
                  </a:lnTo>
                  <a:lnTo>
                    <a:pt x="1966" y="5435"/>
                  </a:lnTo>
                  <a:lnTo>
                    <a:pt x="2407" y="5435"/>
                  </a:lnTo>
                  <a:lnTo>
                    <a:pt x="2407" y="3601"/>
                  </a:lnTo>
                  <a:lnTo>
                    <a:pt x="2027" y="3601"/>
                  </a:lnTo>
                  <a:lnTo>
                    <a:pt x="2027" y="1"/>
                  </a:lnTo>
                  <a:lnTo>
                    <a:pt x="1444" y="1"/>
                  </a:lnTo>
                  <a:lnTo>
                    <a:pt x="1444" y="3601"/>
                  </a:lnTo>
                  <a:lnTo>
                    <a:pt x="583" y="360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49000" y="1926375"/>
              <a:ext cx="729100" cy="25"/>
            </a:xfrm>
            <a:custGeom>
              <a:rect b="b" l="l" r="r" t="t"/>
              <a:pathLst>
                <a:path extrusionOk="0" fill="none" h="1" w="29164">
                  <a:moveTo>
                    <a:pt x="1" y="0"/>
                  </a:moveTo>
                  <a:lnTo>
                    <a:pt x="29163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1074950" y="1877300"/>
              <a:ext cx="51225" cy="101250"/>
            </a:xfrm>
            <a:custGeom>
              <a:rect b="b" l="l" r="r" t="t"/>
              <a:pathLst>
                <a:path extrusionOk="0" h="4050" w="2049">
                  <a:moveTo>
                    <a:pt x="1" y="4049"/>
                  </a:moveTo>
                  <a:lnTo>
                    <a:pt x="2049" y="19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1734225" y="1926375"/>
              <a:ext cx="69825" cy="25"/>
            </a:xfrm>
            <a:custGeom>
              <a:rect b="b" l="l" r="r" t="t"/>
              <a:pathLst>
                <a:path extrusionOk="0" fill="none" h="1" w="2793">
                  <a:moveTo>
                    <a:pt x="0" y="0"/>
                  </a:moveTo>
                  <a:lnTo>
                    <a:pt x="2792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1800925" y="1877300"/>
              <a:ext cx="51200" cy="101250"/>
            </a:xfrm>
            <a:custGeom>
              <a:rect b="b" l="l" r="r" t="t"/>
              <a:pathLst>
                <a:path extrusionOk="0" h="4050" w="2048">
                  <a:moveTo>
                    <a:pt x="0" y="4049"/>
                  </a:moveTo>
                  <a:lnTo>
                    <a:pt x="2048" y="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354700" y="1926375"/>
              <a:ext cx="99300" cy="25"/>
            </a:xfrm>
            <a:custGeom>
              <a:rect b="b" l="l" r="r" t="t"/>
              <a:pathLst>
                <a:path extrusionOk="0" fill="none" h="1" w="3972">
                  <a:moveTo>
                    <a:pt x="0" y="0"/>
                  </a:moveTo>
                  <a:lnTo>
                    <a:pt x="3971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450875" y="1877300"/>
              <a:ext cx="49650" cy="101250"/>
            </a:xfrm>
            <a:custGeom>
              <a:rect b="b" l="l" r="r" t="t"/>
              <a:pathLst>
                <a:path extrusionOk="0" h="4050" w="1986">
                  <a:moveTo>
                    <a:pt x="0" y="4049"/>
                  </a:moveTo>
                  <a:lnTo>
                    <a:pt x="1986" y="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858825" y="1904900"/>
              <a:ext cx="69825" cy="25"/>
            </a:xfrm>
            <a:custGeom>
              <a:rect b="b" l="l" r="r" t="t"/>
              <a:pathLst>
                <a:path extrusionOk="0" fill="none" h="1" w="2793">
                  <a:moveTo>
                    <a:pt x="1" y="0"/>
                  </a:moveTo>
                  <a:lnTo>
                    <a:pt x="2793" y="0"/>
                  </a:lnTo>
                </a:path>
              </a:pathLst>
            </a:custGeom>
            <a:noFill/>
            <a:ln cap="rnd" cmpd="sng" w="4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925525" y="1855825"/>
              <a:ext cx="49675" cy="101250"/>
            </a:xfrm>
            <a:custGeom>
              <a:rect b="b" l="l" r="r" t="t"/>
              <a:pathLst>
                <a:path extrusionOk="0" h="4050" w="1987">
                  <a:moveTo>
                    <a:pt x="1" y="4049"/>
                  </a:moveTo>
                  <a:lnTo>
                    <a:pt x="1986" y="20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5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этапов аналоговой и цифровой обработки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1.4. Функциональная схемы системы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 системы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26"/>
          <p:cNvGrpSpPr/>
          <p:nvPr/>
        </p:nvGrpSpPr>
        <p:grpSpPr>
          <a:xfrm>
            <a:off x="107950" y="2924175"/>
            <a:ext cx="7568144" cy="2356392"/>
            <a:chOff x="0" y="0"/>
            <a:chExt cx="2988925" cy="2984600"/>
          </a:xfrm>
        </p:grpSpPr>
        <p:sp>
          <p:nvSpPr>
            <p:cNvPr id="514" name="Google Shape;514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62025" y="0"/>
              <a:ext cx="468175" cy="1741450"/>
            </a:xfrm>
            <a:custGeom>
              <a:rect b="b" l="l" r="r" t="t"/>
              <a:pathLst>
                <a:path extrusionOk="0" h="69658" w="18727">
                  <a:moveTo>
                    <a:pt x="1" y="0"/>
                  </a:moveTo>
                  <a:lnTo>
                    <a:pt x="1" y="69658"/>
                  </a:lnTo>
                  <a:lnTo>
                    <a:pt x="18727" y="69658"/>
                  </a:lnTo>
                  <a:lnTo>
                    <a:pt x="1872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13275" y="190050"/>
              <a:ext cx="25" cy="1351050"/>
            </a:xfrm>
            <a:custGeom>
              <a:rect b="b" l="l" r="r" t="t"/>
              <a:pathLst>
                <a:path extrusionOk="0" fill="none" h="54042" w="1">
                  <a:moveTo>
                    <a:pt x="1" y="1"/>
                  </a:moveTo>
                  <a:lnTo>
                    <a:pt x="1" y="54042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13275" y="1541075"/>
              <a:ext cx="364300" cy="25"/>
            </a:xfrm>
            <a:custGeom>
              <a:rect b="b" l="l" r="r" t="t"/>
              <a:pathLst>
                <a:path extrusionOk="0" fill="none" h="1" w="14572">
                  <a:moveTo>
                    <a:pt x="1" y="1"/>
                  </a:moveTo>
                  <a:lnTo>
                    <a:pt x="14571" y="1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16050" y="354450"/>
              <a:ext cx="329675" cy="1217475"/>
            </a:xfrm>
            <a:custGeom>
              <a:rect b="b" l="l" r="r" t="t"/>
              <a:pathLst>
                <a:path extrusionOk="0" fill="none" h="48699" w="13187">
                  <a:moveTo>
                    <a:pt x="1" y="0"/>
                  </a:moveTo>
                  <a:lnTo>
                    <a:pt x="499" y="0"/>
                  </a:lnTo>
                  <a:lnTo>
                    <a:pt x="1164" y="0"/>
                  </a:lnTo>
                  <a:lnTo>
                    <a:pt x="1940" y="0"/>
                  </a:lnTo>
                  <a:lnTo>
                    <a:pt x="2826" y="0"/>
                  </a:lnTo>
                  <a:lnTo>
                    <a:pt x="3713" y="206"/>
                  </a:lnTo>
                  <a:lnTo>
                    <a:pt x="4599" y="411"/>
                  </a:lnTo>
                  <a:lnTo>
                    <a:pt x="5430" y="822"/>
                  </a:lnTo>
                  <a:lnTo>
                    <a:pt x="6150" y="1233"/>
                  </a:lnTo>
                  <a:lnTo>
                    <a:pt x="7369" y="2260"/>
                  </a:lnTo>
                  <a:lnTo>
                    <a:pt x="8477" y="3699"/>
                  </a:lnTo>
                  <a:lnTo>
                    <a:pt x="8976" y="4521"/>
                  </a:lnTo>
                  <a:lnTo>
                    <a:pt x="9474" y="5754"/>
                  </a:lnTo>
                  <a:lnTo>
                    <a:pt x="9918" y="7192"/>
                  </a:lnTo>
                  <a:lnTo>
                    <a:pt x="10305" y="8836"/>
                  </a:lnTo>
                  <a:lnTo>
                    <a:pt x="10638" y="11096"/>
                  </a:lnTo>
                  <a:lnTo>
                    <a:pt x="10970" y="13767"/>
                  </a:lnTo>
                  <a:lnTo>
                    <a:pt x="11247" y="16644"/>
                  </a:lnTo>
                  <a:lnTo>
                    <a:pt x="11524" y="19932"/>
                  </a:lnTo>
                  <a:lnTo>
                    <a:pt x="11967" y="26301"/>
                  </a:lnTo>
                  <a:lnTo>
                    <a:pt x="12189" y="29384"/>
                  </a:lnTo>
                  <a:lnTo>
                    <a:pt x="12355" y="32055"/>
                  </a:lnTo>
                  <a:lnTo>
                    <a:pt x="12688" y="36781"/>
                  </a:lnTo>
                  <a:lnTo>
                    <a:pt x="12909" y="41096"/>
                  </a:lnTo>
                  <a:lnTo>
                    <a:pt x="13075" y="45000"/>
                  </a:lnTo>
                  <a:lnTo>
                    <a:pt x="13186" y="48699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454275" y="97600"/>
              <a:ext cx="169000" cy="385300"/>
            </a:xfrm>
            <a:custGeom>
              <a:rect b="b" l="l" r="r" t="t"/>
              <a:pathLst>
                <a:path extrusionOk="0" h="15412" w="6760">
                  <a:moveTo>
                    <a:pt x="1" y="0"/>
                  </a:moveTo>
                  <a:lnTo>
                    <a:pt x="1" y="15411"/>
                  </a:lnTo>
                  <a:lnTo>
                    <a:pt x="6760" y="15411"/>
                  </a:lnTo>
                  <a:lnTo>
                    <a:pt x="676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465300" y="187750"/>
              <a:ext cx="148275" cy="187250"/>
            </a:xfrm>
            <a:custGeom>
              <a:rect b="b" l="l" r="r" t="t"/>
              <a:pathLst>
                <a:path extrusionOk="0" h="7490" w="5931">
                  <a:moveTo>
                    <a:pt x="893" y="1540"/>
                  </a:moveTo>
                  <a:lnTo>
                    <a:pt x="893" y="5759"/>
                  </a:lnTo>
                  <a:cubicBezTo>
                    <a:pt x="697" y="5692"/>
                    <a:pt x="548" y="5489"/>
                    <a:pt x="444" y="5150"/>
                  </a:cubicBezTo>
                  <a:cubicBezTo>
                    <a:pt x="340" y="4810"/>
                    <a:pt x="288" y="4311"/>
                    <a:pt x="288" y="3652"/>
                  </a:cubicBezTo>
                  <a:cubicBezTo>
                    <a:pt x="288" y="2993"/>
                    <a:pt x="340" y="2493"/>
                    <a:pt x="444" y="2152"/>
                  </a:cubicBezTo>
                  <a:cubicBezTo>
                    <a:pt x="548" y="1811"/>
                    <a:pt x="697" y="1607"/>
                    <a:pt x="893" y="1540"/>
                  </a:cubicBezTo>
                  <a:close/>
                  <a:moveTo>
                    <a:pt x="1168" y="1540"/>
                  </a:moveTo>
                  <a:cubicBezTo>
                    <a:pt x="1363" y="1607"/>
                    <a:pt x="1513" y="1811"/>
                    <a:pt x="1615" y="2152"/>
                  </a:cubicBezTo>
                  <a:cubicBezTo>
                    <a:pt x="1718" y="2493"/>
                    <a:pt x="1769" y="2993"/>
                    <a:pt x="1769" y="3652"/>
                  </a:cubicBezTo>
                  <a:cubicBezTo>
                    <a:pt x="1769" y="4311"/>
                    <a:pt x="1718" y="4810"/>
                    <a:pt x="1615" y="5150"/>
                  </a:cubicBezTo>
                  <a:cubicBezTo>
                    <a:pt x="1513" y="5489"/>
                    <a:pt x="1363" y="5692"/>
                    <a:pt x="1168" y="5759"/>
                  </a:cubicBezTo>
                  <a:lnTo>
                    <a:pt x="1168" y="1540"/>
                  </a:lnTo>
                  <a:close/>
                  <a:moveTo>
                    <a:pt x="893" y="0"/>
                  </a:moveTo>
                  <a:lnTo>
                    <a:pt x="893" y="698"/>
                  </a:lnTo>
                  <a:cubicBezTo>
                    <a:pt x="607" y="774"/>
                    <a:pt x="387" y="1065"/>
                    <a:pt x="232" y="1568"/>
                  </a:cubicBezTo>
                  <a:cubicBezTo>
                    <a:pt x="78" y="2071"/>
                    <a:pt x="0" y="2766"/>
                    <a:pt x="0" y="3652"/>
                  </a:cubicBezTo>
                  <a:cubicBezTo>
                    <a:pt x="0" y="4539"/>
                    <a:pt x="78" y="5232"/>
                    <a:pt x="232" y="5732"/>
                  </a:cubicBezTo>
                  <a:cubicBezTo>
                    <a:pt x="387" y="6232"/>
                    <a:pt x="607" y="6520"/>
                    <a:pt x="893" y="6597"/>
                  </a:cubicBezTo>
                  <a:lnTo>
                    <a:pt x="893" y="7490"/>
                  </a:lnTo>
                  <a:lnTo>
                    <a:pt x="1168" y="7490"/>
                  </a:lnTo>
                  <a:lnTo>
                    <a:pt x="1168" y="6597"/>
                  </a:lnTo>
                  <a:cubicBezTo>
                    <a:pt x="1453" y="6520"/>
                    <a:pt x="1673" y="6232"/>
                    <a:pt x="1827" y="5732"/>
                  </a:cubicBezTo>
                  <a:cubicBezTo>
                    <a:pt x="1981" y="5232"/>
                    <a:pt x="2058" y="4539"/>
                    <a:pt x="2058" y="3652"/>
                  </a:cubicBezTo>
                  <a:cubicBezTo>
                    <a:pt x="2058" y="2759"/>
                    <a:pt x="1981" y="2063"/>
                    <a:pt x="1827" y="1563"/>
                  </a:cubicBezTo>
                  <a:cubicBezTo>
                    <a:pt x="1673" y="1063"/>
                    <a:pt x="1453" y="774"/>
                    <a:pt x="1168" y="698"/>
                  </a:cubicBezTo>
                  <a:lnTo>
                    <a:pt x="1168" y="0"/>
                  </a:lnTo>
                  <a:close/>
                  <a:moveTo>
                    <a:pt x="2493" y="0"/>
                  </a:moveTo>
                  <a:lnTo>
                    <a:pt x="2493" y="7490"/>
                  </a:lnTo>
                  <a:lnTo>
                    <a:pt x="2766" y="7490"/>
                  </a:lnTo>
                  <a:lnTo>
                    <a:pt x="2766" y="3923"/>
                  </a:lnTo>
                  <a:lnTo>
                    <a:pt x="3759" y="3923"/>
                  </a:lnTo>
                  <a:lnTo>
                    <a:pt x="3759" y="7490"/>
                  </a:lnTo>
                  <a:lnTo>
                    <a:pt x="4032" y="7490"/>
                  </a:lnTo>
                  <a:lnTo>
                    <a:pt x="4032" y="0"/>
                  </a:lnTo>
                  <a:lnTo>
                    <a:pt x="3759" y="0"/>
                  </a:lnTo>
                  <a:lnTo>
                    <a:pt x="3759" y="3070"/>
                  </a:lnTo>
                  <a:lnTo>
                    <a:pt x="2766" y="3070"/>
                  </a:lnTo>
                  <a:lnTo>
                    <a:pt x="2766" y="0"/>
                  </a:lnTo>
                  <a:close/>
                  <a:moveTo>
                    <a:pt x="4540" y="0"/>
                  </a:moveTo>
                  <a:lnTo>
                    <a:pt x="4540" y="2057"/>
                  </a:lnTo>
                  <a:cubicBezTo>
                    <a:pt x="4540" y="2853"/>
                    <a:pt x="4590" y="3446"/>
                    <a:pt x="4691" y="3835"/>
                  </a:cubicBezTo>
                  <a:cubicBezTo>
                    <a:pt x="4791" y="4225"/>
                    <a:pt x="4925" y="4420"/>
                    <a:pt x="5092" y="4420"/>
                  </a:cubicBezTo>
                  <a:lnTo>
                    <a:pt x="5656" y="4420"/>
                  </a:lnTo>
                  <a:lnTo>
                    <a:pt x="5656" y="7490"/>
                  </a:lnTo>
                  <a:lnTo>
                    <a:pt x="5931" y="7490"/>
                  </a:lnTo>
                  <a:lnTo>
                    <a:pt x="5931" y="0"/>
                  </a:lnTo>
                  <a:lnTo>
                    <a:pt x="5656" y="0"/>
                  </a:lnTo>
                  <a:lnTo>
                    <a:pt x="5656" y="3567"/>
                  </a:lnTo>
                  <a:lnTo>
                    <a:pt x="5148" y="3567"/>
                  </a:lnTo>
                  <a:cubicBezTo>
                    <a:pt x="5036" y="3567"/>
                    <a:pt x="4952" y="3435"/>
                    <a:pt x="4896" y="3171"/>
                  </a:cubicBezTo>
                  <a:cubicBezTo>
                    <a:pt x="4840" y="2906"/>
                    <a:pt x="4812" y="2509"/>
                    <a:pt x="4812" y="1977"/>
                  </a:cubicBezTo>
                  <a:lnTo>
                    <a:pt x="48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150" y="960600"/>
              <a:ext cx="113600" cy="25"/>
            </a:xfrm>
            <a:custGeom>
              <a:rect b="b" l="l" r="r" t="t"/>
              <a:pathLst>
                <a:path extrusionOk="0" fill="none" h="1" w="4544">
                  <a:moveTo>
                    <a:pt x="0" y="1"/>
                  </a:moveTo>
                  <a:lnTo>
                    <a:pt x="4543" y="1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14950" y="878400"/>
              <a:ext cx="45725" cy="169550"/>
            </a:xfrm>
            <a:custGeom>
              <a:rect b="b" l="l" r="r" t="t"/>
              <a:pathLst>
                <a:path extrusionOk="0" h="6782" w="1829">
                  <a:moveTo>
                    <a:pt x="0" y="6782"/>
                  </a:moveTo>
                  <a:lnTo>
                    <a:pt x="1829" y="3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27400" y="960600"/>
              <a:ext cx="62375" cy="25"/>
            </a:xfrm>
            <a:custGeom>
              <a:rect b="b" l="l" r="r" t="t"/>
              <a:pathLst>
                <a:path extrusionOk="0" fill="none" h="1" w="2495">
                  <a:moveTo>
                    <a:pt x="1" y="1"/>
                  </a:moveTo>
                  <a:lnTo>
                    <a:pt x="2494" y="1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6975" y="878400"/>
              <a:ext cx="44350" cy="169550"/>
            </a:xfrm>
            <a:custGeom>
              <a:rect b="b" l="l" r="r" t="t"/>
              <a:pathLst>
                <a:path extrusionOk="0" h="6782" w="1774">
                  <a:moveTo>
                    <a:pt x="0" y="6782"/>
                  </a:moveTo>
                  <a:lnTo>
                    <a:pt x="1773" y="3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31300" y="190050"/>
              <a:ext cx="407225" cy="1541125"/>
            </a:xfrm>
            <a:custGeom>
              <a:rect b="b" l="l" r="r" t="t"/>
              <a:pathLst>
                <a:path extrusionOk="0" h="61645" w="16289">
                  <a:moveTo>
                    <a:pt x="0" y="30206"/>
                  </a:moveTo>
                  <a:lnTo>
                    <a:pt x="16288" y="61645"/>
                  </a:lnTo>
                  <a:lnTo>
                    <a:pt x="1628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904425" y="770525"/>
              <a:ext cx="189775" cy="385300"/>
            </a:xfrm>
            <a:custGeom>
              <a:rect b="b" l="l" r="r" t="t"/>
              <a:pathLst>
                <a:path extrusionOk="0" h="15412" w="7591">
                  <a:moveTo>
                    <a:pt x="0" y="1"/>
                  </a:moveTo>
                  <a:lnTo>
                    <a:pt x="0" y="15412"/>
                  </a:lnTo>
                  <a:lnTo>
                    <a:pt x="7590" y="15412"/>
                  </a:lnTo>
                  <a:lnTo>
                    <a:pt x="7590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913275" y="860700"/>
              <a:ext cx="145875" cy="227525"/>
            </a:xfrm>
            <a:custGeom>
              <a:rect b="b" l="l" r="r" t="t"/>
              <a:pathLst>
                <a:path extrusionOk="0" h="9101" w="5835">
                  <a:moveTo>
                    <a:pt x="925" y="998"/>
                  </a:moveTo>
                  <a:lnTo>
                    <a:pt x="1297" y="4726"/>
                  </a:lnTo>
                  <a:lnTo>
                    <a:pt x="555" y="4726"/>
                  </a:lnTo>
                  <a:lnTo>
                    <a:pt x="925" y="998"/>
                  </a:lnTo>
                  <a:close/>
                  <a:moveTo>
                    <a:pt x="771" y="0"/>
                  </a:moveTo>
                  <a:lnTo>
                    <a:pt x="0" y="7490"/>
                  </a:lnTo>
                  <a:lnTo>
                    <a:pt x="288" y="7490"/>
                  </a:lnTo>
                  <a:lnTo>
                    <a:pt x="472" y="5568"/>
                  </a:lnTo>
                  <a:lnTo>
                    <a:pt x="1383" y="5568"/>
                  </a:lnTo>
                  <a:lnTo>
                    <a:pt x="1567" y="7490"/>
                  </a:lnTo>
                  <a:lnTo>
                    <a:pt x="1851" y="7490"/>
                  </a:lnTo>
                  <a:lnTo>
                    <a:pt x="1081" y="0"/>
                  </a:lnTo>
                  <a:close/>
                  <a:moveTo>
                    <a:pt x="4296" y="0"/>
                  </a:moveTo>
                  <a:lnTo>
                    <a:pt x="4296" y="7490"/>
                  </a:lnTo>
                  <a:lnTo>
                    <a:pt x="4569" y="7490"/>
                  </a:lnTo>
                  <a:lnTo>
                    <a:pt x="4569" y="853"/>
                  </a:lnTo>
                  <a:lnTo>
                    <a:pt x="5562" y="853"/>
                  </a:lnTo>
                  <a:lnTo>
                    <a:pt x="5562" y="7490"/>
                  </a:lnTo>
                  <a:lnTo>
                    <a:pt x="5835" y="7490"/>
                  </a:lnTo>
                  <a:lnTo>
                    <a:pt x="5835" y="0"/>
                  </a:lnTo>
                  <a:close/>
                  <a:moveTo>
                    <a:pt x="2146" y="0"/>
                  </a:moveTo>
                  <a:lnTo>
                    <a:pt x="2146" y="7490"/>
                  </a:lnTo>
                  <a:lnTo>
                    <a:pt x="3685" y="7490"/>
                  </a:lnTo>
                  <a:lnTo>
                    <a:pt x="3685" y="9100"/>
                  </a:lnTo>
                  <a:lnTo>
                    <a:pt x="3915" y="9100"/>
                  </a:lnTo>
                  <a:lnTo>
                    <a:pt x="3915" y="6637"/>
                  </a:lnTo>
                  <a:lnTo>
                    <a:pt x="3685" y="6637"/>
                  </a:lnTo>
                  <a:lnTo>
                    <a:pt x="3685" y="0"/>
                  </a:lnTo>
                  <a:lnTo>
                    <a:pt x="3412" y="0"/>
                  </a:lnTo>
                  <a:lnTo>
                    <a:pt x="3412" y="6637"/>
                  </a:lnTo>
                  <a:lnTo>
                    <a:pt x="2419" y="6637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138500" y="945200"/>
              <a:ext cx="88650" cy="25"/>
            </a:xfrm>
            <a:custGeom>
              <a:rect b="b" l="l" r="r" t="t"/>
              <a:pathLst>
                <a:path extrusionOk="0" fill="none" h="1" w="3546">
                  <a:moveTo>
                    <a:pt x="0" y="0"/>
                  </a:moveTo>
                  <a:lnTo>
                    <a:pt x="3546" y="0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224375" y="863000"/>
              <a:ext cx="44325" cy="169550"/>
            </a:xfrm>
            <a:custGeom>
              <a:rect b="b" l="l" r="r" t="t"/>
              <a:pathLst>
                <a:path extrusionOk="0" h="6782" w="1773">
                  <a:moveTo>
                    <a:pt x="0" y="6781"/>
                  </a:moveTo>
                  <a:lnTo>
                    <a:pt x="1773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267300" y="215750"/>
              <a:ext cx="425225" cy="1577075"/>
            </a:xfrm>
            <a:custGeom>
              <a:rect b="b" l="l" r="r" t="t"/>
              <a:pathLst>
                <a:path extrusionOk="0" h="63083" w="17009">
                  <a:moveTo>
                    <a:pt x="1" y="0"/>
                  </a:moveTo>
                  <a:lnTo>
                    <a:pt x="1" y="63082"/>
                  </a:lnTo>
                  <a:lnTo>
                    <a:pt x="17009" y="63082"/>
                  </a:lnTo>
                  <a:lnTo>
                    <a:pt x="1700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340575" y="675750"/>
              <a:ext cx="302400" cy="190925"/>
            </a:xfrm>
            <a:custGeom>
              <a:rect b="b" l="l" r="r" t="t"/>
              <a:pathLst>
                <a:path extrusionOk="0" h="7637" w="12096">
                  <a:moveTo>
                    <a:pt x="678" y="834"/>
                  </a:moveTo>
                  <a:cubicBezTo>
                    <a:pt x="812" y="834"/>
                    <a:pt x="911" y="927"/>
                    <a:pt x="976" y="1114"/>
                  </a:cubicBezTo>
                  <a:cubicBezTo>
                    <a:pt x="1042" y="1302"/>
                    <a:pt x="1075" y="1584"/>
                    <a:pt x="1075" y="1962"/>
                  </a:cubicBezTo>
                  <a:cubicBezTo>
                    <a:pt x="1075" y="2344"/>
                    <a:pt x="1042" y="2627"/>
                    <a:pt x="976" y="2813"/>
                  </a:cubicBezTo>
                  <a:cubicBezTo>
                    <a:pt x="911" y="2998"/>
                    <a:pt x="812" y="3091"/>
                    <a:pt x="678" y="3091"/>
                  </a:cubicBezTo>
                  <a:lnTo>
                    <a:pt x="274" y="3091"/>
                  </a:lnTo>
                  <a:lnTo>
                    <a:pt x="274" y="834"/>
                  </a:lnTo>
                  <a:close/>
                  <a:moveTo>
                    <a:pt x="712" y="3914"/>
                  </a:moveTo>
                  <a:cubicBezTo>
                    <a:pt x="859" y="3914"/>
                    <a:pt x="968" y="4025"/>
                    <a:pt x="1039" y="4247"/>
                  </a:cubicBezTo>
                  <a:cubicBezTo>
                    <a:pt x="1109" y="4470"/>
                    <a:pt x="1145" y="4815"/>
                    <a:pt x="1145" y="5283"/>
                  </a:cubicBezTo>
                  <a:cubicBezTo>
                    <a:pt x="1145" y="5748"/>
                    <a:pt x="1109" y="6093"/>
                    <a:pt x="1039" y="6319"/>
                  </a:cubicBezTo>
                  <a:cubicBezTo>
                    <a:pt x="968" y="6545"/>
                    <a:pt x="859" y="6658"/>
                    <a:pt x="712" y="6658"/>
                  </a:cubicBezTo>
                  <a:lnTo>
                    <a:pt x="274" y="6658"/>
                  </a:lnTo>
                  <a:lnTo>
                    <a:pt x="274" y="3914"/>
                  </a:lnTo>
                  <a:close/>
                  <a:moveTo>
                    <a:pt x="2485" y="4902"/>
                  </a:moveTo>
                  <a:cubicBezTo>
                    <a:pt x="2599" y="4902"/>
                    <a:pt x="2685" y="4981"/>
                    <a:pt x="2744" y="5138"/>
                  </a:cubicBezTo>
                  <a:cubicBezTo>
                    <a:pt x="2803" y="5295"/>
                    <a:pt x="2833" y="5524"/>
                    <a:pt x="2833" y="5825"/>
                  </a:cubicBezTo>
                  <a:cubicBezTo>
                    <a:pt x="2833" y="6126"/>
                    <a:pt x="2803" y="6356"/>
                    <a:pt x="2744" y="6515"/>
                  </a:cubicBezTo>
                  <a:cubicBezTo>
                    <a:pt x="2685" y="6674"/>
                    <a:pt x="2599" y="6753"/>
                    <a:pt x="2485" y="6753"/>
                  </a:cubicBezTo>
                  <a:lnTo>
                    <a:pt x="2131" y="6753"/>
                  </a:lnTo>
                  <a:lnTo>
                    <a:pt x="2131" y="4902"/>
                  </a:lnTo>
                  <a:close/>
                  <a:moveTo>
                    <a:pt x="1" y="1"/>
                  </a:moveTo>
                  <a:lnTo>
                    <a:pt x="1" y="7491"/>
                  </a:lnTo>
                  <a:lnTo>
                    <a:pt x="726" y="7491"/>
                  </a:lnTo>
                  <a:cubicBezTo>
                    <a:pt x="952" y="7491"/>
                    <a:pt x="1126" y="7308"/>
                    <a:pt x="1249" y="6944"/>
                  </a:cubicBezTo>
                  <a:cubicBezTo>
                    <a:pt x="1372" y="6579"/>
                    <a:pt x="1433" y="6062"/>
                    <a:pt x="1433" y="5394"/>
                  </a:cubicBezTo>
                  <a:cubicBezTo>
                    <a:pt x="1433" y="4885"/>
                    <a:pt x="1396" y="4461"/>
                    <a:pt x="1321" y="4122"/>
                  </a:cubicBezTo>
                  <a:cubicBezTo>
                    <a:pt x="1247" y="3782"/>
                    <a:pt x="1143" y="3559"/>
                    <a:pt x="1008" y="3452"/>
                  </a:cubicBezTo>
                  <a:cubicBezTo>
                    <a:pt x="1120" y="3385"/>
                    <a:pt x="1205" y="3216"/>
                    <a:pt x="1263" y="2946"/>
                  </a:cubicBezTo>
                  <a:cubicBezTo>
                    <a:pt x="1320" y="2675"/>
                    <a:pt x="1349" y="2310"/>
                    <a:pt x="1349" y="1852"/>
                  </a:cubicBezTo>
                  <a:cubicBezTo>
                    <a:pt x="1349" y="1260"/>
                    <a:pt x="1293" y="803"/>
                    <a:pt x="1180" y="482"/>
                  </a:cubicBezTo>
                  <a:cubicBezTo>
                    <a:pt x="1067" y="161"/>
                    <a:pt x="907" y="1"/>
                    <a:pt x="699" y="1"/>
                  </a:cubicBezTo>
                  <a:close/>
                  <a:moveTo>
                    <a:pt x="1880" y="1872"/>
                  </a:moveTo>
                  <a:lnTo>
                    <a:pt x="1880" y="7491"/>
                  </a:lnTo>
                  <a:lnTo>
                    <a:pt x="2496" y="7491"/>
                  </a:lnTo>
                  <a:cubicBezTo>
                    <a:pt x="2689" y="7491"/>
                    <a:pt x="2837" y="7353"/>
                    <a:pt x="2941" y="7079"/>
                  </a:cubicBezTo>
                  <a:cubicBezTo>
                    <a:pt x="3046" y="6805"/>
                    <a:pt x="3098" y="6387"/>
                    <a:pt x="3098" y="5825"/>
                  </a:cubicBezTo>
                  <a:cubicBezTo>
                    <a:pt x="3098" y="5263"/>
                    <a:pt x="3046" y="4846"/>
                    <a:pt x="2941" y="4573"/>
                  </a:cubicBezTo>
                  <a:cubicBezTo>
                    <a:pt x="2837" y="4301"/>
                    <a:pt x="2689" y="4165"/>
                    <a:pt x="2496" y="4165"/>
                  </a:cubicBezTo>
                  <a:lnTo>
                    <a:pt x="2131" y="4165"/>
                  </a:lnTo>
                  <a:lnTo>
                    <a:pt x="2131" y="1872"/>
                  </a:lnTo>
                  <a:close/>
                  <a:moveTo>
                    <a:pt x="3321" y="1872"/>
                  </a:moveTo>
                  <a:lnTo>
                    <a:pt x="3321" y="7491"/>
                  </a:lnTo>
                  <a:lnTo>
                    <a:pt x="3570" y="7491"/>
                  </a:lnTo>
                  <a:lnTo>
                    <a:pt x="3570" y="1872"/>
                  </a:lnTo>
                  <a:close/>
                  <a:moveTo>
                    <a:pt x="4019" y="1872"/>
                  </a:moveTo>
                  <a:lnTo>
                    <a:pt x="4019" y="3297"/>
                  </a:lnTo>
                  <a:cubicBezTo>
                    <a:pt x="4019" y="3912"/>
                    <a:pt x="4060" y="4364"/>
                    <a:pt x="4143" y="4651"/>
                  </a:cubicBezTo>
                  <a:cubicBezTo>
                    <a:pt x="4235" y="4969"/>
                    <a:pt x="4350" y="5128"/>
                    <a:pt x="4488" y="5128"/>
                  </a:cubicBezTo>
                  <a:lnTo>
                    <a:pt x="4952" y="5128"/>
                  </a:lnTo>
                  <a:lnTo>
                    <a:pt x="4952" y="7491"/>
                  </a:lnTo>
                  <a:lnTo>
                    <a:pt x="5201" y="7491"/>
                  </a:lnTo>
                  <a:lnTo>
                    <a:pt x="5201" y="1872"/>
                  </a:lnTo>
                  <a:lnTo>
                    <a:pt x="4952" y="1872"/>
                  </a:lnTo>
                  <a:lnTo>
                    <a:pt x="4952" y="4390"/>
                  </a:lnTo>
                  <a:lnTo>
                    <a:pt x="4550" y="4390"/>
                  </a:lnTo>
                  <a:cubicBezTo>
                    <a:pt x="4456" y="4390"/>
                    <a:pt x="4386" y="4292"/>
                    <a:pt x="4338" y="4094"/>
                  </a:cubicBezTo>
                  <a:cubicBezTo>
                    <a:pt x="4291" y="3897"/>
                    <a:pt x="4268" y="3603"/>
                    <a:pt x="4268" y="3211"/>
                  </a:cubicBezTo>
                  <a:lnTo>
                    <a:pt x="4268" y="1872"/>
                  </a:lnTo>
                  <a:close/>
                  <a:moveTo>
                    <a:pt x="5704" y="1872"/>
                  </a:moveTo>
                  <a:lnTo>
                    <a:pt x="5704" y="7491"/>
                  </a:lnTo>
                  <a:lnTo>
                    <a:pt x="6024" y="7491"/>
                  </a:lnTo>
                  <a:lnTo>
                    <a:pt x="6754" y="2981"/>
                  </a:lnTo>
                  <a:lnTo>
                    <a:pt x="6754" y="7491"/>
                  </a:lnTo>
                  <a:lnTo>
                    <a:pt x="7001" y="7491"/>
                  </a:lnTo>
                  <a:lnTo>
                    <a:pt x="7001" y="1872"/>
                  </a:lnTo>
                  <a:lnTo>
                    <a:pt x="6681" y="1872"/>
                  </a:lnTo>
                  <a:lnTo>
                    <a:pt x="5952" y="6372"/>
                  </a:lnTo>
                  <a:lnTo>
                    <a:pt x="5952" y="1872"/>
                  </a:lnTo>
                  <a:close/>
                  <a:moveTo>
                    <a:pt x="9292" y="1872"/>
                  </a:moveTo>
                  <a:lnTo>
                    <a:pt x="9292" y="2790"/>
                  </a:lnTo>
                  <a:cubicBezTo>
                    <a:pt x="9292" y="4305"/>
                    <a:pt x="9262" y="5358"/>
                    <a:pt x="9200" y="5950"/>
                  </a:cubicBezTo>
                  <a:cubicBezTo>
                    <a:pt x="9150" y="6372"/>
                    <a:pt x="9043" y="6629"/>
                    <a:pt x="8879" y="6723"/>
                  </a:cubicBezTo>
                  <a:lnTo>
                    <a:pt x="8879" y="7491"/>
                  </a:lnTo>
                  <a:cubicBezTo>
                    <a:pt x="9156" y="7394"/>
                    <a:pt x="9338" y="6999"/>
                    <a:pt x="9422" y="6307"/>
                  </a:cubicBezTo>
                  <a:cubicBezTo>
                    <a:pt x="9502" y="5658"/>
                    <a:pt x="9541" y="4611"/>
                    <a:pt x="9541" y="3166"/>
                  </a:cubicBezTo>
                  <a:lnTo>
                    <a:pt x="9541" y="2609"/>
                  </a:lnTo>
                  <a:lnTo>
                    <a:pt x="10067" y="2609"/>
                  </a:lnTo>
                  <a:lnTo>
                    <a:pt x="10067" y="7491"/>
                  </a:lnTo>
                  <a:lnTo>
                    <a:pt x="10316" y="7491"/>
                  </a:lnTo>
                  <a:lnTo>
                    <a:pt x="10316" y="1872"/>
                  </a:lnTo>
                  <a:close/>
                  <a:moveTo>
                    <a:pt x="10798" y="1872"/>
                  </a:moveTo>
                  <a:lnTo>
                    <a:pt x="10798" y="7491"/>
                  </a:lnTo>
                  <a:lnTo>
                    <a:pt x="11118" y="7491"/>
                  </a:lnTo>
                  <a:lnTo>
                    <a:pt x="11848" y="2981"/>
                  </a:lnTo>
                  <a:lnTo>
                    <a:pt x="11848" y="7491"/>
                  </a:lnTo>
                  <a:lnTo>
                    <a:pt x="12095" y="7491"/>
                  </a:lnTo>
                  <a:lnTo>
                    <a:pt x="12095" y="1872"/>
                  </a:lnTo>
                  <a:lnTo>
                    <a:pt x="11775" y="1872"/>
                  </a:lnTo>
                  <a:lnTo>
                    <a:pt x="11046" y="6372"/>
                  </a:lnTo>
                  <a:lnTo>
                    <a:pt x="11046" y="1872"/>
                  </a:lnTo>
                  <a:close/>
                  <a:moveTo>
                    <a:pt x="8167" y="1737"/>
                  </a:moveTo>
                  <a:cubicBezTo>
                    <a:pt x="7931" y="1737"/>
                    <a:pt x="7745" y="1999"/>
                    <a:pt x="7609" y="2524"/>
                  </a:cubicBezTo>
                  <a:cubicBezTo>
                    <a:pt x="7473" y="3049"/>
                    <a:pt x="7406" y="3770"/>
                    <a:pt x="7406" y="4686"/>
                  </a:cubicBezTo>
                  <a:cubicBezTo>
                    <a:pt x="7406" y="5589"/>
                    <a:pt x="7473" y="6307"/>
                    <a:pt x="7607" y="6838"/>
                  </a:cubicBezTo>
                  <a:cubicBezTo>
                    <a:pt x="7742" y="7370"/>
                    <a:pt x="7923" y="7636"/>
                    <a:pt x="8151" y="7636"/>
                  </a:cubicBezTo>
                  <a:cubicBezTo>
                    <a:pt x="8235" y="7636"/>
                    <a:pt x="8314" y="7606"/>
                    <a:pt x="8388" y="7546"/>
                  </a:cubicBezTo>
                  <a:cubicBezTo>
                    <a:pt x="8463" y="7486"/>
                    <a:pt x="8535" y="7395"/>
                    <a:pt x="8604" y="7275"/>
                  </a:cubicBezTo>
                  <a:lnTo>
                    <a:pt x="8604" y="6422"/>
                  </a:lnTo>
                  <a:cubicBezTo>
                    <a:pt x="8534" y="6566"/>
                    <a:pt x="8463" y="6674"/>
                    <a:pt x="8392" y="6746"/>
                  </a:cubicBezTo>
                  <a:cubicBezTo>
                    <a:pt x="8322" y="6817"/>
                    <a:pt x="8250" y="6853"/>
                    <a:pt x="8178" y="6853"/>
                  </a:cubicBezTo>
                  <a:cubicBezTo>
                    <a:pt x="8017" y="6853"/>
                    <a:pt x="7891" y="6664"/>
                    <a:pt x="7802" y="6284"/>
                  </a:cubicBezTo>
                  <a:cubicBezTo>
                    <a:pt x="7713" y="5904"/>
                    <a:pt x="7668" y="5372"/>
                    <a:pt x="7668" y="4686"/>
                  </a:cubicBezTo>
                  <a:cubicBezTo>
                    <a:pt x="7668" y="4001"/>
                    <a:pt x="7713" y="3468"/>
                    <a:pt x="7802" y="3088"/>
                  </a:cubicBezTo>
                  <a:cubicBezTo>
                    <a:pt x="7891" y="2709"/>
                    <a:pt x="8017" y="2519"/>
                    <a:pt x="8178" y="2519"/>
                  </a:cubicBezTo>
                  <a:cubicBezTo>
                    <a:pt x="8250" y="2519"/>
                    <a:pt x="8322" y="2555"/>
                    <a:pt x="8392" y="2627"/>
                  </a:cubicBezTo>
                  <a:cubicBezTo>
                    <a:pt x="8463" y="2699"/>
                    <a:pt x="8534" y="2807"/>
                    <a:pt x="8604" y="2951"/>
                  </a:cubicBezTo>
                  <a:lnTo>
                    <a:pt x="8604" y="2088"/>
                  </a:lnTo>
                  <a:cubicBezTo>
                    <a:pt x="8535" y="1971"/>
                    <a:pt x="8465" y="1883"/>
                    <a:pt x="8392" y="1824"/>
                  </a:cubicBezTo>
                  <a:cubicBezTo>
                    <a:pt x="8319" y="1766"/>
                    <a:pt x="8244" y="1737"/>
                    <a:pt x="8167" y="1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604475" y="782350"/>
              <a:ext cx="18250" cy="20600"/>
            </a:xfrm>
            <a:custGeom>
              <a:rect b="b" l="l" r="r" t="t"/>
              <a:pathLst>
                <a:path extrusionOk="0" h="824" w="730">
                  <a:moveTo>
                    <a:pt x="1" y="1"/>
                  </a:moveTo>
                  <a:lnTo>
                    <a:pt x="1" y="824"/>
                  </a:lnTo>
                  <a:lnTo>
                    <a:pt x="730" y="82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417525" y="1022225"/>
              <a:ext cx="161925" cy="147525"/>
            </a:xfrm>
            <a:custGeom>
              <a:rect b="b" l="l" r="r" t="t"/>
              <a:pathLst>
                <a:path extrusionOk="0" h="5901" w="6477">
                  <a:moveTo>
                    <a:pt x="2431" y="783"/>
                  </a:moveTo>
                  <a:cubicBezTo>
                    <a:pt x="2553" y="783"/>
                    <a:pt x="2652" y="934"/>
                    <a:pt x="2726" y="1235"/>
                  </a:cubicBezTo>
                  <a:cubicBezTo>
                    <a:pt x="2800" y="1536"/>
                    <a:pt x="2839" y="1939"/>
                    <a:pt x="2840" y="2444"/>
                  </a:cubicBezTo>
                  <a:lnTo>
                    <a:pt x="1953" y="2449"/>
                  </a:lnTo>
                  <a:cubicBezTo>
                    <a:pt x="1966" y="1920"/>
                    <a:pt x="2014" y="1511"/>
                    <a:pt x="2097" y="1220"/>
                  </a:cubicBezTo>
                  <a:cubicBezTo>
                    <a:pt x="2181" y="929"/>
                    <a:pt x="2292" y="783"/>
                    <a:pt x="2431" y="783"/>
                  </a:cubicBezTo>
                  <a:close/>
                  <a:moveTo>
                    <a:pt x="5864" y="3166"/>
                  </a:moveTo>
                  <a:cubicBezTo>
                    <a:pt x="5977" y="3166"/>
                    <a:pt x="6064" y="3245"/>
                    <a:pt x="6123" y="3402"/>
                  </a:cubicBezTo>
                  <a:cubicBezTo>
                    <a:pt x="6182" y="3559"/>
                    <a:pt x="6211" y="3788"/>
                    <a:pt x="6211" y="4089"/>
                  </a:cubicBezTo>
                  <a:cubicBezTo>
                    <a:pt x="6211" y="4390"/>
                    <a:pt x="6182" y="4620"/>
                    <a:pt x="6123" y="4779"/>
                  </a:cubicBezTo>
                  <a:cubicBezTo>
                    <a:pt x="6064" y="4938"/>
                    <a:pt x="5977" y="5017"/>
                    <a:pt x="5864" y="5017"/>
                  </a:cubicBezTo>
                  <a:lnTo>
                    <a:pt x="5509" y="5017"/>
                  </a:lnTo>
                  <a:lnTo>
                    <a:pt x="5509" y="3166"/>
                  </a:lnTo>
                  <a:close/>
                  <a:moveTo>
                    <a:pt x="1" y="136"/>
                  </a:moveTo>
                  <a:lnTo>
                    <a:pt x="1" y="874"/>
                  </a:lnTo>
                  <a:lnTo>
                    <a:pt x="604" y="874"/>
                  </a:lnTo>
                  <a:lnTo>
                    <a:pt x="604" y="5755"/>
                  </a:lnTo>
                  <a:lnTo>
                    <a:pt x="849" y="5755"/>
                  </a:lnTo>
                  <a:lnTo>
                    <a:pt x="849" y="874"/>
                  </a:lnTo>
                  <a:lnTo>
                    <a:pt x="1452" y="874"/>
                  </a:lnTo>
                  <a:lnTo>
                    <a:pt x="1452" y="136"/>
                  </a:lnTo>
                  <a:close/>
                  <a:moveTo>
                    <a:pt x="3753" y="136"/>
                  </a:moveTo>
                  <a:lnTo>
                    <a:pt x="3753" y="1054"/>
                  </a:lnTo>
                  <a:cubicBezTo>
                    <a:pt x="3753" y="2569"/>
                    <a:pt x="3723" y="3623"/>
                    <a:pt x="3661" y="4215"/>
                  </a:cubicBezTo>
                  <a:cubicBezTo>
                    <a:pt x="3611" y="4636"/>
                    <a:pt x="3503" y="4894"/>
                    <a:pt x="3339" y="4987"/>
                  </a:cubicBezTo>
                  <a:lnTo>
                    <a:pt x="3339" y="5755"/>
                  </a:lnTo>
                  <a:cubicBezTo>
                    <a:pt x="3617" y="5658"/>
                    <a:pt x="3798" y="5263"/>
                    <a:pt x="3883" y="4571"/>
                  </a:cubicBezTo>
                  <a:cubicBezTo>
                    <a:pt x="3962" y="3922"/>
                    <a:pt x="4002" y="2875"/>
                    <a:pt x="4002" y="1431"/>
                  </a:cubicBezTo>
                  <a:lnTo>
                    <a:pt x="4002" y="874"/>
                  </a:lnTo>
                  <a:lnTo>
                    <a:pt x="4528" y="874"/>
                  </a:lnTo>
                  <a:lnTo>
                    <a:pt x="4528" y="5755"/>
                  </a:lnTo>
                  <a:lnTo>
                    <a:pt x="4777" y="5755"/>
                  </a:lnTo>
                  <a:lnTo>
                    <a:pt x="4777" y="136"/>
                  </a:lnTo>
                  <a:close/>
                  <a:moveTo>
                    <a:pt x="5259" y="136"/>
                  </a:moveTo>
                  <a:lnTo>
                    <a:pt x="5259" y="5755"/>
                  </a:lnTo>
                  <a:lnTo>
                    <a:pt x="5874" y="5755"/>
                  </a:lnTo>
                  <a:cubicBezTo>
                    <a:pt x="6067" y="5755"/>
                    <a:pt x="6216" y="5618"/>
                    <a:pt x="6320" y="5343"/>
                  </a:cubicBezTo>
                  <a:cubicBezTo>
                    <a:pt x="6424" y="5069"/>
                    <a:pt x="6476" y="4651"/>
                    <a:pt x="6476" y="4089"/>
                  </a:cubicBezTo>
                  <a:cubicBezTo>
                    <a:pt x="6476" y="3527"/>
                    <a:pt x="6424" y="3110"/>
                    <a:pt x="6320" y="2838"/>
                  </a:cubicBezTo>
                  <a:cubicBezTo>
                    <a:pt x="6216" y="2565"/>
                    <a:pt x="6067" y="2429"/>
                    <a:pt x="5874" y="2429"/>
                  </a:cubicBezTo>
                  <a:lnTo>
                    <a:pt x="5509" y="2429"/>
                  </a:lnTo>
                  <a:lnTo>
                    <a:pt x="5509" y="136"/>
                  </a:lnTo>
                  <a:close/>
                  <a:moveTo>
                    <a:pt x="2428" y="1"/>
                  </a:moveTo>
                  <a:cubicBezTo>
                    <a:pt x="2201" y="1"/>
                    <a:pt x="2020" y="271"/>
                    <a:pt x="1886" y="811"/>
                  </a:cubicBezTo>
                  <a:cubicBezTo>
                    <a:pt x="1752" y="1351"/>
                    <a:pt x="1685" y="2081"/>
                    <a:pt x="1685" y="3001"/>
                  </a:cubicBezTo>
                  <a:cubicBezTo>
                    <a:pt x="1685" y="3890"/>
                    <a:pt x="1756" y="4596"/>
                    <a:pt x="1897" y="5118"/>
                  </a:cubicBezTo>
                  <a:cubicBezTo>
                    <a:pt x="2038" y="5639"/>
                    <a:pt x="2229" y="5900"/>
                    <a:pt x="2471" y="5900"/>
                  </a:cubicBezTo>
                  <a:cubicBezTo>
                    <a:pt x="2568" y="5900"/>
                    <a:pt x="2663" y="5864"/>
                    <a:pt x="2757" y="5790"/>
                  </a:cubicBezTo>
                  <a:cubicBezTo>
                    <a:pt x="2850" y="5716"/>
                    <a:pt x="2942" y="5609"/>
                    <a:pt x="3031" y="5469"/>
                  </a:cubicBezTo>
                  <a:lnTo>
                    <a:pt x="3031" y="4596"/>
                  </a:lnTo>
                  <a:cubicBezTo>
                    <a:pt x="2943" y="4770"/>
                    <a:pt x="2854" y="4900"/>
                    <a:pt x="2764" y="4987"/>
                  </a:cubicBezTo>
                  <a:cubicBezTo>
                    <a:pt x="2674" y="5074"/>
                    <a:pt x="2582" y="5118"/>
                    <a:pt x="2486" y="5118"/>
                  </a:cubicBezTo>
                  <a:cubicBezTo>
                    <a:pt x="2321" y="5118"/>
                    <a:pt x="2192" y="4951"/>
                    <a:pt x="2100" y="4619"/>
                  </a:cubicBezTo>
                  <a:cubicBezTo>
                    <a:pt x="2007" y="4286"/>
                    <a:pt x="1956" y="3802"/>
                    <a:pt x="1945" y="3166"/>
                  </a:cubicBezTo>
                  <a:lnTo>
                    <a:pt x="3089" y="3166"/>
                  </a:lnTo>
                  <a:lnTo>
                    <a:pt x="3089" y="2715"/>
                  </a:lnTo>
                  <a:cubicBezTo>
                    <a:pt x="3089" y="1879"/>
                    <a:pt x="3030" y="1217"/>
                    <a:pt x="2911" y="731"/>
                  </a:cubicBezTo>
                  <a:cubicBezTo>
                    <a:pt x="2793" y="244"/>
                    <a:pt x="2632" y="1"/>
                    <a:pt x="24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695275" y="965750"/>
              <a:ext cx="88675" cy="25"/>
            </a:xfrm>
            <a:custGeom>
              <a:rect b="b" l="l" r="r" t="t"/>
              <a:pathLst>
                <a:path extrusionOk="0" fill="none" h="1" w="3547">
                  <a:moveTo>
                    <a:pt x="1" y="0"/>
                  </a:moveTo>
                  <a:lnTo>
                    <a:pt x="3546" y="0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1781150" y="883550"/>
              <a:ext cx="44350" cy="169550"/>
            </a:xfrm>
            <a:custGeom>
              <a:rect b="b" l="l" r="r" t="t"/>
              <a:pathLst>
                <a:path extrusionOk="0" h="6782" w="1774">
                  <a:moveTo>
                    <a:pt x="1" y="6781"/>
                  </a:moveTo>
                  <a:lnTo>
                    <a:pt x="1773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824075" y="179775"/>
              <a:ext cx="408625" cy="1541125"/>
            </a:xfrm>
            <a:custGeom>
              <a:rect b="b" l="l" r="r" t="t"/>
              <a:pathLst>
                <a:path extrusionOk="0" h="61645" w="16345">
                  <a:moveTo>
                    <a:pt x="16344" y="31645"/>
                  </a:moveTo>
                  <a:lnTo>
                    <a:pt x="112" y="1"/>
                  </a:lnTo>
                  <a:lnTo>
                    <a:pt x="1" y="61645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858725" y="791075"/>
              <a:ext cx="180075" cy="385300"/>
            </a:xfrm>
            <a:custGeom>
              <a:rect b="b" l="l" r="r" t="t"/>
              <a:pathLst>
                <a:path extrusionOk="0" h="15412" w="7203">
                  <a:moveTo>
                    <a:pt x="0" y="1"/>
                  </a:moveTo>
                  <a:lnTo>
                    <a:pt x="0" y="15412"/>
                  </a:lnTo>
                  <a:lnTo>
                    <a:pt x="7202" y="15412"/>
                  </a:lnTo>
                  <a:lnTo>
                    <a:pt x="720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873825" y="881225"/>
              <a:ext cx="139625" cy="227550"/>
            </a:xfrm>
            <a:custGeom>
              <a:rect b="b" l="l" r="r" t="t"/>
              <a:pathLst>
                <a:path extrusionOk="0" h="9102" w="5585">
                  <a:moveTo>
                    <a:pt x="2825" y="999"/>
                  </a:moveTo>
                  <a:lnTo>
                    <a:pt x="3197" y="4727"/>
                  </a:lnTo>
                  <a:lnTo>
                    <a:pt x="2455" y="4727"/>
                  </a:lnTo>
                  <a:lnTo>
                    <a:pt x="2825" y="999"/>
                  </a:lnTo>
                  <a:close/>
                  <a:moveTo>
                    <a:pt x="2671" y="1"/>
                  </a:moveTo>
                  <a:lnTo>
                    <a:pt x="1900" y="7491"/>
                  </a:lnTo>
                  <a:lnTo>
                    <a:pt x="2188" y="7491"/>
                  </a:lnTo>
                  <a:lnTo>
                    <a:pt x="2372" y="5569"/>
                  </a:lnTo>
                  <a:lnTo>
                    <a:pt x="3282" y="5569"/>
                  </a:lnTo>
                  <a:lnTo>
                    <a:pt x="3466" y="7491"/>
                  </a:lnTo>
                  <a:lnTo>
                    <a:pt x="3750" y="7491"/>
                  </a:lnTo>
                  <a:lnTo>
                    <a:pt x="2981" y="1"/>
                  </a:lnTo>
                  <a:close/>
                  <a:moveTo>
                    <a:pt x="4045" y="1"/>
                  </a:moveTo>
                  <a:lnTo>
                    <a:pt x="4045" y="7491"/>
                  </a:lnTo>
                  <a:lnTo>
                    <a:pt x="4319" y="7491"/>
                  </a:lnTo>
                  <a:lnTo>
                    <a:pt x="4319" y="854"/>
                  </a:lnTo>
                  <a:lnTo>
                    <a:pt x="5311" y="854"/>
                  </a:lnTo>
                  <a:lnTo>
                    <a:pt x="5311" y="7491"/>
                  </a:lnTo>
                  <a:lnTo>
                    <a:pt x="5584" y="7491"/>
                  </a:lnTo>
                  <a:lnTo>
                    <a:pt x="5584" y="1"/>
                  </a:lnTo>
                  <a:close/>
                  <a:moveTo>
                    <a:pt x="0" y="1"/>
                  </a:moveTo>
                  <a:lnTo>
                    <a:pt x="0" y="7491"/>
                  </a:lnTo>
                  <a:lnTo>
                    <a:pt x="1539" y="7491"/>
                  </a:lnTo>
                  <a:lnTo>
                    <a:pt x="1539" y="9101"/>
                  </a:lnTo>
                  <a:lnTo>
                    <a:pt x="1769" y="9101"/>
                  </a:lnTo>
                  <a:lnTo>
                    <a:pt x="1769" y="6638"/>
                  </a:lnTo>
                  <a:lnTo>
                    <a:pt x="1539" y="6638"/>
                  </a:lnTo>
                  <a:lnTo>
                    <a:pt x="1539" y="1"/>
                  </a:lnTo>
                  <a:lnTo>
                    <a:pt x="1266" y="1"/>
                  </a:lnTo>
                  <a:lnTo>
                    <a:pt x="1266" y="6638"/>
                  </a:lnTo>
                  <a:lnTo>
                    <a:pt x="274" y="663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236825" y="976025"/>
              <a:ext cx="88675" cy="25"/>
            </a:xfrm>
            <a:custGeom>
              <a:rect b="b" l="l" r="r" t="t"/>
              <a:pathLst>
                <a:path extrusionOk="0" fill="none" h="1" w="3547">
                  <a:moveTo>
                    <a:pt x="1" y="0"/>
                  </a:moveTo>
                  <a:lnTo>
                    <a:pt x="3546" y="0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322700" y="893825"/>
              <a:ext cx="45725" cy="169550"/>
            </a:xfrm>
            <a:custGeom>
              <a:rect b="b" l="l" r="r" t="t"/>
              <a:pathLst>
                <a:path extrusionOk="0" h="6782" w="1829">
                  <a:moveTo>
                    <a:pt x="1" y="6781"/>
                  </a:moveTo>
                  <a:lnTo>
                    <a:pt x="1829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368400" y="61625"/>
              <a:ext cx="469575" cy="1736325"/>
            </a:xfrm>
            <a:custGeom>
              <a:rect b="b" l="l" r="r" t="t"/>
              <a:pathLst>
                <a:path extrusionOk="0" h="69453" w="18783">
                  <a:moveTo>
                    <a:pt x="1" y="1"/>
                  </a:moveTo>
                  <a:lnTo>
                    <a:pt x="1" y="69453"/>
                  </a:lnTo>
                  <a:lnTo>
                    <a:pt x="18782" y="69453"/>
                  </a:lnTo>
                  <a:lnTo>
                    <a:pt x="1878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419650" y="251700"/>
              <a:ext cx="25" cy="1351050"/>
            </a:xfrm>
            <a:custGeom>
              <a:rect b="b" l="l" r="r" t="t"/>
              <a:pathLst>
                <a:path extrusionOk="0" fill="none" h="54042" w="1">
                  <a:moveTo>
                    <a:pt x="1" y="0"/>
                  </a:moveTo>
                  <a:lnTo>
                    <a:pt x="1" y="54042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419650" y="1602725"/>
              <a:ext cx="364300" cy="25"/>
            </a:xfrm>
            <a:custGeom>
              <a:rect b="b" l="l" r="r" t="t"/>
              <a:pathLst>
                <a:path extrusionOk="0" fill="none" h="1" w="14572">
                  <a:moveTo>
                    <a:pt x="1" y="1"/>
                  </a:moveTo>
                  <a:lnTo>
                    <a:pt x="14571" y="1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423800" y="416075"/>
              <a:ext cx="328300" cy="1217500"/>
            </a:xfrm>
            <a:custGeom>
              <a:rect b="b" l="l" r="r" t="t"/>
              <a:pathLst>
                <a:path extrusionOk="0" fill="none" h="48700" w="13132">
                  <a:moveTo>
                    <a:pt x="1" y="1"/>
                  </a:moveTo>
                  <a:lnTo>
                    <a:pt x="223" y="1"/>
                  </a:lnTo>
                  <a:lnTo>
                    <a:pt x="500" y="1"/>
                  </a:lnTo>
                  <a:lnTo>
                    <a:pt x="1109" y="1"/>
                  </a:lnTo>
                  <a:lnTo>
                    <a:pt x="1940" y="1"/>
                  </a:lnTo>
                  <a:lnTo>
                    <a:pt x="2771" y="1"/>
                  </a:lnTo>
                  <a:lnTo>
                    <a:pt x="3657" y="206"/>
                  </a:lnTo>
                  <a:lnTo>
                    <a:pt x="4544" y="412"/>
                  </a:lnTo>
                  <a:lnTo>
                    <a:pt x="5375" y="823"/>
                  </a:lnTo>
                  <a:lnTo>
                    <a:pt x="6095" y="1234"/>
                  </a:lnTo>
                  <a:lnTo>
                    <a:pt x="7314" y="2261"/>
                  </a:lnTo>
                  <a:lnTo>
                    <a:pt x="8422" y="3699"/>
                  </a:lnTo>
                  <a:lnTo>
                    <a:pt x="8921" y="4521"/>
                  </a:lnTo>
                  <a:lnTo>
                    <a:pt x="9419" y="5754"/>
                  </a:lnTo>
                  <a:lnTo>
                    <a:pt x="9862" y="7193"/>
                  </a:lnTo>
                  <a:lnTo>
                    <a:pt x="10250" y="8836"/>
                  </a:lnTo>
                  <a:lnTo>
                    <a:pt x="10638" y="11097"/>
                  </a:lnTo>
                  <a:lnTo>
                    <a:pt x="10970" y="13768"/>
                  </a:lnTo>
                  <a:lnTo>
                    <a:pt x="11247" y="16645"/>
                  </a:lnTo>
                  <a:lnTo>
                    <a:pt x="11524" y="19932"/>
                  </a:lnTo>
                  <a:lnTo>
                    <a:pt x="11968" y="26302"/>
                  </a:lnTo>
                  <a:lnTo>
                    <a:pt x="12134" y="29384"/>
                  </a:lnTo>
                  <a:lnTo>
                    <a:pt x="12300" y="32056"/>
                  </a:lnTo>
                  <a:lnTo>
                    <a:pt x="12632" y="36782"/>
                  </a:lnTo>
                  <a:lnTo>
                    <a:pt x="12854" y="41097"/>
                  </a:lnTo>
                  <a:lnTo>
                    <a:pt x="13020" y="45001"/>
                  </a:lnTo>
                  <a:lnTo>
                    <a:pt x="13131" y="48699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660650" y="159225"/>
              <a:ext cx="170375" cy="385300"/>
            </a:xfrm>
            <a:custGeom>
              <a:rect b="b" l="l" r="r" t="t"/>
              <a:pathLst>
                <a:path extrusionOk="0" h="15412" w="6815">
                  <a:moveTo>
                    <a:pt x="1" y="1"/>
                  </a:moveTo>
                  <a:lnTo>
                    <a:pt x="1" y="15412"/>
                  </a:lnTo>
                  <a:lnTo>
                    <a:pt x="6815" y="15412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673050" y="249375"/>
              <a:ext cx="148300" cy="187275"/>
            </a:xfrm>
            <a:custGeom>
              <a:rect b="b" l="l" r="r" t="t"/>
              <a:pathLst>
                <a:path extrusionOk="0" h="7491" w="5932">
                  <a:moveTo>
                    <a:pt x="893" y="1541"/>
                  </a:moveTo>
                  <a:lnTo>
                    <a:pt x="893" y="5760"/>
                  </a:lnTo>
                  <a:cubicBezTo>
                    <a:pt x="698" y="5693"/>
                    <a:pt x="548" y="5490"/>
                    <a:pt x="444" y="5151"/>
                  </a:cubicBezTo>
                  <a:cubicBezTo>
                    <a:pt x="341" y="4811"/>
                    <a:pt x="289" y="4312"/>
                    <a:pt x="289" y="3653"/>
                  </a:cubicBezTo>
                  <a:cubicBezTo>
                    <a:pt x="289" y="2994"/>
                    <a:pt x="341" y="2494"/>
                    <a:pt x="444" y="2153"/>
                  </a:cubicBezTo>
                  <a:cubicBezTo>
                    <a:pt x="548" y="1812"/>
                    <a:pt x="698" y="1608"/>
                    <a:pt x="893" y="1541"/>
                  </a:cubicBezTo>
                  <a:close/>
                  <a:moveTo>
                    <a:pt x="1168" y="1541"/>
                  </a:moveTo>
                  <a:cubicBezTo>
                    <a:pt x="1364" y="1608"/>
                    <a:pt x="1513" y="1812"/>
                    <a:pt x="1616" y="2153"/>
                  </a:cubicBezTo>
                  <a:cubicBezTo>
                    <a:pt x="1718" y="2494"/>
                    <a:pt x="1770" y="2994"/>
                    <a:pt x="1770" y="3653"/>
                  </a:cubicBezTo>
                  <a:cubicBezTo>
                    <a:pt x="1770" y="4312"/>
                    <a:pt x="1718" y="4811"/>
                    <a:pt x="1616" y="5151"/>
                  </a:cubicBezTo>
                  <a:cubicBezTo>
                    <a:pt x="1513" y="5490"/>
                    <a:pt x="1364" y="5693"/>
                    <a:pt x="1168" y="5760"/>
                  </a:cubicBezTo>
                  <a:lnTo>
                    <a:pt x="1168" y="1541"/>
                  </a:lnTo>
                  <a:close/>
                  <a:moveTo>
                    <a:pt x="893" y="1"/>
                  </a:moveTo>
                  <a:lnTo>
                    <a:pt x="893" y="698"/>
                  </a:lnTo>
                  <a:cubicBezTo>
                    <a:pt x="607" y="775"/>
                    <a:pt x="387" y="1065"/>
                    <a:pt x="233" y="1569"/>
                  </a:cubicBezTo>
                  <a:cubicBezTo>
                    <a:pt x="78" y="2072"/>
                    <a:pt x="1" y="2767"/>
                    <a:pt x="1" y="3653"/>
                  </a:cubicBezTo>
                  <a:cubicBezTo>
                    <a:pt x="1" y="4539"/>
                    <a:pt x="78" y="5232"/>
                    <a:pt x="233" y="5732"/>
                  </a:cubicBezTo>
                  <a:cubicBezTo>
                    <a:pt x="387" y="6232"/>
                    <a:pt x="607" y="6521"/>
                    <a:pt x="893" y="6598"/>
                  </a:cubicBezTo>
                  <a:lnTo>
                    <a:pt x="893" y="7491"/>
                  </a:lnTo>
                  <a:lnTo>
                    <a:pt x="1168" y="7491"/>
                  </a:lnTo>
                  <a:lnTo>
                    <a:pt x="1168" y="6598"/>
                  </a:lnTo>
                  <a:cubicBezTo>
                    <a:pt x="1454" y="6521"/>
                    <a:pt x="1673" y="6232"/>
                    <a:pt x="1827" y="5732"/>
                  </a:cubicBezTo>
                  <a:cubicBezTo>
                    <a:pt x="1981" y="5232"/>
                    <a:pt x="2058" y="4539"/>
                    <a:pt x="2058" y="3653"/>
                  </a:cubicBezTo>
                  <a:cubicBezTo>
                    <a:pt x="2058" y="2760"/>
                    <a:pt x="1981" y="2064"/>
                    <a:pt x="1827" y="1564"/>
                  </a:cubicBezTo>
                  <a:cubicBezTo>
                    <a:pt x="1673" y="1064"/>
                    <a:pt x="1454" y="775"/>
                    <a:pt x="1168" y="698"/>
                  </a:cubicBezTo>
                  <a:lnTo>
                    <a:pt x="1168" y="1"/>
                  </a:lnTo>
                  <a:close/>
                  <a:moveTo>
                    <a:pt x="2493" y="1"/>
                  </a:moveTo>
                  <a:lnTo>
                    <a:pt x="2493" y="7491"/>
                  </a:lnTo>
                  <a:lnTo>
                    <a:pt x="2766" y="7491"/>
                  </a:lnTo>
                  <a:lnTo>
                    <a:pt x="2766" y="3924"/>
                  </a:lnTo>
                  <a:lnTo>
                    <a:pt x="3759" y="3924"/>
                  </a:lnTo>
                  <a:lnTo>
                    <a:pt x="3759" y="7491"/>
                  </a:lnTo>
                  <a:lnTo>
                    <a:pt x="4032" y="7491"/>
                  </a:lnTo>
                  <a:lnTo>
                    <a:pt x="4032" y="1"/>
                  </a:lnTo>
                  <a:lnTo>
                    <a:pt x="3759" y="1"/>
                  </a:lnTo>
                  <a:lnTo>
                    <a:pt x="3759" y="3071"/>
                  </a:lnTo>
                  <a:lnTo>
                    <a:pt x="2766" y="3071"/>
                  </a:lnTo>
                  <a:lnTo>
                    <a:pt x="2766" y="1"/>
                  </a:lnTo>
                  <a:close/>
                  <a:moveTo>
                    <a:pt x="4541" y="1"/>
                  </a:moveTo>
                  <a:lnTo>
                    <a:pt x="4541" y="2058"/>
                  </a:lnTo>
                  <a:cubicBezTo>
                    <a:pt x="4541" y="2854"/>
                    <a:pt x="4591" y="3447"/>
                    <a:pt x="4691" y="3836"/>
                  </a:cubicBezTo>
                  <a:cubicBezTo>
                    <a:pt x="4791" y="4226"/>
                    <a:pt x="4925" y="4421"/>
                    <a:pt x="5093" y="4421"/>
                  </a:cubicBezTo>
                  <a:lnTo>
                    <a:pt x="5657" y="4421"/>
                  </a:lnTo>
                  <a:lnTo>
                    <a:pt x="5657" y="7491"/>
                  </a:lnTo>
                  <a:lnTo>
                    <a:pt x="5931" y="7491"/>
                  </a:lnTo>
                  <a:lnTo>
                    <a:pt x="5931" y="1"/>
                  </a:lnTo>
                  <a:lnTo>
                    <a:pt x="5657" y="1"/>
                  </a:lnTo>
                  <a:lnTo>
                    <a:pt x="5657" y="3568"/>
                  </a:lnTo>
                  <a:lnTo>
                    <a:pt x="5148" y="3568"/>
                  </a:lnTo>
                  <a:cubicBezTo>
                    <a:pt x="5036" y="3568"/>
                    <a:pt x="4952" y="3436"/>
                    <a:pt x="4896" y="3171"/>
                  </a:cubicBezTo>
                  <a:cubicBezTo>
                    <a:pt x="4841" y="2907"/>
                    <a:pt x="4813" y="2509"/>
                    <a:pt x="4813" y="1978"/>
                  </a:cubicBezTo>
                  <a:lnTo>
                    <a:pt x="4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844875" y="976025"/>
              <a:ext cx="88650" cy="25"/>
            </a:xfrm>
            <a:custGeom>
              <a:rect b="b" l="l" r="r" t="t"/>
              <a:pathLst>
                <a:path extrusionOk="0" fill="none" h="1" w="3546">
                  <a:moveTo>
                    <a:pt x="0" y="0"/>
                  </a:moveTo>
                  <a:lnTo>
                    <a:pt x="3546" y="0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930725" y="893825"/>
              <a:ext cx="44350" cy="169550"/>
            </a:xfrm>
            <a:custGeom>
              <a:rect b="b" l="l" r="r" t="t"/>
              <a:pathLst>
                <a:path extrusionOk="0" h="6782" w="1774">
                  <a:moveTo>
                    <a:pt x="1" y="6781"/>
                  </a:moveTo>
                  <a:lnTo>
                    <a:pt x="1774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275600" y="2398950"/>
              <a:ext cx="426625" cy="585650"/>
            </a:xfrm>
            <a:custGeom>
              <a:rect b="b" l="l" r="r" t="t"/>
              <a:pathLst>
                <a:path extrusionOk="0" h="23426" w="17065">
                  <a:moveTo>
                    <a:pt x="1" y="1"/>
                  </a:moveTo>
                  <a:lnTo>
                    <a:pt x="1" y="23426"/>
                  </a:lnTo>
                  <a:lnTo>
                    <a:pt x="17065" y="23426"/>
                  </a:lnTo>
                  <a:lnTo>
                    <a:pt x="1706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384900" y="2622675"/>
              <a:ext cx="258650" cy="190900"/>
            </a:xfrm>
            <a:custGeom>
              <a:rect b="b" l="l" r="r" t="t"/>
              <a:pathLst>
                <a:path extrusionOk="0" h="7636" w="10346">
                  <a:moveTo>
                    <a:pt x="6778" y="2609"/>
                  </a:moveTo>
                  <a:lnTo>
                    <a:pt x="6778" y="4380"/>
                  </a:lnTo>
                  <a:lnTo>
                    <a:pt x="6443" y="4380"/>
                  </a:lnTo>
                  <a:cubicBezTo>
                    <a:pt x="6336" y="4380"/>
                    <a:pt x="6253" y="4301"/>
                    <a:pt x="6195" y="4144"/>
                  </a:cubicBezTo>
                  <a:cubicBezTo>
                    <a:pt x="6138" y="3987"/>
                    <a:pt x="6109" y="3770"/>
                    <a:pt x="6109" y="3492"/>
                  </a:cubicBezTo>
                  <a:cubicBezTo>
                    <a:pt x="6109" y="3211"/>
                    <a:pt x="6138" y="2994"/>
                    <a:pt x="6195" y="2840"/>
                  </a:cubicBezTo>
                  <a:cubicBezTo>
                    <a:pt x="6253" y="2686"/>
                    <a:pt x="6336" y="2609"/>
                    <a:pt x="6443" y="2609"/>
                  </a:cubicBezTo>
                  <a:close/>
                  <a:moveTo>
                    <a:pt x="9733" y="4902"/>
                  </a:moveTo>
                  <a:cubicBezTo>
                    <a:pt x="9846" y="4902"/>
                    <a:pt x="9933" y="4980"/>
                    <a:pt x="9992" y="5137"/>
                  </a:cubicBezTo>
                  <a:cubicBezTo>
                    <a:pt x="10051" y="5295"/>
                    <a:pt x="10080" y="5524"/>
                    <a:pt x="10080" y="5825"/>
                  </a:cubicBezTo>
                  <a:cubicBezTo>
                    <a:pt x="10080" y="6126"/>
                    <a:pt x="10051" y="6356"/>
                    <a:pt x="9992" y="6515"/>
                  </a:cubicBezTo>
                  <a:cubicBezTo>
                    <a:pt x="9933" y="6673"/>
                    <a:pt x="9846" y="6753"/>
                    <a:pt x="9733" y="6753"/>
                  </a:cubicBezTo>
                  <a:lnTo>
                    <a:pt x="9378" y="6753"/>
                  </a:lnTo>
                  <a:lnTo>
                    <a:pt x="9378" y="4902"/>
                  </a:lnTo>
                  <a:close/>
                  <a:moveTo>
                    <a:pt x="3009" y="4666"/>
                  </a:moveTo>
                  <a:lnTo>
                    <a:pt x="3009" y="4872"/>
                  </a:lnTo>
                  <a:cubicBezTo>
                    <a:pt x="3009" y="5474"/>
                    <a:pt x="2967" y="5956"/>
                    <a:pt x="2884" y="6319"/>
                  </a:cubicBezTo>
                  <a:cubicBezTo>
                    <a:pt x="2800" y="6682"/>
                    <a:pt x="2689" y="6863"/>
                    <a:pt x="2551" y="6863"/>
                  </a:cubicBezTo>
                  <a:cubicBezTo>
                    <a:pt x="2451" y="6863"/>
                    <a:pt x="2372" y="6767"/>
                    <a:pt x="2314" y="6575"/>
                  </a:cubicBezTo>
                  <a:cubicBezTo>
                    <a:pt x="2256" y="6382"/>
                    <a:pt x="2227" y="6122"/>
                    <a:pt x="2227" y="5795"/>
                  </a:cubicBezTo>
                  <a:cubicBezTo>
                    <a:pt x="2227" y="5383"/>
                    <a:pt x="2266" y="5092"/>
                    <a:pt x="2343" y="4922"/>
                  </a:cubicBezTo>
                  <a:cubicBezTo>
                    <a:pt x="2421" y="4751"/>
                    <a:pt x="2560" y="4666"/>
                    <a:pt x="2761" y="4666"/>
                  </a:cubicBezTo>
                  <a:close/>
                  <a:moveTo>
                    <a:pt x="1" y="0"/>
                  </a:moveTo>
                  <a:lnTo>
                    <a:pt x="1" y="7490"/>
                  </a:lnTo>
                  <a:lnTo>
                    <a:pt x="274" y="7490"/>
                  </a:lnTo>
                  <a:lnTo>
                    <a:pt x="274" y="853"/>
                  </a:lnTo>
                  <a:lnTo>
                    <a:pt x="1266" y="853"/>
                  </a:lnTo>
                  <a:lnTo>
                    <a:pt x="1266" y="7490"/>
                  </a:lnTo>
                  <a:lnTo>
                    <a:pt x="1540" y="7490"/>
                  </a:lnTo>
                  <a:lnTo>
                    <a:pt x="1540" y="0"/>
                  </a:lnTo>
                  <a:close/>
                  <a:moveTo>
                    <a:pt x="3760" y="1872"/>
                  </a:moveTo>
                  <a:lnTo>
                    <a:pt x="3760" y="7490"/>
                  </a:lnTo>
                  <a:lnTo>
                    <a:pt x="4010" y="7490"/>
                  </a:lnTo>
                  <a:lnTo>
                    <a:pt x="4010" y="2755"/>
                  </a:lnTo>
                  <a:lnTo>
                    <a:pt x="4430" y="6412"/>
                  </a:lnTo>
                  <a:lnTo>
                    <a:pt x="4679" y="6412"/>
                  </a:lnTo>
                  <a:lnTo>
                    <a:pt x="5096" y="2755"/>
                  </a:lnTo>
                  <a:lnTo>
                    <a:pt x="5096" y="7490"/>
                  </a:lnTo>
                  <a:lnTo>
                    <a:pt x="5347" y="7490"/>
                  </a:lnTo>
                  <a:lnTo>
                    <a:pt x="5347" y="1872"/>
                  </a:lnTo>
                  <a:lnTo>
                    <a:pt x="4986" y="1872"/>
                  </a:lnTo>
                  <a:lnTo>
                    <a:pt x="4554" y="5634"/>
                  </a:lnTo>
                  <a:lnTo>
                    <a:pt x="4124" y="1872"/>
                  </a:lnTo>
                  <a:close/>
                  <a:moveTo>
                    <a:pt x="6436" y="1872"/>
                  </a:moveTo>
                  <a:cubicBezTo>
                    <a:pt x="6241" y="1872"/>
                    <a:pt x="6094" y="2006"/>
                    <a:pt x="5997" y="2276"/>
                  </a:cubicBezTo>
                  <a:cubicBezTo>
                    <a:pt x="5900" y="2545"/>
                    <a:pt x="5852" y="2950"/>
                    <a:pt x="5852" y="3492"/>
                  </a:cubicBezTo>
                  <a:cubicBezTo>
                    <a:pt x="5852" y="3970"/>
                    <a:pt x="5887" y="4324"/>
                    <a:pt x="5956" y="4553"/>
                  </a:cubicBezTo>
                  <a:cubicBezTo>
                    <a:pt x="6026" y="4782"/>
                    <a:pt x="6113" y="4940"/>
                    <a:pt x="6217" y="5027"/>
                  </a:cubicBezTo>
                  <a:lnTo>
                    <a:pt x="5755" y="7490"/>
                  </a:lnTo>
                  <a:lnTo>
                    <a:pt x="6022" y="7490"/>
                  </a:lnTo>
                  <a:lnTo>
                    <a:pt x="6469" y="5117"/>
                  </a:lnTo>
                  <a:lnTo>
                    <a:pt x="6778" y="5117"/>
                  </a:lnTo>
                  <a:lnTo>
                    <a:pt x="6778" y="7490"/>
                  </a:lnTo>
                  <a:lnTo>
                    <a:pt x="7029" y="7490"/>
                  </a:lnTo>
                  <a:lnTo>
                    <a:pt x="7029" y="1872"/>
                  </a:lnTo>
                  <a:close/>
                  <a:moveTo>
                    <a:pt x="7345" y="1872"/>
                  </a:moveTo>
                  <a:lnTo>
                    <a:pt x="7345" y="2609"/>
                  </a:lnTo>
                  <a:lnTo>
                    <a:pt x="7948" y="2609"/>
                  </a:lnTo>
                  <a:lnTo>
                    <a:pt x="7948" y="7490"/>
                  </a:lnTo>
                  <a:lnTo>
                    <a:pt x="8193" y="7490"/>
                  </a:lnTo>
                  <a:lnTo>
                    <a:pt x="8193" y="2609"/>
                  </a:lnTo>
                  <a:lnTo>
                    <a:pt x="8796" y="2609"/>
                  </a:lnTo>
                  <a:lnTo>
                    <a:pt x="8796" y="1872"/>
                  </a:lnTo>
                  <a:close/>
                  <a:moveTo>
                    <a:pt x="9128" y="1872"/>
                  </a:moveTo>
                  <a:lnTo>
                    <a:pt x="9128" y="7490"/>
                  </a:lnTo>
                  <a:lnTo>
                    <a:pt x="9744" y="7490"/>
                  </a:lnTo>
                  <a:cubicBezTo>
                    <a:pt x="9937" y="7490"/>
                    <a:pt x="10085" y="7353"/>
                    <a:pt x="10189" y="7079"/>
                  </a:cubicBezTo>
                  <a:cubicBezTo>
                    <a:pt x="10293" y="6805"/>
                    <a:pt x="10345" y="6387"/>
                    <a:pt x="10345" y="5825"/>
                  </a:cubicBezTo>
                  <a:cubicBezTo>
                    <a:pt x="10345" y="5263"/>
                    <a:pt x="10293" y="4846"/>
                    <a:pt x="10189" y="4573"/>
                  </a:cubicBezTo>
                  <a:cubicBezTo>
                    <a:pt x="10085" y="4301"/>
                    <a:pt x="9937" y="4164"/>
                    <a:pt x="9744" y="4164"/>
                  </a:cubicBezTo>
                  <a:lnTo>
                    <a:pt x="9378" y="4164"/>
                  </a:lnTo>
                  <a:lnTo>
                    <a:pt x="9378" y="1872"/>
                  </a:lnTo>
                  <a:close/>
                  <a:moveTo>
                    <a:pt x="2604" y="1736"/>
                  </a:moveTo>
                  <a:cubicBezTo>
                    <a:pt x="2523" y="1736"/>
                    <a:pt x="2440" y="1769"/>
                    <a:pt x="2354" y="1834"/>
                  </a:cubicBezTo>
                  <a:cubicBezTo>
                    <a:pt x="2268" y="1899"/>
                    <a:pt x="2180" y="1997"/>
                    <a:pt x="2089" y="2128"/>
                  </a:cubicBezTo>
                  <a:lnTo>
                    <a:pt x="2089" y="2980"/>
                  </a:lnTo>
                  <a:cubicBezTo>
                    <a:pt x="2165" y="2826"/>
                    <a:pt x="2244" y="2711"/>
                    <a:pt x="2326" y="2634"/>
                  </a:cubicBezTo>
                  <a:cubicBezTo>
                    <a:pt x="2408" y="2557"/>
                    <a:pt x="2492" y="2519"/>
                    <a:pt x="2579" y="2519"/>
                  </a:cubicBezTo>
                  <a:cubicBezTo>
                    <a:pt x="2715" y="2519"/>
                    <a:pt x="2820" y="2635"/>
                    <a:pt x="2896" y="2867"/>
                  </a:cubicBezTo>
                  <a:cubicBezTo>
                    <a:pt x="2971" y="3100"/>
                    <a:pt x="3009" y="3428"/>
                    <a:pt x="3009" y="3853"/>
                  </a:cubicBezTo>
                  <a:lnTo>
                    <a:pt x="3009" y="3944"/>
                  </a:lnTo>
                  <a:lnTo>
                    <a:pt x="2660" y="3944"/>
                  </a:lnTo>
                  <a:cubicBezTo>
                    <a:pt x="2433" y="3944"/>
                    <a:pt x="2263" y="4104"/>
                    <a:pt x="2149" y="4425"/>
                  </a:cubicBezTo>
                  <a:cubicBezTo>
                    <a:pt x="2035" y="4746"/>
                    <a:pt x="1978" y="5223"/>
                    <a:pt x="1978" y="5855"/>
                  </a:cubicBezTo>
                  <a:cubicBezTo>
                    <a:pt x="1978" y="6397"/>
                    <a:pt x="2024" y="6829"/>
                    <a:pt x="2115" y="7152"/>
                  </a:cubicBezTo>
                  <a:cubicBezTo>
                    <a:pt x="2207" y="7474"/>
                    <a:pt x="2330" y="7636"/>
                    <a:pt x="2485" y="7636"/>
                  </a:cubicBezTo>
                  <a:cubicBezTo>
                    <a:pt x="2608" y="7636"/>
                    <a:pt x="2712" y="7555"/>
                    <a:pt x="2796" y="7392"/>
                  </a:cubicBezTo>
                  <a:cubicBezTo>
                    <a:pt x="2881" y="7230"/>
                    <a:pt x="2952" y="6979"/>
                    <a:pt x="3009" y="6637"/>
                  </a:cubicBezTo>
                  <a:lnTo>
                    <a:pt x="3009" y="7490"/>
                  </a:lnTo>
                  <a:lnTo>
                    <a:pt x="3258" y="7490"/>
                  </a:lnTo>
                  <a:lnTo>
                    <a:pt x="3258" y="4285"/>
                  </a:lnTo>
                  <a:cubicBezTo>
                    <a:pt x="3258" y="3428"/>
                    <a:pt x="3203" y="2790"/>
                    <a:pt x="3095" y="2368"/>
                  </a:cubicBezTo>
                  <a:cubicBezTo>
                    <a:pt x="2987" y="1947"/>
                    <a:pt x="2823" y="1736"/>
                    <a:pt x="2604" y="17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362875" y="1777375"/>
              <a:ext cx="25" cy="488050"/>
            </a:xfrm>
            <a:custGeom>
              <a:rect b="b" l="l" r="r" t="t"/>
              <a:pathLst>
                <a:path extrusionOk="0" fill="none" h="19522" w="1">
                  <a:moveTo>
                    <a:pt x="0" y="1"/>
                  </a:moveTo>
                  <a:lnTo>
                    <a:pt x="0" y="19521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340700" y="2255125"/>
              <a:ext cx="45750" cy="169550"/>
            </a:xfrm>
            <a:custGeom>
              <a:rect b="b" l="l" r="r" t="t"/>
              <a:pathLst>
                <a:path extrusionOk="0" h="6782" w="1830">
                  <a:moveTo>
                    <a:pt x="1" y="0"/>
                  </a:moveTo>
                  <a:lnTo>
                    <a:pt x="887" y="678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88625" y="1921225"/>
              <a:ext cx="25" cy="498300"/>
            </a:xfrm>
            <a:custGeom>
              <a:rect b="b" l="l" r="r" t="t"/>
              <a:pathLst>
                <a:path extrusionOk="0" fill="none" h="19932" w="1">
                  <a:moveTo>
                    <a:pt x="1" y="19932"/>
                  </a:moveTo>
                  <a:lnTo>
                    <a:pt x="1" y="0"/>
                  </a:lnTo>
                </a:path>
              </a:pathLst>
            </a:custGeom>
            <a:noFill/>
            <a:ln cap="rnd" cmpd="sng" w="4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66475" y="1767100"/>
              <a:ext cx="45725" cy="169550"/>
            </a:xfrm>
            <a:custGeom>
              <a:rect b="b" l="l" r="r" t="t"/>
              <a:pathLst>
                <a:path extrusionOk="0" h="6782" w="1829">
                  <a:moveTo>
                    <a:pt x="1829" y="6782"/>
                  </a:moveTo>
                  <a:lnTo>
                    <a:pt x="942" y="1"/>
                  </a:lnTo>
                  <a:lnTo>
                    <a:pt x="0" y="6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750" y="2563350"/>
              <a:ext cx="19425" cy="15425"/>
            </a:xfrm>
            <a:custGeom>
              <a:rect b="b" l="l" r="r" t="t"/>
              <a:pathLst>
                <a:path extrusionOk="0" h="617" w="777">
                  <a:moveTo>
                    <a:pt x="56" y="0"/>
                  </a:moveTo>
                  <a:lnTo>
                    <a:pt x="1" y="206"/>
                  </a:lnTo>
                  <a:lnTo>
                    <a:pt x="56" y="617"/>
                  </a:lnTo>
                  <a:lnTo>
                    <a:pt x="721" y="617"/>
                  </a:lnTo>
                  <a:lnTo>
                    <a:pt x="776" y="411"/>
                  </a:lnTo>
                  <a:lnTo>
                    <a:pt x="776" y="206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04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95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886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177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468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759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049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340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631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922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3213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3504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795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085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76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667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958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249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540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831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6121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6412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6703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6994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285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7576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7867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8157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8448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8739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9030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9321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9612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9903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10193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10484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0775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11066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1357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11648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1191125" y="2486300"/>
              <a:ext cx="4175" cy="71925"/>
            </a:xfrm>
            <a:custGeom>
              <a:rect b="b" l="l" r="r" t="t"/>
              <a:pathLst>
                <a:path extrusionOk="0" h="2877" w="167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1"/>
                  </a:lnTo>
                  <a:lnTo>
                    <a:pt x="167" y="2671"/>
                  </a:lnTo>
                  <a:lnTo>
                    <a:pt x="167" y="20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1191125" y="2378400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8"/>
                  </a:lnTo>
                  <a:lnTo>
                    <a:pt x="56" y="2878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1191125" y="2270525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8"/>
                  </a:lnTo>
                  <a:lnTo>
                    <a:pt x="56" y="2878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191125" y="2162650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8"/>
                  </a:lnTo>
                  <a:lnTo>
                    <a:pt x="56" y="2878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191125" y="2054775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191125" y="1946900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1191125" y="1839025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191125" y="1731150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2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191125" y="1623275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1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1191125" y="1515400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191125" y="1407525"/>
              <a:ext cx="4175" cy="71950"/>
            </a:xfrm>
            <a:custGeom>
              <a:rect b="b" l="l" r="r" t="t"/>
              <a:pathLst>
                <a:path extrusionOk="0" h="2878" w="167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0" y="2877"/>
                  </a:lnTo>
                  <a:lnTo>
                    <a:pt x="56" y="2877"/>
                  </a:lnTo>
                  <a:lnTo>
                    <a:pt x="111" y="2672"/>
                  </a:lnTo>
                  <a:lnTo>
                    <a:pt x="167" y="2672"/>
                  </a:lnTo>
                  <a:lnTo>
                    <a:pt x="167" y="20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202200" y="1407525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1222975" y="1330475"/>
              <a:ext cx="45725" cy="169525"/>
            </a:xfrm>
            <a:custGeom>
              <a:rect b="b" l="l" r="r" t="t"/>
              <a:pathLst>
                <a:path extrusionOk="0" h="6781" w="1829">
                  <a:moveTo>
                    <a:pt x="1" y="6781"/>
                  </a:moveTo>
                  <a:lnTo>
                    <a:pt x="1829" y="3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693900" y="1428075"/>
              <a:ext cx="19400" cy="15425"/>
            </a:xfrm>
            <a:custGeom>
              <a:rect b="b" l="l" r="r" t="t"/>
              <a:pathLst>
                <a:path extrusionOk="0" h="617" w="776">
                  <a:moveTo>
                    <a:pt x="56" y="0"/>
                  </a:moveTo>
                  <a:lnTo>
                    <a:pt x="0" y="206"/>
                  </a:lnTo>
                  <a:lnTo>
                    <a:pt x="56" y="617"/>
                  </a:lnTo>
                  <a:lnTo>
                    <a:pt x="720" y="617"/>
                  </a:lnTo>
                  <a:lnTo>
                    <a:pt x="776" y="411"/>
                  </a:lnTo>
                  <a:lnTo>
                    <a:pt x="776" y="206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721600" y="1428075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750675" y="1428075"/>
              <a:ext cx="11100" cy="51400"/>
            </a:xfrm>
            <a:custGeom>
              <a:rect b="b" l="l" r="r" t="t"/>
              <a:pathLst>
                <a:path extrusionOk="0" h="2056" w="444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278" y="617"/>
                  </a:lnTo>
                  <a:lnTo>
                    <a:pt x="278" y="1644"/>
                  </a:lnTo>
                  <a:lnTo>
                    <a:pt x="278" y="1850"/>
                  </a:lnTo>
                  <a:lnTo>
                    <a:pt x="333" y="2055"/>
                  </a:lnTo>
                  <a:lnTo>
                    <a:pt x="389" y="2055"/>
                  </a:lnTo>
                  <a:lnTo>
                    <a:pt x="444" y="1850"/>
                  </a:lnTo>
                  <a:lnTo>
                    <a:pt x="444" y="411"/>
                  </a:lnTo>
                  <a:lnTo>
                    <a:pt x="389" y="20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757600" y="1510250"/>
              <a:ext cx="4175" cy="77100"/>
            </a:xfrm>
            <a:custGeom>
              <a:rect b="b" l="l" r="r" t="t"/>
              <a:pathLst>
                <a:path extrusionOk="0" h="3084" w="167">
                  <a:moveTo>
                    <a:pt x="56" y="1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8"/>
                  </a:lnTo>
                  <a:lnTo>
                    <a:pt x="56" y="3083"/>
                  </a:lnTo>
                  <a:lnTo>
                    <a:pt x="112" y="3083"/>
                  </a:lnTo>
                  <a:lnTo>
                    <a:pt x="167" y="2878"/>
                  </a:lnTo>
                  <a:lnTo>
                    <a:pt x="167" y="412"/>
                  </a:lnTo>
                  <a:lnTo>
                    <a:pt x="167" y="20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757600" y="1618150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1"/>
                  </a:lnTo>
                  <a:lnTo>
                    <a:pt x="1" y="2877"/>
                  </a:lnTo>
                  <a:lnTo>
                    <a:pt x="56" y="3082"/>
                  </a:lnTo>
                  <a:lnTo>
                    <a:pt x="112" y="3082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757600" y="1726025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1"/>
                  </a:lnTo>
                  <a:lnTo>
                    <a:pt x="1" y="2877"/>
                  </a:lnTo>
                  <a:lnTo>
                    <a:pt x="56" y="3082"/>
                  </a:lnTo>
                  <a:lnTo>
                    <a:pt x="112" y="3082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757600" y="1833900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1"/>
                  </a:lnTo>
                  <a:lnTo>
                    <a:pt x="1" y="2877"/>
                  </a:lnTo>
                  <a:lnTo>
                    <a:pt x="56" y="3082"/>
                  </a:lnTo>
                  <a:lnTo>
                    <a:pt x="112" y="3082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757600" y="1941775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1"/>
                  </a:lnTo>
                  <a:lnTo>
                    <a:pt x="1" y="2877"/>
                  </a:lnTo>
                  <a:lnTo>
                    <a:pt x="56" y="3082"/>
                  </a:lnTo>
                  <a:lnTo>
                    <a:pt x="112" y="3082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757600" y="2049650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7"/>
                  </a:lnTo>
                  <a:lnTo>
                    <a:pt x="56" y="3082"/>
                  </a:lnTo>
                  <a:lnTo>
                    <a:pt x="112" y="3082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757600" y="2157525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7"/>
                  </a:lnTo>
                  <a:lnTo>
                    <a:pt x="56" y="3083"/>
                  </a:lnTo>
                  <a:lnTo>
                    <a:pt x="112" y="3083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757600" y="2265400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0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7"/>
                  </a:lnTo>
                  <a:lnTo>
                    <a:pt x="56" y="3083"/>
                  </a:lnTo>
                  <a:lnTo>
                    <a:pt x="112" y="3083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757600" y="2373275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1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7"/>
                  </a:lnTo>
                  <a:lnTo>
                    <a:pt x="56" y="3083"/>
                  </a:lnTo>
                  <a:lnTo>
                    <a:pt x="112" y="3083"/>
                  </a:lnTo>
                  <a:lnTo>
                    <a:pt x="167" y="2877"/>
                  </a:lnTo>
                  <a:lnTo>
                    <a:pt x="167" y="411"/>
                  </a:lnTo>
                  <a:lnTo>
                    <a:pt x="167" y="20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757600" y="2481150"/>
              <a:ext cx="4175" cy="77075"/>
            </a:xfrm>
            <a:custGeom>
              <a:rect b="b" l="l" r="r" t="t"/>
              <a:pathLst>
                <a:path extrusionOk="0" h="3083" w="167">
                  <a:moveTo>
                    <a:pt x="56" y="1"/>
                  </a:moveTo>
                  <a:lnTo>
                    <a:pt x="1" y="206"/>
                  </a:lnTo>
                  <a:lnTo>
                    <a:pt x="1" y="2672"/>
                  </a:lnTo>
                  <a:lnTo>
                    <a:pt x="1" y="2877"/>
                  </a:lnTo>
                  <a:lnTo>
                    <a:pt x="56" y="3083"/>
                  </a:lnTo>
                  <a:lnTo>
                    <a:pt x="112" y="3083"/>
                  </a:lnTo>
                  <a:lnTo>
                    <a:pt x="167" y="2877"/>
                  </a:lnTo>
                  <a:lnTo>
                    <a:pt x="167" y="412"/>
                  </a:lnTo>
                  <a:lnTo>
                    <a:pt x="167" y="20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7645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17936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18227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18518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18808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9099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9390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9681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9972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0263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0554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0844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1135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1426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1717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2008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2299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2590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2880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317150" y="2563350"/>
              <a:ext cx="20825" cy="15425"/>
            </a:xfrm>
            <a:custGeom>
              <a:rect b="b" l="l" r="r" t="t"/>
              <a:pathLst>
                <a:path extrusionOk="0" h="617" w="833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3462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3753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4044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4335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4626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4916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5207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5498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5789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6080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6371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6662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6952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7243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5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5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75345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7825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7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81162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8407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869800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1" y="411"/>
                  </a:lnTo>
                  <a:lnTo>
                    <a:pt x="831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898875" y="2563350"/>
              <a:ext cx="20800" cy="15425"/>
            </a:xfrm>
            <a:custGeom>
              <a:rect b="b" l="l" r="r" t="t"/>
              <a:pathLst>
                <a:path extrusionOk="0" h="617" w="832">
                  <a:moveTo>
                    <a:pt x="56" y="0"/>
                  </a:moveTo>
                  <a:lnTo>
                    <a:pt x="1" y="206"/>
                  </a:lnTo>
                  <a:lnTo>
                    <a:pt x="1" y="411"/>
                  </a:lnTo>
                  <a:lnTo>
                    <a:pt x="56" y="617"/>
                  </a:lnTo>
                  <a:lnTo>
                    <a:pt x="776" y="617"/>
                  </a:lnTo>
                  <a:lnTo>
                    <a:pt x="832" y="411"/>
                  </a:lnTo>
                  <a:lnTo>
                    <a:pt x="832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927975" y="2563350"/>
              <a:ext cx="19400" cy="15425"/>
            </a:xfrm>
            <a:custGeom>
              <a:rect b="b" l="l" r="r" t="t"/>
              <a:pathLst>
                <a:path extrusionOk="0" h="617" w="776">
                  <a:moveTo>
                    <a:pt x="56" y="0"/>
                  </a:moveTo>
                  <a:lnTo>
                    <a:pt x="0" y="206"/>
                  </a:lnTo>
                  <a:lnTo>
                    <a:pt x="0" y="411"/>
                  </a:lnTo>
                  <a:lnTo>
                    <a:pt x="56" y="617"/>
                  </a:lnTo>
                  <a:lnTo>
                    <a:pt x="720" y="617"/>
                  </a:lnTo>
                  <a:lnTo>
                    <a:pt x="720" y="411"/>
                  </a:lnTo>
                  <a:lnTo>
                    <a:pt x="776" y="20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943200" y="2486300"/>
              <a:ext cx="45725" cy="169525"/>
            </a:xfrm>
            <a:custGeom>
              <a:rect b="b" l="l" r="r" t="t"/>
              <a:pathLst>
                <a:path extrusionOk="0" h="6781" w="1829">
                  <a:moveTo>
                    <a:pt x="1" y="6781"/>
                  </a:moveTo>
                  <a:lnTo>
                    <a:pt x="1829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1.5. Основные приложения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7"/>
          <p:cNvSpPr txBox="1"/>
          <p:nvPr/>
        </p:nvSpPr>
        <p:spPr>
          <a:xfrm>
            <a:off x="0" y="542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27"/>
          <p:cNvGrpSpPr/>
          <p:nvPr/>
        </p:nvGrpSpPr>
        <p:grpSpPr>
          <a:xfrm>
            <a:off x="1581268" y="1786415"/>
            <a:ext cx="5886726" cy="5036457"/>
            <a:chOff x="52775" y="7775"/>
            <a:chExt cx="2961800" cy="2971500"/>
          </a:xfrm>
        </p:grpSpPr>
        <p:sp>
          <p:nvSpPr>
            <p:cNvPr id="678" name="Google Shape;678;p27"/>
            <p:cNvSpPr/>
            <p:nvPr/>
          </p:nvSpPr>
          <p:spPr>
            <a:xfrm>
              <a:off x="52775" y="1208200"/>
              <a:ext cx="170675" cy="73525"/>
            </a:xfrm>
            <a:custGeom>
              <a:rect b="b" l="l" r="r" t="t"/>
              <a:pathLst>
                <a:path extrusionOk="0" h="2941" w="6827">
                  <a:moveTo>
                    <a:pt x="5849" y="581"/>
                  </a:moveTo>
                  <a:cubicBezTo>
                    <a:pt x="5964" y="581"/>
                    <a:pt x="6054" y="615"/>
                    <a:pt x="6117" y="684"/>
                  </a:cubicBezTo>
                  <a:cubicBezTo>
                    <a:pt x="6180" y="752"/>
                    <a:pt x="6211" y="849"/>
                    <a:pt x="6211" y="976"/>
                  </a:cubicBezTo>
                  <a:cubicBezTo>
                    <a:pt x="6211" y="1103"/>
                    <a:pt x="6180" y="1200"/>
                    <a:pt x="6117" y="1269"/>
                  </a:cubicBezTo>
                  <a:cubicBezTo>
                    <a:pt x="6054" y="1338"/>
                    <a:pt x="5964" y="1373"/>
                    <a:pt x="5849" y="1373"/>
                  </a:cubicBezTo>
                  <a:lnTo>
                    <a:pt x="5518" y="1373"/>
                  </a:lnTo>
                  <a:lnTo>
                    <a:pt x="5518" y="581"/>
                  </a:lnTo>
                  <a:close/>
                  <a:moveTo>
                    <a:pt x="811" y="604"/>
                  </a:moveTo>
                  <a:cubicBezTo>
                    <a:pt x="1056" y="604"/>
                    <a:pt x="1243" y="677"/>
                    <a:pt x="1371" y="824"/>
                  </a:cubicBezTo>
                  <a:cubicBezTo>
                    <a:pt x="1499" y="971"/>
                    <a:pt x="1563" y="1185"/>
                    <a:pt x="1563" y="1466"/>
                  </a:cubicBezTo>
                  <a:cubicBezTo>
                    <a:pt x="1563" y="1748"/>
                    <a:pt x="1499" y="1963"/>
                    <a:pt x="1370" y="2111"/>
                  </a:cubicBezTo>
                  <a:cubicBezTo>
                    <a:pt x="1242" y="2259"/>
                    <a:pt x="1055" y="2333"/>
                    <a:pt x="811" y="2333"/>
                  </a:cubicBezTo>
                  <a:lnTo>
                    <a:pt x="597" y="2333"/>
                  </a:lnTo>
                  <a:lnTo>
                    <a:pt x="597" y="604"/>
                  </a:lnTo>
                  <a:close/>
                  <a:moveTo>
                    <a:pt x="1" y="51"/>
                  </a:moveTo>
                  <a:lnTo>
                    <a:pt x="1" y="2886"/>
                  </a:lnTo>
                  <a:lnTo>
                    <a:pt x="630" y="2886"/>
                  </a:lnTo>
                  <a:cubicBezTo>
                    <a:pt x="977" y="2886"/>
                    <a:pt x="1238" y="2855"/>
                    <a:pt x="1411" y="2794"/>
                  </a:cubicBezTo>
                  <a:cubicBezTo>
                    <a:pt x="1585" y="2732"/>
                    <a:pt x="1734" y="2628"/>
                    <a:pt x="1858" y="2481"/>
                  </a:cubicBezTo>
                  <a:cubicBezTo>
                    <a:pt x="1966" y="2354"/>
                    <a:pt x="2047" y="2206"/>
                    <a:pt x="2100" y="2038"/>
                  </a:cubicBezTo>
                  <a:cubicBezTo>
                    <a:pt x="2152" y="1870"/>
                    <a:pt x="2179" y="1680"/>
                    <a:pt x="2179" y="1466"/>
                  </a:cubicBezTo>
                  <a:cubicBezTo>
                    <a:pt x="2179" y="1254"/>
                    <a:pt x="2152" y="1065"/>
                    <a:pt x="2100" y="898"/>
                  </a:cubicBezTo>
                  <a:cubicBezTo>
                    <a:pt x="2047" y="731"/>
                    <a:pt x="1966" y="584"/>
                    <a:pt x="1858" y="456"/>
                  </a:cubicBezTo>
                  <a:cubicBezTo>
                    <a:pt x="1735" y="309"/>
                    <a:pt x="1587" y="205"/>
                    <a:pt x="1415" y="144"/>
                  </a:cubicBezTo>
                  <a:cubicBezTo>
                    <a:pt x="1243" y="82"/>
                    <a:pt x="981" y="51"/>
                    <a:pt x="630" y="51"/>
                  </a:cubicBezTo>
                  <a:close/>
                  <a:moveTo>
                    <a:pt x="4922" y="51"/>
                  </a:moveTo>
                  <a:lnTo>
                    <a:pt x="4922" y="2886"/>
                  </a:lnTo>
                  <a:lnTo>
                    <a:pt x="5518" y="2886"/>
                  </a:lnTo>
                  <a:lnTo>
                    <a:pt x="5518" y="1902"/>
                  </a:lnTo>
                  <a:lnTo>
                    <a:pt x="5912" y="1902"/>
                  </a:lnTo>
                  <a:cubicBezTo>
                    <a:pt x="6207" y="1902"/>
                    <a:pt x="6433" y="1822"/>
                    <a:pt x="6590" y="1662"/>
                  </a:cubicBezTo>
                  <a:cubicBezTo>
                    <a:pt x="6748" y="1502"/>
                    <a:pt x="6827" y="1273"/>
                    <a:pt x="6827" y="976"/>
                  </a:cubicBezTo>
                  <a:cubicBezTo>
                    <a:pt x="6827" y="680"/>
                    <a:pt x="6748" y="452"/>
                    <a:pt x="6590" y="292"/>
                  </a:cubicBezTo>
                  <a:cubicBezTo>
                    <a:pt x="6433" y="132"/>
                    <a:pt x="6207" y="51"/>
                    <a:pt x="5912" y="51"/>
                  </a:cubicBezTo>
                  <a:close/>
                  <a:moveTo>
                    <a:pt x="3437" y="0"/>
                  </a:moveTo>
                  <a:cubicBezTo>
                    <a:pt x="3158" y="0"/>
                    <a:pt x="2944" y="76"/>
                    <a:pt x="2795" y="228"/>
                  </a:cubicBezTo>
                  <a:cubicBezTo>
                    <a:pt x="2646" y="380"/>
                    <a:pt x="2572" y="597"/>
                    <a:pt x="2572" y="879"/>
                  </a:cubicBezTo>
                  <a:cubicBezTo>
                    <a:pt x="2572" y="1104"/>
                    <a:pt x="2625" y="1284"/>
                    <a:pt x="2732" y="1416"/>
                  </a:cubicBezTo>
                  <a:cubicBezTo>
                    <a:pt x="2839" y="1549"/>
                    <a:pt x="3009" y="1646"/>
                    <a:pt x="3240" y="1707"/>
                  </a:cubicBezTo>
                  <a:lnTo>
                    <a:pt x="3471" y="1770"/>
                  </a:lnTo>
                  <a:cubicBezTo>
                    <a:pt x="3612" y="1808"/>
                    <a:pt x="3705" y="1851"/>
                    <a:pt x="3752" y="1899"/>
                  </a:cubicBezTo>
                  <a:cubicBezTo>
                    <a:pt x="3800" y="1947"/>
                    <a:pt x="3823" y="2015"/>
                    <a:pt x="3823" y="2104"/>
                  </a:cubicBezTo>
                  <a:cubicBezTo>
                    <a:pt x="3823" y="2202"/>
                    <a:pt x="3788" y="2278"/>
                    <a:pt x="3719" y="2331"/>
                  </a:cubicBezTo>
                  <a:cubicBezTo>
                    <a:pt x="3650" y="2385"/>
                    <a:pt x="3550" y="2411"/>
                    <a:pt x="3420" y="2411"/>
                  </a:cubicBezTo>
                  <a:cubicBezTo>
                    <a:pt x="3292" y="2411"/>
                    <a:pt x="3159" y="2387"/>
                    <a:pt x="3021" y="2338"/>
                  </a:cubicBezTo>
                  <a:cubicBezTo>
                    <a:pt x="2883" y="2289"/>
                    <a:pt x="2740" y="2217"/>
                    <a:pt x="2592" y="2121"/>
                  </a:cubicBezTo>
                  <a:lnTo>
                    <a:pt x="2592" y="2738"/>
                  </a:lnTo>
                  <a:cubicBezTo>
                    <a:pt x="2740" y="2805"/>
                    <a:pt x="2888" y="2855"/>
                    <a:pt x="3035" y="2890"/>
                  </a:cubicBezTo>
                  <a:cubicBezTo>
                    <a:pt x="3183" y="2924"/>
                    <a:pt x="3331" y="2941"/>
                    <a:pt x="3477" y="2941"/>
                  </a:cubicBezTo>
                  <a:cubicBezTo>
                    <a:pt x="3788" y="2941"/>
                    <a:pt x="4020" y="2865"/>
                    <a:pt x="4171" y="2712"/>
                  </a:cubicBezTo>
                  <a:cubicBezTo>
                    <a:pt x="4322" y="2560"/>
                    <a:pt x="4398" y="2327"/>
                    <a:pt x="4398" y="2014"/>
                  </a:cubicBezTo>
                  <a:cubicBezTo>
                    <a:pt x="4398" y="1777"/>
                    <a:pt x="4344" y="1593"/>
                    <a:pt x="4235" y="1464"/>
                  </a:cubicBezTo>
                  <a:cubicBezTo>
                    <a:pt x="4127" y="1335"/>
                    <a:pt x="3944" y="1239"/>
                    <a:pt x="3687" y="1175"/>
                  </a:cubicBezTo>
                  <a:lnTo>
                    <a:pt x="3432" y="1113"/>
                  </a:lnTo>
                  <a:cubicBezTo>
                    <a:pt x="3311" y="1082"/>
                    <a:pt x="3228" y="1046"/>
                    <a:pt x="3182" y="1004"/>
                  </a:cubicBezTo>
                  <a:cubicBezTo>
                    <a:pt x="3136" y="961"/>
                    <a:pt x="3113" y="902"/>
                    <a:pt x="3113" y="826"/>
                  </a:cubicBezTo>
                  <a:cubicBezTo>
                    <a:pt x="3113" y="725"/>
                    <a:pt x="3147" y="650"/>
                    <a:pt x="3215" y="602"/>
                  </a:cubicBezTo>
                  <a:cubicBezTo>
                    <a:pt x="3284" y="554"/>
                    <a:pt x="3389" y="530"/>
                    <a:pt x="3532" y="530"/>
                  </a:cubicBezTo>
                  <a:cubicBezTo>
                    <a:pt x="3639" y="530"/>
                    <a:pt x="3753" y="548"/>
                    <a:pt x="3874" y="583"/>
                  </a:cubicBezTo>
                  <a:cubicBezTo>
                    <a:pt x="3995" y="618"/>
                    <a:pt x="4119" y="671"/>
                    <a:pt x="4246" y="741"/>
                  </a:cubicBezTo>
                  <a:lnTo>
                    <a:pt x="4246" y="141"/>
                  </a:lnTo>
                  <a:cubicBezTo>
                    <a:pt x="4103" y="94"/>
                    <a:pt x="3964" y="59"/>
                    <a:pt x="3829" y="35"/>
                  </a:cubicBezTo>
                  <a:cubicBezTo>
                    <a:pt x="3695" y="12"/>
                    <a:pt x="3564" y="0"/>
                    <a:pt x="3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21950" y="84225"/>
              <a:ext cx="624350" cy="152925"/>
            </a:xfrm>
            <a:custGeom>
              <a:rect b="b" l="l" r="r" t="t"/>
              <a:pathLst>
                <a:path extrusionOk="0" h="6117" w="24974">
                  <a:moveTo>
                    <a:pt x="0" y="6117"/>
                  </a:moveTo>
                  <a:lnTo>
                    <a:pt x="24974" y="6117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16475" y="132875"/>
              <a:ext cx="213550" cy="48175"/>
            </a:xfrm>
            <a:custGeom>
              <a:rect b="b" l="l" r="r" t="t"/>
              <a:pathLst>
                <a:path extrusionOk="0" h="1927" w="8542">
                  <a:moveTo>
                    <a:pt x="2265" y="763"/>
                  </a:moveTo>
                  <a:cubicBezTo>
                    <a:pt x="2346" y="763"/>
                    <a:pt x="2407" y="799"/>
                    <a:pt x="2450" y="871"/>
                  </a:cubicBezTo>
                  <a:cubicBezTo>
                    <a:pt x="2493" y="943"/>
                    <a:pt x="2514" y="1047"/>
                    <a:pt x="2514" y="1183"/>
                  </a:cubicBezTo>
                  <a:cubicBezTo>
                    <a:pt x="2514" y="1319"/>
                    <a:pt x="2493" y="1423"/>
                    <a:pt x="2450" y="1495"/>
                  </a:cubicBezTo>
                  <a:cubicBezTo>
                    <a:pt x="2407" y="1567"/>
                    <a:pt x="2346" y="1603"/>
                    <a:pt x="2265" y="1603"/>
                  </a:cubicBezTo>
                  <a:cubicBezTo>
                    <a:pt x="2183" y="1603"/>
                    <a:pt x="2121" y="1567"/>
                    <a:pt x="2078" y="1495"/>
                  </a:cubicBezTo>
                  <a:cubicBezTo>
                    <a:pt x="2035" y="1423"/>
                    <a:pt x="2013" y="1319"/>
                    <a:pt x="2013" y="1183"/>
                  </a:cubicBezTo>
                  <a:cubicBezTo>
                    <a:pt x="2013" y="1047"/>
                    <a:pt x="2035" y="943"/>
                    <a:pt x="2078" y="871"/>
                  </a:cubicBezTo>
                  <a:cubicBezTo>
                    <a:pt x="2121" y="799"/>
                    <a:pt x="2183" y="763"/>
                    <a:pt x="2265" y="763"/>
                  </a:cubicBezTo>
                  <a:close/>
                  <a:moveTo>
                    <a:pt x="6703" y="763"/>
                  </a:moveTo>
                  <a:cubicBezTo>
                    <a:pt x="6784" y="763"/>
                    <a:pt x="6845" y="799"/>
                    <a:pt x="6888" y="871"/>
                  </a:cubicBezTo>
                  <a:cubicBezTo>
                    <a:pt x="6931" y="943"/>
                    <a:pt x="6952" y="1047"/>
                    <a:pt x="6952" y="1183"/>
                  </a:cubicBezTo>
                  <a:cubicBezTo>
                    <a:pt x="6952" y="1319"/>
                    <a:pt x="6931" y="1423"/>
                    <a:pt x="6888" y="1495"/>
                  </a:cubicBezTo>
                  <a:cubicBezTo>
                    <a:pt x="6845" y="1567"/>
                    <a:pt x="6784" y="1603"/>
                    <a:pt x="6703" y="1603"/>
                  </a:cubicBezTo>
                  <a:cubicBezTo>
                    <a:pt x="6621" y="1603"/>
                    <a:pt x="6559" y="1567"/>
                    <a:pt x="6516" y="1495"/>
                  </a:cubicBezTo>
                  <a:cubicBezTo>
                    <a:pt x="6473" y="1423"/>
                    <a:pt x="6451" y="1319"/>
                    <a:pt x="6451" y="1183"/>
                  </a:cubicBezTo>
                  <a:cubicBezTo>
                    <a:pt x="6451" y="1047"/>
                    <a:pt x="6473" y="943"/>
                    <a:pt x="6516" y="871"/>
                  </a:cubicBezTo>
                  <a:cubicBezTo>
                    <a:pt x="6559" y="799"/>
                    <a:pt x="6621" y="763"/>
                    <a:pt x="6703" y="763"/>
                  </a:cubicBezTo>
                  <a:close/>
                  <a:moveTo>
                    <a:pt x="1" y="1"/>
                  </a:moveTo>
                  <a:lnTo>
                    <a:pt x="1" y="1890"/>
                  </a:lnTo>
                  <a:lnTo>
                    <a:pt x="399" y="1890"/>
                  </a:lnTo>
                  <a:lnTo>
                    <a:pt x="399" y="1341"/>
                  </a:lnTo>
                  <a:lnTo>
                    <a:pt x="603" y="1085"/>
                  </a:lnTo>
                  <a:lnTo>
                    <a:pt x="1067" y="1890"/>
                  </a:lnTo>
                  <a:lnTo>
                    <a:pt x="1506" y="1890"/>
                  </a:lnTo>
                  <a:lnTo>
                    <a:pt x="859" y="766"/>
                  </a:lnTo>
                  <a:lnTo>
                    <a:pt x="1472" y="1"/>
                  </a:lnTo>
                  <a:lnTo>
                    <a:pt x="1021" y="1"/>
                  </a:lnTo>
                  <a:lnTo>
                    <a:pt x="399" y="780"/>
                  </a:lnTo>
                  <a:lnTo>
                    <a:pt x="399" y="1"/>
                  </a:lnTo>
                  <a:close/>
                  <a:moveTo>
                    <a:pt x="4422" y="473"/>
                  </a:moveTo>
                  <a:lnTo>
                    <a:pt x="4422" y="1890"/>
                  </a:lnTo>
                  <a:lnTo>
                    <a:pt x="4792" y="1890"/>
                  </a:lnTo>
                  <a:lnTo>
                    <a:pt x="4792" y="1087"/>
                  </a:lnTo>
                  <a:lnTo>
                    <a:pt x="4989" y="1618"/>
                  </a:lnTo>
                  <a:lnTo>
                    <a:pt x="5232" y="1618"/>
                  </a:lnTo>
                  <a:lnTo>
                    <a:pt x="5427" y="1087"/>
                  </a:lnTo>
                  <a:lnTo>
                    <a:pt x="5427" y="1890"/>
                  </a:lnTo>
                  <a:lnTo>
                    <a:pt x="5796" y="1890"/>
                  </a:lnTo>
                  <a:lnTo>
                    <a:pt x="5796" y="473"/>
                  </a:lnTo>
                  <a:lnTo>
                    <a:pt x="5369" y="473"/>
                  </a:lnTo>
                  <a:lnTo>
                    <a:pt x="5109" y="1181"/>
                  </a:lnTo>
                  <a:lnTo>
                    <a:pt x="4848" y="473"/>
                  </a:lnTo>
                  <a:close/>
                  <a:moveTo>
                    <a:pt x="2265" y="439"/>
                  </a:moveTo>
                  <a:cubicBezTo>
                    <a:pt x="2065" y="439"/>
                    <a:pt x="1909" y="504"/>
                    <a:pt x="1797" y="636"/>
                  </a:cubicBezTo>
                  <a:cubicBezTo>
                    <a:pt x="1684" y="768"/>
                    <a:pt x="1628" y="950"/>
                    <a:pt x="1628" y="1183"/>
                  </a:cubicBezTo>
                  <a:cubicBezTo>
                    <a:pt x="1628" y="1416"/>
                    <a:pt x="1684" y="1598"/>
                    <a:pt x="1797" y="1729"/>
                  </a:cubicBezTo>
                  <a:cubicBezTo>
                    <a:pt x="1909" y="1861"/>
                    <a:pt x="2065" y="1927"/>
                    <a:pt x="2265" y="1927"/>
                  </a:cubicBezTo>
                  <a:cubicBezTo>
                    <a:pt x="2464" y="1927"/>
                    <a:pt x="2620" y="1861"/>
                    <a:pt x="2732" y="1729"/>
                  </a:cubicBezTo>
                  <a:cubicBezTo>
                    <a:pt x="2844" y="1598"/>
                    <a:pt x="2900" y="1416"/>
                    <a:pt x="2900" y="1183"/>
                  </a:cubicBezTo>
                  <a:cubicBezTo>
                    <a:pt x="2900" y="950"/>
                    <a:pt x="2844" y="768"/>
                    <a:pt x="2732" y="636"/>
                  </a:cubicBezTo>
                  <a:cubicBezTo>
                    <a:pt x="2620" y="504"/>
                    <a:pt x="2464" y="439"/>
                    <a:pt x="2265" y="439"/>
                  </a:cubicBezTo>
                  <a:close/>
                  <a:moveTo>
                    <a:pt x="3748" y="439"/>
                  </a:moveTo>
                  <a:cubicBezTo>
                    <a:pt x="3539" y="439"/>
                    <a:pt x="3376" y="504"/>
                    <a:pt x="3258" y="635"/>
                  </a:cubicBezTo>
                  <a:cubicBezTo>
                    <a:pt x="3140" y="767"/>
                    <a:pt x="3082" y="949"/>
                    <a:pt x="3082" y="1183"/>
                  </a:cubicBezTo>
                  <a:cubicBezTo>
                    <a:pt x="3082" y="1416"/>
                    <a:pt x="3140" y="1599"/>
                    <a:pt x="3258" y="1730"/>
                  </a:cubicBezTo>
                  <a:cubicBezTo>
                    <a:pt x="3376" y="1861"/>
                    <a:pt x="3539" y="1927"/>
                    <a:pt x="3748" y="1927"/>
                  </a:cubicBezTo>
                  <a:cubicBezTo>
                    <a:pt x="3808" y="1927"/>
                    <a:pt x="3868" y="1920"/>
                    <a:pt x="3927" y="1907"/>
                  </a:cubicBezTo>
                  <a:cubicBezTo>
                    <a:pt x="3987" y="1894"/>
                    <a:pt x="4046" y="1875"/>
                    <a:pt x="4104" y="1848"/>
                  </a:cubicBezTo>
                  <a:lnTo>
                    <a:pt x="4104" y="1478"/>
                  </a:lnTo>
                  <a:cubicBezTo>
                    <a:pt x="4060" y="1519"/>
                    <a:pt x="4012" y="1550"/>
                    <a:pt x="3959" y="1571"/>
                  </a:cubicBezTo>
                  <a:cubicBezTo>
                    <a:pt x="3907" y="1592"/>
                    <a:pt x="3853" y="1603"/>
                    <a:pt x="3795" y="1603"/>
                  </a:cubicBezTo>
                  <a:cubicBezTo>
                    <a:pt x="3691" y="1603"/>
                    <a:pt x="3611" y="1566"/>
                    <a:pt x="3553" y="1492"/>
                  </a:cubicBezTo>
                  <a:cubicBezTo>
                    <a:pt x="3496" y="1418"/>
                    <a:pt x="3467" y="1315"/>
                    <a:pt x="3467" y="1183"/>
                  </a:cubicBezTo>
                  <a:cubicBezTo>
                    <a:pt x="3467" y="1050"/>
                    <a:pt x="3496" y="947"/>
                    <a:pt x="3553" y="873"/>
                  </a:cubicBezTo>
                  <a:cubicBezTo>
                    <a:pt x="3611" y="799"/>
                    <a:pt x="3691" y="763"/>
                    <a:pt x="3795" y="763"/>
                  </a:cubicBezTo>
                  <a:cubicBezTo>
                    <a:pt x="3849" y="763"/>
                    <a:pt x="3902" y="773"/>
                    <a:pt x="3952" y="793"/>
                  </a:cubicBezTo>
                  <a:cubicBezTo>
                    <a:pt x="4003" y="813"/>
                    <a:pt x="4053" y="844"/>
                    <a:pt x="4104" y="887"/>
                  </a:cubicBezTo>
                  <a:lnTo>
                    <a:pt x="4104" y="517"/>
                  </a:lnTo>
                  <a:cubicBezTo>
                    <a:pt x="4045" y="491"/>
                    <a:pt x="3986" y="471"/>
                    <a:pt x="3927" y="458"/>
                  </a:cubicBezTo>
                  <a:cubicBezTo>
                    <a:pt x="3869" y="445"/>
                    <a:pt x="3809" y="439"/>
                    <a:pt x="3748" y="439"/>
                  </a:cubicBezTo>
                  <a:close/>
                  <a:moveTo>
                    <a:pt x="6703" y="439"/>
                  </a:moveTo>
                  <a:cubicBezTo>
                    <a:pt x="6503" y="439"/>
                    <a:pt x="6347" y="504"/>
                    <a:pt x="6235" y="636"/>
                  </a:cubicBezTo>
                  <a:cubicBezTo>
                    <a:pt x="6122" y="768"/>
                    <a:pt x="6066" y="950"/>
                    <a:pt x="6066" y="1183"/>
                  </a:cubicBezTo>
                  <a:cubicBezTo>
                    <a:pt x="6066" y="1416"/>
                    <a:pt x="6122" y="1598"/>
                    <a:pt x="6235" y="1729"/>
                  </a:cubicBezTo>
                  <a:cubicBezTo>
                    <a:pt x="6347" y="1861"/>
                    <a:pt x="6503" y="1927"/>
                    <a:pt x="6703" y="1927"/>
                  </a:cubicBezTo>
                  <a:cubicBezTo>
                    <a:pt x="6902" y="1927"/>
                    <a:pt x="7058" y="1861"/>
                    <a:pt x="7170" y="1729"/>
                  </a:cubicBezTo>
                  <a:cubicBezTo>
                    <a:pt x="7282" y="1598"/>
                    <a:pt x="7338" y="1416"/>
                    <a:pt x="7338" y="1183"/>
                  </a:cubicBezTo>
                  <a:cubicBezTo>
                    <a:pt x="7338" y="950"/>
                    <a:pt x="7282" y="768"/>
                    <a:pt x="7170" y="636"/>
                  </a:cubicBezTo>
                  <a:cubicBezTo>
                    <a:pt x="7058" y="504"/>
                    <a:pt x="6902" y="439"/>
                    <a:pt x="6703" y="439"/>
                  </a:cubicBezTo>
                  <a:close/>
                  <a:moveTo>
                    <a:pt x="8186" y="439"/>
                  </a:moveTo>
                  <a:cubicBezTo>
                    <a:pt x="7977" y="439"/>
                    <a:pt x="7814" y="504"/>
                    <a:pt x="7696" y="635"/>
                  </a:cubicBezTo>
                  <a:cubicBezTo>
                    <a:pt x="7578" y="767"/>
                    <a:pt x="7520" y="949"/>
                    <a:pt x="7520" y="1183"/>
                  </a:cubicBezTo>
                  <a:cubicBezTo>
                    <a:pt x="7520" y="1416"/>
                    <a:pt x="7578" y="1599"/>
                    <a:pt x="7696" y="1730"/>
                  </a:cubicBezTo>
                  <a:cubicBezTo>
                    <a:pt x="7814" y="1861"/>
                    <a:pt x="7977" y="1927"/>
                    <a:pt x="8186" y="1927"/>
                  </a:cubicBezTo>
                  <a:cubicBezTo>
                    <a:pt x="8246" y="1927"/>
                    <a:pt x="8306" y="1920"/>
                    <a:pt x="8365" y="1907"/>
                  </a:cubicBezTo>
                  <a:cubicBezTo>
                    <a:pt x="8425" y="1894"/>
                    <a:pt x="8484" y="1875"/>
                    <a:pt x="8542" y="1848"/>
                  </a:cubicBezTo>
                  <a:lnTo>
                    <a:pt x="8542" y="1478"/>
                  </a:lnTo>
                  <a:cubicBezTo>
                    <a:pt x="8498" y="1519"/>
                    <a:pt x="8450" y="1550"/>
                    <a:pt x="8397" y="1571"/>
                  </a:cubicBezTo>
                  <a:cubicBezTo>
                    <a:pt x="8345" y="1592"/>
                    <a:pt x="8291" y="1603"/>
                    <a:pt x="8233" y="1603"/>
                  </a:cubicBezTo>
                  <a:cubicBezTo>
                    <a:pt x="8129" y="1603"/>
                    <a:pt x="8049" y="1566"/>
                    <a:pt x="7991" y="1492"/>
                  </a:cubicBezTo>
                  <a:cubicBezTo>
                    <a:pt x="7934" y="1418"/>
                    <a:pt x="7905" y="1315"/>
                    <a:pt x="7905" y="1183"/>
                  </a:cubicBezTo>
                  <a:cubicBezTo>
                    <a:pt x="7905" y="1050"/>
                    <a:pt x="7934" y="947"/>
                    <a:pt x="7991" y="873"/>
                  </a:cubicBezTo>
                  <a:cubicBezTo>
                    <a:pt x="8049" y="799"/>
                    <a:pt x="8129" y="763"/>
                    <a:pt x="8233" y="763"/>
                  </a:cubicBezTo>
                  <a:cubicBezTo>
                    <a:pt x="8287" y="763"/>
                    <a:pt x="8340" y="773"/>
                    <a:pt x="8390" y="793"/>
                  </a:cubicBezTo>
                  <a:cubicBezTo>
                    <a:pt x="8441" y="813"/>
                    <a:pt x="8491" y="844"/>
                    <a:pt x="8542" y="887"/>
                  </a:cubicBezTo>
                  <a:lnTo>
                    <a:pt x="8542" y="517"/>
                  </a:lnTo>
                  <a:cubicBezTo>
                    <a:pt x="8483" y="491"/>
                    <a:pt x="8424" y="471"/>
                    <a:pt x="8365" y="458"/>
                  </a:cubicBezTo>
                  <a:cubicBezTo>
                    <a:pt x="8307" y="445"/>
                    <a:pt x="8247" y="439"/>
                    <a:pt x="8186" y="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21950" y="1232375"/>
              <a:ext cx="624350" cy="152950"/>
            </a:xfrm>
            <a:custGeom>
              <a:rect b="b" l="l" r="r" t="t"/>
              <a:pathLst>
                <a:path extrusionOk="0" h="6118" w="24974">
                  <a:moveTo>
                    <a:pt x="0" y="6118"/>
                  </a:moveTo>
                  <a:lnTo>
                    <a:pt x="24974" y="6118"/>
                  </a:lnTo>
                  <a:lnTo>
                    <a:pt x="24974" y="1"/>
                  </a:lnTo>
                  <a:lnTo>
                    <a:pt x="0" y="1"/>
                  </a:lnTo>
                  <a:lnTo>
                    <a:pt x="0" y="6118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46275" y="1279050"/>
              <a:ext cx="338500" cy="62725"/>
            </a:xfrm>
            <a:custGeom>
              <a:rect b="b" l="l" r="r" t="t"/>
              <a:pathLst>
                <a:path extrusionOk="0" h="2509" w="13540">
                  <a:moveTo>
                    <a:pt x="2165" y="819"/>
                  </a:moveTo>
                  <a:cubicBezTo>
                    <a:pt x="2231" y="819"/>
                    <a:pt x="2285" y="846"/>
                    <a:pt x="2326" y="898"/>
                  </a:cubicBezTo>
                  <a:cubicBezTo>
                    <a:pt x="2367" y="951"/>
                    <a:pt x="2387" y="1021"/>
                    <a:pt x="2387" y="1107"/>
                  </a:cubicBezTo>
                  <a:lnTo>
                    <a:pt x="1907" y="1107"/>
                  </a:lnTo>
                  <a:cubicBezTo>
                    <a:pt x="1918" y="1014"/>
                    <a:pt x="1945" y="943"/>
                    <a:pt x="1990" y="893"/>
                  </a:cubicBezTo>
                  <a:cubicBezTo>
                    <a:pt x="2035" y="844"/>
                    <a:pt x="2093" y="819"/>
                    <a:pt x="2165" y="819"/>
                  </a:cubicBezTo>
                  <a:close/>
                  <a:moveTo>
                    <a:pt x="5151" y="819"/>
                  </a:moveTo>
                  <a:cubicBezTo>
                    <a:pt x="5217" y="819"/>
                    <a:pt x="5271" y="846"/>
                    <a:pt x="5312" y="898"/>
                  </a:cubicBezTo>
                  <a:cubicBezTo>
                    <a:pt x="5353" y="951"/>
                    <a:pt x="5373" y="1021"/>
                    <a:pt x="5373" y="1107"/>
                  </a:cubicBezTo>
                  <a:lnTo>
                    <a:pt x="4893" y="1107"/>
                  </a:lnTo>
                  <a:cubicBezTo>
                    <a:pt x="4904" y="1014"/>
                    <a:pt x="4931" y="943"/>
                    <a:pt x="4976" y="893"/>
                  </a:cubicBezTo>
                  <a:cubicBezTo>
                    <a:pt x="5021" y="844"/>
                    <a:pt x="5079" y="819"/>
                    <a:pt x="5151" y="819"/>
                  </a:cubicBezTo>
                  <a:close/>
                  <a:moveTo>
                    <a:pt x="13170" y="829"/>
                  </a:moveTo>
                  <a:lnTo>
                    <a:pt x="13170" y="1172"/>
                  </a:lnTo>
                  <a:lnTo>
                    <a:pt x="13036" y="1172"/>
                  </a:lnTo>
                  <a:cubicBezTo>
                    <a:pt x="12974" y="1172"/>
                    <a:pt x="12929" y="1159"/>
                    <a:pt x="12901" y="1132"/>
                  </a:cubicBezTo>
                  <a:cubicBezTo>
                    <a:pt x="12874" y="1105"/>
                    <a:pt x="12861" y="1061"/>
                    <a:pt x="12861" y="1000"/>
                  </a:cubicBezTo>
                  <a:cubicBezTo>
                    <a:pt x="12861" y="939"/>
                    <a:pt x="12874" y="895"/>
                    <a:pt x="12901" y="869"/>
                  </a:cubicBezTo>
                  <a:cubicBezTo>
                    <a:pt x="12929" y="843"/>
                    <a:pt x="12974" y="829"/>
                    <a:pt x="13036" y="829"/>
                  </a:cubicBezTo>
                  <a:close/>
                  <a:moveTo>
                    <a:pt x="6548" y="847"/>
                  </a:moveTo>
                  <a:cubicBezTo>
                    <a:pt x="6621" y="847"/>
                    <a:pt x="6679" y="878"/>
                    <a:pt x="6721" y="941"/>
                  </a:cubicBezTo>
                  <a:lnTo>
                    <a:pt x="6721" y="1584"/>
                  </a:lnTo>
                  <a:cubicBezTo>
                    <a:pt x="6679" y="1646"/>
                    <a:pt x="6621" y="1677"/>
                    <a:pt x="6548" y="1677"/>
                  </a:cubicBezTo>
                  <a:cubicBezTo>
                    <a:pt x="6503" y="1677"/>
                    <a:pt x="6460" y="1642"/>
                    <a:pt x="6418" y="1571"/>
                  </a:cubicBezTo>
                  <a:cubicBezTo>
                    <a:pt x="6376" y="1500"/>
                    <a:pt x="6355" y="1397"/>
                    <a:pt x="6355" y="1262"/>
                  </a:cubicBezTo>
                  <a:cubicBezTo>
                    <a:pt x="6355" y="1127"/>
                    <a:pt x="6376" y="1024"/>
                    <a:pt x="6418" y="953"/>
                  </a:cubicBezTo>
                  <a:cubicBezTo>
                    <a:pt x="6460" y="883"/>
                    <a:pt x="6503" y="847"/>
                    <a:pt x="6548" y="847"/>
                  </a:cubicBezTo>
                  <a:close/>
                  <a:moveTo>
                    <a:pt x="7265" y="847"/>
                  </a:moveTo>
                  <a:cubicBezTo>
                    <a:pt x="7310" y="847"/>
                    <a:pt x="7353" y="883"/>
                    <a:pt x="7395" y="953"/>
                  </a:cubicBezTo>
                  <a:cubicBezTo>
                    <a:pt x="7436" y="1024"/>
                    <a:pt x="7457" y="1127"/>
                    <a:pt x="7457" y="1262"/>
                  </a:cubicBezTo>
                  <a:cubicBezTo>
                    <a:pt x="7457" y="1397"/>
                    <a:pt x="7436" y="1500"/>
                    <a:pt x="7395" y="1571"/>
                  </a:cubicBezTo>
                  <a:cubicBezTo>
                    <a:pt x="7353" y="1642"/>
                    <a:pt x="7310" y="1677"/>
                    <a:pt x="7265" y="1677"/>
                  </a:cubicBezTo>
                  <a:cubicBezTo>
                    <a:pt x="7191" y="1677"/>
                    <a:pt x="7133" y="1646"/>
                    <a:pt x="7091" y="1584"/>
                  </a:cubicBezTo>
                  <a:lnTo>
                    <a:pt x="7091" y="941"/>
                  </a:lnTo>
                  <a:cubicBezTo>
                    <a:pt x="7133" y="878"/>
                    <a:pt x="7191" y="847"/>
                    <a:pt x="7265" y="847"/>
                  </a:cubicBezTo>
                  <a:close/>
                  <a:moveTo>
                    <a:pt x="8685" y="842"/>
                  </a:moveTo>
                  <a:cubicBezTo>
                    <a:pt x="8765" y="842"/>
                    <a:pt x="8827" y="878"/>
                    <a:pt x="8870" y="950"/>
                  </a:cubicBezTo>
                  <a:cubicBezTo>
                    <a:pt x="8913" y="1022"/>
                    <a:pt x="8934" y="1126"/>
                    <a:pt x="8934" y="1262"/>
                  </a:cubicBezTo>
                  <a:cubicBezTo>
                    <a:pt x="8934" y="1398"/>
                    <a:pt x="8913" y="1502"/>
                    <a:pt x="8870" y="1574"/>
                  </a:cubicBezTo>
                  <a:cubicBezTo>
                    <a:pt x="8827" y="1646"/>
                    <a:pt x="8765" y="1682"/>
                    <a:pt x="8685" y="1682"/>
                  </a:cubicBezTo>
                  <a:cubicBezTo>
                    <a:pt x="8603" y="1682"/>
                    <a:pt x="8540" y="1646"/>
                    <a:pt x="8497" y="1574"/>
                  </a:cubicBezTo>
                  <a:cubicBezTo>
                    <a:pt x="8454" y="1502"/>
                    <a:pt x="8433" y="1398"/>
                    <a:pt x="8433" y="1262"/>
                  </a:cubicBezTo>
                  <a:cubicBezTo>
                    <a:pt x="8433" y="1126"/>
                    <a:pt x="8454" y="1022"/>
                    <a:pt x="8497" y="950"/>
                  </a:cubicBezTo>
                  <a:cubicBezTo>
                    <a:pt x="8540" y="878"/>
                    <a:pt x="8603" y="842"/>
                    <a:pt x="8685" y="842"/>
                  </a:cubicBezTo>
                  <a:close/>
                  <a:moveTo>
                    <a:pt x="1" y="80"/>
                  </a:moveTo>
                  <a:lnTo>
                    <a:pt x="1" y="448"/>
                  </a:lnTo>
                  <a:lnTo>
                    <a:pt x="513" y="448"/>
                  </a:lnTo>
                  <a:lnTo>
                    <a:pt x="513" y="1970"/>
                  </a:lnTo>
                  <a:lnTo>
                    <a:pt x="911" y="1970"/>
                  </a:lnTo>
                  <a:lnTo>
                    <a:pt x="911" y="448"/>
                  </a:lnTo>
                  <a:lnTo>
                    <a:pt x="1423" y="448"/>
                  </a:lnTo>
                  <a:lnTo>
                    <a:pt x="1423" y="80"/>
                  </a:lnTo>
                  <a:close/>
                  <a:moveTo>
                    <a:pt x="3242" y="552"/>
                  </a:moveTo>
                  <a:lnTo>
                    <a:pt x="3242" y="784"/>
                  </a:lnTo>
                  <a:cubicBezTo>
                    <a:pt x="3242" y="1154"/>
                    <a:pt x="3232" y="1377"/>
                    <a:pt x="3211" y="1452"/>
                  </a:cubicBezTo>
                  <a:cubicBezTo>
                    <a:pt x="3184" y="1551"/>
                    <a:pt x="3109" y="1615"/>
                    <a:pt x="2987" y="1646"/>
                  </a:cubicBezTo>
                  <a:lnTo>
                    <a:pt x="2987" y="1970"/>
                  </a:lnTo>
                  <a:cubicBezTo>
                    <a:pt x="3260" y="1970"/>
                    <a:pt x="3445" y="1860"/>
                    <a:pt x="3541" y="1641"/>
                  </a:cubicBezTo>
                  <a:cubicBezTo>
                    <a:pt x="3589" y="1533"/>
                    <a:pt x="3612" y="1293"/>
                    <a:pt x="3612" y="923"/>
                  </a:cubicBezTo>
                  <a:lnTo>
                    <a:pt x="3612" y="876"/>
                  </a:lnTo>
                  <a:lnTo>
                    <a:pt x="3873" y="876"/>
                  </a:lnTo>
                  <a:lnTo>
                    <a:pt x="3873" y="1970"/>
                  </a:lnTo>
                  <a:lnTo>
                    <a:pt x="4243" y="1970"/>
                  </a:lnTo>
                  <a:lnTo>
                    <a:pt x="4243" y="552"/>
                  </a:lnTo>
                  <a:close/>
                  <a:moveTo>
                    <a:pt x="9588" y="552"/>
                  </a:moveTo>
                  <a:lnTo>
                    <a:pt x="9588" y="1970"/>
                  </a:lnTo>
                  <a:lnTo>
                    <a:pt x="9958" y="1970"/>
                  </a:lnTo>
                  <a:lnTo>
                    <a:pt x="9958" y="1371"/>
                  </a:lnTo>
                  <a:lnTo>
                    <a:pt x="10325" y="1371"/>
                  </a:lnTo>
                  <a:lnTo>
                    <a:pt x="10325" y="1970"/>
                  </a:lnTo>
                  <a:lnTo>
                    <a:pt x="10695" y="1970"/>
                  </a:lnTo>
                  <a:lnTo>
                    <a:pt x="10695" y="552"/>
                  </a:lnTo>
                  <a:lnTo>
                    <a:pt x="10325" y="552"/>
                  </a:lnTo>
                  <a:lnTo>
                    <a:pt x="10325" y="1091"/>
                  </a:lnTo>
                  <a:lnTo>
                    <a:pt x="9958" y="1091"/>
                  </a:lnTo>
                  <a:lnTo>
                    <a:pt x="9958" y="552"/>
                  </a:lnTo>
                  <a:close/>
                  <a:moveTo>
                    <a:pt x="11050" y="552"/>
                  </a:moveTo>
                  <a:lnTo>
                    <a:pt x="11050" y="1970"/>
                  </a:lnTo>
                  <a:lnTo>
                    <a:pt x="11434" y="1970"/>
                  </a:lnTo>
                  <a:lnTo>
                    <a:pt x="11808" y="1215"/>
                  </a:lnTo>
                  <a:lnTo>
                    <a:pt x="11808" y="1970"/>
                  </a:lnTo>
                  <a:lnTo>
                    <a:pt x="12178" y="1970"/>
                  </a:lnTo>
                  <a:lnTo>
                    <a:pt x="12178" y="552"/>
                  </a:lnTo>
                  <a:lnTo>
                    <a:pt x="11793" y="552"/>
                  </a:lnTo>
                  <a:lnTo>
                    <a:pt x="11420" y="1307"/>
                  </a:lnTo>
                  <a:lnTo>
                    <a:pt x="11420" y="552"/>
                  </a:lnTo>
                  <a:close/>
                  <a:moveTo>
                    <a:pt x="12976" y="552"/>
                  </a:moveTo>
                  <a:cubicBezTo>
                    <a:pt x="12810" y="552"/>
                    <a:pt x="12690" y="585"/>
                    <a:pt x="12616" y="651"/>
                  </a:cubicBezTo>
                  <a:cubicBezTo>
                    <a:pt x="12542" y="717"/>
                    <a:pt x="12505" y="817"/>
                    <a:pt x="12505" y="951"/>
                  </a:cubicBezTo>
                  <a:cubicBezTo>
                    <a:pt x="12505" y="1040"/>
                    <a:pt x="12527" y="1121"/>
                    <a:pt x="12570" y="1193"/>
                  </a:cubicBezTo>
                  <a:cubicBezTo>
                    <a:pt x="12614" y="1265"/>
                    <a:pt x="12665" y="1322"/>
                    <a:pt x="12723" y="1364"/>
                  </a:cubicBezTo>
                  <a:lnTo>
                    <a:pt x="12420" y="1970"/>
                  </a:lnTo>
                  <a:lnTo>
                    <a:pt x="12781" y="1970"/>
                  </a:lnTo>
                  <a:lnTo>
                    <a:pt x="13039" y="1452"/>
                  </a:lnTo>
                  <a:lnTo>
                    <a:pt x="13170" y="1452"/>
                  </a:lnTo>
                  <a:lnTo>
                    <a:pt x="13170" y="1970"/>
                  </a:lnTo>
                  <a:lnTo>
                    <a:pt x="13540" y="1970"/>
                  </a:lnTo>
                  <a:lnTo>
                    <a:pt x="13540" y="552"/>
                  </a:lnTo>
                  <a:close/>
                  <a:moveTo>
                    <a:pt x="2167" y="518"/>
                  </a:moveTo>
                  <a:cubicBezTo>
                    <a:pt x="1967" y="518"/>
                    <a:pt x="1810" y="584"/>
                    <a:pt x="1696" y="717"/>
                  </a:cubicBezTo>
                  <a:cubicBezTo>
                    <a:pt x="1582" y="849"/>
                    <a:pt x="1525" y="1031"/>
                    <a:pt x="1525" y="1262"/>
                  </a:cubicBezTo>
                  <a:cubicBezTo>
                    <a:pt x="1525" y="1498"/>
                    <a:pt x="1583" y="1681"/>
                    <a:pt x="1699" y="1811"/>
                  </a:cubicBezTo>
                  <a:cubicBezTo>
                    <a:pt x="1815" y="1941"/>
                    <a:pt x="1978" y="2006"/>
                    <a:pt x="2188" y="2006"/>
                  </a:cubicBezTo>
                  <a:cubicBezTo>
                    <a:pt x="2275" y="2006"/>
                    <a:pt x="2363" y="1996"/>
                    <a:pt x="2450" y="1975"/>
                  </a:cubicBezTo>
                  <a:cubicBezTo>
                    <a:pt x="2538" y="1955"/>
                    <a:pt x="2625" y="1924"/>
                    <a:pt x="2713" y="1884"/>
                  </a:cubicBezTo>
                  <a:lnTo>
                    <a:pt x="2713" y="1534"/>
                  </a:lnTo>
                  <a:cubicBezTo>
                    <a:pt x="2627" y="1592"/>
                    <a:pt x="2543" y="1635"/>
                    <a:pt x="2461" y="1663"/>
                  </a:cubicBezTo>
                  <a:cubicBezTo>
                    <a:pt x="2379" y="1691"/>
                    <a:pt x="2300" y="1705"/>
                    <a:pt x="2222" y="1705"/>
                  </a:cubicBezTo>
                  <a:cubicBezTo>
                    <a:pt x="2125" y="1705"/>
                    <a:pt x="2050" y="1679"/>
                    <a:pt x="1996" y="1626"/>
                  </a:cubicBezTo>
                  <a:cubicBezTo>
                    <a:pt x="1943" y="1572"/>
                    <a:pt x="1911" y="1493"/>
                    <a:pt x="1902" y="1386"/>
                  </a:cubicBezTo>
                  <a:lnTo>
                    <a:pt x="2767" y="1386"/>
                  </a:lnTo>
                  <a:lnTo>
                    <a:pt x="2767" y="1257"/>
                  </a:lnTo>
                  <a:cubicBezTo>
                    <a:pt x="2767" y="1033"/>
                    <a:pt x="2713" y="853"/>
                    <a:pt x="2604" y="719"/>
                  </a:cubicBezTo>
                  <a:cubicBezTo>
                    <a:pt x="2494" y="585"/>
                    <a:pt x="2349" y="518"/>
                    <a:pt x="2167" y="518"/>
                  </a:cubicBezTo>
                  <a:close/>
                  <a:moveTo>
                    <a:pt x="5153" y="518"/>
                  </a:moveTo>
                  <a:cubicBezTo>
                    <a:pt x="4953" y="518"/>
                    <a:pt x="4796" y="584"/>
                    <a:pt x="4682" y="717"/>
                  </a:cubicBezTo>
                  <a:cubicBezTo>
                    <a:pt x="4568" y="849"/>
                    <a:pt x="4511" y="1031"/>
                    <a:pt x="4511" y="1262"/>
                  </a:cubicBezTo>
                  <a:cubicBezTo>
                    <a:pt x="4511" y="1498"/>
                    <a:pt x="4569" y="1681"/>
                    <a:pt x="4685" y="1811"/>
                  </a:cubicBezTo>
                  <a:cubicBezTo>
                    <a:pt x="4801" y="1941"/>
                    <a:pt x="4964" y="2006"/>
                    <a:pt x="5174" y="2006"/>
                  </a:cubicBezTo>
                  <a:cubicBezTo>
                    <a:pt x="5261" y="2006"/>
                    <a:pt x="5349" y="1996"/>
                    <a:pt x="5436" y="1975"/>
                  </a:cubicBezTo>
                  <a:cubicBezTo>
                    <a:pt x="5524" y="1955"/>
                    <a:pt x="5611" y="1924"/>
                    <a:pt x="5699" y="1884"/>
                  </a:cubicBezTo>
                  <a:lnTo>
                    <a:pt x="5699" y="1534"/>
                  </a:lnTo>
                  <a:cubicBezTo>
                    <a:pt x="5613" y="1592"/>
                    <a:pt x="5529" y="1635"/>
                    <a:pt x="5447" y="1663"/>
                  </a:cubicBezTo>
                  <a:cubicBezTo>
                    <a:pt x="5365" y="1691"/>
                    <a:pt x="5286" y="1705"/>
                    <a:pt x="5208" y="1705"/>
                  </a:cubicBezTo>
                  <a:cubicBezTo>
                    <a:pt x="5111" y="1705"/>
                    <a:pt x="5036" y="1679"/>
                    <a:pt x="4982" y="1626"/>
                  </a:cubicBezTo>
                  <a:cubicBezTo>
                    <a:pt x="4929" y="1572"/>
                    <a:pt x="4897" y="1493"/>
                    <a:pt x="4888" y="1386"/>
                  </a:cubicBezTo>
                  <a:lnTo>
                    <a:pt x="5753" y="1386"/>
                  </a:lnTo>
                  <a:lnTo>
                    <a:pt x="5753" y="1257"/>
                  </a:lnTo>
                  <a:cubicBezTo>
                    <a:pt x="5753" y="1033"/>
                    <a:pt x="5699" y="853"/>
                    <a:pt x="5590" y="719"/>
                  </a:cubicBezTo>
                  <a:cubicBezTo>
                    <a:pt x="5480" y="585"/>
                    <a:pt x="5335" y="518"/>
                    <a:pt x="5153" y="518"/>
                  </a:cubicBezTo>
                  <a:close/>
                  <a:moveTo>
                    <a:pt x="8685" y="518"/>
                  </a:moveTo>
                  <a:cubicBezTo>
                    <a:pt x="8485" y="518"/>
                    <a:pt x="8329" y="584"/>
                    <a:pt x="8216" y="716"/>
                  </a:cubicBezTo>
                  <a:cubicBezTo>
                    <a:pt x="8104" y="847"/>
                    <a:pt x="8047" y="1029"/>
                    <a:pt x="8047" y="1262"/>
                  </a:cubicBezTo>
                  <a:cubicBezTo>
                    <a:pt x="8047" y="1495"/>
                    <a:pt x="8104" y="1677"/>
                    <a:pt x="8216" y="1809"/>
                  </a:cubicBezTo>
                  <a:cubicBezTo>
                    <a:pt x="8329" y="1941"/>
                    <a:pt x="8485" y="2006"/>
                    <a:pt x="8685" y="2006"/>
                  </a:cubicBezTo>
                  <a:cubicBezTo>
                    <a:pt x="8884" y="2006"/>
                    <a:pt x="9040" y="1941"/>
                    <a:pt x="9151" y="1809"/>
                  </a:cubicBezTo>
                  <a:cubicBezTo>
                    <a:pt x="9263" y="1677"/>
                    <a:pt x="9319" y="1495"/>
                    <a:pt x="9319" y="1262"/>
                  </a:cubicBezTo>
                  <a:cubicBezTo>
                    <a:pt x="9319" y="1029"/>
                    <a:pt x="9263" y="847"/>
                    <a:pt x="9151" y="716"/>
                  </a:cubicBezTo>
                  <a:cubicBezTo>
                    <a:pt x="9040" y="584"/>
                    <a:pt x="8884" y="518"/>
                    <a:pt x="8685" y="518"/>
                  </a:cubicBezTo>
                  <a:close/>
                  <a:moveTo>
                    <a:pt x="6721" y="0"/>
                  </a:moveTo>
                  <a:lnTo>
                    <a:pt x="6721" y="610"/>
                  </a:lnTo>
                  <a:cubicBezTo>
                    <a:pt x="6648" y="549"/>
                    <a:pt x="6562" y="518"/>
                    <a:pt x="6462" y="518"/>
                  </a:cubicBezTo>
                  <a:cubicBezTo>
                    <a:pt x="6319" y="518"/>
                    <a:pt x="6202" y="587"/>
                    <a:pt x="6111" y="726"/>
                  </a:cubicBezTo>
                  <a:cubicBezTo>
                    <a:pt x="6019" y="865"/>
                    <a:pt x="5973" y="1044"/>
                    <a:pt x="5973" y="1262"/>
                  </a:cubicBezTo>
                  <a:cubicBezTo>
                    <a:pt x="5973" y="1481"/>
                    <a:pt x="6019" y="1659"/>
                    <a:pt x="6111" y="1798"/>
                  </a:cubicBezTo>
                  <a:cubicBezTo>
                    <a:pt x="6202" y="1937"/>
                    <a:pt x="6319" y="2006"/>
                    <a:pt x="6462" y="2006"/>
                  </a:cubicBezTo>
                  <a:cubicBezTo>
                    <a:pt x="6562" y="2006"/>
                    <a:pt x="6648" y="1976"/>
                    <a:pt x="6721" y="1914"/>
                  </a:cubicBezTo>
                  <a:lnTo>
                    <a:pt x="6721" y="2509"/>
                  </a:lnTo>
                  <a:lnTo>
                    <a:pt x="7091" y="2509"/>
                  </a:lnTo>
                  <a:lnTo>
                    <a:pt x="7091" y="1914"/>
                  </a:lnTo>
                  <a:cubicBezTo>
                    <a:pt x="7164" y="1976"/>
                    <a:pt x="7251" y="2006"/>
                    <a:pt x="7351" y="2006"/>
                  </a:cubicBezTo>
                  <a:cubicBezTo>
                    <a:pt x="7493" y="2006"/>
                    <a:pt x="7610" y="1937"/>
                    <a:pt x="7702" y="1798"/>
                  </a:cubicBezTo>
                  <a:cubicBezTo>
                    <a:pt x="7794" y="1659"/>
                    <a:pt x="7840" y="1481"/>
                    <a:pt x="7840" y="1262"/>
                  </a:cubicBezTo>
                  <a:cubicBezTo>
                    <a:pt x="7840" y="1044"/>
                    <a:pt x="7794" y="865"/>
                    <a:pt x="7702" y="726"/>
                  </a:cubicBezTo>
                  <a:cubicBezTo>
                    <a:pt x="7610" y="587"/>
                    <a:pt x="7493" y="518"/>
                    <a:pt x="7351" y="518"/>
                  </a:cubicBezTo>
                  <a:cubicBezTo>
                    <a:pt x="7251" y="518"/>
                    <a:pt x="7164" y="549"/>
                    <a:pt x="7091" y="610"/>
                  </a:cubicBezTo>
                  <a:lnTo>
                    <a:pt x="70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21950" y="850100"/>
              <a:ext cx="624350" cy="152925"/>
            </a:xfrm>
            <a:custGeom>
              <a:rect b="b" l="l" r="r" t="t"/>
              <a:pathLst>
                <a:path extrusionOk="0" h="6117" w="24974">
                  <a:moveTo>
                    <a:pt x="0" y="6117"/>
                  </a:moveTo>
                  <a:lnTo>
                    <a:pt x="24974" y="6117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51925" y="898750"/>
              <a:ext cx="340950" cy="60750"/>
            </a:xfrm>
            <a:custGeom>
              <a:rect b="b" l="l" r="r" t="t"/>
              <a:pathLst>
                <a:path extrusionOk="0" h="2430" w="13638">
                  <a:moveTo>
                    <a:pt x="7181" y="740"/>
                  </a:moveTo>
                  <a:cubicBezTo>
                    <a:pt x="7247" y="740"/>
                    <a:pt x="7301" y="766"/>
                    <a:pt x="7342" y="819"/>
                  </a:cubicBezTo>
                  <a:cubicBezTo>
                    <a:pt x="7383" y="872"/>
                    <a:pt x="7403" y="941"/>
                    <a:pt x="7403" y="1027"/>
                  </a:cubicBezTo>
                  <a:lnTo>
                    <a:pt x="6923" y="1027"/>
                  </a:lnTo>
                  <a:cubicBezTo>
                    <a:pt x="6934" y="934"/>
                    <a:pt x="6962" y="863"/>
                    <a:pt x="7007" y="814"/>
                  </a:cubicBezTo>
                  <a:cubicBezTo>
                    <a:pt x="7051" y="764"/>
                    <a:pt x="7110" y="740"/>
                    <a:pt x="7181" y="740"/>
                  </a:cubicBezTo>
                  <a:close/>
                  <a:moveTo>
                    <a:pt x="13268" y="750"/>
                  </a:moveTo>
                  <a:lnTo>
                    <a:pt x="13268" y="1093"/>
                  </a:lnTo>
                  <a:lnTo>
                    <a:pt x="13135" y="1093"/>
                  </a:lnTo>
                  <a:cubicBezTo>
                    <a:pt x="13072" y="1093"/>
                    <a:pt x="13027" y="1079"/>
                    <a:pt x="13000" y="1052"/>
                  </a:cubicBezTo>
                  <a:cubicBezTo>
                    <a:pt x="12973" y="1025"/>
                    <a:pt x="12959" y="981"/>
                    <a:pt x="12959" y="921"/>
                  </a:cubicBezTo>
                  <a:cubicBezTo>
                    <a:pt x="12959" y="859"/>
                    <a:pt x="12973" y="815"/>
                    <a:pt x="13000" y="789"/>
                  </a:cubicBezTo>
                  <a:cubicBezTo>
                    <a:pt x="13027" y="763"/>
                    <a:pt x="13072" y="750"/>
                    <a:pt x="13135" y="750"/>
                  </a:cubicBezTo>
                  <a:close/>
                  <a:moveTo>
                    <a:pt x="8680" y="768"/>
                  </a:moveTo>
                  <a:cubicBezTo>
                    <a:pt x="8760" y="768"/>
                    <a:pt x="8820" y="803"/>
                    <a:pt x="8862" y="874"/>
                  </a:cubicBezTo>
                  <a:cubicBezTo>
                    <a:pt x="8903" y="945"/>
                    <a:pt x="8924" y="1048"/>
                    <a:pt x="8924" y="1183"/>
                  </a:cubicBezTo>
                  <a:cubicBezTo>
                    <a:pt x="8924" y="1318"/>
                    <a:pt x="8903" y="1421"/>
                    <a:pt x="8862" y="1492"/>
                  </a:cubicBezTo>
                  <a:cubicBezTo>
                    <a:pt x="8820" y="1562"/>
                    <a:pt x="8760" y="1598"/>
                    <a:pt x="8680" y="1598"/>
                  </a:cubicBezTo>
                  <a:cubicBezTo>
                    <a:pt x="8601" y="1598"/>
                    <a:pt x="8540" y="1562"/>
                    <a:pt x="8498" y="1491"/>
                  </a:cubicBezTo>
                  <a:cubicBezTo>
                    <a:pt x="8456" y="1420"/>
                    <a:pt x="8434" y="1317"/>
                    <a:pt x="8434" y="1183"/>
                  </a:cubicBezTo>
                  <a:cubicBezTo>
                    <a:pt x="8434" y="1049"/>
                    <a:pt x="8456" y="946"/>
                    <a:pt x="8498" y="875"/>
                  </a:cubicBezTo>
                  <a:cubicBezTo>
                    <a:pt x="8540" y="803"/>
                    <a:pt x="8601" y="768"/>
                    <a:pt x="8680" y="768"/>
                  </a:cubicBezTo>
                  <a:close/>
                  <a:moveTo>
                    <a:pt x="2265" y="763"/>
                  </a:moveTo>
                  <a:cubicBezTo>
                    <a:pt x="2346" y="763"/>
                    <a:pt x="2407" y="799"/>
                    <a:pt x="2450" y="871"/>
                  </a:cubicBezTo>
                  <a:cubicBezTo>
                    <a:pt x="2493" y="943"/>
                    <a:pt x="2514" y="1047"/>
                    <a:pt x="2514" y="1183"/>
                  </a:cubicBezTo>
                  <a:cubicBezTo>
                    <a:pt x="2514" y="1319"/>
                    <a:pt x="2493" y="1423"/>
                    <a:pt x="2450" y="1495"/>
                  </a:cubicBezTo>
                  <a:cubicBezTo>
                    <a:pt x="2407" y="1567"/>
                    <a:pt x="2346" y="1603"/>
                    <a:pt x="2265" y="1603"/>
                  </a:cubicBezTo>
                  <a:cubicBezTo>
                    <a:pt x="2183" y="1603"/>
                    <a:pt x="2121" y="1567"/>
                    <a:pt x="2078" y="1495"/>
                  </a:cubicBezTo>
                  <a:cubicBezTo>
                    <a:pt x="2035" y="1423"/>
                    <a:pt x="2013" y="1319"/>
                    <a:pt x="2013" y="1183"/>
                  </a:cubicBezTo>
                  <a:cubicBezTo>
                    <a:pt x="2013" y="1047"/>
                    <a:pt x="2035" y="943"/>
                    <a:pt x="2078" y="871"/>
                  </a:cubicBezTo>
                  <a:cubicBezTo>
                    <a:pt x="2121" y="799"/>
                    <a:pt x="2183" y="763"/>
                    <a:pt x="2265" y="763"/>
                  </a:cubicBezTo>
                  <a:close/>
                  <a:moveTo>
                    <a:pt x="1" y="1"/>
                  </a:moveTo>
                  <a:lnTo>
                    <a:pt x="1" y="1890"/>
                  </a:lnTo>
                  <a:lnTo>
                    <a:pt x="399" y="1890"/>
                  </a:lnTo>
                  <a:lnTo>
                    <a:pt x="399" y="1341"/>
                  </a:lnTo>
                  <a:lnTo>
                    <a:pt x="603" y="1085"/>
                  </a:lnTo>
                  <a:lnTo>
                    <a:pt x="1067" y="1890"/>
                  </a:lnTo>
                  <a:lnTo>
                    <a:pt x="1506" y="1890"/>
                  </a:lnTo>
                  <a:lnTo>
                    <a:pt x="859" y="766"/>
                  </a:lnTo>
                  <a:lnTo>
                    <a:pt x="1472" y="1"/>
                  </a:lnTo>
                  <a:lnTo>
                    <a:pt x="1021" y="1"/>
                  </a:lnTo>
                  <a:lnTo>
                    <a:pt x="399" y="780"/>
                  </a:lnTo>
                  <a:lnTo>
                    <a:pt x="399" y="1"/>
                  </a:lnTo>
                  <a:close/>
                  <a:moveTo>
                    <a:pt x="3168" y="473"/>
                  </a:moveTo>
                  <a:lnTo>
                    <a:pt x="3168" y="1890"/>
                  </a:lnTo>
                  <a:lnTo>
                    <a:pt x="3538" y="1890"/>
                  </a:lnTo>
                  <a:lnTo>
                    <a:pt x="3538" y="1087"/>
                  </a:lnTo>
                  <a:lnTo>
                    <a:pt x="3735" y="1618"/>
                  </a:lnTo>
                  <a:lnTo>
                    <a:pt x="3978" y="1618"/>
                  </a:lnTo>
                  <a:lnTo>
                    <a:pt x="4173" y="1087"/>
                  </a:lnTo>
                  <a:lnTo>
                    <a:pt x="4173" y="1890"/>
                  </a:lnTo>
                  <a:lnTo>
                    <a:pt x="4542" y="1890"/>
                  </a:lnTo>
                  <a:lnTo>
                    <a:pt x="4542" y="473"/>
                  </a:lnTo>
                  <a:lnTo>
                    <a:pt x="4115" y="473"/>
                  </a:lnTo>
                  <a:lnTo>
                    <a:pt x="3855" y="1181"/>
                  </a:lnTo>
                  <a:lnTo>
                    <a:pt x="3594" y="473"/>
                  </a:lnTo>
                  <a:close/>
                  <a:moveTo>
                    <a:pt x="4898" y="473"/>
                  </a:moveTo>
                  <a:lnTo>
                    <a:pt x="4898" y="1890"/>
                  </a:lnTo>
                  <a:lnTo>
                    <a:pt x="5268" y="1890"/>
                  </a:lnTo>
                  <a:lnTo>
                    <a:pt x="5268" y="1087"/>
                  </a:lnTo>
                  <a:lnTo>
                    <a:pt x="5465" y="1618"/>
                  </a:lnTo>
                  <a:lnTo>
                    <a:pt x="5708" y="1618"/>
                  </a:lnTo>
                  <a:lnTo>
                    <a:pt x="5903" y="1087"/>
                  </a:lnTo>
                  <a:lnTo>
                    <a:pt x="5903" y="1890"/>
                  </a:lnTo>
                  <a:lnTo>
                    <a:pt x="6272" y="1890"/>
                  </a:lnTo>
                  <a:lnTo>
                    <a:pt x="6272" y="473"/>
                  </a:lnTo>
                  <a:lnTo>
                    <a:pt x="5845" y="473"/>
                  </a:lnTo>
                  <a:lnTo>
                    <a:pt x="5585" y="1181"/>
                  </a:lnTo>
                  <a:lnTo>
                    <a:pt x="5324" y="473"/>
                  </a:lnTo>
                  <a:close/>
                  <a:moveTo>
                    <a:pt x="11148" y="473"/>
                  </a:moveTo>
                  <a:lnTo>
                    <a:pt x="11148" y="1890"/>
                  </a:lnTo>
                  <a:lnTo>
                    <a:pt x="11533" y="1890"/>
                  </a:lnTo>
                  <a:lnTo>
                    <a:pt x="11906" y="1136"/>
                  </a:lnTo>
                  <a:lnTo>
                    <a:pt x="11906" y="1890"/>
                  </a:lnTo>
                  <a:lnTo>
                    <a:pt x="12276" y="1890"/>
                  </a:lnTo>
                  <a:lnTo>
                    <a:pt x="12276" y="473"/>
                  </a:lnTo>
                  <a:lnTo>
                    <a:pt x="11891" y="473"/>
                  </a:lnTo>
                  <a:lnTo>
                    <a:pt x="11518" y="1227"/>
                  </a:lnTo>
                  <a:lnTo>
                    <a:pt x="11518" y="473"/>
                  </a:lnTo>
                  <a:close/>
                  <a:moveTo>
                    <a:pt x="13075" y="473"/>
                  </a:moveTo>
                  <a:cubicBezTo>
                    <a:pt x="12909" y="473"/>
                    <a:pt x="12789" y="506"/>
                    <a:pt x="12715" y="571"/>
                  </a:cubicBezTo>
                  <a:cubicBezTo>
                    <a:pt x="12640" y="637"/>
                    <a:pt x="12603" y="737"/>
                    <a:pt x="12603" y="871"/>
                  </a:cubicBezTo>
                  <a:cubicBezTo>
                    <a:pt x="12603" y="961"/>
                    <a:pt x="12625" y="1042"/>
                    <a:pt x="12669" y="1114"/>
                  </a:cubicBezTo>
                  <a:cubicBezTo>
                    <a:pt x="12712" y="1186"/>
                    <a:pt x="12763" y="1243"/>
                    <a:pt x="12822" y="1284"/>
                  </a:cubicBezTo>
                  <a:lnTo>
                    <a:pt x="12519" y="1890"/>
                  </a:lnTo>
                  <a:lnTo>
                    <a:pt x="12879" y="1890"/>
                  </a:lnTo>
                  <a:lnTo>
                    <a:pt x="13138" y="1373"/>
                  </a:lnTo>
                  <a:lnTo>
                    <a:pt x="13268" y="1373"/>
                  </a:lnTo>
                  <a:lnTo>
                    <a:pt x="13268" y="1890"/>
                  </a:lnTo>
                  <a:lnTo>
                    <a:pt x="13638" y="1890"/>
                  </a:lnTo>
                  <a:lnTo>
                    <a:pt x="13638" y="473"/>
                  </a:lnTo>
                  <a:close/>
                  <a:moveTo>
                    <a:pt x="2265" y="439"/>
                  </a:moveTo>
                  <a:cubicBezTo>
                    <a:pt x="2065" y="439"/>
                    <a:pt x="1909" y="504"/>
                    <a:pt x="1797" y="636"/>
                  </a:cubicBezTo>
                  <a:cubicBezTo>
                    <a:pt x="1684" y="768"/>
                    <a:pt x="1628" y="950"/>
                    <a:pt x="1628" y="1183"/>
                  </a:cubicBezTo>
                  <a:cubicBezTo>
                    <a:pt x="1628" y="1416"/>
                    <a:pt x="1684" y="1598"/>
                    <a:pt x="1797" y="1729"/>
                  </a:cubicBezTo>
                  <a:cubicBezTo>
                    <a:pt x="1909" y="1861"/>
                    <a:pt x="2065" y="1927"/>
                    <a:pt x="2265" y="1927"/>
                  </a:cubicBezTo>
                  <a:cubicBezTo>
                    <a:pt x="2464" y="1927"/>
                    <a:pt x="2620" y="1861"/>
                    <a:pt x="2732" y="1729"/>
                  </a:cubicBezTo>
                  <a:cubicBezTo>
                    <a:pt x="2844" y="1598"/>
                    <a:pt x="2900" y="1416"/>
                    <a:pt x="2900" y="1183"/>
                  </a:cubicBezTo>
                  <a:cubicBezTo>
                    <a:pt x="2900" y="950"/>
                    <a:pt x="2844" y="768"/>
                    <a:pt x="2732" y="636"/>
                  </a:cubicBezTo>
                  <a:cubicBezTo>
                    <a:pt x="2620" y="504"/>
                    <a:pt x="2464" y="439"/>
                    <a:pt x="2265" y="439"/>
                  </a:cubicBezTo>
                  <a:close/>
                  <a:moveTo>
                    <a:pt x="7183" y="439"/>
                  </a:moveTo>
                  <a:cubicBezTo>
                    <a:pt x="6984" y="439"/>
                    <a:pt x="6827" y="505"/>
                    <a:pt x="6713" y="637"/>
                  </a:cubicBezTo>
                  <a:cubicBezTo>
                    <a:pt x="6599" y="770"/>
                    <a:pt x="6542" y="952"/>
                    <a:pt x="6542" y="1183"/>
                  </a:cubicBezTo>
                  <a:cubicBezTo>
                    <a:pt x="6542" y="1418"/>
                    <a:pt x="6600" y="1601"/>
                    <a:pt x="6716" y="1731"/>
                  </a:cubicBezTo>
                  <a:cubicBezTo>
                    <a:pt x="6832" y="1862"/>
                    <a:pt x="6995" y="1927"/>
                    <a:pt x="7204" y="1927"/>
                  </a:cubicBezTo>
                  <a:cubicBezTo>
                    <a:pt x="7292" y="1927"/>
                    <a:pt x="7379" y="1917"/>
                    <a:pt x="7467" y="1896"/>
                  </a:cubicBezTo>
                  <a:cubicBezTo>
                    <a:pt x="7554" y="1875"/>
                    <a:pt x="7642" y="1845"/>
                    <a:pt x="7729" y="1804"/>
                  </a:cubicBezTo>
                  <a:lnTo>
                    <a:pt x="7729" y="1455"/>
                  </a:lnTo>
                  <a:cubicBezTo>
                    <a:pt x="7643" y="1512"/>
                    <a:pt x="7559" y="1555"/>
                    <a:pt x="7477" y="1583"/>
                  </a:cubicBezTo>
                  <a:cubicBezTo>
                    <a:pt x="7396" y="1612"/>
                    <a:pt x="7316" y="1626"/>
                    <a:pt x="7238" y="1626"/>
                  </a:cubicBezTo>
                  <a:cubicBezTo>
                    <a:pt x="7142" y="1626"/>
                    <a:pt x="7067" y="1599"/>
                    <a:pt x="7013" y="1546"/>
                  </a:cubicBezTo>
                  <a:cubicBezTo>
                    <a:pt x="6959" y="1493"/>
                    <a:pt x="6928" y="1413"/>
                    <a:pt x="6919" y="1307"/>
                  </a:cubicBezTo>
                  <a:lnTo>
                    <a:pt x="7784" y="1307"/>
                  </a:lnTo>
                  <a:lnTo>
                    <a:pt x="7784" y="1178"/>
                  </a:lnTo>
                  <a:cubicBezTo>
                    <a:pt x="7784" y="953"/>
                    <a:pt x="7729" y="774"/>
                    <a:pt x="7620" y="640"/>
                  </a:cubicBezTo>
                  <a:cubicBezTo>
                    <a:pt x="7511" y="506"/>
                    <a:pt x="7365" y="439"/>
                    <a:pt x="7183" y="439"/>
                  </a:cubicBezTo>
                  <a:close/>
                  <a:moveTo>
                    <a:pt x="9579" y="473"/>
                  </a:moveTo>
                  <a:lnTo>
                    <a:pt x="9579" y="1890"/>
                  </a:lnTo>
                  <a:lnTo>
                    <a:pt x="10614" y="1890"/>
                  </a:lnTo>
                  <a:lnTo>
                    <a:pt x="10614" y="2248"/>
                  </a:lnTo>
                  <a:lnTo>
                    <a:pt x="10878" y="2248"/>
                  </a:lnTo>
                  <a:lnTo>
                    <a:pt x="10878" y="1566"/>
                  </a:lnTo>
                  <a:lnTo>
                    <a:pt x="10686" y="1566"/>
                  </a:lnTo>
                  <a:lnTo>
                    <a:pt x="10686" y="473"/>
                  </a:lnTo>
                  <a:lnTo>
                    <a:pt x="10316" y="473"/>
                  </a:lnTo>
                  <a:lnTo>
                    <a:pt x="10316" y="1566"/>
                  </a:lnTo>
                  <a:lnTo>
                    <a:pt x="9949" y="1566"/>
                  </a:lnTo>
                  <a:lnTo>
                    <a:pt x="9949" y="473"/>
                  </a:lnTo>
                  <a:close/>
                  <a:moveTo>
                    <a:pt x="8818" y="439"/>
                  </a:moveTo>
                  <a:cubicBezTo>
                    <a:pt x="8737" y="439"/>
                    <a:pt x="8666" y="458"/>
                    <a:pt x="8604" y="497"/>
                  </a:cubicBezTo>
                  <a:cubicBezTo>
                    <a:pt x="8542" y="537"/>
                    <a:pt x="8485" y="598"/>
                    <a:pt x="8434" y="680"/>
                  </a:cubicBezTo>
                  <a:lnTo>
                    <a:pt x="8434" y="473"/>
                  </a:lnTo>
                  <a:lnTo>
                    <a:pt x="8064" y="473"/>
                  </a:lnTo>
                  <a:lnTo>
                    <a:pt x="8064" y="2429"/>
                  </a:lnTo>
                  <a:lnTo>
                    <a:pt x="8434" y="2429"/>
                  </a:lnTo>
                  <a:lnTo>
                    <a:pt x="8434" y="1685"/>
                  </a:lnTo>
                  <a:cubicBezTo>
                    <a:pt x="8485" y="1768"/>
                    <a:pt x="8542" y="1829"/>
                    <a:pt x="8604" y="1868"/>
                  </a:cubicBezTo>
                  <a:cubicBezTo>
                    <a:pt x="8666" y="1907"/>
                    <a:pt x="8737" y="1927"/>
                    <a:pt x="8818" y="1927"/>
                  </a:cubicBezTo>
                  <a:cubicBezTo>
                    <a:pt x="8960" y="1927"/>
                    <a:pt x="9078" y="1857"/>
                    <a:pt x="9169" y="1719"/>
                  </a:cubicBezTo>
                  <a:cubicBezTo>
                    <a:pt x="9261" y="1580"/>
                    <a:pt x="9307" y="1401"/>
                    <a:pt x="9307" y="1183"/>
                  </a:cubicBezTo>
                  <a:cubicBezTo>
                    <a:pt x="9307" y="964"/>
                    <a:pt x="9261" y="785"/>
                    <a:pt x="9169" y="647"/>
                  </a:cubicBezTo>
                  <a:cubicBezTo>
                    <a:pt x="9078" y="508"/>
                    <a:pt x="8960" y="439"/>
                    <a:pt x="8818" y="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21950" y="466500"/>
              <a:ext cx="624350" cy="152950"/>
            </a:xfrm>
            <a:custGeom>
              <a:rect b="b" l="l" r="r" t="t"/>
              <a:pathLst>
                <a:path extrusionOk="0" h="6118" w="24974">
                  <a:moveTo>
                    <a:pt x="0" y="6118"/>
                  </a:moveTo>
                  <a:lnTo>
                    <a:pt x="24974" y="6118"/>
                  </a:lnTo>
                  <a:lnTo>
                    <a:pt x="24974" y="1"/>
                  </a:lnTo>
                  <a:lnTo>
                    <a:pt x="0" y="1"/>
                  </a:lnTo>
                  <a:lnTo>
                    <a:pt x="0" y="6118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72050" y="515175"/>
              <a:ext cx="307900" cy="56200"/>
            </a:xfrm>
            <a:custGeom>
              <a:rect b="b" l="l" r="r" t="t"/>
              <a:pathLst>
                <a:path extrusionOk="0" h="2248" w="12316">
                  <a:moveTo>
                    <a:pt x="2643" y="739"/>
                  </a:moveTo>
                  <a:cubicBezTo>
                    <a:pt x="2709" y="739"/>
                    <a:pt x="2762" y="766"/>
                    <a:pt x="2803" y="818"/>
                  </a:cubicBezTo>
                  <a:cubicBezTo>
                    <a:pt x="2844" y="871"/>
                    <a:pt x="2865" y="941"/>
                    <a:pt x="2865" y="1027"/>
                  </a:cubicBezTo>
                  <a:lnTo>
                    <a:pt x="2384" y="1027"/>
                  </a:lnTo>
                  <a:cubicBezTo>
                    <a:pt x="2395" y="934"/>
                    <a:pt x="2423" y="863"/>
                    <a:pt x="2468" y="813"/>
                  </a:cubicBezTo>
                  <a:cubicBezTo>
                    <a:pt x="2513" y="764"/>
                    <a:pt x="2571" y="739"/>
                    <a:pt x="2643" y="739"/>
                  </a:cubicBezTo>
                  <a:close/>
                  <a:moveTo>
                    <a:pt x="4376" y="796"/>
                  </a:moveTo>
                  <a:lnTo>
                    <a:pt x="4376" y="1566"/>
                  </a:lnTo>
                  <a:lnTo>
                    <a:pt x="4030" y="1566"/>
                  </a:lnTo>
                  <a:cubicBezTo>
                    <a:pt x="4087" y="1389"/>
                    <a:pt x="4116" y="1145"/>
                    <a:pt x="4116" y="835"/>
                  </a:cubicBezTo>
                  <a:lnTo>
                    <a:pt x="4116" y="796"/>
                  </a:lnTo>
                  <a:close/>
                  <a:moveTo>
                    <a:pt x="11943" y="1252"/>
                  </a:moveTo>
                  <a:lnTo>
                    <a:pt x="11943" y="1304"/>
                  </a:lnTo>
                  <a:cubicBezTo>
                    <a:pt x="11943" y="1396"/>
                    <a:pt x="11919" y="1472"/>
                    <a:pt x="11871" y="1533"/>
                  </a:cubicBezTo>
                  <a:cubicBezTo>
                    <a:pt x="11824" y="1595"/>
                    <a:pt x="11765" y="1625"/>
                    <a:pt x="11696" y="1625"/>
                  </a:cubicBezTo>
                  <a:cubicBezTo>
                    <a:pt x="11640" y="1625"/>
                    <a:pt x="11596" y="1609"/>
                    <a:pt x="11565" y="1577"/>
                  </a:cubicBezTo>
                  <a:cubicBezTo>
                    <a:pt x="11534" y="1544"/>
                    <a:pt x="11518" y="1499"/>
                    <a:pt x="11518" y="1442"/>
                  </a:cubicBezTo>
                  <a:cubicBezTo>
                    <a:pt x="11518" y="1379"/>
                    <a:pt x="11537" y="1332"/>
                    <a:pt x="11576" y="1300"/>
                  </a:cubicBezTo>
                  <a:cubicBezTo>
                    <a:pt x="11615" y="1268"/>
                    <a:pt x="11673" y="1252"/>
                    <a:pt x="11750" y="1252"/>
                  </a:cubicBezTo>
                  <a:close/>
                  <a:moveTo>
                    <a:pt x="0" y="0"/>
                  </a:moveTo>
                  <a:lnTo>
                    <a:pt x="0" y="1890"/>
                  </a:lnTo>
                  <a:lnTo>
                    <a:pt x="377" y="1890"/>
                  </a:lnTo>
                  <a:lnTo>
                    <a:pt x="377" y="508"/>
                  </a:lnTo>
                  <a:lnTo>
                    <a:pt x="733" y="1527"/>
                  </a:lnTo>
                  <a:lnTo>
                    <a:pt x="985" y="1527"/>
                  </a:lnTo>
                  <a:lnTo>
                    <a:pt x="1341" y="508"/>
                  </a:lnTo>
                  <a:lnTo>
                    <a:pt x="1341" y="1890"/>
                  </a:lnTo>
                  <a:lnTo>
                    <a:pt x="1717" y="1890"/>
                  </a:lnTo>
                  <a:lnTo>
                    <a:pt x="1717" y="0"/>
                  </a:lnTo>
                  <a:lnTo>
                    <a:pt x="1211" y="0"/>
                  </a:lnTo>
                  <a:lnTo>
                    <a:pt x="858" y="1011"/>
                  </a:lnTo>
                  <a:lnTo>
                    <a:pt x="507" y="0"/>
                  </a:lnTo>
                  <a:close/>
                  <a:moveTo>
                    <a:pt x="5235" y="472"/>
                  </a:moveTo>
                  <a:lnTo>
                    <a:pt x="5235" y="1890"/>
                  </a:lnTo>
                  <a:lnTo>
                    <a:pt x="5619" y="1890"/>
                  </a:lnTo>
                  <a:lnTo>
                    <a:pt x="5992" y="1135"/>
                  </a:lnTo>
                  <a:lnTo>
                    <a:pt x="5992" y="1890"/>
                  </a:lnTo>
                  <a:lnTo>
                    <a:pt x="6362" y="1890"/>
                  </a:lnTo>
                  <a:lnTo>
                    <a:pt x="6362" y="472"/>
                  </a:lnTo>
                  <a:lnTo>
                    <a:pt x="5978" y="472"/>
                  </a:lnTo>
                  <a:lnTo>
                    <a:pt x="5605" y="1227"/>
                  </a:lnTo>
                  <a:lnTo>
                    <a:pt x="5605" y="472"/>
                  </a:lnTo>
                  <a:close/>
                  <a:moveTo>
                    <a:pt x="8287" y="472"/>
                  </a:moveTo>
                  <a:lnTo>
                    <a:pt x="8287" y="1890"/>
                  </a:lnTo>
                  <a:lnTo>
                    <a:pt x="8671" y="1890"/>
                  </a:lnTo>
                  <a:lnTo>
                    <a:pt x="9044" y="1135"/>
                  </a:lnTo>
                  <a:lnTo>
                    <a:pt x="9044" y="1890"/>
                  </a:lnTo>
                  <a:lnTo>
                    <a:pt x="9414" y="1890"/>
                  </a:lnTo>
                  <a:lnTo>
                    <a:pt x="9414" y="472"/>
                  </a:lnTo>
                  <a:lnTo>
                    <a:pt x="9030" y="472"/>
                  </a:lnTo>
                  <a:lnTo>
                    <a:pt x="8657" y="1227"/>
                  </a:lnTo>
                  <a:lnTo>
                    <a:pt x="8657" y="472"/>
                  </a:lnTo>
                  <a:close/>
                  <a:moveTo>
                    <a:pt x="9770" y="472"/>
                  </a:moveTo>
                  <a:lnTo>
                    <a:pt x="9770" y="1890"/>
                  </a:lnTo>
                  <a:lnTo>
                    <a:pt x="10140" y="1890"/>
                  </a:lnTo>
                  <a:lnTo>
                    <a:pt x="10140" y="1291"/>
                  </a:lnTo>
                  <a:lnTo>
                    <a:pt x="10506" y="1291"/>
                  </a:lnTo>
                  <a:lnTo>
                    <a:pt x="10506" y="1890"/>
                  </a:lnTo>
                  <a:lnTo>
                    <a:pt x="10876" y="1890"/>
                  </a:lnTo>
                  <a:lnTo>
                    <a:pt x="10876" y="472"/>
                  </a:lnTo>
                  <a:lnTo>
                    <a:pt x="10506" y="472"/>
                  </a:lnTo>
                  <a:lnTo>
                    <a:pt x="10506" y="1011"/>
                  </a:lnTo>
                  <a:lnTo>
                    <a:pt x="10140" y="1011"/>
                  </a:lnTo>
                  <a:lnTo>
                    <a:pt x="10140" y="472"/>
                  </a:lnTo>
                  <a:close/>
                  <a:moveTo>
                    <a:pt x="2645" y="438"/>
                  </a:moveTo>
                  <a:cubicBezTo>
                    <a:pt x="2445" y="438"/>
                    <a:pt x="2288" y="504"/>
                    <a:pt x="2174" y="637"/>
                  </a:cubicBezTo>
                  <a:cubicBezTo>
                    <a:pt x="2060" y="769"/>
                    <a:pt x="2003" y="951"/>
                    <a:pt x="2003" y="1182"/>
                  </a:cubicBezTo>
                  <a:cubicBezTo>
                    <a:pt x="2003" y="1418"/>
                    <a:pt x="2061" y="1601"/>
                    <a:pt x="2177" y="1731"/>
                  </a:cubicBezTo>
                  <a:cubicBezTo>
                    <a:pt x="2293" y="1861"/>
                    <a:pt x="2456" y="1926"/>
                    <a:pt x="2665" y="1926"/>
                  </a:cubicBezTo>
                  <a:cubicBezTo>
                    <a:pt x="2753" y="1926"/>
                    <a:pt x="2840" y="1916"/>
                    <a:pt x="2928" y="1895"/>
                  </a:cubicBezTo>
                  <a:cubicBezTo>
                    <a:pt x="3015" y="1875"/>
                    <a:pt x="3103" y="1844"/>
                    <a:pt x="3190" y="1804"/>
                  </a:cubicBezTo>
                  <a:lnTo>
                    <a:pt x="3190" y="1454"/>
                  </a:lnTo>
                  <a:cubicBezTo>
                    <a:pt x="3104" y="1512"/>
                    <a:pt x="3020" y="1555"/>
                    <a:pt x="2939" y="1583"/>
                  </a:cubicBezTo>
                  <a:cubicBezTo>
                    <a:pt x="2857" y="1611"/>
                    <a:pt x="2777" y="1625"/>
                    <a:pt x="2699" y="1625"/>
                  </a:cubicBezTo>
                  <a:cubicBezTo>
                    <a:pt x="2603" y="1625"/>
                    <a:pt x="2528" y="1599"/>
                    <a:pt x="2474" y="1546"/>
                  </a:cubicBezTo>
                  <a:cubicBezTo>
                    <a:pt x="2420" y="1492"/>
                    <a:pt x="2389" y="1413"/>
                    <a:pt x="2380" y="1306"/>
                  </a:cubicBezTo>
                  <a:lnTo>
                    <a:pt x="3245" y="1306"/>
                  </a:lnTo>
                  <a:lnTo>
                    <a:pt x="3245" y="1177"/>
                  </a:lnTo>
                  <a:cubicBezTo>
                    <a:pt x="3245" y="953"/>
                    <a:pt x="3190" y="773"/>
                    <a:pt x="3081" y="639"/>
                  </a:cubicBezTo>
                  <a:cubicBezTo>
                    <a:pt x="2972" y="505"/>
                    <a:pt x="2826" y="438"/>
                    <a:pt x="2645" y="438"/>
                  </a:cubicBezTo>
                  <a:close/>
                  <a:moveTo>
                    <a:pt x="11725" y="438"/>
                  </a:moveTo>
                  <a:cubicBezTo>
                    <a:pt x="11645" y="438"/>
                    <a:pt x="11565" y="444"/>
                    <a:pt x="11485" y="456"/>
                  </a:cubicBezTo>
                  <a:cubicBezTo>
                    <a:pt x="11405" y="469"/>
                    <a:pt x="11325" y="487"/>
                    <a:pt x="11246" y="510"/>
                  </a:cubicBezTo>
                  <a:lnTo>
                    <a:pt x="11246" y="856"/>
                  </a:lnTo>
                  <a:cubicBezTo>
                    <a:pt x="11305" y="817"/>
                    <a:pt x="11368" y="788"/>
                    <a:pt x="11436" y="768"/>
                  </a:cubicBezTo>
                  <a:cubicBezTo>
                    <a:pt x="11504" y="749"/>
                    <a:pt x="11578" y="739"/>
                    <a:pt x="11657" y="739"/>
                  </a:cubicBezTo>
                  <a:cubicBezTo>
                    <a:pt x="11755" y="739"/>
                    <a:pt x="11827" y="756"/>
                    <a:pt x="11873" y="789"/>
                  </a:cubicBezTo>
                  <a:cubicBezTo>
                    <a:pt x="11920" y="823"/>
                    <a:pt x="11943" y="875"/>
                    <a:pt x="11943" y="947"/>
                  </a:cubicBezTo>
                  <a:lnTo>
                    <a:pt x="11943" y="982"/>
                  </a:lnTo>
                  <a:lnTo>
                    <a:pt x="11725" y="982"/>
                  </a:lnTo>
                  <a:cubicBezTo>
                    <a:pt x="11525" y="982"/>
                    <a:pt x="11378" y="1021"/>
                    <a:pt x="11285" y="1099"/>
                  </a:cubicBezTo>
                  <a:cubicBezTo>
                    <a:pt x="11191" y="1176"/>
                    <a:pt x="11145" y="1298"/>
                    <a:pt x="11145" y="1465"/>
                  </a:cubicBezTo>
                  <a:cubicBezTo>
                    <a:pt x="11145" y="1601"/>
                    <a:pt x="11182" y="1712"/>
                    <a:pt x="11257" y="1798"/>
                  </a:cubicBezTo>
                  <a:cubicBezTo>
                    <a:pt x="11332" y="1884"/>
                    <a:pt x="11429" y="1926"/>
                    <a:pt x="11549" y="1926"/>
                  </a:cubicBezTo>
                  <a:cubicBezTo>
                    <a:pt x="11638" y="1926"/>
                    <a:pt x="11713" y="1907"/>
                    <a:pt x="11775" y="1868"/>
                  </a:cubicBezTo>
                  <a:cubicBezTo>
                    <a:pt x="11837" y="1828"/>
                    <a:pt x="11893" y="1766"/>
                    <a:pt x="11943" y="1680"/>
                  </a:cubicBezTo>
                  <a:lnTo>
                    <a:pt x="11943" y="1890"/>
                  </a:lnTo>
                  <a:lnTo>
                    <a:pt x="12316" y="1890"/>
                  </a:lnTo>
                  <a:lnTo>
                    <a:pt x="12316" y="1081"/>
                  </a:lnTo>
                  <a:cubicBezTo>
                    <a:pt x="12316" y="854"/>
                    <a:pt x="12269" y="690"/>
                    <a:pt x="12177" y="589"/>
                  </a:cubicBezTo>
                  <a:cubicBezTo>
                    <a:pt x="12084" y="489"/>
                    <a:pt x="11933" y="438"/>
                    <a:pt x="11725" y="438"/>
                  </a:cubicBezTo>
                  <a:close/>
                  <a:moveTo>
                    <a:pt x="3746" y="472"/>
                  </a:moveTo>
                  <a:lnTo>
                    <a:pt x="3746" y="741"/>
                  </a:lnTo>
                  <a:cubicBezTo>
                    <a:pt x="3746" y="1045"/>
                    <a:pt x="3729" y="1251"/>
                    <a:pt x="3696" y="1358"/>
                  </a:cubicBezTo>
                  <a:cubicBezTo>
                    <a:pt x="3663" y="1464"/>
                    <a:pt x="3607" y="1534"/>
                    <a:pt x="3529" y="1566"/>
                  </a:cubicBezTo>
                  <a:lnTo>
                    <a:pt x="3467" y="1566"/>
                  </a:lnTo>
                  <a:lnTo>
                    <a:pt x="3467" y="2248"/>
                  </a:lnTo>
                  <a:lnTo>
                    <a:pt x="3731" y="2248"/>
                  </a:lnTo>
                  <a:lnTo>
                    <a:pt x="3731" y="1890"/>
                  </a:lnTo>
                  <a:lnTo>
                    <a:pt x="4674" y="1890"/>
                  </a:lnTo>
                  <a:lnTo>
                    <a:pt x="4674" y="2248"/>
                  </a:lnTo>
                  <a:lnTo>
                    <a:pt x="4938" y="2248"/>
                  </a:lnTo>
                  <a:lnTo>
                    <a:pt x="4938" y="1566"/>
                  </a:lnTo>
                  <a:lnTo>
                    <a:pt x="4746" y="1566"/>
                  </a:lnTo>
                  <a:lnTo>
                    <a:pt x="4746" y="472"/>
                  </a:lnTo>
                  <a:close/>
                  <a:moveTo>
                    <a:pt x="6718" y="472"/>
                  </a:moveTo>
                  <a:lnTo>
                    <a:pt x="6718" y="1890"/>
                  </a:lnTo>
                  <a:lnTo>
                    <a:pt x="7752" y="1890"/>
                  </a:lnTo>
                  <a:lnTo>
                    <a:pt x="7752" y="2248"/>
                  </a:lnTo>
                  <a:lnTo>
                    <a:pt x="8017" y="2248"/>
                  </a:lnTo>
                  <a:lnTo>
                    <a:pt x="8017" y="1566"/>
                  </a:lnTo>
                  <a:lnTo>
                    <a:pt x="7824" y="1566"/>
                  </a:lnTo>
                  <a:lnTo>
                    <a:pt x="7824" y="472"/>
                  </a:lnTo>
                  <a:lnTo>
                    <a:pt x="7454" y="472"/>
                  </a:lnTo>
                  <a:lnTo>
                    <a:pt x="7454" y="1566"/>
                  </a:lnTo>
                  <a:lnTo>
                    <a:pt x="7088" y="1566"/>
                  </a:lnTo>
                  <a:lnTo>
                    <a:pt x="7088" y="4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21950" y="2380550"/>
              <a:ext cx="624350" cy="152950"/>
            </a:xfrm>
            <a:custGeom>
              <a:rect b="b" l="l" r="r" t="t"/>
              <a:pathLst>
                <a:path extrusionOk="0" h="6118" w="24974">
                  <a:moveTo>
                    <a:pt x="0" y="6117"/>
                  </a:moveTo>
                  <a:lnTo>
                    <a:pt x="24974" y="6117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42950" y="2429200"/>
              <a:ext cx="177075" cy="61250"/>
            </a:xfrm>
            <a:custGeom>
              <a:rect b="b" l="l" r="r" t="t"/>
              <a:pathLst>
                <a:path extrusionOk="0" h="2450" w="7083">
                  <a:moveTo>
                    <a:pt x="2466" y="1252"/>
                  </a:moveTo>
                  <a:lnTo>
                    <a:pt x="2466" y="1304"/>
                  </a:lnTo>
                  <a:cubicBezTo>
                    <a:pt x="2466" y="1396"/>
                    <a:pt x="2442" y="1473"/>
                    <a:pt x="2394" y="1534"/>
                  </a:cubicBezTo>
                  <a:cubicBezTo>
                    <a:pt x="2347" y="1595"/>
                    <a:pt x="2288" y="1626"/>
                    <a:pt x="2219" y="1626"/>
                  </a:cubicBezTo>
                  <a:cubicBezTo>
                    <a:pt x="2163" y="1626"/>
                    <a:pt x="2119" y="1610"/>
                    <a:pt x="2088" y="1577"/>
                  </a:cubicBezTo>
                  <a:cubicBezTo>
                    <a:pt x="2057" y="1545"/>
                    <a:pt x="2041" y="1500"/>
                    <a:pt x="2041" y="1442"/>
                  </a:cubicBezTo>
                  <a:cubicBezTo>
                    <a:pt x="2041" y="1380"/>
                    <a:pt x="2060" y="1333"/>
                    <a:pt x="2099" y="1301"/>
                  </a:cubicBezTo>
                  <a:cubicBezTo>
                    <a:pt x="2138" y="1268"/>
                    <a:pt x="2196" y="1252"/>
                    <a:pt x="2273" y="1252"/>
                  </a:cubicBezTo>
                  <a:close/>
                  <a:moveTo>
                    <a:pt x="6710" y="1252"/>
                  </a:moveTo>
                  <a:lnTo>
                    <a:pt x="6710" y="1304"/>
                  </a:lnTo>
                  <a:cubicBezTo>
                    <a:pt x="6710" y="1396"/>
                    <a:pt x="6686" y="1473"/>
                    <a:pt x="6638" y="1534"/>
                  </a:cubicBezTo>
                  <a:cubicBezTo>
                    <a:pt x="6591" y="1595"/>
                    <a:pt x="6532" y="1626"/>
                    <a:pt x="6463" y="1626"/>
                  </a:cubicBezTo>
                  <a:cubicBezTo>
                    <a:pt x="6407" y="1626"/>
                    <a:pt x="6363" y="1610"/>
                    <a:pt x="6332" y="1577"/>
                  </a:cubicBezTo>
                  <a:cubicBezTo>
                    <a:pt x="6301" y="1545"/>
                    <a:pt x="6285" y="1500"/>
                    <a:pt x="6285" y="1442"/>
                  </a:cubicBezTo>
                  <a:cubicBezTo>
                    <a:pt x="6285" y="1380"/>
                    <a:pt x="6304" y="1333"/>
                    <a:pt x="6343" y="1301"/>
                  </a:cubicBezTo>
                  <a:cubicBezTo>
                    <a:pt x="6382" y="1268"/>
                    <a:pt x="6440" y="1252"/>
                    <a:pt x="6517" y="1252"/>
                  </a:cubicBezTo>
                  <a:close/>
                  <a:moveTo>
                    <a:pt x="0" y="1"/>
                  </a:moveTo>
                  <a:lnTo>
                    <a:pt x="0" y="1890"/>
                  </a:lnTo>
                  <a:lnTo>
                    <a:pt x="398" y="1890"/>
                  </a:lnTo>
                  <a:lnTo>
                    <a:pt x="398" y="1089"/>
                  </a:lnTo>
                  <a:lnTo>
                    <a:pt x="985" y="1089"/>
                  </a:lnTo>
                  <a:lnTo>
                    <a:pt x="985" y="1890"/>
                  </a:lnTo>
                  <a:lnTo>
                    <a:pt x="1383" y="1890"/>
                  </a:lnTo>
                  <a:lnTo>
                    <a:pt x="1383" y="1"/>
                  </a:lnTo>
                  <a:lnTo>
                    <a:pt x="985" y="1"/>
                  </a:lnTo>
                  <a:lnTo>
                    <a:pt x="985" y="721"/>
                  </a:lnTo>
                  <a:lnTo>
                    <a:pt x="398" y="721"/>
                  </a:lnTo>
                  <a:lnTo>
                    <a:pt x="398" y="1"/>
                  </a:lnTo>
                  <a:close/>
                  <a:moveTo>
                    <a:pt x="4563" y="473"/>
                  </a:moveTo>
                  <a:lnTo>
                    <a:pt x="4563" y="1890"/>
                  </a:lnTo>
                  <a:lnTo>
                    <a:pt x="4933" y="1890"/>
                  </a:lnTo>
                  <a:lnTo>
                    <a:pt x="4933" y="1426"/>
                  </a:lnTo>
                  <a:lnTo>
                    <a:pt x="5037" y="1304"/>
                  </a:lnTo>
                  <a:lnTo>
                    <a:pt x="5408" y="1890"/>
                  </a:lnTo>
                  <a:lnTo>
                    <a:pt x="5790" y="1890"/>
                  </a:lnTo>
                  <a:lnTo>
                    <a:pt x="5256" y="1049"/>
                  </a:lnTo>
                  <a:lnTo>
                    <a:pt x="5750" y="473"/>
                  </a:lnTo>
                  <a:lnTo>
                    <a:pt x="5345" y="473"/>
                  </a:lnTo>
                  <a:lnTo>
                    <a:pt x="4933" y="952"/>
                  </a:lnTo>
                  <a:lnTo>
                    <a:pt x="4933" y="473"/>
                  </a:lnTo>
                  <a:close/>
                  <a:moveTo>
                    <a:pt x="2248" y="439"/>
                  </a:moveTo>
                  <a:cubicBezTo>
                    <a:pt x="2168" y="439"/>
                    <a:pt x="2088" y="445"/>
                    <a:pt x="2008" y="457"/>
                  </a:cubicBezTo>
                  <a:cubicBezTo>
                    <a:pt x="1928" y="469"/>
                    <a:pt x="1848" y="487"/>
                    <a:pt x="1769" y="511"/>
                  </a:cubicBezTo>
                  <a:lnTo>
                    <a:pt x="1769" y="856"/>
                  </a:lnTo>
                  <a:cubicBezTo>
                    <a:pt x="1828" y="817"/>
                    <a:pt x="1891" y="788"/>
                    <a:pt x="1959" y="769"/>
                  </a:cubicBezTo>
                  <a:cubicBezTo>
                    <a:pt x="2027" y="750"/>
                    <a:pt x="2101" y="740"/>
                    <a:pt x="2180" y="740"/>
                  </a:cubicBezTo>
                  <a:cubicBezTo>
                    <a:pt x="2278" y="740"/>
                    <a:pt x="2350" y="757"/>
                    <a:pt x="2396" y="790"/>
                  </a:cubicBezTo>
                  <a:cubicBezTo>
                    <a:pt x="2443" y="823"/>
                    <a:pt x="2466" y="876"/>
                    <a:pt x="2466" y="947"/>
                  </a:cubicBezTo>
                  <a:lnTo>
                    <a:pt x="2466" y="983"/>
                  </a:lnTo>
                  <a:lnTo>
                    <a:pt x="2248" y="983"/>
                  </a:lnTo>
                  <a:cubicBezTo>
                    <a:pt x="2048" y="983"/>
                    <a:pt x="1901" y="1022"/>
                    <a:pt x="1808" y="1099"/>
                  </a:cubicBezTo>
                  <a:cubicBezTo>
                    <a:pt x="1714" y="1177"/>
                    <a:pt x="1668" y="1299"/>
                    <a:pt x="1668" y="1465"/>
                  </a:cubicBezTo>
                  <a:cubicBezTo>
                    <a:pt x="1668" y="1602"/>
                    <a:pt x="1705" y="1713"/>
                    <a:pt x="1780" y="1799"/>
                  </a:cubicBezTo>
                  <a:cubicBezTo>
                    <a:pt x="1855" y="1884"/>
                    <a:pt x="1952" y="1927"/>
                    <a:pt x="2072" y="1927"/>
                  </a:cubicBezTo>
                  <a:cubicBezTo>
                    <a:pt x="2161" y="1927"/>
                    <a:pt x="2236" y="1907"/>
                    <a:pt x="2298" y="1868"/>
                  </a:cubicBezTo>
                  <a:cubicBezTo>
                    <a:pt x="2360" y="1829"/>
                    <a:pt x="2416" y="1766"/>
                    <a:pt x="2466" y="1680"/>
                  </a:cubicBezTo>
                  <a:lnTo>
                    <a:pt x="2466" y="1890"/>
                  </a:lnTo>
                  <a:lnTo>
                    <a:pt x="2839" y="1890"/>
                  </a:lnTo>
                  <a:lnTo>
                    <a:pt x="2839" y="1082"/>
                  </a:lnTo>
                  <a:cubicBezTo>
                    <a:pt x="2839" y="855"/>
                    <a:pt x="2792" y="691"/>
                    <a:pt x="2700" y="590"/>
                  </a:cubicBezTo>
                  <a:cubicBezTo>
                    <a:pt x="2607" y="489"/>
                    <a:pt x="2456" y="439"/>
                    <a:pt x="2248" y="439"/>
                  </a:cubicBezTo>
                  <a:close/>
                  <a:moveTo>
                    <a:pt x="6492" y="439"/>
                  </a:moveTo>
                  <a:cubicBezTo>
                    <a:pt x="6412" y="439"/>
                    <a:pt x="6332" y="445"/>
                    <a:pt x="6252" y="457"/>
                  </a:cubicBezTo>
                  <a:cubicBezTo>
                    <a:pt x="6172" y="469"/>
                    <a:pt x="6092" y="487"/>
                    <a:pt x="6013" y="511"/>
                  </a:cubicBezTo>
                  <a:lnTo>
                    <a:pt x="6013" y="856"/>
                  </a:lnTo>
                  <a:cubicBezTo>
                    <a:pt x="6072" y="817"/>
                    <a:pt x="6135" y="788"/>
                    <a:pt x="6203" y="769"/>
                  </a:cubicBezTo>
                  <a:cubicBezTo>
                    <a:pt x="6271" y="750"/>
                    <a:pt x="6345" y="740"/>
                    <a:pt x="6424" y="740"/>
                  </a:cubicBezTo>
                  <a:cubicBezTo>
                    <a:pt x="6522" y="740"/>
                    <a:pt x="6594" y="757"/>
                    <a:pt x="6640" y="790"/>
                  </a:cubicBezTo>
                  <a:cubicBezTo>
                    <a:pt x="6687" y="823"/>
                    <a:pt x="6710" y="876"/>
                    <a:pt x="6710" y="947"/>
                  </a:cubicBezTo>
                  <a:lnTo>
                    <a:pt x="6710" y="983"/>
                  </a:lnTo>
                  <a:lnTo>
                    <a:pt x="6492" y="983"/>
                  </a:lnTo>
                  <a:cubicBezTo>
                    <a:pt x="6292" y="983"/>
                    <a:pt x="6145" y="1022"/>
                    <a:pt x="6052" y="1099"/>
                  </a:cubicBezTo>
                  <a:cubicBezTo>
                    <a:pt x="5958" y="1177"/>
                    <a:pt x="5912" y="1299"/>
                    <a:pt x="5912" y="1465"/>
                  </a:cubicBezTo>
                  <a:cubicBezTo>
                    <a:pt x="5912" y="1602"/>
                    <a:pt x="5949" y="1713"/>
                    <a:pt x="6024" y="1799"/>
                  </a:cubicBezTo>
                  <a:cubicBezTo>
                    <a:pt x="6099" y="1884"/>
                    <a:pt x="6196" y="1927"/>
                    <a:pt x="6316" y="1927"/>
                  </a:cubicBezTo>
                  <a:cubicBezTo>
                    <a:pt x="6405" y="1927"/>
                    <a:pt x="6480" y="1907"/>
                    <a:pt x="6542" y="1868"/>
                  </a:cubicBezTo>
                  <a:cubicBezTo>
                    <a:pt x="6604" y="1829"/>
                    <a:pt x="6660" y="1766"/>
                    <a:pt x="6710" y="1680"/>
                  </a:cubicBezTo>
                  <a:lnTo>
                    <a:pt x="6710" y="1890"/>
                  </a:lnTo>
                  <a:lnTo>
                    <a:pt x="7083" y="1890"/>
                  </a:lnTo>
                  <a:lnTo>
                    <a:pt x="7083" y="1082"/>
                  </a:lnTo>
                  <a:cubicBezTo>
                    <a:pt x="7083" y="855"/>
                    <a:pt x="7036" y="691"/>
                    <a:pt x="6944" y="590"/>
                  </a:cubicBezTo>
                  <a:cubicBezTo>
                    <a:pt x="6851" y="489"/>
                    <a:pt x="6700" y="439"/>
                    <a:pt x="6492" y="439"/>
                  </a:cubicBezTo>
                  <a:close/>
                  <a:moveTo>
                    <a:pt x="3031" y="473"/>
                  </a:moveTo>
                  <a:lnTo>
                    <a:pt x="3546" y="1945"/>
                  </a:lnTo>
                  <a:lnTo>
                    <a:pt x="3536" y="1984"/>
                  </a:lnTo>
                  <a:cubicBezTo>
                    <a:pt x="3520" y="2047"/>
                    <a:pt x="3498" y="2091"/>
                    <a:pt x="3469" y="2116"/>
                  </a:cubicBezTo>
                  <a:cubicBezTo>
                    <a:pt x="3441" y="2140"/>
                    <a:pt x="3395" y="2152"/>
                    <a:pt x="3332" y="2152"/>
                  </a:cubicBezTo>
                  <a:lnTo>
                    <a:pt x="3217" y="2152"/>
                  </a:lnTo>
                  <a:lnTo>
                    <a:pt x="3217" y="2450"/>
                  </a:lnTo>
                  <a:lnTo>
                    <a:pt x="3431" y="2450"/>
                  </a:lnTo>
                  <a:cubicBezTo>
                    <a:pt x="3537" y="2450"/>
                    <a:pt x="3623" y="2418"/>
                    <a:pt x="3688" y="2355"/>
                  </a:cubicBezTo>
                  <a:cubicBezTo>
                    <a:pt x="3754" y="2293"/>
                    <a:pt x="3811" y="2182"/>
                    <a:pt x="3859" y="2024"/>
                  </a:cubicBezTo>
                  <a:lnTo>
                    <a:pt x="4346" y="473"/>
                  </a:lnTo>
                  <a:lnTo>
                    <a:pt x="3976" y="473"/>
                  </a:lnTo>
                  <a:lnTo>
                    <a:pt x="3712" y="1435"/>
                  </a:lnTo>
                  <a:lnTo>
                    <a:pt x="3401" y="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21950" y="1996975"/>
              <a:ext cx="624350" cy="154225"/>
            </a:xfrm>
            <a:custGeom>
              <a:rect b="b" l="l" r="r" t="t"/>
              <a:pathLst>
                <a:path extrusionOk="0" h="6169" w="24974">
                  <a:moveTo>
                    <a:pt x="0" y="6169"/>
                  </a:moveTo>
                  <a:lnTo>
                    <a:pt x="24974" y="6169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69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41875" y="2045625"/>
              <a:ext cx="538225" cy="60750"/>
            </a:xfrm>
            <a:custGeom>
              <a:rect b="b" l="l" r="r" t="t"/>
              <a:pathLst>
                <a:path extrusionOk="0" h="2430" w="21529">
                  <a:moveTo>
                    <a:pt x="12719" y="739"/>
                  </a:moveTo>
                  <a:cubicBezTo>
                    <a:pt x="12785" y="739"/>
                    <a:pt x="12839" y="766"/>
                    <a:pt x="12880" y="819"/>
                  </a:cubicBezTo>
                  <a:cubicBezTo>
                    <a:pt x="12921" y="871"/>
                    <a:pt x="12941" y="941"/>
                    <a:pt x="12941" y="1027"/>
                  </a:cubicBezTo>
                  <a:lnTo>
                    <a:pt x="12461" y="1027"/>
                  </a:lnTo>
                  <a:cubicBezTo>
                    <a:pt x="12472" y="934"/>
                    <a:pt x="12500" y="863"/>
                    <a:pt x="12544" y="814"/>
                  </a:cubicBezTo>
                  <a:cubicBezTo>
                    <a:pt x="12589" y="764"/>
                    <a:pt x="12647" y="739"/>
                    <a:pt x="12719" y="739"/>
                  </a:cubicBezTo>
                  <a:close/>
                  <a:moveTo>
                    <a:pt x="2371" y="767"/>
                  </a:moveTo>
                  <a:cubicBezTo>
                    <a:pt x="2450" y="767"/>
                    <a:pt x="2511" y="803"/>
                    <a:pt x="2553" y="874"/>
                  </a:cubicBezTo>
                  <a:cubicBezTo>
                    <a:pt x="2594" y="944"/>
                    <a:pt x="2615" y="1047"/>
                    <a:pt x="2615" y="1182"/>
                  </a:cubicBezTo>
                  <a:cubicBezTo>
                    <a:pt x="2615" y="1317"/>
                    <a:pt x="2594" y="1420"/>
                    <a:pt x="2553" y="1491"/>
                  </a:cubicBezTo>
                  <a:cubicBezTo>
                    <a:pt x="2511" y="1562"/>
                    <a:pt x="2450" y="1598"/>
                    <a:pt x="2371" y="1598"/>
                  </a:cubicBezTo>
                  <a:cubicBezTo>
                    <a:pt x="2292" y="1598"/>
                    <a:pt x="2231" y="1562"/>
                    <a:pt x="2189" y="1491"/>
                  </a:cubicBezTo>
                  <a:cubicBezTo>
                    <a:pt x="2146" y="1419"/>
                    <a:pt x="2125" y="1317"/>
                    <a:pt x="2125" y="1182"/>
                  </a:cubicBezTo>
                  <a:cubicBezTo>
                    <a:pt x="2125" y="1048"/>
                    <a:pt x="2146" y="946"/>
                    <a:pt x="2189" y="874"/>
                  </a:cubicBezTo>
                  <a:cubicBezTo>
                    <a:pt x="2231" y="803"/>
                    <a:pt x="2292" y="767"/>
                    <a:pt x="2371" y="767"/>
                  </a:cubicBezTo>
                  <a:close/>
                  <a:moveTo>
                    <a:pt x="3821" y="762"/>
                  </a:moveTo>
                  <a:cubicBezTo>
                    <a:pt x="3902" y="762"/>
                    <a:pt x="3963" y="798"/>
                    <a:pt x="4006" y="870"/>
                  </a:cubicBezTo>
                  <a:cubicBezTo>
                    <a:pt x="4049" y="943"/>
                    <a:pt x="4070" y="1047"/>
                    <a:pt x="4070" y="1182"/>
                  </a:cubicBezTo>
                  <a:cubicBezTo>
                    <a:pt x="4070" y="1318"/>
                    <a:pt x="4049" y="1422"/>
                    <a:pt x="4006" y="1494"/>
                  </a:cubicBezTo>
                  <a:cubicBezTo>
                    <a:pt x="3963" y="1567"/>
                    <a:pt x="3902" y="1603"/>
                    <a:pt x="3821" y="1603"/>
                  </a:cubicBezTo>
                  <a:cubicBezTo>
                    <a:pt x="3739" y="1603"/>
                    <a:pt x="3677" y="1567"/>
                    <a:pt x="3634" y="1494"/>
                  </a:cubicBezTo>
                  <a:cubicBezTo>
                    <a:pt x="3590" y="1422"/>
                    <a:pt x="3569" y="1318"/>
                    <a:pt x="3569" y="1182"/>
                  </a:cubicBezTo>
                  <a:cubicBezTo>
                    <a:pt x="3569" y="1047"/>
                    <a:pt x="3590" y="943"/>
                    <a:pt x="3634" y="870"/>
                  </a:cubicBezTo>
                  <a:cubicBezTo>
                    <a:pt x="3677" y="798"/>
                    <a:pt x="3739" y="762"/>
                    <a:pt x="3821" y="762"/>
                  </a:cubicBezTo>
                  <a:close/>
                  <a:moveTo>
                    <a:pt x="17077" y="762"/>
                  </a:moveTo>
                  <a:cubicBezTo>
                    <a:pt x="17158" y="762"/>
                    <a:pt x="17219" y="798"/>
                    <a:pt x="17262" y="870"/>
                  </a:cubicBezTo>
                  <a:cubicBezTo>
                    <a:pt x="17305" y="943"/>
                    <a:pt x="17326" y="1047"/>
                    <a:pt x="17326" y="1182"/>
                  </a:cubicBezTo>
                  <a:cubicBezTo>
                    <a:pt x="17326" y="1318"/>
                    <a:pt x="17305" y="1422"/>
                    <a:pt x="17262" y="1494"/>
                  </a:cubicBezTo>
                  <a:cubicBezTo>
                    <a:pt x="17219" y="1567"/>
                    <a:pt x="17158" y="1603"/>
                    <a:pt x="17077" y="1603"/>
                  </a:cubicBezTo>
                  <a:cubicBezTo>
                    <a:pt x="16995" y="1603"/>
                    <a:pt x="16933" y="1567"/>
                    <a:pt x="16890" y="1494"/>
                  </a:cubicBezTo>
                  <a:cubicBezTo>
                    <a:pt x="16846" y="1422"/>
                    <a:pt x="16825" y="1318"/>
                    <a:pt x="16825" y="1182"/>
                  </a:cubicBezTo>
                  <a:cubicBezTo>
                    <a:pt x="16825" y="1047"/>
                    <a:pt x="16846" y="943"/>
                    <a:pt x="16890" y="870"/>
                  </a:cubicBezTo>
                  <a:cubicBezTo>
                    <a:pt x="16933" y="798"/>
                    <a:pt x="16995" y="762"/>
                    <a:pt x="17077" y="762"/>
                  </a:cubicBezTo>
                  <a:close/>
                  <a:moveTo>
                    <a:pt x="7011" y="1290"/>
                  </a:moveTo>
                  <a:cubicBezTo>
                    <a:pt x="7066" y="1290"/>
                    <a:pt x="7107" y="1303"/>
                    <a:pt x="7134" y="1328"/>
                  </a:cubicBezTo>
                  <a:cubicBezTo>
                    <a:pt x="7162" y="1354"/>
                    <a:pt x="7176" y="1394"/>
                    <a:pt x="7176" y="1447"/>
                  </a:cubicBezTo>
                  <a:cubicBezTo>
                    <a:pt x="7176" y="1500"/>
                    <a:pt x="7162" y="1540"/>
                    <a:pt x="7134" y="1566"/>
                  </a:cubicBezTo>
                  <a:cubicBezTo>
                    <a:pt x="7107" y="1593"/>
                    <a:pt x="7066" y="1606"/>
                    <a:pt x="7011" y="1606"/>
                  </a:cubicBezTo>
                  <a:lnTo>
                    <a:pt x="6824" y="1606"/>
                  </a:lnTo>
                  <a:lnTo>
                    <a:pt x="6824" y="1290"/>
                  </a:lnTo>
                  <a:close/>
                  <a:moveTo>
                    <a:pt x="21018" y="1290"/>
                  </a:moveTo>
                  <a:cubicBezTo>
                    <a:pt x="21073" y="1290"/>
                    <a:pt x="21114" y="1303"/>
                    <a:pt x="21141" y="1328"/>
                  </a:cubicBezTo>
                  <a:cubicBezTo>
                    <a:pt x="21169" y="1354"/>
                    <a:pt x="21183" y="1394"/>
                    <a:pt x="21183" y="1447"/>
                  </a:cubicBezTo>
                  <a:cubicBezTo>
                    <a:pt x="21183" y="1500"/>
                    <a:pt x="21169" y="1540"/>
                    <a:pt x="21141" y="1566"/>
                  </a:cubicBezTo>
                  <a:cubicBezTo>
                    <a:pt x="21114" y="1593"/>
                    <a:pt x="21073" y="1606"/>
                    <a:pt x="21018" y="1606"/>
                  </a:cubicBezTo>
                  <a:lnTo>
                    <a:pt x="20831" y="1606"/>
                  </a:lnTo>
                  <a:lnTo>
                    <a:pt x="20831" y="1290"/>
                  </a:lnTo>
                  <a:close/>
                  <a:moveTo>
                    <a:pt x="1" y="0"/>
                  </a:moveTo>
                  <a:lnTo>
                    <a:pt x="1" y="1890"/>
                  </a:lnTo>
                  <a:lnTo>
                    <a:pt x="399" y="1890"/>
                  </a:lnTo>
                  <a:lnTo>
                    <a:pt x="399" y="369"/>
                  </a:lnTo>
                  <a:lnTo>
                    <a:pt x="986" y="369"/>
                  </a:lnTo>
                  <a:lnTo>
                    <a:pt x="986" y="1890"/>
                  </a:lnTo>
                  <a:lnTo>
                    <a:pt x="1384" y="1890"/>
                  </a:lnTo>
                  <a:lnTo>
                    <a:pt x="1384" y="0"/>
                  </a:lnTo>
                  <a:close/>
                  <a:moveTo>
                    <a:pt x="4724" y="472"/>
                  </a:moveTo>
                  <a:lnTo>
                    <a:pt x="4724" y="1890"/>
                  </a:lnTo>
                  <a:lnTo>
                    <a:pt x="5094" y="1890"/>
                  </a:lnTo>
                  <a:lnTo>
                    <a:pt x="5094" y="1086"/>
                  </a:lnTo>
                  <a:lnTo>
                    <a:pt x="5291" y="1618"/>
                  </a:lnTo>
                  <a:lnTo>
                    <a:pt x="5533" y="1618"/>
                  </a:lnTo>
                  <a:lnTo>
                    <a:pt x="5729" y="1086"/>
                  </a:lnTo>
                  <a:lnTo>
                    <a:pt x="5729" y="1890"/>
                  </a:lnTo>
                  <a:lnTo>
                    <a:pt x="6098" y="1890"/>
                  </a:lnTo>
                  <a:lnTo>
                    <a:pt x="6098" y="472"/>
                  </a:lnTo>
                  <a:lnTo>
                    <a:pt x="5671" y="472"/>
                  </a:lnTo>
                  <a:lnTo>
                    <a:pt x="5410" y="1181"/>
                  </a:lnTo>
                  <a:lnTo>
                    <a:pt x="5150" y="472"/>
                  </a:lnTo>
                  <a:close/>
                  <a:moveTo>
                    <a:pt x="6454" y="472"/>
                  </a:moveTo>
                  <a:lnTo>
                    <a:pt x="6454" y="1890"/>
                  </a:lnTo>
                  <a:lnTo>
                    <a:pt x="7034" y="1890"/>
                  </a:lnTo>
                  <a:cubicBezTo>
                    <a:pt x="7190" y="1890"/>
                    <a:pt x="7311" y="1855"/>
                    <a:pt x="7395" y="1786"/>
                  </a:cubicBezTo>
                  <a:cubicBezTo>
                    <a:pt x="7479" y="1717"/>
                    <a:pt x="7522" y="1606"/>
                    <a:pt x="7522" y="1452"/>
                  </a:cubicBezTo>
                  <a:cubicBezTo>
                    <a:pt x="7522" y="1298"/>
                    <a:pt x="7479" y="1186"/>
                    <a:pt x="7395" y="1115"/>
                  </a:cubicBezTo>
                  <a:cubicBezTo>
                    <a:pt x="7311" y="1045"/>
                    <a:pt x="7190" y="1010"/>
                    <a:pt x="7034" y="1010"/>
                  </a:cubicBezTo>
                  <a:lnTo>
                    <a:pt x="6824" y="1010"/>
                  </a:lnTo>
                  <a:lnTo>
                    <a:pt x="6824" y="472"/>
                  </a:lnTo>
                  <a:close/>
                  <a:moveTo>
                    <a:pt x="7649" y="472"/>
                  </a:moveTo>
                  <a:lnTo>
                    <a:pt x="7649" y="1890"/>
                  </a:lnTo>
                  <a:lnTo>
                    <a:pt x="8019" y="1890"/>
                  </a:lnTo>
                  <a:lnTo>
                    <a:pt x="8019" y="472"/>
                  </a:lnTo>
                  <a:close/>
                  <a:moveTo>
                    <a:pt x="8368" y="472"/>
                  </a:moveTo>
                  <a:lnTo>
                    <a:pt x="8368" y="1890"/>
                  </a:lnTo>
                  <a:lnTo>
                    <a:pt x="10247" y="1890"/>
                  </a:lnTo>
                  <a:lnTo>
                    <a:pt x="10247" y="472"/>
                  </a:lnTo>
                  <a:lnTo>
                    <a:pt x="9877" y="472"/>
                  </a:lnTo>
                  <a:lnTo>
                    <a:pt x="9877" y="1566"/>
                  </a:lnTo>
                  <a:lnTo>
                    <a:pt x="9493" y="1566"/>
                  </a:lnTo>
                  <a:lnTo>
                    <a:pt x="9493" y="472"/>
                  </a:lnTo>
                  <a:lnTo>
                    <a:pt x="9123" y="472"/>
                  </a:lnTo>
                  <a:lnTo>
                    <a:pt x="9123" y="1566"/>
                  </a:lnTo>
                  <a:lnTo>
                    <a:pt x="8738" y="1566"/>
                  </a:lnTo>
                  <a:lnTo>
                    <a:pt x="8738" y="472"/>
                  </a:lnTo>
                  <a:close/>
                  <a:moveTo>
                    <a:pt x="10811" y="472"/>
                  </a:moveTo>
                  <a:lnTo>
                    <a:pt x="10811" y="704"/>
                  </a:lnTo>
                  <a:cubicBezTo>
                    <a:pt x="10811" y="1074"/>
                    <a:pt x="10800" y="1297"/>
                    <a:pt x="10780" y="1372"/>
                  </a:cubicBezTo>
                  <a:cubicBezTo>
                    <a:pt x="10752" y="1471"/>
                    <a:pt x="10677" y="1536"/>
                    <a:pt x="10555" y="1566"/>
                  </a:cubicBezTo>
                  <a:lnTo>
                    <a:pt x="10555" y="1890"/>
                  </a:lnTo>
                  <a:cubicBezTo>
                    <a:pt x="10828" y="1890"/>
                    <a:pt x="11013" y="1780"/>
                    <a:pt x="11109" y="1561"/>
                  </a:cubicBezTo>
                  <a:cubicBezTo>
                    <a:pt x="11157" y="1453"/>
                    <a:pt x="11181" y="1214"/>
                    <a:pt x="11181" y="843"/>
                  </a:cubicBezTo>
                  <a:lnTo>
                    <a:pt x="11181" y="796"/>
                  </a:lnTo>
                  <a:lnTo>
                    <a:pt x="11441" y="796"/>
                  </a:lnTo>
                  <a:lnTo>
                    <a:pt x="11441" y="1890"/>
                  </a:lnTo>
                  <a:lnTo>
                    <a:pt x="11811" y="1890"/>
                  </a:lnTo>
                  <a:lnTo>
                    <a:pt x="11811" y="472"/>
                  </a:lnTo>
                  <a:close/>
                  <a:moveTo>
                    <a:pt x="13602" y="472"/>
                  </a:moveTo>
                  <a:lnTo>
                    <a:pt x="13602" y="1890"/>
                  </a:lnTo>
                  <a:lnTo>
                    <a:pt x="13972" y="1890"/>
                  </a:lnTo>
                  <a:lnTo>
                    <a:pt x="13972" y="1291"/>
                  </a:lnTo>
                  <a:lnTo>
                    <a:pt x="14339" y="1291"/>
                  </a:lnTo>
                  <a:lnTo>
                    <a:pt x="14339" y="1890"/>
                  </a:lnTo>
                  <a:lnTo>
                    <a:pt x="14709" y="1890"/>
                  </a:lnTo>
                  <a:lnTo>
                    <a:pt x="14709" y="472"/>
                  </a:lnTo>
                  <a:lnTo>
                    <a:pt x="14339" y="472"/>
                  </a:lnTo>
                  <a:lnTo>
                    <a:pt x="14339" y="1012"/>
                  </a:lnTo>
                  <a:lnTo>
                    <a:pt x="13972" y="1012"/>
                  </a:lnTo>
                  <a:lnTo>
                    <a:pt x="13972" y="472"/>
                  </a:lnTo>
                  <a:close/>
                  <a:moveTo>
                    <a:pt x="15064" y="472"/>
                  </a:moveTo>
                  <a:lnTo>
                    <a:pt x="15064" y="1890"/>
                  </a:lnTo>
                  <a:lnTo>
                    <a:pt x="15434" y="1890"/>
                  </a:lnTo>
                  <a:lnTo>
                    <a:pt x="15434" y="1291"/>
                  </a:lnTo>
                  <a:lnTo>
                    <a:pt x="15801" y="1291"/>
                  </a:lnTo>
                  <a:lnTo>
                    <a:pt x="15801" y="1890"/>
                  </a:lnTo>
                  <a:lnTo>
                    <a:pt x="16171" y="1890"/>
                  </a:lnTo>
                  <a:lnTo>
                    <a:pt x="16171" y="472"/>
                  </a:lnTo>
                  <a:lnTo>
                    <a:pt x="15801" y="472"/>
                  </a:lnTo>
                  <a:lnTo>
                    <a:pt x="15801" y="1012"/>
                  </a:lnTo>
                  <a:lnTo>
                    <a:pt x="15434" y="1012"/>
                  </a:lnTo>
                  <a:lnTo>
                    <a:pt x="15434" y="472"/>
                  </a:lnTo>
                  <a:close/>
                  <a:moveTo>
                    <a:pt x="19065" y="472"/>
                  </a:moveTo>
                  <a:lnTo>
                    <a:pt x="19065" y="752"/>
                  </a:lnTo>
                  <a:lnTo>
                    <a:pt x="19485" y="752"/>
                  </a:lnTo>
                  <a:lnTo>
                    <a:pt x="19485" y="1890"/>
                  </a:lnTo>
                  <a:lnTo>
                    <a:pt x="19854" y="1890"/>
                  </a:lnTo>
                  <a:lnTo>
                    <a:pt x="19854" y="752"/>
                  </a:lnTo>
                  <a:lnTo>
                    <a:pt x="20274" y="752"/>
                  </a:lnTo>
                  <a:lnTo>
                    <a:pt x="20274" y="472"/>
                  </a:lnTo>
                  <a:close/>
                  <a:moveTo>
                    <a:pt x="20461" y="472"/>
                  </a:moveTo>
                  <a:lnTo>
                    <a:pt x="20461" y="1890"/>
                  </a:lnTo>
                  <a:lnTo>
                    <a:pt x="21041" y="1890"/>
                  </a:lnTo>
                  <a:cubicBezTo>
                    <a:pt x="21197" y="1890"/>
                    <a:pt x="21318" y="1855"/>
                    <a:pt x="21402" y="1786"/>
                  </a:cubicBezTo>
                  <a:cubicBezTo>
                    <a:pt x="21486" y="1717"/>
                    <a:pt x="21529" y="1606"/>
                    <a:pt x="21529" y="1452"/>
                  </a:cubicBezTo>
                  <a:cubicBezTo>
                    <a:pt x="21529" y="1298"/>
                    <a:pt x="21486" y="1186"/>
                    <a:pt x="21402" y="1115"/>
                  </a:cubicBezTo>
                  <a:cubicBezTo>
                    <a:pt x="21318" y="1045"/>
                    <a:pt x="21197" y="1010"/>
                    <a:pt x="21041" y="1010"/>
                  </a:cubicBezTo>
                  <a:lnTo>
                    <a:pt x="20831" y="1010"/>
                  </a:lnTo>
                  <a:lnTo>
                    <a:pt x="20831" y="472"/>
                  </a:lnTo>
                  <a:close/>
                  <a:moveTo>
                    <a:pt x="3821" y="438"/>
                  </a:moveTo>
                  <a:cubicBezTo>
                    <a:pt x="3621" y="438"/>
                    <a:pt x="3465" y="504"/>
                    <a:pt x="3352" y="636"/>
                  </a:cubicBezTo>
                  <a:cubicBezTo>
                    <a:pt x="3240" y="767"/>
                    <a:pt x="3183" y="950"/>
                    <a:pt x="3183" y="1182"/>
                  </a:cubicBezTo>
                  <a:cubicBezTo>
                    <a:pt x="3183" y="1415"/>
                    <a:pt x="3240" y="1598"/>
                    <a:pt x="3352" y="1729"/>
                  </a:cubicBezTo>
                  <a:cubicBezTo>
                    <a:pt x="3465" y="1861"/>
                    <a:pt x="3621" y="1927"/>
                    <a:pt x="3821" y="1927"/>
                  </a:cubicBezTo>
                  <a:cubicBezTo>
                    <a:pt x="4020" y="1927"/>
                    <a:pt x="4176" y="1861"/>
                    <a:pt x="4288" y="1729"/>
                  </a:cubicBezTo>
                  <a:cubicBezTo>
                    <a:pt x="4400" y="1598"/>
                    <a:pt x="4456" y="1415"/>
                    <a:pt x="4456" y="1182"/>
                  </a:cubicBezTo>
                  <a:cubicBezTo>
                    <a:pt x="4456" y="950"/>
                    <a:pt x="4400" y="767"/>
                    <a:pt x="4288" y="636"/>
                  </a:cubicBezTo>
                  <a:cubicBezTo>
                    <a:pt x="4176" y="504"/>
                    <a:pt x="4020" y="438"/>
                    <a:pt x="3821" y="438"/>
                  </a:cubicBezTo>
                  <a:close/>
                  <a:moveTo>
                    <a:pt x="12721" y="438"/>
                  </a:moveTo>
                  <a:cubicBezTo>
                    <a:pt x="12521" y="438"/>
                    <a:pt x="12364" y="504"/>
                    <a:pt x="12250" y="637"/>
                  </a:cubicBezTo>
                  <a:cubicBezTo>
                    <a:pt x="12136" y="769"/>
                    <a:pt x="12079" y="951"/>
                    <a:pt x="12079" y="1182"/>
                  </a:cubicBezTo>
                  <a:cubicBezTo>
                    <a:pt x="12079" y="1418"/>
                    <a:pt x="12137" y="1601"/>
                    <a:pt x="12254" y="1731"/>
                  </a:cubicBezTo>
                  <a:cubicBezTo>
                    <a:pt x="12370" y="1861"/>
                    <a:pt x="12532" y="1927"/>
                    <a:pt x="12742" y="1927"/>
                  </a:cubicBezTo>
                  <a:cubicBezTo>
                    <a:pt x="12829" y="1927"/>
                    <a:pt x="12917" y="1916"/>
                    <a:pt x="13004" y="1896"/>
                  </a:cubicBezTo>
                  <a:cubicBezTo>
                    <a:pt x="13092" y="1875"/>
                    <a:pt x="13179" y="1844"/>
                    <a:pt x="13267" y="1804"/>
                  </a:cubicBezTo>
                  <a:lnTo>
                    <a:pt x="13267" y="1455"/>
                  </a:lnTo>
                  <a:cubicBezTo>
                    <a:pt x="13181" y="1512"/>
                    <a:pt x="13097" y="1555"/>
                    <a:pt x="13015" y="1583"/>
                  </a:cubicBezTo>
                  <a:cubicBezTo>
                    <a:pt x="12934" y="1611"/>
                    <a:pt x="12854" y="1625"/>
                    <a:pt x="12776" y="1625"/>
                  </a:cubicBezTo>
                  <a:cubicBezTo>
                    <a:pt x="12680" y="1625"/>
                    <a:pt x="12604" y="1599"/>
                    <a:pt x="12551" y="1546"/>
                  </a:cubicBezTo>
                  <a:cubicBezTo>
                    <a:pt x="12497" y="1493"/>
                    <a:pt x="12466" y="1413"/>
                    <a:pt x="12457" y="1306"/>
                  </a:cubicBezTo>
                  <a:lnTo>
                    <a:pt x="13322" y="1306"/>
                  </a:lnTo>
                  <a:lnTo>
                    <a:pt x="13322" y="1177"/>
                  </a:lnTo>
                  <a:cubicBezTo>
                    <a:pt x="13322" y="953"/>
                    <a:pt x="13267" y="774"/>
                    <a:pt x="13158" y="639"/>
                  </a:cubicBezTo>
                  <a:cubicBezTo>
                    <a:pt x="13049" y="505"/>
                    <a:pt x="12903" y="438"/>
                    <a:pt x="12721" y="438"/>
                  </a:cubicBezTo>
                  <a:close/>
                  <a:moveTo>
                    <a:pt x="17077" y="438"/>
                  </a:moveTo>
                  <a:cubicBezTo>
                    <a:pt x="16877" y="438"/>
                    <a:pt x="16721" y="504"/>
                    <a:pt x="16608" y="636"/>
                  </a:cubicBezTo>
                  <a:cubicBezTo>
                    <a:pt x="16496" y="767"/>
                    <a:pt x="16439" y="950"/>
                    <a:pt x="16439" y="1182"/>
                  </a:cubicBezTo>
                  <a:cubicBezTo>
                    <a:pt x="16439" y="1415"/>
                    <a:pt x="16496" y="1598"/>
                    <a:pt x="16608" y="1729"/>
                  </a:cubicBezTo>
                  <a:cubicBezTo>
                    <a:pt x="16721" y="1861"/>
                    <a:pt x="16877" y="1927"/>
                    <a:pt x="17077" y="1927"/>
                  </a:cubicBezTo>
                  <a:cubicBezTo>
                    <a:pt x="17276" y="1927"/>
                    <a:pt x="17432" y="1861"/>
                    <a:pt x="17544" y="1729"/>
                  </a:cubicBezTo>
                  <a:cubicBezTo>
                    <a:pt x="17656" y="1598"/>
                    <a:pt x="17712" y="1415"/>
                    <a:pt x="17712" y="1182"/>
                  </a:cubicBezTo>
                  <a:cubicBezTo>
                    <a:pt x="17712" y="950"/>
                    <a:pt x="17656" y="767"/>
                    <a:pt x="17544" y="636"/>
                  </a:cubicBezTo>
                  <a:cubicBezTo>
                    <a:pt x="17432" y="504"/>
                    <a:pt x="17276" y="438"/>
                    <a:pt x="17077" y="438"/>
                  </a:cubicBezTo>
                  <a:close/>
                  <a:moveTo>
                    <a:pt x="18560" y="438"/>
                  </a:moveTo>
                  <a:cubicBezTo>
                    <a:pt x="18351" y="438"/>
                    <a:pt x="18188" y="504"/>
                    <a:pt x="18070" y="635"/>
                  </a:cubicBezTo>
                  <a:cubicBezTo>
                    <a:pt x="17952" y="766"/>
                    <a:pt x="17893" y="949"/>
                    <a:pt x="17893" y="1182"/>
                  </a:cubicBezTo>
                  <a:cubicBezTo>
                    <a:pt x="17893" y="1416"/>
                    <a:pt x="17952" y="1599"/>
                    <a:pt x="18070" y="1730"/>
                  </a:cubicBezTo>
                  <a:cubicBezTo>
                    <a:pt x="18188" y="1861"/>
                    <a:pt x="18351" y="1927"/>
                    <a:pt x="18560" y="1927"/>
                  </a:cubicBezTo>
                  <a:cubicBezTo>
                    <a:pt x="18620" y="1927"/>
                    <a:pt x="18680" y="1920"/>
                    <a:pt x="18739" y="1907"/>
                  </a:cubicBezTo>
                  <a:cubicBezTo>
                    <a:pt x="18799" y="1894"/>
                    <a:pt x="18858" y="1874"/>
                    <a:pt x="18916" y="1848"/>
                  </a:cubicBezTo>
                  <a:lnTo>
                    <a:pt x="18916" y="1477"/>
                  </a:lnTo>
                  <a:cubicBezTo>
                    <a:pt x="18871" y="1519"/>
                    <a:pt x="18823" y="1550"/>
                    <a:pt x="18771" y="1571"/>
                  </a:cubicBezTo>
                  <a:cubicBezTo>
                    <a:pt x="18719" y="1592"/>
                    <a:pt x="18664" y="1603"/>
                    <a:pt x="18607" y="1603"/>
                  </a:cubicBezTo>
                  <a:cubicBezTo>
                    <a:pt x="18503" y="1603"/>
                    <a:pt x="18423" y="1566"/>
                    <a:pt x="18365" y="1492"/>
                  </a:cubicBezTo>
                  <a:cubicBezTo>
                    <a:pt x="18308" y="1418"/>
                    <a:pt x="18279" y="1315"/>
                    <a:pt x="18279" y="1182"/>
                  </a:cubicBezTo>
                  <a:cubicBezTo>
                    <a:pt x="18279" y="1050"/>
                    <a:pt x="18308" y="947"/>
                    <a:pt x="18365" y="873"/>
                  </a:cubicBezTo>
                  <a:cubicBezTo>
                    <a:pt x="18423" y="799"/>
                    <a:pt x="18503" y="762"/>
                    <a:pt x="18607" y="762"/>
                  </a:cubicBezTo>
                  <a:cubicBezTo>
                    <a:pt x="18661" y="762"/>
                    <a:pt x="18713" y="772"/>
                    <a:pt x="18764" y="793"/>
                  </a:cubicBezTo>
                  <a:cubicBezTo>
                    <a:pt x="18815" y="813"/>
                    <a:pt x="18865" y="844"/>
                    <a:pt x="18916" y="886"/>
                  </a:cubicBezTo>
                  <a:lnTo>
                    <a:pt x="18916" y="517"/>
                  </a:lnTo>
                  <a:cubicBezTo>
                    <a:pt x="18857" y="491"/>
                    <a:pt x="18798" y="471"/>
                    <a:pt x="18739" y="458"/>
                  </a:cubicBezTo>
                  <a:cubicBezTo>
                    <a:pt x="18680" y="445"/>
                    <a:pt x="18621" y="438"/>
                    <a:pt x="18560" y="438"/>
                  </a:cubicBezTo>
                  <a:close/>
                  <a:moveTo>
                    <a:pt x="2509" y="438"/>
                  </a:moveTo>
                  <a:cubicBezTo>
                    <a:pt x="2428" y="438"/>
                    <a:pt x="2357" y="458"/>
                    <a:pt x="2295" y="497"/>
                  </a:cubicBezTo>
                  <a:cubicBezTo>
                    <a:pt x="2233" y="536"/>
                    <a:pt x="2176" y="597"/>
                    <a:pt x="2125" y="680"/>
                  </a:cubicBezTo>
                  <a:lnTo>
                    <a:pt x="2125" y="472"/>
                  </a:lnTo>
                  <a:lnTo>
                    <a:pt x="1755" y="472"/>
                  </a:lnTo>
                  <a:lnTo>
                    <a:pt x="1755" y="2429"/>
                  </a:lnTo>
                  <a:lnTo>
                    <a:pt x="2125" y="2429"/>
                  </a:lnTo>
                  <a:lnTo>
                    <a:pt x="2125" y="1685"/>
                  </a:lnTo>
                  <a:cubicBezTo>
                    <a:pt x="2176" y="1768"/>
                    <a:pt x="2233" y="1829"/>
                    <a:pt x="2295" y="1868"/>
                  </a:cubicBezTo>
                  <a:cubicBezTo>
                    <a:pt x="2357" y="1907"/>
                    <a:pt x="2428" y="1927"/>
                    <a:pt x="2509" y="1927"/>
                  </a:cubicBezTo>
                  <a:cubicBezTo>
                    <a:pt x="2651" y="1927"/>
                    <a:pt x="2768" y="1857"/>
                    <a:pt x="2860" y="1718"/>
                  </a:cubicBezTo>
                  <a:cubicBezTo>
                    <a:pt x="2952" y="1580"/>
                    <a:pt x="2997" y="1401"/>
                    <a:pt x="2997" y="1182"/>
                  </a:cubicBezTo>
                  <a:cubicBezTo>
                    <a:pt x="2997" y="964"/>
                    <a:pt x="2952" y="785"/>
                    <a:pt x="2860" y="646"/>
                  </a:cubicBezTo>
                  <a:cubicBezTo>
                    <a:pt x="2768" y="508"/>
                    <a:pt x="2651" y="438"/>
                    <a:pt x="2509" y="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21950" y="1614675"/>
              <a:ext cx="624350" cy="152950"/>
            </a:xfrm>
            <a:custGeom>
              <a:rect b="b" l="l" r="r" t="t"/>
              <a:pathLst>
                <a:path extrusionOk="0" h="6118" w="24974">
                  <a:moveTo>
                    <a:pt x="0" y="6117"/>
                  </a:moveTo>
                  <a:lnTo>
                    <a:pt x="24974" y="6117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35000" y="1663325"/>
              <a:ext cx="372375" cy="61250"/>
            </a:xfrm>
            <a:custGeom>
              <a:rect b="b" l="l" r="r" t="t"/>
              <a:pathLst>
                <a:path extrusionOk="0" h="2450" w="14895">
                  <a:moveTo>
                    <a:pt x="619" y="332"/>
                  </a:moveTo>
                  <a:cubicBezTo>
                    <a:pt x="681" y="332"/>
                    <a:pt x="729" y="349"/>
                    <a:pt x="761" y="384"/>
                  </a:cubicBezTo>
                  <a:cubicBezTo>
                    <a:pt x="794" y="418"/>
                    <a:pt x="810" y="467"/>
                    <a:pt x="810" y="532"/>
                  </a:cubicBezTo>
                  <a:cubicBezTo>
                    <a:pt x="810" y="598"/>
                    <a:pt x="794" y="648"/>
                    <a:pt x="761" y="682"/>
                  </a:cubicBezTo>
                  <a:cubicBezTo>
                    <a:pt x="729" y="715"/>
                    <a:pt x="681" y="732"/>
                    <a:pt x="619" y="732"/>
                  </a:cubicBezTo>
                  <a:lnTo>
                    <a:pt x="399" y="732"/>
                  </a:lnTo>
                  <a:lnTo>
                    <a:pt x="399" y="332"/>
                  </a:lnTo>
                  <a:close/>
                  <a:moveTo>
                    <a:pt x="10060" y="740"/>
                  </a:moveTo>
                  <a:cubicBezTo>
                    <a:pt x="10126" y="740"/>
                    <a:pt x="10180" y="766"/>
                    <a:pt x="10221" y="819"/>
                  </a:cubicBezTo>
                  <a:cubicBezTo>
                    <a:pt x="10262" y="872"/>
                    <a:pt x="10282" y="941"/>
                    <a:pt x="10282" y="1027"/>
                  </a:cubicBezTo>
                  <a:lnTo>
                    <a:pt x="9802" y="1027"/>
                  </a:lnTo>
                  <a:cubicBezTo>
                    <a:pt x="9813" y="934"/>
                    <a:pt x="9841" y="863"/>
                    <a:pt x="9885" y="814"/>
                  </a:cubicBezTo>
                  <a:cubicBezTo>
                    <a:pt x="9930" y="765"/>
                    <a:pt x="9988" y="740"/>
                    <a:pt x="10060" y="740"/>
                  </a:cubicBezTo>
                  <a:close/>
                  <a:moveTo>
                    <a:pt x="14525" y="750"/>
                  </a:moveTo>
                  <a:lnTo>
                    <a:pt x="14525" y="1093"/>
                  </a:lnTo>
                  <a:lnTo>
                    <a:pt x="14391" y="1093"/>
                  </a:lnTo>
                  <a:cubicBezTo>
                    <a:pt x="14329" y="1093"/>
                    <a:pt x="14284" y="1079"/>
                    <a:pt x="14257" y="1052"/>
                  </a:cubicBezTo>
                  <a:cubicBezTo>
                    <a:pt x="14229" y="1025"/>
                    <a:pt x="14216" y="982"/>
                    <a:pt x="14216" y="921"/>
                  </a:cubicBezTo>
                  <a:cubicBezTo>
                    <a:pt x="14216" y="859"/>
                    <a:pt x="14229" y="815"/>
                    <a:pt x="14257" y="789"/>
                  </a:cubicBezTo>
                  <a:cubicBezTo>
                    <a:pt x="14284" y="763"/>
                    <a:pt x="14329" y="750"/>
                    <a:pt x="14391" y="750"/>
                  </a:cubicBezTo>
                  <a:close/>
                  <a:moveTo>
                    <a:pt x="632" y="1064"/>
                  </a:moveTo>
                  <a:cubicBezTo>
                    <a:pt x="713" y="1064"/>
                    <a:pt x="773" y="1084"/>
                    <a:pt x="813" y="1125"/>
                  </a:cubicBezTo>
                  <a:cubicBezTo>
                    <a:pt x="853" y="1166"/>
                    <a:pt x="873" y="1228"/>
                    <a:pt x="873" y="1309"/>
                  </a:cubicBezTo>
                  <a:cubicBezTo>
                    <a:pt x="873" y="1393"/>
                    <a:pt x="853" y="1455"/>
                    <a:pt x="812" y="1497"/>
                  </a:cubicBezTo>
                  <a:cubicBezTo>
                    <a:pt x="772" y="1538"/>
                    <a:pt x="712" y="1559"/>
                    <a:pt x="632" y="1559"/>
                  </a:cubicBezTo>
                  <a:lnTo>
                    <a:pt x="399" y="1559"/>
                  </a:lnTo>
                  <a:lnTo>
                    <a:pt x="399" y="1064"/>
                  </a:lnTo>
                  <a:close/>
                  <a:moveTo>
                    <a:pt x="5122" y="768"/>
                  </a:moveTo>
                  <a:cubicBezTo>
                    <a:pt x="5201" y="768"/>
                    <a:pt x="5262" y="803"/>
                    <a:pt x="5303" y="874"/>
                  </a:cubicBezTo>
                  <a:cubicBezTo>
                    <a:pt x="5345" y="945"/>
                    <a:pt x="5366" y="1048"/>
                    <a:pt x="5366" y="1183"/>
                  </a:cubicBezTo>
                  <a:cubicBezTo>
                    <a:pt x="5366" y="1318"/>
                    <a:pt x="5345" y="1421"/>
                    <a:pt x="5303" y="1492"/>
                  </a:cubicBezTo>
                  <a:cubicBezTo>
                    <a:pt x="5262" y="1563"/>
                    <a:pt x="5201" y="1598"/>
                    <a:pt x="5122" y="1598"/>
                  </a:cubicBezTo>
                  <a:cubicBezTo>
                    <a:pt x="5043" y="1598"/>
                    <a:pt x="4982" y="1562"/>
                    <a:pt x="4940" y="1491"/>
                  </a:cubicBezTo>
                  <a:cubicBezTo>
                    <a:pt x="4897" y="1420"/>
                    <a:pt x="4876" y="1317"/>
                    <a:pt x="4876" y="1183"/>
                  </a:cubicBezTo>
                  <a:cubicBezTo>
                    <a:pt x="4876" y="1049"/>
                    <a:pt x="4897" y="946"/>
                    <a:pt x="4940" y="875"/>
                  </a:cubicBezTo>
                  <a:cubicBezTo>
                    <a:pt x="4982" y="803"/>
                    <a:pt x="5043" y="768"/>
                    <a:pt x="5122" y="768"/>
                  </a:cubicBezTo>
                  <a:close/>
                  <a:moveTo>
                    <a:pt x="2149" y="763"/>
                  </a:moveTo>
                  <a:cubicBezTo>
                    <a:pt x="2230" y="763"/>
                    <a:pt x="2291" y="799"/>
                    <a:pt x="2334" y="871"/>
                  </a:cubicBezTo>
                  <a:cubicBezTo>
                    <a:pt x="2377" y="943"/>
                    <a:pt x="2398" y="1047"/>
                    <a:pt x="2398" y="1183"/>
                  </a:cubicBezTo>
                  <a:cubicBezTo>
                    <a:pt x="2398" y="1319"/>
                    <a:pt x="2377" y="1423"/>
                    <a:pt x="2334" y="1495"/>
                  </a:cubicBezTo>
                  <a:cubicBezTo>
                    <a:pt x="2291" y="1567"/>
                    <a:pt x="2230" y="1603"/>
                    <a:pt x="2149" y="1603"/>
                  </a:cubicBezTo>
                  <a:cubicBezTo>
                    <a:pt x="2067" y="1603"/>
                    <a:pt x="2004" y="1567"/>
                    <a:pt x="1961" y="1495"/>
                  </a:cubicBezTo>
                  <a:cubicBezTo>
                    <a:pt x="1918" y="1423"/>
                    <a:pt x="1897" y="1319"/>
                    <a:pt x="1897" y="1183"/>
                  </a:cubicBezTo>
                  <a:cubicBezTo>
                    <a:pt x="1897" y="1047"/>
                    <a:pt x="1918" y="943"/>
                    <a:pt x="1961" y="871"/>
                  </a:cubicBezTo>
                  <a:cubicBezTo>
                    <a:pt x="2004" y="799"/>
                    <a:pt x="2067" y="763"/>
                    <a:pt x="2149" y="763"/>
                  </a:cubicBezTo>
                  <a:close/>
                  <a:moveTo>
                    <a:pt x="3603" y="763"/>
                  </a:moveTo>
                  <a:cubicBezTo>
                    <a:pt x="3684" y="763"/>
                    <a:pt x="3745" y="799"/>
                    <a:pt x="3788" y="871"/>
                  </a:cubicBezTo>
                  <a:cubicBezTo>
                    <a:pt x="3831" y="943"/>
                    <a:pt x="3852" y="1047"/>
                    <a:pt x="3852" y="1183"/>
                  </a:cubicBezTo>
                  <a:cubicBezTo>
                    <a:pt x="3852" y="1319"/>
                    <a:pt x="3831" y="1423"/>
                    <a:pt x="3788" y="1495"/>
                  </a:cubicBezTo>
                  <a:cubicBezTo>
                    <a:pt x="3745" y="1567"/>
                    <a:pt x="3684" y="1603"/>
                    <a:pt x="3603" y="1603"/>
                  </a:cubicBezTo>
                  <a:cubicBezTo>
                    <a:pt x="3521" y="1603"/>
                    <a:pt x="3458" y="1567"/>
                    <a:pt x="3415" y="1495"/>
                  </a:cubicBezTo>
                  <a:cubicBezTo>
                    <a:pt x="3372" y="1423"/>
                    <a:pt x="3351" y="1319"/>
                    <a:pt x="3351" y="1183"/>
                  </a:cubicBezTo>
                  <a:cubicBezTo>
                    <a:pt x="3351" y="1047"/>
                    <a:pt x="3372" y="943"/>
                    <a:pt x="3415" y="871"/>
                  </a:cubicBezTo>
                  <a:cubicBezTo>
                    <a:pt x="3458" y="799"/>
                    <a:pt x="3521" y="763"/>
                    <a:pt x="3603" y="763"/>
                  </a:cubicBezTo>
                  <a:close/>
                  <a:moveTo>
                    <a:pt x="1" y="1"/>
                  </a:moveTo>
                  <a:lnTo>
                    <a:pt x="1" y="1890"/>
                  </a:lnTo>
                  <a:lnTo>
                    <a:pt x="661" y="1890"/>
                  </a:lnTo>
                  <a:cubicBezTo>
                    <a:pt x="866" y="1890"/>
                    <a:pt x="1019" y="1846"/>
                    <a:pt x="1120" y="1756"/>
                  </a:cubicBezTo>
                  <a:cubicBezTo>
                    <a:pt x="1220" y="1667"/>
                    <a:pt x="1271" y="1531"/>
                    <a:pt x="1271" y="1349"/>
                  </a:cubicBezTo>
                  <a:cubicBezTo>
                    <a:pt x="1271" y="1230"/>
                    <a:pt x="1247" y="1129"/>
                    <a:pt x="1201" y="1047"/>
                  </a:cubicBezTo>
                  <a:cubicBezTo>
                    <a:pt x="1154" y="966"/>
                    <a:pt x="1088" y="909"/>
                    <a:pt x="1002" y="879"/>
                  </a:cubicBezTo>
                  <a:cubicBezTo>
                    <a:pt x="1069" y="848"/>
                    <a:pt x="1120" y="800"/>
                    <a:pt x="1155" y="735"/>
                  </a:cubicBezTo>
                  <a:cubicBezTo>
                    <a:pt x="1190" y="671"/>
                    <a:pt x="1208" y="593"/>
                    <a:pt x="1208" y="501"/>
                  </a:cubicBezTo>
                  <a:cubicBezTo>
                    <a:pt x="1208" y="326"/>
                    <a:pt x="1160" y="199"/>
                    <a:pt x="1064" y="120"/>
                  </a:cubicBezTo>
                  <a:cubicBezTo>
                    <a:pt x="967" y="40"/>
                    <a:pt x="812" y="1"/>
                    <a:pt x="598" y="1"/>
                  </a:cubicBezTo>
                  <a:close/>
                  <a:moveTo>
                    <a:pt x="7295" y="473"/>
                  </a:moveTo>
                  <a:lnTo>
                    <a:pt x="7778" y="1049"/>
                  </a:lnTo>
                  <a:lnTo>
                    <a:pt x="7254" y="1890"/>
                  </a:lnTo>
                  <a:lnTo>
                    <a:pt x="7637" y="1890"/>
                  </a:lnTo>
                  <a:lnTo>
                    <a:pt x="7998" y="1311"/>
                  </a:lnTo>
                  <a:lnTo>
                    <a:pt x="8091" y="1421"/>
                  </a:lnTo>
                  <a:lnTo>
                    <a:pt x="8091" y="1890"/>
                  </a:lnTo>
                  <a:lnTo>
                    <a:pt x="8461" y="1890"/>
                  </a:lnTo>
                  <a:lnTo>
                    <a:pt x="8461" y="1421"/>
                  </a:lnTo>
                  <a:lnTo>
                    <a:pt x="8554" y="1311"/>
                  </a:lnTo>
                  <a:lnTo>
                    <a:pt x="8916" y="1890"/>
                  </a:lnTo>
                  <a:lnTo>
                    <a:pt x="9299" y="1890"/>
                  </a:lnTo>
                  <a:lnTo>
                    <a:pt x="8775" y="1049"/>
                  </a:lnTo>
                  <a:lnTo>
                    <a:pt x="9258" y="473"/>
                  </a:lnTo>
                  <a:lnTo>
                    <a:pt x="8853" y="473"/>
                  </a:lnTo>
                  <a:lnTo>
                    <a:pt x="8461" y="940"/>
                  </a:lnTo>
                  <a:lnTo>
                    <a:pt x="8461" y="473"/>
                  </a:lnTo>
                  <a:lnTo>
                    <a:pt x="8091" y="473"/>
                  </a:lnTo>
                  <a:lnTo>
                    <a:pt x="8091" y="940"/>
                  </a:lnTo>
                  <a:lnTo>
                    <a:pt x="7700" y="473"/>
                  </a:lnTo>
                  <a:close/>
                  <a:moveTo>
                    <a:pt x="10943" y="473"/>
                  </a:moveTo>
                  <a:lnTo>
                    <a:pt x="10943" y="1890"/>
                  </a:lnTo>
                  <a:lnTo>
                    <a:pt x="11313" y="1890"/>
                  </a:lnTo>
                  <a:lnTo>
                    <a:pt x="11313" y="1292"/>
                  </a:lnTo>
                  <a:lnTo>
                    <a:pt x="11680" y="1292"/>
                  </a:lnTo>
                  <a:lnTo>
                    <a:pt x="11680" y="1890"/>
                  </a:lnTo>
                  <a:lnTo>
                    <a:pt x="12050" y="1890"/>
                  </a:lnTo>
                  <a:lnTo>
                    <a:pt x="12050" y="473"/>
                  </a:lnTo>
                  <a:lnTo>
                    <a:pt x="11680" y="473"/>
                  </a:lnTo>
                  <a:lnTo>
                    <a:pt x="11680" y="1012"/>
                  </a:lnTo>
                  <a:lnTo>
                    <a:pt x="11313" y="1012"/>
                  </a:lnTo>
                  <a:lnTo>
                    <a:pt x="11313" y="473"/>
                  </a:lnTo>
                  <a:close/>
                  <a:moveTo>
                    <a:pt x="12405" y="473"/>
                  </a:moveTo>
                  <a:lnTo>
                    <a:pt x="12405" y="1890"/>
                  </a:lnTo>
                  <a:lnTo>
                    <a:pt x="12790" y="1890"/>
                  </a:lnTo>
                  <a:lnTo>
                    <a:pt x="13163" y="1136"/>
                  </a:lnTo>
                  <a:lnTo>
                    <a:pt x="13163" y="1890"/>
                  </a:lnTo>
                  <a:lnTo>
                    <a:pt x="13533" y="1890"/>
                  </a:lnTo>
                  <a:lnTo>
                    <a:pt x="13533" y="473"/>
                  </a:lnTo>
                  <a:lnTo>
                    <a:pt x="13148" y="473"/>
                  </a:lnTo>
                  <a:lnTo>
                    <a:pt x="12775" y="1227"/>
                  </a:lnTo>
                  <a:lnTo>
                    <a:pt x="12775" y="473"/>
                  </a:lnTo>
                  <a:close/>
                  <a:moveTo>
                    <a:pt x="14331" y="473"/>
                  </a:moveTo>
                  <a:cubicBezTo>
                    <a:pt x="14165" y="473"/>
                    <a:pt x="14045" y="506"/>
                    <a:pt x="13971" y="572"/>
                  </a:cubicBezTo>
                  <a:cubicBezTo>
                    <a:pt x="13897" y="637"/>
                    <a:pt x="13860" y="737"/>
                    <a:pt x="13860" y="872"/>
                  </a:cubicBezTo>
                  <a:cubicBezTo>
                    <a:pt x="13860" y="961"/>
                    <a:pt x="13882" y="1042"/>
                    <a:pt x="13925" y="1114"/>
                  </a:cubicBezTo>
                  <a:cubicBezTo>
                    <a:pt x="13969" y="1186"/>
                    <a:pt x="14020" y="1243"/>
                    <a:pt x="14078" y="1284"/>
                  </a:cubicBezTo>
                  <a:lnTo>
                    <a:pt x="13775" y="1890"/>
                  </a:lnTo>
                  <a:lnTo>
                    <a:pt x="14136" y="1890"/>
                  </a:lnTo>
                  <a:lnTo>
                    <a:pt x="14395" y="1373"/>
                  </a:lnTo>
                  <a:lnTo>
                    <a:pt x="14525" y="1373"/>
                  </a:lnTo>
                  <a:lnTo>
                    <a:pt x="14525" y="1890"/>
                  </a:lnTo>
                  <a:lnTo>
                    <a:pt x="14895" y="1890"/>
                  </a:lnTo>
                  <a:lnTo>
                    <a:pt x="14895" y="473"/>
                  </a:lnTo>
                  <a:close/>
                  <a:moveTo>
                    <a:pt x="2149" y="439"/>
                  </a:moveTo>
                  <a:cubicBezTo>
                    <a:pt x="1949" y="439"/>
                    <a:pt x="1793" y="504"/>
                    <a:pt x="1680" y="636"/>
                  </a:cubicBezTo>
                  <a:cubicBezTo>
                    <a:pt x="1568" y="768"/>
                    <a:pt x="1511" y="950"/>
                    <a:pt x="1511" y="1183"/>
                  </a:cubicBezTo>
                  <a:cubicBezTo>
                    <a:pt x="1511" y="1416"/>
                    <a:pt x="1568" y="1598"/>
                    <a:pt x="1680" y="1730"/>
                  </a:cubicBezTo>
                  <a:cubicBezTo>
                    <a:pt x="1793" y="1861"/>
                    <a:pt x="1949" y="1927"/>
                    <a:pt x="2149" y="1927"/>
                  </a:cubicBezTo>
                  <a:cubicBezTo>
                    <a:pt x="2348" y="1927"/>
                    <a:pt x="2504" y="1861"/>
                    <a:pt x="2616" y="1730"/>
                  </a:cubicBezTo>
                  <a:cubicBezTo>
                    <a:pt x="2728" y="1598"/>
                    <a:pt x="2784" y="1416"/>
                    <a:pt x="2784" y="1183"/>
                  </a:cubicBezTo>
                  <a:cubicBezTo>
                    <a:pt x="2784" y="950"/>
                    <a:pt x="2728" y="768"/>
                    <a:pt x="2616" y="636"/>
                  </a:cubicBezTo>
                  <a:cubicBezTo>
                    <a:pt x="2504" y="504"/>
                    <a:pt x="2348" y="439"/>
                    <a:pt x="2149" y="439"/>
                  </a:cubicBezTo>
                  <a:close/>
                  <a:moveTo>
                    <a:pt x="3603" y="439"/>
                  </a:moveTo>
                  <a:cubicBezTo>
                    <a:pt x="3403" y="439"/>
                    <a:pt x="3247" y="504"/>
                    <a:pt x="3134" y="636"/>
                  </a:cubicBezTo>
                  <a:cubicBezTo>
                    <a:pt x="3022" y="768"/>
                    <a:pt x="2965" y="950"/>
                    <a:pt x="2965" y="1183"/>
                  </a:cubicBezTo>
                  <a:cubicBezTo>
                    <a:pt x="2965" y="1416"/>
                    <a:pt x="3022" y="1598"/>
                    <a:pt x="3134" y="1730"/>
                  </a:cubicBezTo>
                  <a:cubicBezTo>
                    <a:pt x="3247" y="1861"/>
                    <a:pt x="3403" y="1927"/>
                    <a:pt x="3603" y="1927"/>
                  </a:cubicBezTo>
                  <a:cubicBezTo>
                    <a:pt x="3802" y="1927"/>
                    <a:pt x="3958" y="1861"/>
                    <a:pt x="4070" y="1730"/>
                  </a:cubicBezTo>
                  <a:cubicBezTo>
                    <a:pt x="4182" y="1598"/>
                    <a:pt x="4238" y="1416"/>
                    <a:pt x="4238" y="1183"/>
                  </a:cubicBezTo>
                  <a:cubicBezTo>
                    <a:pt x="4238" y="950"/>
                    <a:pt x="4182" y="768"/>
                    <a:pt x="4070" y="636"/>
                  </a:cubicBezTo>
                  <a:cubicBezTo>
                    <a:pt x="3958" y="504"/>
                    <a:pt x="3802" y="439"/>
                    <a:pt x="3603" y="439"/>
                  </a:cubicBezTo>
                  <a:close/>
                  <a:moveTo>
                    <a:pt x="10062" y="439"/>
                  </a:moveTo>
                  <a:cubicBezTo>
                    <a:pt x="9862" y="439"/>
                    <a:pt x="9705" y="505"/>
                    <a:pt x="9591" y="637"/>
                  </a:cubicBezTo>
                  <a:cubicBezTo>
                    <a:pt x="9477" y="770"/>
                    <a:pt x="9420" y="952"/>
                    <a:pt x="9420" y="1183"/>
                  </a:cubicBezTo>
                  <a:cubicBezTo>
                    <a:pt x="9420" y="1418"/>
                    <a:pt x="9478" y="1601"/>
                    <a:pt x="9594" y="1732"/>
                  </a:cubicBezTo>
                  <a:cubicBezTo>
                    <a:pt x="9711" y="1862"/>
                    <a:pt x="9873" y="1927"/>
                    <a:pt x="10083" y="1927"/>
                  </a:cubicBezTo>
                  <a:cubicBezTo>
                    <a:pt x="10170" y="1927"/>
                    <a:pt x="10258" y="1917"/>
                    <a:pt x="10345" y="1896"/>
                  </a:cubicBezTo>
                  <a:cubicBezTo>
                    <a:pt x="10433" y="1875"/>
                    <a:pt x="10520" y="1845"/>
                    <a:pt x="10608" y="1804"/>
                  </a:cubicBezTo>
                  <a:lnTo>
                    <a:pt x="10608" y="1455"/>
                  </a:lnTo>
                  <a:cubicBezTo>
                    <a:pt x="10522" y="1512"/>
                    <a:pt x="10438" y="1555"/>
                    <a:pt x="10356" y="1583"/>
                  </a:cubicBezTo>
                  <a:cubicBezTo>
                    <a:pt x="10274" y="1612"/>
                    <a:pt x="10195" y="1626"/>
                    <a:pt x="10117" y="1626"/>
                  </a:cubicBezTo>
                  <a:cubicBezTo>
                    <a:pt x="10020" y="1626"/>
                    <a:pt x="9945" y="1599"/>
                    <a:pt x="9892" y="1546"/>
                  </a:cubicBezTo>
                  <a:cubicBezTo>
                    <a:pt x="9838" y="1493"/>
                    <a:pt x="9806" y="1413"/>
                    <a:pt x="9798" y="1307"/>
                  </a:cubicBezTo>
                  <a:lnTo>
                    <a:pt x="10663" y="1307"/>
                  </a:lnTo>
                  <a:lnTo>
                    <a:pt x="10663" y="1178"/>
                  </a:lnTo>
                  <a:cubicBezTo>
                    <a:pt x="10663" y="953"/>
                    <a:pt x="10608" y="774"/>
                    <a:pt x="10499" y="640"/>
                  </a:cubicBezTo>
                  <a:cubicBezTo>
                    <a:pt x="10390" y="506"/>
                    <a:pt x="10244" y="439"/>
                    <a:pt x="10062" y="439"/>
                  </a:cubicBezTo>
                  <a:close/>
                  <a:moveTo>
                    <a:pt x="5260" y="439"/>
                  </a:moveTo>
                  <a:cubicBezTo>
                    <a:pt x="5179" y="439"/>
                    <a:pt x="5108" y="458"/>
                    <a:pt x="5046" y="498"/>
                  </a:cubicBezTo>
                  <a:cubicBezTo>
                    <a:pt x="4984" y="537"/>
                    <a:pt x="4927" y="598"/>
                    <a:pt x="4876" y="680"/>
                  </a:cubicBezTo>
                  <a:lnTo>
                    <a:pt x="4876" y="473"/>
                  </a:lnTo>
                  <a:lnTo>
                    <a:pt x="4506" y="473"/>
                  </a:lnTo>
                  <a:lnTo>
                    <a:pt x="4506" y="2429"/>
                  </a:lnTo>
                  <a:lnTo>
                    <a:pt x="4876" y="2429"/>
                  </a:lnTo>
                  <a:lnTo>
                    <a:pt x="4876" y="1685"/>
                  </a:lnTo>
                  <a:cubicBezTo>
                    <a:pt x="4927" y="1768"/>
                    <a:pt x="4984" y="1829"/>
                    <a:pt x="5046" y="1868"/>
                  </a:cubicBezTo>
                  <a:cubicBezTo>
                    <a:pt x="5108" y="1907"/>
                    <a:pt x="5179" y="1927"/>
                    <a:pt x="5260" y="1927"/>
                  </a:cubicBezTo>
                  <a:cubicBezTo>
                    <a:pt x="5402" y="1927"/>
                    <a:pt x="5519" y="1858"/>
                    <a:pt x="5611" y="1719"/>
                  </a:cubicBezTo>
                  <a:cubicBezTo>
                    <a:pt x="5703" y="1580"/>
                    <a:pt x="5748" y="1401"/>
                    <a:pt x="5748" y="1183"/>
                  </a:cubicBezTo>
                  <a:cubicBezTo>
                    <a:pt x="5748" y="964"/>
                    <a:pt x="5703" y="786"/>
                    <a:pt x="5611" y="647"/>
                  </a:cubicBezTo>
                  <a:cubicBezTo>
                    <a:pt x="5519" y="508"/>
                    <a:pt x="5402" y="439"/>
                    <a:pt x="5260" y="439"/>
                  </a:cubicBezTo>
                  <a:close/>
                  <a:moveTo>
                    <a:pt x="5869" y="473"/>
                  </a:moveTo>
                  <a:lnTo>
                    <a:pt x="6385" y="1945"/>
                  </a:lnTo>
                  <a:lnTo>
                    <a:pt x="6375" y="1984"/>
                  </a:lnTo>
                  <a:cubicBezTo>
                    <a:pt x="6359" y="2047"/>
                    <a:pt x="6336" y="2091"/>
                    <a:pt x="6308" y="2116"/>
                  </a:cubicBezTo>
                  <a:cubicBezTo>
                    <a:pt x="6279" y="2140"/>
                    <a:pt x="6234" y="2152"/>
                    <a:pt x="6171" y="2152"/>
                  </a:cubicBezTo>
                  <a:lnTo>
                    <a:pt x="6055" y="2152"/>
                  </a:lnTo>
                  <a:lnTo>
                    <a:pt x="6055" y="2450"/>
                  </a:lnTo>
                  <a:lnTo>
                    <a:pt x="6269" y="2450"/>
                  </a:lnTo>
                  <a:cubicBezTo>
                    <a:pt x="6376" y="2450"/>
                    <a:pt x="6462" y="2418"/>
                    <a:pt x="6527" y="2355"/>
                  </a:cubicBezTo>
                  <a:cubicBezTo>
                    <a:pt x="6592" y="2293"/>
                    <a:pt x="6649" y="2182"/>
                    <a:pt x="6698" y="2024"/>
                  </a:cubicBezTo>
                  <a:lnTo>
                    <a:pt x="7185" y="473"/>
                  </a:lnTo>
                  <a:lnTo>
                    <a:pt x="6815" y="473"/>
                  </a:lnTo>
                  <a:lnTo>
                    <a:pt x="6550" y="1435"/>
                  </a:lnTo>
                  <a:lnTo>
                    <a:pt x="6239" y="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43900" y="1263475"/>
              <a:ext cx="55575" cy="1193550"/>
            </a:xfrm>
            <a:custGeom>
              <a:rect b="b" l="l" r="r" t="t"/>
              <a:pathLst>
                <a:path extrusionOk="0" fill="none" h="47742" w="2223">
                  <a:moveTo>
                    <a:pt x="1" y="1"/>
                  </a:moveTo>
                  <a:lnTo>
                    <a:pt x="1" y="47742"/>
                  </a:lnTo>
                  <a:lnTo>
                    <a:pt x="2223" y="47742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91525" y="2441450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623"/>
                  </a:moveTo>
                  <a:lnTo>
                    <a:pt x="0" y="1193"/>
                  </a:lnTo>
                  <a:lnTo>
                    <a:pt x="106" y="830"/>
                  </a:lnTo>
                  <a:lnTo>
                    <a:pt x="106" y="415"/>
                  </a:lnTo>
                  <a:lnTo>
                    <a:pt x="0" y="1"/>
                  </a:lnTo>
                  <a:lnTo>
                    <a:pt x="1217" y="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43900" y="1263475"/>
              <a:ext cx="55575" cy="809975"/>
            </a:xfrm>
            <a:custGeom>
              <a:rect b="b" l="l" r="r" t="t"/>
              <a:pathLst>
                <a:path extrusionOk="0" fill="none" h="32399" w="2223">
                  <a:moveTo>
                    <a:pt x="1" y="1"/>
                  </a:moveTo>
                  <a:lnTo>
                    <a:pt x="1" y="32398"/>
                  </a:lnTo>
                  <a:lnTo>
                    <a:pt x="2223" y="32398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91525" y="2059175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570"/>
                  </a:moveTo>
                  <a:lnTo>
                    <a:pt x="0" y="1192"/>
                  </a:lnTo>
                  <a:lnTo>
                    <a:pt x="106" y="778"/>
                  </a:lnTo>
                  <a:lnTo>
                    <a:pt x="106" y="415"/>
                  </a:lnTo>
                  <a:lnTo>
                    <a:pt x="0" y="0"/>
                  </a:lnTo>
                  <a:lnTo>
                    <a:pt x="1217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43900" y="1232375"/>
              <a:ext cx="55575" cy="458775"/>
            </a:xfrm>
            <a:custGeom>
              <a:rect b="b" l="l" r="r" t="t"/>
              <a:pathLst>
                <a:path extrusionOk="0" fill="none" h="18351" w="2223">
                  <a:moveTo>
                    <a:pt x="1" y="1"/>
                  </a:moveTo>
                  <a:lnTo>
                    <a:pt x="1" y="18351"/>
                  </a:lnTo>
                  <a:lnTo>
                    <a:pt x="2223" y="18351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91525" y="1676875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571"/>
                  </a:moveTo>
                  <a:lnTo>
                    <a:pt x="0" y="1193"/>
                  </a:lnTo>
                  <a:lnTo>
                    <a:pt x="106" y="778"/>
                  </a:lnTo>
                  <a:lnTo>
                    <a:pt x="106" y="363"/>
                  </a:lnTo>
                  <a:lnTo>
                    <a:pt x="0" y="1"/>
                  </a:lnTo>
                  <a:lnTo>
                    <a:pt x="1217" y="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3900" y="1232375"/>
              <a:ext cx="55575" cy="76500"/>
            </a:xfrm>
            <a:custGeom>
              <a:rect b="b" l="l" r="r" t="t"/>
              <a:pathLst>
                <a:path extrusionOk="0" fill="none" h="3060" w="2223">
                  <a:moveTo>
                    <a:pt x="1" y="1"/>
                  </a:moveTo>
                  <a:lnTo>
                    <a:pt x="1" y="3059"/>
                  </a:lnTo>
                  <a:lnTo>
                    <a:pt x="2223" y="3059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91525" y="1293300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622"/>
                  </a:moveTo>
                  <a:lnTo>
                    <a:pt x="0" y="1192"/>
                  </a:lnTo>
                  <a:lnTo>
                    <a:pt x="106" y="830"/>
                  </a:lnTo>
                  <a:lnTo>
                    <a:pt x="106" y="415"/>
                  </a:lnTo>
                  <a:lnTo>
                    <a:pt x="0" y="0"/>
                  </a:lnTo>
                  <a:lnTo>
                    <a:pt x="1217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3900" y="926550"/>
              <a:ext cx="55575" cy="305850"/>
            </a:xfrm>
            <a:custGeom>
              <a:rect b="b" l="l" r="r" t="t"/>
              <a:pathLst>
                <a:path extrusionOk="0" fill="none" h="12234" w="2223">
                  <a:moveTo>
                    <a:pt x="1" y="12234"/>
                  </a:moveTo>
                  <a:lnTo>
                    <a:pt x="1" y="1"/>
                  </a:lnTo>
                  <a:lnTo>
                    <a:pt x="2223" y="1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1525" y="911000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623"/>
                  </a:moveTo>
                  <a:lnTo>
                    <a:pt x="0" y="1193"/>
                  </a:lnTo>
                  <a:lnTo>
                    <a:pt x="106" y="830"/>
                  </a:lnTo>
                  <a:lnTo>
                    <a:pt x="106" y="415"/>
                  </a:lnTo>
                  <a:lnTo>
                    <a:pt x="0" y="1"/>
                  </a:lnTo>
                  <a:lnTo>
                    <a:pt x="1217" y="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43900" y="542975"/>
              <a:ext cx="55575" cy="460050"/>
            </a:xfrm>
            <a:custGeom>
              <a:rect b="b" l="l" r="r" t="t"/>
              <a:pathLst>
                <a:path extrusionOk="0" fill="none" h="18402" w="2223">
                  <a:moveTo>
                    <a:pt x="1" y="18402"/>
                  </a:moveTo>
                  <a:lnTo>
                    <a:pt x="1" y="0"/>
                  </a:lnTo>
                  <a:lnTo>
                    <a:pt x="2223" y="0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391525" y="528725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570"/>
                  </a:moveTo>
                  <a:lnTo>
                    <a:pt x="0" y="1192"/>
                  </a:lnTo>
                  <a:lnTo>
                    <a:pt x="106" y="778"/>
                  </a:lnTo>
                  <a:lnTo>
                    <a:pt x="106" y="363"/>
                  </a:lnTo>
                  <a:lnTo>
                    <a:pt x="0" y="0"/>
                  </a:lnTo>
                  <a:lnTo>
                    <a:pt x="1217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43900" y="160675"/>
              <a:ext cx="55575" cy="1071725"/>
            </a:xfrm>
            <a:custGeom>
              <a:rect b="b" l="l" r="r" t="t"/>
              <a:pathLst>
                <a:path extrusionOk="0" fill="none" h="42869" w="2223">
                  <a:moveTo>
                    <a:pt x="1" y="42869"/>
                  </a:moveTo>
                  <a:lnTo>
                    <a:pt x="1" y="1"/>
                  </a:lnTo>
                  <a:lnTo>
                    <a:pt x="2223" y="1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1525" y="146425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571"/>
                  </a:moveTo>
                  <a:lnTo>
                    <a:pt x="0" y="1193"/>
                  </a:lnTo>
                  <a:lnTo>
                    <a:pt x="106" y="778"/>
                  </a:lnTo>
                  <a:lnTo>
                    <a:pt x="106" y="363"/>
                  </a:lnTo>
                  <a:lnTo>
                    <a:pt x="0" y="0"/>
                  </a:lnTo>
                  <a:lnTo>
                    <a:pt x="1217" y="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1148125" y="53125"/>
              <a:ext cx="1866450" cy="305850"/>
            </a:xfrm>
            <a:custGeom>
              <a:rect b="b" l="l" r="r" t="t"/>
              <a:pathLst>
                <a:path extrusionOk="0" h="12234" w="74658">
                  <a:moveTo>
                    <a:pt x="1" y="12234"/>
                  </a:moveTo>
                  <a:lnTo>
                    <a:pt x="74657" y="12234"/>
                  </a:lnTo>
                  <a:lnTo>
                    <a:pt x="74657" y="0"/>
                  </a:lnTo>
                  <a:lnTo>
                    <a:pt x="1" y="0"/>
                  </a:lnTo>
                  <a:lnTo>
                    <a:pt x="1" y="12234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1101850" y="7775"/>
              <a:ext cx="1866425" cy="305850"/>
            </a:xfrm>
            <a:custGeom>
              <a:rect b="b" l="l" r="r" t="t"/>
              <a:pathLst>
                <a:path extrusionOk="0" h="12234" w="74657">
                  <a:moveTo>
                    <a:pt x="0" y="12233"/>
                  </a:moveTo>
                  <a:lnTo>
                    <a:pt x="74656" y="12233"/>
                  </a:lnTo>
                  <a:lnTo>
                    <a:pt x="74656" y="0"/>
                  </a:lnTo>
                  <a:lnTo>
                    <a:pt x="0" y="0"/>
                  </a:lnTo>
                  <a:lnTo>
                    <a:pt x="0" y="12233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102950" y="38975"/>
              <a:ext cx="870450" cy="52700"/>
            </a:xfrm>
            <a:custGeom>
              <a:rect b="b" l="l" r="r" t="t"/>
              <a:pathLst>
                <a:path extrusionOk="0" h="2108" w="34818">
                  <a:moveTo>
                    <a:pt x="27326" y="1"/>
                  </a:moveTo>
                  <a:cubicBezTo>
                    <a:pt x="27331" y="102"/>
                    <a:pt x="27353" y="178"/>
                    <a:pt x="27391" y="229"/>
                  </a:cubicBezTo>
                  <a:cubicBezTo>
                    <a:pt x="27430" y="280"/>
                    <a:pt x="27484" y="306"/>
                    <a:pt x="27555" y="306"/>
                  </a:cubicBezTo>
                  <a:cubicBezTo>
                    <a:pt x="27626" y="306"/>
                    <a:pt x="27681" y="280"/>
                    <a:pt x="27719" y="229"/>
                  </a:cubicBezTo>
                  <a:cubicBezTo>
                    <a:pt x="27758" y="178"/>
                    <a:pt x="27779" y="102"/>
                    <a:pt x="27784" y="1"/>
                  </a:cubicBezTo>
                  <a:lnTo>
                    <a:pt x="27698" y="1"/>
                  </a:lnTo>
                  <a:cubicBezTo>
                    <a:pt x="27692" y="54"/>
                    <a:pt x="27677" y="94"/>
                    <a:pt x="27653" y="121"/>
                  </a:cubicBezTo>
                  <a:cubicBezTo>
                    <a:pt x="27630" y="147"/>
                    <a:pt x="27597" y="160"/>
                    <a:pt x="27555" y="160"/>
                  </a:cubicBezTo>
                  <a:cubicBezTo>
                    <a:pt x="27513" y="160"/>
                    <a:pt x="27480" y="147"/>
                    <a:pt x="27456" y="120"/>
                  </a:cubicBezTo>
                  <a:cubicBezTo>
                    <a:pt x="27432" y="94"/>
                    <a:pt x="27418" y="54"/>
                    <a:pt x="27412" y="1"/>
                  </a:cubicBezTo>
                  <a:close/>
                  <a:moveTo>
                    <a:pt x="3290" y="621"/>
                  </a:moveTo>
                  <a:cubicBezTo>
                    <a:pt x="3341" y="621"/>
                    <a:pt x="3383" y="635"/>
                    <a:pt x="3415" y="663"/>
                  </a:cubicBezTo>
                  <a:cubicBezTo>
                    <a:pt x="3447" y="691"/>
                    <a:pt x="3463" y="731"/>
                    <a:pt x="3463" y="783"/>
                  </a:cubicBezTo>
                  <a:cubicBezTo>
                    <a:pt x="3463" y="836"/>
                    <a:pt x="3447" y="877"/>
                    <a:pt x="3415" y="906"/>
                  </a:cubicBezTo>
                  <a:cubicBezTo>
                    <a:pt x="3383" y="935"/>
                    <a:pt x="3341" y="950"/>
                    <a:pt x="3290" y="950"/>
                  </a:cubicBezTo>
                  <a:lnTo>
                    <a:pt x="3113" y="950"/>
                  </a:lnTo>
                  <a:lnTo>
                    <a:pt x="3113" y="621"/>
                  </a:lnTo>
                  <a:close/>
                  <a:moveTo>
                    <a:pt x="16334" y="621"/>
                  </a:moveTo>
                  <a:cubicBezTo>
                    <a:pt x="16385" y="621"/>
                    <a:pt x="16427" y="635"/>
                    <a:pt x="16459" y="663"/>
                  </a:cubicBezTo>
                  <a:cubicBezTo>
                    <a:pt x="16491" y="691"/>
                    <a:pt x="16507" y="731"/>
                    <a:pt x="16507" y="783"/>
                  </a:cubicBezTo>
                  <a:cubicBezTo>
                    <a:pt x="16507" y="836"/>
                    <a:pt x="16491" y="877"/>
                    <a:pt x="16459" y="906"/>
                  </a:cubicBezTo>
                  <a:cubicBezTo>
                    <a:pt x="16427" y="935"/>
                    <a:pt x="16385" y="950"/>
                    <a:pt x="16334" y="950"/>
                  </a:cubicBezTo>
                  <a:lnTo>
                    <a:pt x="16157" y="950"/>
                  </a:lnTo>
                  <a:lnTo>
                    <a:pt x="16157" y="621"/>
                  </a:lnTo>
                  <a:close/>
                  <a:moveTo>
                    <a:pt x="6769" y="601"/>
                  </a:moveTo>
                  <a:cubicBezTo>
                    <a:pt x="6835" y="601"/>
                    <a:pt x="6888" y="633"/>
                    <a:pt x="6928" y="697"/>
                  </a:cubicBezTo>
                  <a:cubicBezTo>
                    <a:pt x="6969" y="761"/>
                    <a:pt x="6989" y="846"/>
                    <a:pt x="6990" y="953"/>
                  </a:cubicBezTo>
                  <a:lnTo>
                    <a:pt x="6510" y="954"/>
                  </a:lnTo>
                  <a:cubicBezTo>
                    <a:pt x="6517" y="842"/>
                    <a:pt x="6543" y="756"/>
                    <a:pt x="6588" y="694"/>
                  </a:cubicBezTo>
                  <a:cubicBezTo>
                    <a:pt x="6633" y="632"/>
                    <a:pt x="6693" y="601"/>
                    <a:pt x="6769" y="601"/>
                  </a:cubicBezTo>
                  <a:close/>
                  <a:moveTo>
                    <a:pt x="9646" y="601"/>
                  </a:moveTo>
                  <a:cubicBezTo>
                    <a:pt x="9712" y="601"/>
                    <a:pt x="9765" y="633"/>
                    <a:pt x="9805" y="697"/>
                  </a:cubicBezTo>
                  <a:cubicBezTo>
                    <a:pt x="9846" y="761"/>
                    <a:pt x="9866" y="846"/>
                    <a:pt x="9867" y="953"/>
                  </a:cubicBezTo>
                  <a:lnTo>
                    <a:pt x="9387" y="954"/>
                  </a:lnTo>
                  <a:cubicBezTo>
                    <a:pt x="9394" y="842"/>
                    <a:pt x="9420" y="756"/>
                    <a:pt x="9465" y="694"/>
                  </a:cubicBezTo>
                  <a:cubicBezTo>
                    <a:pt x="9510" y="632"/>
                    <a:pt x="9570" y="601"/>
                    <a:pt x="9646" y="601"/>
                  </a:cubicBezTo>
                  <a:close/>
                  <a:moveTo>
                    <a:pt x="13754" y="601"/>
                  </a:moveTo>
                  <a:cubicBezTo>
                    <a:pt x="13820" y="601"/>
                    <a:pt x="13873" y="633"/>
                    <a:pt x="13913" y="697"/>
                  </a:cubicBezTo>
                  <a:cubicBezTo>
                    <a:pt x="13954" y="761"/>
                    <a:pt x="13974" y="846"/>
                    <a:pt x="13975" y="953"/>
                  </a:cubicBezTo>
                  <a:lnTo>
                    <a:pt x="13495" y="954"/>
                  </a:lnTo>
                  <a:cubicBezTo>
                    <a:pt x="13502" y="842"/>
                    <a:pt x="13528" y="756"/>
                    <a:pt x="13573" y="694"/>
                  </a:cubicBezTo>
                  <a:cubicBezTo>
                    <a:pt x="13618" y="632"/>
                    <a:pt x="13678" y="601"/>
                    <a:pt x="13754" y="601"/>
                  </a:cubicBezTo>
                  <a:close/>
                  <a:moveTo>
                    <a:pt x="1" y="971"/>
                  </a:moveTo>
                  <a:lnTo>
                    <a:pt x="1" y="1146"/>
                  </a:lnTo>
                  <a:lnTo>
                    <a:pt x="395" y="1146"/>
                  </a:lnTo>
                  <a:lnTo>
                    <a:pt x="395" y="971"/>
                  </a:lnTo>
                  <a:close/>
                  <a:moveTo>
                    <a:pt x="3305" y="1106"/>
                  </a:moveTo>
                  <a:cubicBezTo>
                    <a:pt x="3367" y="1106"/>
                    <a:pt x="3413" y="1123"/>
                    <a:pt x="3446" y="1156"/>
                  </a:cubicBezTo>
                  <a:cubicBezTo>
                    <a:pt x="3478" y="1190"/>
                    <a:pt x="3494" y="1238"/>
                    <a:pt x="3494" y="1302"/>
                  </a:cubicBezTo>
                  <a:cubicBezTo>
                    <a:pt x="3494" y="1366"/>
                    <a:pt x="3478" y="1414"/>
                    <a:pt x="3446" y="1448"/>
                  </a:cubicBezTo>
                  <a:cubicBezTo>
                    <a:pt x="3413" y="1482"/>
                    <a:pt x="3367" y="1499"/>
                    <a:pt x="3305" y="1499"/>
                  </a:cubicBezTo>
                  <a:lnTo>
                    <a:pt x="3113" y="1499"/>
                  </a:lnTo>
                  <a:lnTo>
                    <a:pt x="3113" y="1106"/>
                  </a:lnTo>
                  <a:close/>
                  <a:moveTo>
                    <a:pt x="4190" y="1106"/>
                  </a:moveTo>
                  <a:cubicBezTo>
                    <a:pt x="4251" y="1106"/>
                    <a:pt x="4298" y="1123"/>
                    <a:pt x="4330" y="1156"/>
                  </a:cubicBezTo>
                  <a:cubicBezTo>
                    <a:pt x="4362" y="1190"/>
                    <a:pt x="4378" y="1238"/>
                    <a:pt x="4378" y="1302"/>
                  </a:cubicBezTo>
                  <a:cubicBezTo>
                    <a:pt x="4378" y="1366"/>
                    <a:pt x="4362" y="1414"/>
                    <a:pt x="4330" y="1448"/>
                  </a:cubicBezTo>
                  <a:cubicBezTo>
                    <a:pt x="4298" y="1482"/>
                    <a:pt x="4251" y="1499"/>
                    <a:pt x="4190" y="1499"/>
                  </a:cubicBezTo>
                  <a:lnTo>
                    <a:pt x="3998" y="1499"/>
                  </a:lnTo>
                  <a:lnTo>
                    <a:pt x="3998" y="1106"/>
                  </a:lnTo>
                  <a:close/>
                  <a:moveTo>
                    <a:pt x="16349" y="1106"/>
                  </a:moveTo>
                  <a:cubicBezTo>
                    <a:pt x="16411" y="1106"/>
                    <a:pt x="16457" y="1123"/>
                    <a:pt x="16490" y="1156"/>
                  </a:cubicBezTo>
                  <a:cubicBezTo>
                    <a:pt x="16522" y="1190"/>
                    <a:pt x="16538" y="1238"/>
                    <a:pt x="16538" y="1302"/>
                  </a:cubicBezTo>
                  <a:cubicBezTo>
                    <a:pt x="16538" y="1366"/>
                    <a:pt x="16522" y="1414"/>
                    <a:pt x="16490" y="1448"/>
                  </a:cubicBezTo>
                  <a:cubicBezTo>
                    <a:pt x="16457" y="1482"/>
                    <a:pt x="16411" y="1499"/>
                    <a:pt x="16349" y="1499"/>
                  </a:cubicBezTo>
                  <a:lnTo>
                    <a:pt x="16157" y="1499"/>
                  </a:lnTo>
                  <a:lnTo>
                    <a:pt x="16157" y="1106"/>
                  </a:lnTo>
                  <a:close/>
                  <a:moveTo>
                    <a:pt x="2384" y="601"/>
                  </a:moveTo>
                  <a:cubicBezTo>
                    <a:pt x="2456" y="601"/>
                    <a:pt x="2513" y="643"/>
                    <a:pt x="2555" y="725"/>
                  </a:cubicBezTo>
                  <a:cubicBezTo>
                    <a:pt x="2597" y="808"/>
                    <a:pt x="2618" y="920"/>
                    <a:pt x="2618" y="1061"/>
                  </a:cubicBezTo>
                  <a:cubicBezTo>
                    <a:pt x="2618" y="1202"/>
                    <a:pt x="2597" y="1314"/>
                    <a:pt x="2555" y="1397"/>
                  </a:cubicBezTo>
                  <a:cubicBezTo>
                    <a:pt x="2513" y="1479"/>
                    <a:pt x="2456" y="1520"/>
                    <a:pt x="2384" y="1520"/>
                  </a:cubicBezTo>
                  <a:cubicBezTo>
                    <a:pt x="2312" y="1520"/>
                    <a:pt x="2255" y="1479"/>
                    <a:pt x="2213" y="1397"/>
                  </a:cubicBezTo>
                  <a:cubicBezTo>
                    <a:pt x="2171" y="1315"/>
                    <a:pt x="2150" y="1203"/>
                    <a:pt x="2150" y="1061"/>
                  </a:cubicBezTo>
                  <a:cubicBezTo>
                    <a:pt x="2150" y="918"/>
                    <a:pt x="2171" y="806"/>
                    <a:pt x="2213" y="724"/>
                  </a:cubicBezTo>
                  <a:cubicBezTo>
                    <a:pt x="2255" y="642"/>
                    <a:pt x="2312" y="601"/>
                    <a:pt x="2384" y="601"/>
                  </a:cubicBezTo>
                  <a:close/>
                  <a:moveTo>
                    <a:pt x="19905" y="601"/>
                  </a:moveTo>
                  <a:cubicBezTo>
                    <a:pt x="19977" y="601"/>
                    <a:pt x="20034" y="643"/>
                    <a:pt x="20076" y="725"/>
                  </a:cubicBezTo>
                  <a:cubicBezTo>
                    <a:pt x="20118" y="808"/>
                    <a:pt x="20139" y="920"/>
                    <a:pt x="20139" y="1061"/>
                  </a:cubicBezTo>
                  <a:cubicBezTo>
                    <a:pt x="20139" y="1202"/>
                    <a:pt x="20118" y="1314"/>
                    <a:pt x="20076" y="1397"/>
                  </a:cubicBezTo>
                  <a:cubicBezTo>
                    <a:pt x="20034" y="1479"/>
                    <a:pt x="19977" y="1520"/>
                    <a:pt x="19905" y="1520"/>
                  </a:cubicBezTo>
                  <a:cubicBezTo>
                    <a:pt x="19833" y="1520"/>
                    <a:pt x="19776" y="1479"/>
                    <a:pt x="19734" y="1397"/>
                  </a:cubicBezTo>
                  <a:cubicBezTo>
                    <a:pt x="19692" y="1315"/>
                    <a:pt x="19671" y="1203"/>
                    <a:pt x="19671" y="1061"/>
                  </a:cubicBezTo>
                  <a:cubicBezTo>
                    <a:pt x="19671" y="918"/>
                    <a:pt x="19692" y="806"/>
                    <a:pt x="19734" y="724"/>
                  </a:cubicBezTo>
                  <a:cubicBezTo>
                    <a:pt x="19776" y="642"/>
                    <a:pt x="19833" y="601"/>
                    <a:pt x="19905" y="601"/>
                  </a:cubicBezTo>
                  <a:close/>
                  <a:moveTo>
                    <a:pt x="21695" y="601"/>
                  </a:moveTo>
                  <a:cubicBezTo>
                    <a:pt x="21767" y="601"/>
                    <a:pt x="21824" y="643"/>
                    <a:pt x="21866" y="725"/>
                  </a:cubicBezTo>
                  <a:cubicBezTo>
                    <a:pt x="21908" y="808"/>
                    <a:pt x="21929" y="920"/>
                    <a:pt x="21929" y="1061"/>
                  </a:cubicBezTo>
                  <a:cubicBezTo>
                    <a:pt x="21929" y="1202"/>
                    <a:pt x="21908" y="1314"/>
                    <a:pt x="21866" y="1397"/>
                  </a:cubicBezTo>
                  <a:cubicBezTo>
                    <a:pt x="21824" y="1479"/>
                    <a:pt x="21767" y="1520"/>
                    <a:pt x="21695" y="1520"/>
                  </a:cubicBezTo>
                  <a:cubicBezTo>
                    <a:pt x="21623" y="1520"/>
                    <a:pt x="21566" y="1479"/>
                    <a:pt x="21524" y="1397"/>
                  </a:cubicBezTo>
                  <a:cubicBezTo>
                    <a:pt x="21482" y="1315"/>
                    <a:pt x="21461" y="1203"/>
                    <a:pt x="21461" y="1061"/>
                  </a:cubicBezTo>
                  <a:cubicBezTo>
                    <a:pt x="21461" y="918"/>
                    <a:pt x="21482" y="806"/>
                    <a:pt x="21524" y="724"/>
                  </a:cubicBezTo>
                  <a:cubicBezTo>
                    <a:pt x="21566" y="642"/>
                    <a:pt x="21623" y="601"/>
                    <a:pt x="21695" y="601"/>
                  </a:cubicBezTo>
                  <a:close/>
                  <a:moveTo>
                    <a:pt x="29881" y="601"/>
                  </a:moveTo>
                  <a:cubicBezTo>
                    <a:pt x="29953" y="601"/>
                    <a:pt x="30010" y="643"/>
                    <a:pt x="30052" y="725"/>
                  </a:cubicBezTo>
                  <a:cubicBezTo>
                    <a:pt x="30094" y="808"/>
                    <a:pt x="30115" y="920"/>
                    <a:pt x="30115" y="1061"/>
                  </a:cubicBezTo>
                  <a:cubicBezTo>
                    <a:pt x="30115" y="1202"/>
                    <a:pt x="30094" y="1314"/>
                    <a:pt x="30052" y="1397"/>
                  </a:cubicBezTo>
                  <a:cubicBezTo>
                    <a:pt x="30010" y="1479"/>
                    <a:pt x="29953" y="1520"/>
                    <a:pt x="29881" y="1520"/>
                  </a:cubicBezTo>
                  <a:cubicBezTo>
                    <a:pt x="29809" y="1520"/>
                    <a:pt x="29752" y="1479"/>
                    <a:pt x="29710" y="1397"/>
                  </a:cubicBezTo>
                  <a:cubicBezTo>
                    <a:pt x="29668" y="1315"/>
                    <a:pt x="29647" y="1203"/>
                    <a:pt x="29647" y="1061"/>
                  </a:cubicBezTo>
                  <a:cubicBezTo>
                    <a:pt x="29647" y="918"/>
                    <a:pt x="29668" y="806"/>
                    <a:pt x="29710" y="724"/>
                  </a:cubicBezTo>
                  <a:cubicBezTo>
                    <a:pt x="29752" y="642"/>
                    <a:pt x="29809" y="601"/>
                    <a:pt x="29881" y="601"/>
                  </a:cubicBezTo>
                  <a:close/>
                  <a:moveTo>
                    <a:pt x="32753" y="601"/>
                  </a:moveTo>
                  <a:cubicBezTo>
                    <a:pt x="32825" y="601"/>
                    <a:pt x="32882" y="643"/>
                    <a:pt x="32924" y="725"/>
                  </a:cubicBezTo>
                  <a:cubicBezTo>
                    <a:pt x="32966" y="808"/>
                    <a:pt x="32987" y="920"/>
                    <a:pt x="32987" y="1061"/>
                  </a:cubicBezTo>
                  <a:cubicBezTo>
                    <a:pt x="32987" y="1202"/>
                    <a:pt x="32966" y="1314"/>
                    <a:pt x="32924" y="1397"/>
                  </a:cubicBezTo>
                  <a:cubicBezTo>
                    <a:pt x="32882" y="1479"/>
                    <a:pt x="32825" y="1520"/>
                    <a:pt x="32753" y="1520"/>
                  </a:cubicBezTo>
                  <a:cubicBezTo>
                    <a:pt x="32681" y="1520"/>
                    <a:pt x="32624" y="1479"/>
                    <a:pt x="32582" y="1397"/>
                  </a:cubicBezTo>
                  <a:cubicBezTo>
                    <a:pt x="32540" y="1315"/>
                    <a:pt x="32519" y="1203"/>
                    <a:pt x="32519" y="1061"/>
                  </a:cubicBezTo>
                  <a:cubicBezTo>
                    <a:pt x="32519" y="918"/>
                    <a:pt x="32540" y="806"/>
                    <a:pt x="32582" y="724"/>
                  </a:cubicBezTo>
                  <a:cubicBezTo>
                    <a:pt x="32624" y="642"/>
                    <a:pt x="32681" y="601"/>
                    <a:pt x="32753" y="601"/>
                  </a:cubicBezTo>
                  <a:close/>
                  <a:moveTo>
                    <a:pt x="12110" y="1056"/>
                  </a:moveTo>
                  <a:lnTo>
                    <a:pt x="12110" y="1100"/>
                  </a:lnTo>
                  <a:cubicBezTo>
                    <a:pt x="12110" y="1228"/>
                    <a:pt x="12088" y="1330"/>
                    <a:pt x="12043" y="1407"/>
                  </a:cubicBezTo>
                  <a:cubicBezTo>
                    <a:pt x="11997" y="1484"/>
                    <a:pt x="11938" y="1522"/>
                    <a:pt x="11863" y="1522"/>
                  </a:cubicBezTo>
                  <a:cubicBezTo>
                    <a:pt x="11809" y="1522"/>
                    <a:pt x="11766" y="1502"/>
                    <a:pt x="11734" y="1461"/>
                  </a:cubicBezTo>
                  <a:cubicBezTo>
                    <a:pt x="11703" y="1420"/>
                    <a:pt x="11687" y="1365"/>
                    <a:pt x="11687" y="1296"/>
                  </a:cubicBezTo>
                  <a:cubicBezTo>
                    <a:pt x="11687" y="1208"/>
                    <a:pt x="11708" y="1147"/>
                    <a:pt x="11750" y="1111"/>
                  </a:cubicBezTo>
                  <a:cubicBezTo>
                    <a:pt x="11792" y="1074"/>
                    <a:pt x="11868" y="1056"/>
                    <a:pt x="11976" y="1056"/>
                  </a:cubicBezTo>
                  <a:close/>
                  <a:moveTo>
                    <a:pt x="17418" y="1056"/>
                  </a:moveTo>
                  <a:lnTo>
                    <a:pt x="17418" y="1100"/>
                  </a:lnTo>
                  <a:cubicBezTo>
                    <a:pt x="17418" y="1228"/>
                    <a:pt x="17396" y="1330"/>
                    <a:pt x="17351" y="1407"/>
                  </a:cubicBezTo>
                  <a:cubicBezTo>
                    <a:pt x="17305" y="1484"/>
                    <a:pt x="17246" y="1522"/>
                    <a:pt x="17171" y="1522"/>
                  </a:cubicBezTo>
                  <a:cubicBezTo>
                    <a:pt x="17117" y="1522"/>
                    <a:pt x="17074" y="1502"/>
                    <a:pt x="17042" y="1461"/>
                  </a:cubicBezTo>
                  <a:cubicBezTo>
                    <a:pt x="17011" y="1420"/>
                    <a:pt x="16995" y="1365"/>
                    <a:pt x="16995" y="1296"/>
                  </a:cubicBezTo>
                  <a:cubicBezTo>
                    <a:pt x="16995" y="1208"/>
                    <a:pt x="17016" y="1147"/>
                    <a:pt x="17058" y="1111"/>
                  </a:cubicBezTo>
                  <a:cubicBezTo>
                    <a:pt x="17100" y="1074"/>
                    <a:pt x="17176" y="1056"/>
                    <a:pt x="17284" y="1056"/>
                  </a:cubicBezTo>
                  <a:close/>
                  <a:moveTo>
                    <a:pt x="18583" y="599"/>
                  </a:moveTo>
                  <a:cubicBezTo>
                    <a:pt x="18631" y="599"/>
                    <a:pt x="18683" y="659"/>
                    <a:pt x="18739" y="778"/>
                  </a:cubicBezTo>
                  <a:lnTo>
                    <a:pt x="18739" y="1343"/>
                  </a:lnTo>
                  <a:cubicBezTo>
                    <a:pt x="18683" y="1462"/>
                    <a:pt x="18631" y="1522"/>
                    <a:pt x="18583" y="1522"/>
                  </a:cubicBezTo>
                  <a:cubicBezTo>
                    <a:pt x="18523" y="1522"/>
                    <a:pt x="18476" y="1487"/>
                    <a:pt x="18440" y="1416"/>
                  </a:cubicBezTo>
                  <a:cubicBezTo>
                    <a:pt x="18405" y="1346"/>
                    <a:pt x="18387" y="1227"/>
                    <a:pt x="18387" y="1061"/>
                  </a:cubicBezTo>
                  <a:cubicBezTo>
                    <a:pt x="18387" y="894"/>
                    <a:pt x="18405" y="776"/>
                    <a:pt x="18440" y="705"/>
                  </a:cubicBezTo>
                  <a:cubicBezTo>
                    <a:pt x="18476" y="635"/>
                    <a:pt x="18523" y="599"/>
                    <a:pt x="18583" y="599"/>
                  </a:cubicBezTo>
                  <a:close/>
                  <a:moveTo>
                    <a:pt x="19029" y="599"/>
                  </a:moveTo>
                  <a:cubicBezTo>
                    <a:pt x="19089" y="599"/>
                    <a:pt x="19137" y="635"/>
                    <a:pt x="19172" y="705"/>
                  </a:cubicBezTo>
                  <a:cubicBezTo>
                    <a:pt x="19208" y="776"/>
                    <a:pt x="19225" y="894"/>
                    <a:pt x="19225" y="1061"/>
                  </a:cubicBezTo>
                  <a:cubicBezTo>
                    <a:pt x="19225" y="1227"/>
                    <a:pt x="19208" y="1346"/>
                    <a:pt x="19172" y="1416"/>
                  </a:cubicBezTo>
                  <a:cubicBezTo>
                    <a:pt x="19137" y="1487"/>
                    <a:pt x="19089" y="1522"/>
                    <a:pt x="19029" y="1522"/>
                  </a:cubicBezTo>
                  <a:cubicBezTo>
                    <a:pt x="18981" y="1522"/>
                    <a:pt x="18930" y="1462"/>
                    <a:pt x="18874" y="1343"/>
                  </a:cubicBezTo>
                  <a:lnTo>
                    <a:pt x="18874" y="778"/>
                  </a:lnTo>
                  <a:cubicBezTo>
                    <a:pt x="18930" y="659"/>
                    <a:pt x="18981" y="599"/>
                    <a:pt x="19029" y="599"/>
                  </a:cubicBezTo>
                  <a:close/>
                  <a:moveTo>
                    <a:pt x="23442" y="599"/>
                  </a:moveTo>
                  <a:cubicBezTo>
                    <a:pt x="23513" y="599"/>
                    <a:pt x="23569" y="640"/>
                    <a:pt x="23610" y="722"/>
                  </a:cubicBezTo>
                  <a:cubicBezTo>
                    <a:pt x="23651" y="804"/>
                    <a:pt x="23671" y="917"/>
                    <a:pt x="23671" y="1061"/>
                  </a:cubicBezTo>
                  <a:cubicBezTo>
                    <a:pt x="23671" y="1204"/>
                    <a:pt x="23651" y="1317"/>
                    <a:pt x="23610" y="1399"/>
                  </a:cubicBezTo>
                  <a:cubicBezTo>
                    <a:pt x="23569" y="1481"/>
                    <a:pt x="23513" y="1522"/>
                    <a:pt x="23442" y="1522"/>
                  </a:cubicBezTo>
                  <a:cubicBezTo>
                    <a:pt x="23371" y="1522"/>
                    <a:pt x="23315" y="1481"/>
                    <a:pt x="23274" y="1399"/>
                  </a:cubicBezTo>
                  <a:cubicBezTo>
                    <a:pt x="23233" y="1317"/>
                    <a:pt x="23213" y="1204"/>
                    <a:pt x="23213" y="1061"/>
                  </a:cubicBezTo>
                  <a:cubicBezTo>
                    <a:pt x="23213" y="917"/>
                    <a:pt x="23233" y="804"/>
                    <a:pt x="23274" y="722"/>
                  </a:cubicBezTo>
                  <a:cubicBezTo>
                    <a:pt x="23315" y="640"/>
                    <a:pt x="23371" y="599"/>
                    <a:pt x="23442" y="599"/>
                  </a:cubicBezTo>
                  <a:close/>
                  <a:moveTo>
                    <a:pt x="24541" y="1056"/>
                  </a:moveTo>
                  <a:lnTo>
                    <a:pt x="24541" y="1100"/>
                  </a:lnTo>
                  <a:cubicBezTo>
                    <a:pt x="24541" y="1228"/>
                    <a:pt x="24519" y="1330"/>
                    <a:pt x="24474" y="1407"/>
                  </a:cubicBezTo>
                  <a:cubicBezTo>
                    <a:pt x="24428" y="1484"/>
                    <a:pt x="24369" y="1522"/>
                    <a:pt x="24294" y="1522"/>
                  </a:cubicBezTo>
                  <a:cubicBezTo>
                    <a:pt x="24240" y="1522"/>
                    <a:pt x="24197" y="1502"/>
                    <a:pt x="24165" y="1461"/>
                  </a:cubicBezTo>
                  <a:cubicBezTo>
                    <a:pt x="24134" y="1420"/>
                    <a:pt x="24118" y="1365"/>
                    <a:pt x="24118" y="1296"/>
                  </a:cubicBezTo>
                  <a:cubicBezTo>
                    <a:pt x="24118" y="1208"/>
                    <a:pt x="24139" y="1147"/>
                    <a:pt x="24181" y="1111"/>
                  </a:cubicBezTo>
                  <a:cubicBezTo>
                    <a:pt x="24223" y="1074"/>
                    <a:pt x="24299" y="1056"/>
                    <a:pt x="24407" y="1056"/>
                  </a:cubicBezTo>
                  <a:close/>
                  <a:moveTo>
                    <a:pt x="25230" y="599"/>
                  </a:moveTo>
                  <a:cubicBezTo>
                    <a:pt x="25278" y="599"/>
                    <a:pt x="25330" y="659"/>
                    <a:pt x="25386" y="778"/>
                  </a:cubicBezTo>
                  <a:lnTo>
                    <a:pt x="25386" y="1343"/>
                  </a:lnTo>
                  <a:cubicBezTo>
                    <a:pt x="25330" y="1462"/>
                    <a:pt x="25278" y="1522"/>
                    <a:pt x="25230" y="1522"/>
                  </a:cubicBezTo>
                  <a:cubicBezTo>
                    <a:pt x="25170" y="1522"/>
                    <a:pt x="25123" y="1487"/>
                    <a:pt x="25087" y="1416"/>
                  </a:cubicBezTo>
                  <a:cubicBezTo>
                    <a:pt x="25052" y="1346"/>
                    <a:pt x="25034" y="1227"/>
                    <a:pt x="25034" y="1061"/>
                  </a:cubicBezTo>
                  <a:cubicBezTo>
                    <a:pt x="25034" y="894"/>
                    <a:pt x="25052" y="776"/>
                    <a:pt x="25087" y="705"/>
                  </a:cubicBezTo>
                  <a:cubicBezTo>
                    <a:pt x="25123" y="635"/>
                    <a:pt x="25170" y="599"/>
                    <a:pt x="25230" y="599"/>
                  </a:cubicBezTo>
                  <a:close/>
                  <a:moveTo>
                    <a:pt x="25676" y="599"/>
                  </a:moveTo>
                  <a:cubicBezTo>
                    <a:pt x="25736" y="599"/>
                    <a:pt x="25784" y="635"/>
                    <a:pt x="25819" y="705"/>
                  </a:cubicBezTo>
                  <a:cubicBezTo>
                    <a:pt x="25855" y="776"/>
                    <a:pt x="25872" y="894"/>
                    <a:pt x="25872" y="1061"/>
                  </a:cubicBezTo>
                  <a:cubicBezTo>
                    <a:pt x="25872" y="1227"/>
                    <a:pt x="25855" y="1346"/>
                    <a:pt x="25819" y="1416"/>
                  </a:cubicBezTo>
                  <a:cubicBezTo>
                    <a:pt x="25784" y="1487"/>
                    <a:pt x="25736" y="1522"/>
                    <a:pt x="25676" y="1522"/>
                  </a:cubicBezTo>
                  <a:cubicBezTo>
                    <a:pt x="25628" y="1522"/>
                    <a:pt x="25577" y="1462"/>
                    <a:pt x="25521" y="1343"/>
                  </a:cubicBezTo>
                  <a:lnTo>
                    <a:pt x="25521" y="778"/>
                  </a:lnTo>
                  <a:cubicBezTo>
                    <a:pt x="25577" y="659"/>
                    <a:pt x="25628" y="599"/>
                    <a:pt x="25676" y="599"/>
                  </a:cubicBezTo>
                  <a:close/>
                  <a:moveTo>
                    <a:pt x="34683" y="1056"/>
                  </a:moveTo>
                  <a:lnTo>
                    <a:pt x="34683" y="1100"/>
                  </a:lnTo>
                  <a:cubicBezTo>
                    <a:pt x="34683" y="1228"/>
                    <a:pt x="34661" y="1330"/>
                    <a:pt x="34616" y="1407"/>
                  </a:cubicBezTo>
                  <a:cubicBezTo>
                    <a:pt x="34570" y="1484"/>
                    <a:pt x="34511" y="1522"/>
                    <a:pt x="34436" y="1522"/>
                  </a:cubicBezTo>
                  <a:cubicBezTo>
                    <a:pt x="34382" y="1522"/>
                    <a:pt x="34339" y="1502"/>
                    <a:pt x="34307" y="1461"/>
                  </a:cubicBezTo>
                  <a:cubicBezTo>
                    <a:pt x="34276" y="1420"/>
                    <a:pt x="34260" y="1365"/>
                    <a:pt x="34260" y="1296"/>
                  </a:cubicBezTo>
                  <a:cubicBezTo>
                    <a:pt x="34260" y="1208"/>
                    <a:pt x="34281" y="1147"/>
                    <a:pt x="34323" y="1111"/>
                  </a:cubicBezTo>
                  <a:cubicBezTo>
                    <a:pt x="34365" y="1074"/>
                    <a:pt x="34441" y="1056"/>
                    <a:pt x="34549" y="1056"/>
                  </a:cubicBezTo>
                  <a:close/>
                  <a:moveTo>
                    <a:pt x="1081" y="464"/>
                  </a:moveTo>
                  <a:lnTo>
                    <a:pt x="1081" y="1655"/>
                  </a:lnTo>
                  <a:lnTo>
                    <a:pt x="1216" y="1655"/>
                  </a:lnTo>
                  <a:lnTo>
                    <a:pt x="1216" y="621"/>
                  </a:lnTo>
                  <a:lnTo>
                    <a:pt x="1653" y="621"/>
                  </a:lnTo>
                  <a:lnTo>
                    <a:pt x="1653" y="1655"/>
                  </a:lnTo>
                  <a:lnTo>
                    <a:pt x="1788" y="1655"/>
                  </a:lnTo>
                  <a:lnTo>
                    <a:pt x="1788" y="464"/>
                  </a:lnTo>
                  <a:close/>
                  <a:moveTo>
                    <a:pt x="2979" y="464"/>
                  </a:moveTo>
                  <a:lnTo>
                    <a:pt x="2979" y="1655"/>
                  </a:lnTo>
                  <a:lnTo>
                    <a:pt x="3312" y="1655"/>
                  </a:lnTo>
                  <a:cubicBezTo>
                    <a:pt x="3416" y="1655"/>
                    <a:pt x="3497" y="1626"/>
                    <a:pt x="3553" y="1568"/>
                  </a:cubicBezTo>
                  <a:cubicBezTo>
                    <a:pt x="3609" y="1510"/>
                    <a:pt x="3637" y="1427"/>
                    <a:pt x="3637" y="1321"/>
                  </a:cubicBezTo>
                  <a:cubicBezTo>
                    <a:pt x="3637" y="1240"/>
                    <a:pt x="3620" y="1173"/>
                    <a:pt x="3586" y="1119"/>
                  </a:cubicBezTo>
                  <a:cubicBezTo>
                    <a:pt x="3552" y="1065"/>
                    <a:pt x="3504" y="1030"/>
                    <a:pt x="3442" y="1013"/>
                  </a:cubicBezTo>
                  <a:cubicBezTo>
                    <a:pt x="3494" y="1002"/>
                    <a:pt x="3533" y="975"/>
                    <a:pt x="3559" y="933"/>
                  </a:cubicBezTo>
                  <a:cubicBezTo>
                    <a:pt x="3585" y="890"/>
                    <a:pt x="3599" y="832"/>
                    <a:pt x="3599" y="759"/>
                  </a:cubicBezTo>
                  <a:cubicBezTo>
                    <a:pt x="3599" y="664"/>
                    <a:pt x="3573" y="592"/>
                    <a:pt x="3521" y="541"/>
                  </a:cubicBezTo>
                  <a:cubicBezTo>
                    <a:pt x="3469" y="490"/>
                    <a:pt x="3395" y="464"/>
                    <a:pt x="3299" y="464"/>
                  </a:cubicBezTo>
                  <a:close/>
                  <a:moveTo>
                    <a:pt x="3863" y="464"/>
                  </a:moveTo>
                  <a:lnTo>
                    <a:pt x="3863" y="1655"/>
                  </a:lnTo>
                  <a:lnTo>
                    <a:pt x="4196" y="1655"/>
                  </a:lnTo>
                  <a:cubicBezTo>
                    <a:pt x="4300" y="1655"/>
                    <a:pt x="4381" y="1626"/>
                    <a:pt x="4437" y="1568"/>
                  </a:cubicBezTo>
                  <a:cubicBezTo>
                    <a:pt x="4493" y="1510"/>
                    <a:pt x="4521" y="1421"/>
                    <a:pt x="4521" y="1302"/>
                  </a:cubicBezTo>
                  <a:cubicBezTo>
                    <a:pt x="4521" y="1183"/>
                    <a:pt x="4493" y="1094"/>
                    <a:pt x="4437" y="1037"/>
                  </a:cubicBezTo>
                  <a:cubicBezTo>
                    <a:pt x="4381" y="979"/>
                    <a:pt x="4300" y="950"/>
                    <a:pt x="4196" y="950"/>
                  </a:cubicBezTo>
                  <a:lnTo>
                    <a:pt x="3998" y="950"/>
                  </a:lnTo>
                  <a:lnTo>
                    <a:pt x="3998" y="464"/>
                  </a:lnTo>
                  <a:close/>
                  <a:moveTo>
                    <a:pt x="4642" y="464"/>
                  </a:moveTo>
                  <a:lnTo>
                    <a:pt x="4642" y="1655"/>
                  </a:lnTo>
                  <a:lnTo>
                    <a:pt x="4777" y="1655"/>
                  </a:lnTo>
                  <a:lnTo>
                    <a:pt x="4777" y="464"/>
                  </a:lnTo>
                  <a:close/>
                  <a:moveTo>
                    <a:pt x="5047" y="464"/>
                  </a:moveTo>
                  <a:lnTo>
                    <a:pt x="5047" y="1655"/>
                  </a:lnTo>
                  <a:lnTo>
                    <a:pt x="6146" y="1655"/>
                  </a:lnTo>
                  <a:lnTo>
                    <a:pt x="6146" y="464"/>
                  </a:lnTo>
                  <a:lnTo>
                    <a:pt x="6011" y="464"/>
                  </a:lnTo>
                  <a:lnTo>
                    <a:pt x="6011" y="1499"/>
                  </a:lnTo>
                  <a:lnTo>
                    <a:pt x="5664" y="1499"/>
                  </a:lnTo>
                  <a:lnTo>
                    <a:pt x="5664" y="464"/>
                  </a:lnTo>
                  <a:lnTo>
                    <a:pt x="5528" y="464"/>
                  </a:lnTo>
                  <a:lnTo>
                    <a:pt x="5528" y="1499"/>
                  </a:lnTo>
                  <a:lnTo>
                    <a:pt x="5182" y="1499"/>
                  </a:lnTo>
                  <a:lnTo>
                    <a:pt x="5182" y="464"/>
                  </a:lnTo>
                  <a:close/>
                  <a:moveTo>
                    <a:pt x="7341" y="464"/>
                  </a:moveTo>
                  <a:lnTo>
                    <a:pt x="7341" y="1655"/>
                  </a:lnTo>
                  <a:lnTo>
                    <a:pt x="7476" y="1655"/>
                  </a:lnTo>
                  <a:lnTo>
                    <a:pt x="7476" y="1106"/>
                  </a:lnTo>
                  <a:lnTo>
                    <a:pt x="7913" y="1106"/>
                  </a:lnTo>
                  <a:lnTo>
                    <a:pt x="7913" y="1655"/>
                  </a:lnTo>
                  <a:lnTo>
                    <a:pt x="8048" y="1655"/>
                  </a:lnTo>
                  <a:lnTo>
                    <a:pt x="8048" y="464"/>
                  </a:lnTo>
                  <a:lnTo>
                    <a:pt x="7913" y="464"/>
                  </a:lnTo>
                  <a:lnTo>
                    <a:pt x="7913" y="950"/>
                  </a:lnTo>
                  <a:lnTo>
                    <a:pt x="7476" y="950"/>
                  </a:lnTo>
                  <a:lnTo>
                    <a:pt x="7476" y="464"/>
                  </a:lnTo>
                  <a:close/>
                  <a:moveTo>
                    <a:pt x="8322" y="464"/>
                  </a:moveTo>
                  <a:lnTo>
                    <a:pt x="8322" y="1655"/>
                  </a:lnTo>
                  <a:lnTo>
                    <a:pt x="8494" y="1655"/>
                  </a:lnTo>
                  <a:lnTo>
                    <a:pt x="8890" y="699"/>
                  </a:lnTo>
                  <a:lnTo>
                    <a:pt x="8890" y="1655"/>
                  </a:lnTo>
                  <a:lnTo>
                    <a:pt x="9024" y="1655"/>
                  </a:lnTo>
                  <a:lnTo>
                    <a:pt x="9024" y="464"/>
                  </a:lnTo>
                  <a:lnTo>
                    <a:pt x="8850" y="464"/>
                  </a:lnTo>
                  <a:lnTo>
                    <a:pt x="8456" y="1418"/>
                  </a:lnTo>
                  <a:lnTo>
                    <a:pt x="8456" y="464"/>
                  </a:lnTo>
                  <a:close/>
                  <a:moveTo>
                    <a:pt x="10694" y="464"/>
                  </a:moveTo>
                  <a:lnTo>
                    <a:pt x="10694" y="1655"/>
                  </a:lnTo>
                  <a:lnTo>
                    <a:pt x="10828" y="1655"/>
                  </a:lnTo>
                  <a:lnTo>
                    <a:pt x="10828" y="1267"/>
                  </a:lnTo>
                  <a:lnTo>
                    <a:pt x="10972" y="1054"/>
                  </a:lnTo>
                  <a:lnTo>
                    <a:pt x="11262" y="1655"/>
                  </a:lnTo>
                  <a:lnTo>
                    <a:pt x="11413" y="1655"/>
                  </a:lnTo>
                  <a:lnTo>
                    <a:pt x="11060" y="925"/>
                  </a:lnTo>
                  <a:lnTo>
                    <a:pt x="11373" y="464"/>
                  </a:lnTo>
                  <a:lnTo>
                    <a:pt x="11207" y="464"/>
                  </a:lnTo>
                  <a:lnTo>
                    <a:pt x="10828" y="1023"/>
                  </a:lnTo>
                  <a:lnTo>
                    <a:pt x="10828" y="464"/>
                  </a:lnTo>
                  <a:close/>
                  <a:moveTo>
                    <a:pt x="12491" y="464"/>
                  </a:moveTo>
                  <a:lnTo>
                    <a:pt x="12491" y="766"/>
                  </a:lnTo>
                  <a:cubicBezTo>
                    <a:pt x="12491" y="897"/>
                    <a:pt x="12514" y="992"/>
                    <a:pt x="12559" y="1053"/>
                  </a:cubicBezTo>
                  <a:cubicBezTo>
                    <a:pt x="12608" y="1120"/>
                    <a:pt x="12671" y="1154"/>
                    <a:pt x="12745" y="1154"/>
                  </a:cubicBezTo>
                  <a:lnTo>
                    <a:pt x="12996" y="1154"/>
                  </a:lnTo>
                  <a:lnTo>
                    <a:pt x="12996" y="1655"/>
                  </a:lnTo>
                  <a:lnTo>
                    <a:pt x="13131" y="1655"/>
                  </a:lnTo>
                  <a:lnTo>
                    <a:pt x="13131" y="464"/>
                  </a:lnTo>
                  <a:lnTo>
                    <a:pt x="12996" y="464"/>
                  </a:lnTo>
                  <a:lnTo>
                    <a:pt x="12996" y="998"/>
                  </a:lnTo>
                  <a:lnTo>
                    <a:pt x="12779" y="998"/>
                  </a:lnTo>
                  <a:cubicBezTo>
                    <a:pt x="12728" y="998"/>
                    <a:pt x="12690" y="977"/>
                    <a:pt x="12664" y="935"/>
                  </a:cubicBezTo>
                  <a:cubicBezTo>
                    <a:pt x="12639" y="893"/>
                    <a:pt x="12626" y="831"/>
                    <a:pt x="12626" y="748"/>
                  </a:cubicBezTo>
                  <a:lnTo>
                    <a:pt x="12626" y="464"/>
                  </a:lnTo>
                  <a:close/>
                  <a:moveTo>
                    <a:pt x="15057" y="464"/>
                  </a:moveTo>
                  <a:lnTo>
                    <a:pt x="15057" y="621"/>
                  </a:lnTo>
                  <a:lnTo>
                    <a:pt x="15384" y="621"/>
                  </a:lnTo>
                  <a:lnTo>
                    <a:pt x="15384" y="1655"/>
                  </a:lnTo>
                  <a:lnTo>
                    <a:pt x="15516" y="1655"/>
                  </a:lnTo>
                  <a:lnTo>
                    <a:pt x="15516" y="621"/>
                  </a:lnTo>
                  <a:lnTo>
                    <a:pt x="15843" y="621"/>
                  </a:lnTo>
                  <a:lnTo>
                    <a:pt x="15843" y="464"/>
                  </a:lnTo>
                  <a:close/>
                  <a:moveTo>
                    <a:pt x="16023" y="464"/>
                  </a:moveTo>
                  <a:lnTo>
                    <a:pt x="16023" y="1655"/>
                  </a:lnTo>
                  <a:lnTo>
                    <a:pt x="16356" y="1655"/>
                  </a:lnTo>
                  <a:cubicBezTo>
                    <a:pt x="16460" y="1655"/>
                    <a:pt x="16541" y="1626"/>
                    <a:pt x="16597" y="1568"/>
                  </a:cubicBezTo>
                  <a:cubicBezTo>
                    <a:pt x="16653" y="1510"/>
                    <a:pt x="16681" y="1427"/>
                    <a:pt x="16681" y="1321"/>
                  </a:cubicBezTo>
                  <a:cubicBezTo>
                    <a:pt x="16681" y="1240"/>
                    <a:pt x="16664" y="1173"/>
                    <a:pt x="16630" y="1119"/>
                  </a:cubicBezTo>
                  <a:cubicBezTo>
                    <a:pt x="16596" y="1065"/>
                    <a:pt x="16548" y="1030"/>
                    <a:pt x="16486" y="1013"/>
                  </a:cubicBezTo>
                  <a:cubicBezTo>
                    <a:pt x="16538" y="1002"/>
                    <a:pt x="16577" y="975"/>
                    <a:pt x="16603" y="933"/>
                  </a:cubicBezTo>
                  <a:cubicBezTo>
                    <a:pt x="16629" y="890"/>
                    <a:pt x="16643" y="832"/>
                    <a:pt x="16643" y="759"/>
                  </a:cubicBezTo>
                  <a:cubicBezTo>
                    <a:pt x="16643" y="664"/>
                    <a:pt x="16617" y="592"/>
                    <a:pt x="16565" y="541"/>
                  </a:cubicBezTo>
                  <a:cubicBezTo>
                    <a:pt x="16513" y="490"/>
                    <a:pt x="16439" y="464"/>
                    <a:pt x="16343" y="464"/>
                  </a:cubicBezTo>
                  <a:close/>
                  <a:moveTo>
                    <a:pt x="20407" y="464"/>
                  </a:moveTo>
                  <a:lnTo>
                    <a:pt x="20407" y="621"/>
                  </a:lnTo>
                  <a:lnTo>
                    <a:pt x="20734" y="621"/>
                  </a:lnTo>
                  <a:lnTo>
                    <a:pt x="20734" y="1655"/>
                  </a:lnTo>
                  <a:lnTo>
                    <a:pt x="20866" y="1655"/>
                  </a:lnTo>
                  <a:lnTo>
                    <a:pt x="20866" y="621"/>
                  </a:lnTo>
                  <a:lnTo>
                    <a:pt x="21193" y="621"/>
                  </a:lnTo>
                  <a:lnTo>
                    <a:pt x="21193" y="464"/>
                  </a:lnTo>
                  <a:close/>
                  <a:moveTo>
                    <a:pt x="22290" y="464"/>
                  </a:moveTo>
                  <a:lnTo>
                    <a:pt x="22290" y="1655"/>
                  </a:lnTo>
                  <a:lnTo>
                    <a:pt x="22425" y="1655"/>
                  </a:lnTo>
                  <a:lnTo>
                    <a:pt x="22425" y="621"/>
                  </a:lnTo>
                  <a:lnTo>
                    <a:pt x="22868" y="621"/>
                  </a:lnTo>
                  <a:lnTo>
                    <a:pt x="22868" y="464"/>
                  </a:lnTo>
                  <a:close/>
                  <a:moveTo>
                    <a:pt x="26230" y="464"/>
                  </a:moveTo>
                  <a:lnTo>
                    <a:pt x="26230" y="1655"/>
                  </a:lnTo>
                  <a:lnTo>
                    <a:pt x="26402" y="1655"/>
                  </a:lnTo>
                  <a:lnTo>
                    <a:pt x="26798" y="699"/>
                  </a:lnTo>
                  <a:lnTo>
                    <a:pt x="26798" y="1655"/>
                  </a:lnTo>
                  <a:lnTo>
                    <a:pt x="26932" y="1655"/>
                  </a:lnTo>
                  <a:lnTo>
                    <a:pt x="26932" y="464"/>
                  </a:lnTo>
                  <a:lnTo>
                    <a:pt x="26758" y="464"/>
                  </a:lnTo>
                  <a:lnTo>
                    <a:pt x="26364" y="1418"/>
                  </a:lnTo>
                  <a:lnTo>
                    <a:pt x="26364" y="464"/>
                  </a:lnTo>
                  <a:close/>
                  <a:moveTo>
                    <a:pt x="27204" y="464"/>
                  </a:moveTo>
                  <a:lnTo>
                    <a:pt x="27204" y="1655"/>
                  </a:lnTo>
                  <a:lnTo>
                    <a:pt x="27376" y="1655"/>
                  </a:lnTo>
                  <a:lnTo>
                    <a:pt x="27772" y="699"/>
                  </a:lnTo>
                  <a:lnTo>
                    <a:pt x="27772" y="1655"/>
                  </a:lnTo>
                  <a:lnTo>
                    <a:pt x="27906" y="1655"/>
                  </a:lnTo>
                  <a:lnTo>
                    <a:pt x="27906" y="464"/>
                  </a:lnTo>
                  <a:lnTo>
                    <a:pt x="27732" y="464"/>
                  </a:lnTo>
                  <a:lnTo>
                    <a:pt x="27338" y="1418"/>
                  </a:lnTo>
                  <a:lnTo>
                    <a:pt x="27338" y="464"/>
                  </a:lnTo>
                  <a:close/>
                  <a:moveTo>
                    <a:pt x="28654" y="464"/>
                  </a:moveTo>
                  <a:lnTo>
                    <a:pt x="28654" y="1655"/>
                  </a:lnTo>
                  <a:lnTo>
                    <a:pt x="28788" y="1655"/>
                  </a:lnTo>
                  <a:lnTo>
                    <a:pt x="28788" y="1267"/>
                  </a:lnTo>
                  <a:lnTo>
                    <a:pt x="28932" y="1054"/>
                  </a:lnTo>
                  <a:lnTo>
                    <a:pt x="29222" y="1655"/>
                  </a:lnTo>
                  <a:lnTo>
                    <a:pt x="29373" y="1655"/>
                  </a:lnTo>
                  <a:lnTo>
                    <a:pt x="29020" y="925"/>
                  </a:lnTo>
                  <a:lnTo>
                    <a:pt x="29333" y="464"/>
                  </a:lnTo>
                  <a:lnTo>
                    <a:pt x="29167" y="464"/>
                  </a:lnTo>
                  <a:lnTo>
                    <a:pt x="28788" y="1023"/>
                  </a:lnTo>
                  <a:lnTo>
                    <a:pt x="28788" y="464"/>
                  </a:lnTo>
                  <a:close/>
                  <a:moveTo>
                    <a:pt x="31300" y="464"/>
                  </a:moveTo>
                  <a:lnTo>
                    <a:pt x="31300" y="1655"/>
                  </a:lnTo>
                  <a:lnTo>
                    <a:pt x="31435" y="1655"/>
                  </a:lnTo>
                  <a:lnTo>
                    <a:pt x="31435" y="651"/>
                  </a:lnTo>
                  <a:lnTo>
                    <a:pt x="31662" y="1426"/>
                  </a:lnTo>
                  <a:lnTo>
                    <a:pt x="31797" y="1426"/>
                  </a:lnTo>
                  <a:lnTo>
                    <a:pt x="32023" y="651"/>
                  </a:lnTo>
                  <a:lnTo>
                    <a:pt x="32023" y="1655"/>
                  </a:lnTo>
                  <a:lnTo>
                    <a:pt x="32158" y="1655"/>
                  </a:lnTo>
                  <a:lnTo>
                    <a:pt x="32158" y="464"/>
                  </a:lnTo>
                  <a:lnTo>
                    <a:pt x="31963" y="464"/>
                  </a:lnTo>
                  <a:lnTo>
                    <a:pt x="31729" y="1262"/>
                  </a:lnTo>
                  <a:lnTo>
                    <a:pt x="31497" y="464"/>
                  </a:lnTo>
                  <a:close/>
                  <a:moveTo>
                    <a:pt x="2384" y="436"/>
                  </a:moveTo>
                  <a:cubicBezTo>
                    <a:pt x="2267" y="436"/>
                    <a:pt x="2175" y="491"/>
                    <a:pt x="2108" y="601"/>
                  </a:cubicBezTo>
                  <a:cubicBezTo>
                    <a:pt x="2042" y="712"/>
                    <a:pt x="2008" y="865"/>
                    <a:pt x="2008" y="1061"/>
                  </a:cubicBezTo>
                  <a:cubicBezTo>
                    <a:pt x="2008" y="1255"/>
                    <a:pt x="2042" y="1408"/>
                    <a:pt x="2108" y="1519"/>
                  </a:cubicBezTo>
                  <a:cubicBezTo>
                    <a:pt x="2175" y="1630"/>
                    <a:pt x="2267" y="1686"/>
                    <a:pt x="2384" y="1686"/>
                  </a:cubicBezTo>
                  <a:cubicBezTo>
                    <a:pt x="2502" y="1686"/>
                    <a:pt x="2594" y="1630"/>
                    <a:pt x="2660" y="1519"/>
                  </a:cubicBezTo>
                  <a:cubicBezTo>
                    <a:pt x="2727" y="1408"/>
                    <a:pt x="2761" y="1255"/>
                    <a:pt x="2761" y="1061"/>
                  </a:cubicBezTo>
                  <a:cubicBezTo>
                    <a:pt x="2761" y="865"/>
                    <a:pt x="2727" y="712"/>
                    <a:pt x="2660" y="601"/>
                  </a:cubicBezTo>
                  <a:cubicBezTo>
                    <a:pt x="2594" y="491"/>
                    <a:pt x="2502" y="436"/>
                    <a:pt x="2384" y="436"/>
                  </a:cubicBezTo>
                  <a:close/>
                  <a:moveTo>
                    <a:pt x="6767" y="436"/>
                  </a:moveTo>
                  <a:cubicBezTo>
                    <a:pt x="6644" y="436"/>
                    <a:pt x="6546" y="493"/>
                    <a:pt x="6474" y="607"/>
                  </a:cubicBezTo>
                  <a:cubicBezTo>
                    <a:pt x="6401" y="722"/>
                    <a:pt x="6365" y="876"/>
                    <a:pt x="6365" y="1071"/>
                  </a:cubicBezTo>
                  <a:cubicBezTo>
                    <a:pt x="6365" y="1260"/>
                    <a:pt x="6403" y="1409"/>
                    <a:pt x="6480" y="1520"/>
                  </a:cubicBezTo>
                  <a:cubicBezTo>
                    <a:pt x="6556" y="1630"/>
                    <a:pt x="6660" y="1686"/>
                    <a:pt x="6790" y="1686"/>
                  </a:cubicBezTo>
                  <a:cubicBezTo>
                    <a:pt x="6843" y="1686"/>
                    <a:pt x="6894" y="1678"/>
                    <a:pt x="6945" y="1662"/>
                  </a:cubicBezTo>
                  <a:cubicBezTo>
                    <a:pt x="6996" y="1647"/>
                    <a:pt x="7045" y="1624"/>
                    <a:pt x="7094" y="1594"/>
                  </a:cubicBezTo>
                  <a:lnTo>
                    <a:pt x="7094" y="1409"/>
                  </a:lnTo>
                  <a:cubicBezTo>
                    <a:pt x="7046" y="1446"/>
                    <a:pt x="6998" y="1474"/>
                    <a:pt x="6949" y="1492"/>
                  </a:cubicBezTo>
                  <a:cubicBezTo>
                    <a:pt x="6900" y="1511"/>
                    <a:pt x="6850" y="1520"/>
                    <a:pt x="6799" y="1520"/>
                  </a:cubicBezTo>
                  <a:cubicBezTo>
                    <a:pt x="6709" y="1520"/>
                    <a:pt x="6640" y="1485"/>
                    <a:pt x="6590" y="1414"/>
                  </a:cubicBezTo>
                  <a:cubicBezTo>
                    <a:pt x="6540" y="1344"/>
                    <a:pt x="6512" y="1241"/>
                    <a:pt x="6506" y="1106"/>
                  </a:cubicBezTo>
                  <a:lnTo>
                    <a:pt x="7125" y="1106"/>
                  </a:lnTo>
                  <a:lnTo>
                    <a:pt x="7125" y="1011"/>
                  </a:lnTo>
                  <a:cubicBezTo>
                    <a:pt x="7125" y="834"/>
                    <a:pt x="7093" y="693"/>
                    <a:pt x="7029" y="590"/>
                  </a:cubicBezTo>
                  <a:cubicBezTo>
                    <a:pt x="6965" y="487"/>
                    <a:pt x="6877" y="436"/>
                    <a:pt x="6767" y="436"/>
                  </a:cubicBezTo>
                  <a:close/>
                  <a:moveTo>
                    <a:pt x="9644" y="436"/>
                  </a:moveTo>
                  <a:cubicBezTo>
                    <a:pt x="9521" y="436"/>
                    <a:pt x="9423" y="493"/>
                    <a:pt x="9351" y="607"/>
                  </a:cubicBezTo>
                  <a:cubicBezTo>
                    <a:pt x="9278" y="722"/>
                    <a:pt x="9242" y="876"/>
                    <a:pt x="9242" y="1071"/>
                  </a:cubicBezTo>
                  <a:cubicBezTo>
                    <a:pt x="9242" y="1260"/>
                    <a:pt x="9280" y="1409"/>
                    <a:pt x="9357" y="1520"/>
                  </a:cubicBezTo>
                  <a:cubicBezTo>
                    <a:pt x="9433" y="1630"/>
                    <a:pt x="9537" y="1686"/>
                    <a:pt x="9667" y="1686"/>
                  </a:cubicBezTo>
                  <a:cubicBezTo>
                    <a:pt x="9720" y="1686"/>
                    <a:pt x="9771" y="1678"/>
                    <a:pt x="9822" y="1662"/>
                  </a:cubicBezTo>
                  <a:cubicBezTo>
                    <a:pt x="9873" y="1647"/>
                    <a:pt x="9922" y="1624"/>
                    <a:pt x="9971" y="1594"/>
                  </a:cubicBezTo>
                  <a:lnTo>
                    <a:pt x="9971" y="1409"/>
                  </a:lnTo>
                  <a:cubicBezTo>
                    <a:pt x="9923" y="1446"/>
                    <a:pt x="9875" y="1474"/>
                    <a:pt x="9826" y="1492"/>
                  </a:cubicBezTo>
                  <a:cubicBezTo>
                    <a:pt x="9777" y="1511"/>
                    <a:pt x="9727" y="1520"/>
                    <a:pt x="9676" y="1520"/>
                  </a:cubicBezTo>
                  <a:cubicBezTo>
                    <a:pt x="9586" y="1520"/>
                    <a:pt x="9517" y="1485"/>
                    <a:pt x="9467" y="1414"/>
                  </a:cubicBezTo>
                  <a:cubicBezTo>
                    <a:pt x="9417" y="1344"/>
                    <a:pt x="9389" y="1241"/>
                    <a:pt x="9383" y="1106"/>
                  </a:cubicBezTo>
                  <a:lnTo>
                    <a:pt x="10002" y="1106"/>
                  </a:lnTo>
                  <a:lnTo>
                    <a:pt x="10002" y="1011"/>
                  </a:lnTo>
                  <a:cubicBezTo>
                    <a:pt x="10002" y="834"/>
                    <a:pt x="9970" y="693"/>
                    <a:pt x="9906" y="590"/>
                  </a:cubicBezTo>
                  <a:cubicBezTo>
                    <a:pt x="9842" y="487"/>
                    <a:pt x="9754" y="436"/>
                    <a:pt x="9644" y="436"/>
                  </a:cubicBezTo>
                  <a:close/>
                  <a:moveTo>
                    <a:pt x="11891" y="436"/>
                  </a:moveTo>
                  <a:cubicBezTo>
                    <a:pt x="11848" y="436"/>
                    <a:pt x="11802" y="442"/>
                    <a:pt x="11756" y="456"/>
                  </a:cubicBezTo>
                  <a:cubicBezTo>
                    <a:pt x="11710" y="470"/>
                    <a:pt x="11662" y="491"/>
                    <a:pt x="11613" y="519"/>
                  </a:cubicBezTo>
                  <a:lnTo>
                    <a:pt x="11613" y="699"/>
                  </a:lnTo>
                  <a:cubicBezTo>
                    <a:pt x="11654" y="667"/>
                    <a:pt x="11696" y="642"/>
                    <a:pt x="11741" y="626"/>
                  </a:cubicBezTo>
                  <a:cubicBezTo>
                    <a:pt x="11785" y="610"/>
                    <a:pt x="11831" y="601"/>
                    <a:pt x="11878" y="601"/>
                  </a:cubicBezTo>
                  <a:cubicBezTo>
                    <a:pt x="11951" y="601"/>
                    <a:pt x="12008" y="626"/>
                    <a:pt x="12049" y="675"/>
                  </a:cubicBezTo>
                  <a:cubicBezTo>
                    <a:pt x="12090" y="725"/>
                    <a:pt x="12110" y="794"/>
                    <a:pt x="12110" y="884"/>
                  </a:cubicBezTo>
                  <a:lnTo>
                    <a:pt x="12110" y="903"/>
                  </a:lnTo>
                  <a:lnTo>
                    <a:pt x="11921" y="903"/>
                  </a:lnTo>
                  <a:cubicBezTo>
                    <a:pt x="11799" y="903"/>
                    <a:pt x="11707" y="937"/>
                    <a:pt x="11645" y="1005"/>
                  </a:cubicBezTo>
                  <a:cubicBezTo>
                    <a:pt x="11583" y="1073"/>
                    <a:pt x="11553" y="1174"/>
                    <a:pt x="11553" y="1308"/>
                  </a:cubicBezTo>
                  <a:cubicBezTo>
                    <a:pt x="11553" y="1423"/>
                    <a:pt x="11577" y="1515"/>
                    <a:pt x="11627" y="1583"/>
                  </a:cubicBezTo>
                  <a:cubicBezTo>
                    <a:pt x="11676" y="1651"/>
                    <a:pt x="11743" y="1686"/>
                    <a:pt x="11827" y="1686"/>
                  </a:cubicBezTo>
                  <a:cubicBezTo>
                    <a:pt x="11893" y="1686"/>
                    <a:pt x="11950" y="1668"/>
                    <a:pt x="11995" y="1634"/>
                  </a:cubicBezTo>
                  <a:cubicBezTo>
                    <a:pt x="12041" y="1600"/>
                    <a:pt x="12080" y="1546"/>
                    <a:pt x="12110" y="1474"/>
                  </a:cubicBezTo>
                  <a:lnTo>
                    <a:pt x="12110" y="1655"/>
                  </a:lnTo>
                  <a:lnTo>
                    <a:pt x="12245" y="1655"/>
                  </a:lnTo>
                  <a:lnTo>
                    <a:pt x="12245" y="976"/>
                  </a:lnTo>
                  <a:cubicBezTo>
                    <a:pt x="12245" y="794"/>
                    <a:pt x="12216" y="659"/>
                    <a:pt x="12157" y="570"/>
                  </a:cubicBezTo>
                  <a:cubicBezTo>
                    <a:pt x="12099" y="480"/>
                    <a:pt x="12010" y="436"/>
                    <a:pt x="11891" y="436"/>
                  </a:cubicBezTo>
                  <a:close/>
                  <a:moveTo>
                    <a:pt x="13752" y="436"/>
                  </a:moveTo>
                  <a:cubicBezTo>
                    <a:pt x="13629" y="436"/>
                    <a:pt x="13531" y="493"/>
                    <a:pt x="13459" y="607"/>
                  </a:cubicBezTo>
                  <a:cubicBezTo>
                    <a:pt x="13386" y="722"/>
                    <a:pt x="13350" y="876"/>
                    <a:pt x="13350" y="1071"/>
                  </a:cubicBezTo>
                  <a:cubicBezTo>
                    <a:pt x="13350" y="1260"/>
                    <a:pt x="13388" y="1409"/>
                    <a:pt x="13465" y="1520"/>
                  </a:cubicBezTo>
                  <a:cubicBezTo>
                    <a:pt x="13541" y="1630"/>
                    <a:pt x="13645" y="1686"/>
                    <a:pt x="13775" y="1686"/>
                  </a:cubicBezTo>
                  <a:cubicBezTo>
                    <a:pt x="13828" y="1686"/>
                    <a:pt x="13879" y="1678"/>
                    <a:pt x="13930" y="1662"/>
                  </a:cubicBezTo>
                  <a:cubicBezTo>
                    <a:pt x="13981" y="1647"/>
                    <a:pt x="14030" y="1624"/>
                    <a:pt x="14079" y="1594"/>
                  </a:cubicBezTo>
                  <a:lnTo>
                    <a:pt x="14079" y="1409"/>
                  </a:lnTo>
                  <a:cubicBezTo>
                    <a:pt x="14031" y="1446"/>
                    <a:pt x="13983" y="1474"/>
                    <a:pt x="13934" y="1492"/>
                  </a:cubicBezTo>
                  <a:cubicBezTo>
                    <a:pt x="13885" y="1511"/>
                    <a:pt x="13835" y="1520"/>
                    <a:pt x="13784" y="1520"/>
                  </a:cubicBezTo>
                  <a:cubicBezTo>
                    <a:pt x="13694" y="1520"/>
                    <a:pt x="13625" y="1485"/>
                    <a:pt x="13575" y="1414"/>
                  </a:cubicBezTo>
                  <a:cubicBezTo>
                    <a:pt x="13525" y="1344"/>
                    <a:pt x="13497" y="1241"/>
                    <a:pt x="13491" y="1106"/>
                  </a:cubicBezTo>
                  <a:lnTo>
                    <a:pt x="14110" y="1106"/>
                  </a:lnTo>
                  <a:lnTo>
                    <a:pt x="14110" y="1011"/>
                  </a:lnTo>
                  <a:cubicBezTo>
                    <a:pt x="14110" y="834"/>
                    <a:pt x="14078" y="693"/>
                    <a:pt x="14014" y="590"/>
                  </a:cubicBezTo>
                  <a:cubicBezTo>
                    <a:pt x="13950" y="487"/>
                    <a:pt x="13862" y="436"/>
                    <a:pt x="13752" y="436"/>
                  </a:cubicBezTo>
                  <a:close/>
                  <a:moveTo>
                    <a:pt x="14684" y="436"/>
                  </a:moveTo>
                  <a:cubicBezTo>
                    <a:pt x="14556" y="436"/>
                    <a:pt x="14456" y="491"/>
                    <a:pt x="14382" y="602"/>
                  </a:cubicBezTo>
                  <a:cubicBezTo>
                    <a:pt x="14309" y="714"/>
                    <a:pt x="14272" y="866"/>
                    <a:pt x="14272" y="1061"/>
                  </a:cubicBezTo>
                  <a:cubicBezTo>
                    <a:pt x="14272" y="1252"/>
                    <a:pt x="14309" y="1404"/>
                    <a:pt x="14381" y="1517"/>
                  </a:cubicBezTo>
                  <a:cubicBezTo>
                    <a:pt x="14454" y="1629"/>
                    <a:pt x="14552" y="1686"/>
                    <a:pt x="14676" y="1686"/>
                  </a:cubicBezTo>
                  <a:cubicBezTo>
                    <a:pt x="14721" y="1686"/>
                    <a:pt x="14764" y="1679"/>
                    <a:pt x="14804" y="1667"/>
                  </a:cubicBezTo>
                  <a:cubicBezTo>
                    <a:pt x="14844" y="1654"/>
                    <a:pt x="14883" y="1635"/>
                    <a:pt x="14921" y="1609"/>
                  </a:cubicBezTo>
                  <a:lnTo>
                    <a:pt x="14921" y="1428"/>
                  </a:lnTo>
                  <a:cubicBezTo>
                    <a:pt x="14883" y="1459"/>
                    <a:pt x="14844" y="1482"/>
                    <a:pt x="14806" y="1497"/>
                  </a:cubicBezTo>
                  <a:cubicBezTo>
                    <a:pt x="14768" y="1512"/>
                    <a:pt x="14729" y="1520"/>
                    <a:pt x="14690" y="1520"/>
                  </a:cubicBezTo>
                  <a:cubicBezTo>
                    <a:pt x="14603" y="1520"/>
                    <a:pt x="14535" y="1480"/>
                    <a:pt x="14487" y="1399"/>
                  </a:cubicBezTo>
                  <a:cubicBezTo>
                    <a:pt x="14438" y="1319"/>
                    <a:pt x="14414" y="1206"/>
                    <a:pt x="14414" y="1061"/>
                  </a:cubicBezTo>
                  <a:cubicBezTo>
                    <a:pt x="14414" y="915"/>
                    <a:pt x="14438" y="803"/>
                    <a:pt x="14487" y="722"/>
                  </a:cubicBezTo>
                  <a:cubicBezTo>
                    <a:pt x="14535" y="642"/>
                    <a:pt x="14603" y="601"/>
                    <a:pt x="14690" y="601"/>
                  </a:cubicBezTo>
                  <a:cubicBezTo>
                    <a:pt x="14729" y="601"/>
                    <a:pt x="14768" y="609"/>
                    <a:pt x="14806" y="624"/>
                  </a:cubicBezTo>
                  <a:cubicBezTo>
                    <a:pt x="14844" y="640"/>
                    <a:pt x="14883" y="662"/>
                    <a:pt x="14921" y="693"/>
                  </a:cubicBezTo>
                  <a:lnTo>
                    <a:pt x="14921" y="510"/>
                  </a:lnTo>
                  <a:cubicBezTo>
                    <a:pt x="14884" y="485"/>
                    <a:pt x="14845" y="467"/>
                    <a:pt x="14806" y="454"/>
                  </a:cubicBezTo>
                  <a:cubicBezTo>
                    <a:pt x="14766" y="442"/>
                    <a:pt x="14726" y="436"/>
                    <a:pt x="14684" y="436"/>
                  </a:cubicBezTo>
                  <a:close/>
                  <a:moveTo>
                    <a:pt x="17199" y="436"/>
                  </a:moveTo>
                  <a:cubicBezTo>
                    <a:pt x="17156" y="436"/>
                    <a:pt x="17110" y="442"/>
                    <a:pt x="17064" y="456"/>
                  </a:cubicBezTo>
                  <a:cubicBezTo>
                    <a:pt x="17018" y="470"/>
                    <a:pt x="16970" y="491"/>
                    <a:pt x="16921" y="519"/>
                  </a:cubicBezTo>
                  <a:lnTo>
                    <a:pt x="16921" y="699"/>
                  </a:lnTo>
                  <a:cubicBezTo>
                    <a:pt x="16962" y="667"/>
                    <a:pt x="17004" y="642"/>
                    <a:pt x="17049" y="626"/>
                  </a:cubicBezTo>
                  <a:cubicBezTo>
                    <a:pt x="17093" y="610"/>
                    <a:pt x="17139" y="601"/>
                    <a:pt x="17186" y="601"/>
                  </a:cubicBezTo>
                  <a:cubicBezTo>
                    <a:pt x="17259" y="601"/>
                    <a:pt x="17316" y="626"/>
                    <a:pt x="17357" y="675"/>
                  </a:cubicBezTo>
                  <a:cubicBezTo>
                    <a:pt x="17398" y="725"/>
                    <a:pt x="17418" y="794"/>
                    <a:pt x="17418" y="884"/>
                  </a:cubicBezTo>
                  <a:lnTo>
                    <a:pt x="17418" y="903"/>
                  </a:lnTo>
                  <a:lnTo>
                    <a:pt x="17229" y="903"/>
                  </a:lnTo>
                  <a:cubicBezTo>
                    <a:pt x="17107" y="903"/>
                    <a:pt x="17015" y="937"/>
                    <a:pt x="16953" y="1005"/>
                  </a:cubicBezTo>
                  <a:cubicBezTo>
                    <a:pt x="16891" y="1073"/>
                    <a:pt x="16861" y="1174"/>
                    <a:pt x="16861" y="1308"/>
                  </a:cubicBezTo>
                  <a:cubicBezTo>
                    <a:pt x="16861" y="1423"/>
                    <a:pt x="16885" y="1515"/>
                    <a:pt x="16935" y="1583"/>
                  </a:cubicBezTo>
                  <a:cubicBezTo>
                    <a:pt x="16984" y="1651"/>
                    <a:pt x="17051" y="1686"/>
                    <a:pt x="17135" y="1686"/>
                  </a:cubicBezTo>
                  <a:cubicBezTo>
                    <a:pt x="17201" y="1686"/>
                    <a:pt x="17258" y="1668"/>
                    <a:pt x="17303" y="1634"/>
                  </a:cubicBezTo>
                  <a:cubicBezTo>
                    <a:pt x="17349" y="1600"/>
                    <a:pt x="17388" y="1546"/>
                    <a:pt x="17418" y="1474"/>
                  </a:cubicBezTo>
                  <a:lnTo>
                    <a:pt x="17418" y="1655"/>
                  </a:lnTo>
                  <a:lnTo>
                    <a:pt x="17553" y="1655"/>
                  </a:lnTo>
                  <a:lnTo>
                    <a:pt x="17553" y="976"/>
                  </a:lnTo>
                  <a:cubicBezTo>
                    <a:pt x="17553" y="794"/>
                    <a:pt x="17524" y="659"/>
                    <a:pt x="17465" y="570"/>
                  </a:cubicBezTo>
                  <a:cubicBezTo>
                    <a:pt x="17407" y="480"/>
                    <a:pt x="17318" y="436"/>
                    <a:pt x="17199" y="436"/>
                  </a:cubicBezTo>
                  <a:close/>
                  <a:moveTo>
                    <a:pt x="19905" y="436"/>
                  </a:moveTo>
                  <a:cubicBezTo>
                    <a:pt x="19788" y="436"/>
                    <a:pt x="19696" y="491"/>
                    <a:pt x="19629" y="601"/>
                  </a:cubicBezTo>
                  <a:cubicBezTo>
                    <a:pt x="19563" y="712"/>
                    <a:pt x="19529" y="865"/>
                    <a:pt x="19529" y="1061"/>
                  </a:cubicBezTo>
                  <a:cubicBezTo>
                    <a:pt x="19529" y="1255"/>
                    <a:pt x="19563" y="1408"/>
                    <a:pt x="19629" y="1519"/>
                  </a:cubicBezTo>
                  <a:cubicBezTo>
                    <a:pt x="19696" y="1630"/>
                    <a:pt x="19788" y="1686"/>
                    <a:pt x="19905" y="1686"/>
                  </a:cubicBezTo>
                  <a:cubicBezTo>
                    <a:pt x="20023" y="1686"/>
                    <a:pt x="20115" y="1630"/>
                    <a:pt x="20181" y="1519"/>
                  </a:cubicBezTo>
                  <a:cubicBezTo>
                    <a:pt x="20248" y="1408"/>
                    <a:pt x="20282" y="1255"/>
                    <a:pt x="20282" y="1061"/>
                  </a:cubicBezTo>
                  <a:cubicBezTo>
                    <a:pt x="20282" y="865"/>
                    <a:pt x="20248" y="712"/>
                    <a:pt x="20181" y="601"/>
                  </a:cubicBezTo>
                  <a:cubicBezTo>
                    <a:pt x="20115" y="491"/>
                    <a:pt x="20023" y="436"/>
                    <a:pt x="19905" y="436"/>
                  </a:cubicBezTo>
                  <a:close/>
                  <a:moveTo>
                    <a:pt x="21695" y="436"/>
                  </a:moveTo>
                  <a:cubicBezTo>
                    <a:pt x="21578" y="436"/>
                    <a:pt x="21486" y="491"/>
                    <a:pt x="21419" y="601"/>
                  </a:cubicBezTo>
                  <a:cubicBezTo>
                    <a:pt x="21353" y="712"/>
                    <a:pt x="21319" y="865"/>
                    <a:pt x="21319" y="1061"/>
                  </a:cubicBezTo>
                  <a:cubicBezTo>
                    <a:pt x="21319" y="1255"/>
                    <a:pt x="21353" y="1408"/>
                    <a:pt x="21419" y="1519"/>
                  </a:cubicBezTo>
                  <a:cubicBezTo>
                    <a:pt x="21486" y="1630"/>
                    <a:pt x="21578" y="1686"/>
                    <a:pt x="21695" y="1686"/>
                  </a:cubicBezTo>
                  <a:cubicBezTo>
                    <a:pt x="21813" y="1686"/>
                    <a:pt x="21905" y="1630"/>
                    <a:pt x="21971" y="1519"/>
                  </a:cubicBezTo>
                  <a:cubicBezTo>
                    <a:pt x="22038" y="1408"/>
                    <a:pt x="22072" y="1255"/>
                    <a:pt x="22072" y="1061"/>
                  </a:cubicBezTo>
                  <a:cubicBezTo>
                    <a:pt x="22072" y="865"/>
                    <a:pt x="22038" y="712"/>
                    <a:pt x="21971" y="601"/>
                  </a:cubicBezTo>
                  <a:cubicBezTo>
                    <a:pt x="21905" y="491"/>
                    <a:pt x="21813" y="436"/>
                    <a:pt x="21695" y="436"/>
                  </a:cubicBezTo>
                  <a:close/>
                  <a:moveTo>
                    <a:pt x="24322" y="436"/>
                  </a:moveTo>
                  <a:cubicBezTo>
                    <a:pt x="24279" y="436"/>
                    <a:pt x="24233" y="442"/>
                    <a:pt x="24187" y="456"/>
                  </a:cubicBezTo>
                  <a:cubicBezTo>
                    <a:pt x="24141" y="470"/>
                    <a:pt x="24093" y="491"/>
                    <a:pt x="24044" y="519"/>
                  </a:cubicBezTo>
                  <a:lnTo>
                    <a:pt x="24044" y="699"/>
                  </a:lnTo>
                  <a:cubicBezTo>
                    <a:pt x="24085" y="667"/>
                    <a:pt x="24127" y="642"/>
                    <a:pt x="24172" y="626"/>
                  </a:cubicBezTo>
                  <a:cubicBezTo>
                    <a:pt x="24216" y="610"/>
                    <a:pt x="24262" y="601"/>
                    <a:pt x="24309" y="601"/>
                  </a:cubicBezTo>
                  <a:cubicBezTo>
                    <a:pt x="24382" y="601"/>
                    <a:pt x="24439" y="626"/>
                    <a:pt x="24480" y="675"/>
                  </a:cubicBezTo>
                  <a:cubicBezTo>
                    <a:pt x="24521" y="725"/>
                    <a:pt x="24541" y="794"/>
                    <a:pt x="24541" y="884"/>
                  </a:cubicBezTo>
                  <a:lnTo>
                    <a:pt x="24541" y="903"/>
                  </a:lnTo>
                  <a:lnTo>
                    <a:pt x="24352" y="903"/>
                  </a:lnTo>
                  <a:cubicBezTo>
                    <a:pt x="24230" y="903"/>
                    <a:pt x="24138" y="937"/>
                    <a:pt x="24076" y="1005"/>
                  </a:cubicBezTo>
                  <a:cubicBezTo>
                    <a:pt x="24014" y="1073"/>
                    <a:pt x="23984" y="1174"/>
                    <a:pt x="23984" y="1308"/>
                  </a:cubicBezTo>
                  <a:cubicBezTo>
                    <a:pt x="23984" y="1423"/>
                    <a:pt x="24008" y="1515"/>
                    <a:pt x="24058" y="1583"/>
                  </a:cubicBezTo>
                  <a:cubicBezTo>
                    <a:pt x="24107" y="1651"/>
                    <a:pt x="24174" y="1686"/>
                    <a:pt x="24258" y="1686"/>
                  </a:cubicBezTo>
                  <a:cubicBezTo>
                    <a:pt x="24324" y="1686"/>
                    <a:pt x="24381" y="1668"/>
                    <a:pt x="24426" y="1634"/>
                  </a:cubicBezTo>
                  <a:cubicBezTo>
                    <a:pt x="24472" y="1600"/>
                    <a:pt x="24511" y="1546"/>
                    <a:pt x="24541" y="1474"/>
                  </a:cubicBezTo>
                  <a:lnTo>
                    <a:pt x="24541" y="1655"/>
                  </a:lnTo>
                  <a:lnTo>
                    <a:pt x="24676" y="1655"/>
                  </a:lnTo>
                  <a:lnTo>
                    <a:pt x="24676" y="976"/>
                  </a:lnTo>
                  <a:cubicBezTo>
                    <a:pt x="24676" y="794"/>
                    <a:pt x="24647" y="659"/>
                    <a:pt x="24588" y="570"/>
                  </a:cubicBezTo>
                  <a:cubicBezTo>
                    <a:pt x="24530" y="480"/>
                    <a:pt x="24441" y="436"/>
                    <a:pt x="24322" y="436"/>
                  </a:cubicBezTo>
                  <a:close/>
                  <a:moveTo>
                    <a:pt x="29881" y="436"/>
                  </a:moveTo>
                  <a:cubicBezTo>
                    <a:pt x="29764" y="436"/>
                    <a:pt x="29672" y="491"/>
                    <a:pt x="29605" y="601"/>
                  </a:cubicBezTo>
                  <a:cubicBezTo>
                    <a:pt x="29539" y="712"/>
                    <a:pt x="29505" y="865"/>
                    <a:pt x="29505" y="1061"/>
                  </a:cubicBezTo>
                  <a:cubicBezTo>
                    <a:pt x="29505" y="1255"/>
                    <a:pt x="29539" y="1408"/>
                    <a:pt x="29605" y="1519"/>
                  </a:cubicBezTo>
                  <a:cubicBezTo>
                    <a:pt x="29672" y="1630"/>
                    <a:pt x="29764" y="1686"/>
                    <a:pt x="29881" y="1686"/>
                  </a:cubicBezTo>
                  <a:cubicBezTo>
                    <a:pt x="29999" y="1686"/>
                    <a:pt x="30091" y="1630"/>
                    <a:pt x="30157" y="1519"/>
                  </a:cubicBezTo>
                  <a:cubicBezTo>
                    <a:pt x="30224" y="1408"/>
                    <a:pt x="30258" y="1255"/>
                    <a:pt x="30258" y="1061"/>
                  </a:cubicBezTo>
                  <a:cubicBezTo>
                    <a:pt x="30258" y="865"/>
                    <a:pt x="30224" y="712"/>
                    <a:pt x="30157" y="601"/>
                  </a:cubicBezTo>
                  <a:cubicBezTo>
                    <a:pt x="30091" y="491"/>
                    <a:pt x="29999" y="436"/>
                    <a:pt x="29881" y="436"/>
                  </a:cubicBezTo>
                  <a:close/>
                  <a:moveTo>
                    <a:pt x="30834" y="436"/>
                  </a:moveTo>
                  <a:cubicBezTo>
                    <a:pt x="30706" y="436"/>
                    <a:pt x="30606" y="491"/>
                    <a:pt x="30532" y="602"/>
                  </a:cubicBezTo>
                  <a:cubicBezTo>
                    <a:pt x="30459" y="714"/>
                    <a:pt x="30422" y="866"/>
                    <a:pt x="30422" y="1061"/>
                  </a:cubicBezTo>
                  <a:cubicBezTo>
                    <a:pt x="30422" y="1252"/>
                    <a:pt x="30459" y="1404"/>
                    <a:pt x="30531" y="1517"/>
                  </a:cubicBezTo>
                  <a:cubicBezTo>
                    <a:pt x="30604" y="1629"/>
                    <a:pt x="30702" y="1686"/>
                    <a:pt x="30826" y="1686"/>
                  </a:cubicBezTo>
                  <a:cubicBezTo>
                    <a:pt x="30871" y="1686"/>
                    <a:pt x="30914" y="1679"/>
                    <a:pt x="30954" y="1667"/>
                  </a:cubicBezTo>
                  <a:cubicBezTo>
                    <a:pt x="30994" y="1654"/>
                    <a:pt x="31033" y="1635"/>
                    <a:pt x="31071" y="1609"/>
                  </a:cubicBezTo>
                  <a:lnTo>
                    <a:pt x="31071" y="1428"/>
                  </a:lnTo>
                  <a:cubicBezTo>
                    <a:pt x="31033" y="1459"/>
                    <a:pt x="30994" y="1482"/>
                    <a:pt x="30956" y="1497"/>
                  </a:cubicBezTo>
                  <a:cubicBezTo>
                    <a:pt x="30918" y="1512"/>
                    <a:pt x="30879" y="1520"/>
                    <a:pt x="30840" y="1520"/>
                  </a:cubicBezTo>
                  <a:cubicBezTo>
                    <a:pt x="30753" y="1520"/>
                    <a:pt x="30685" y="1480"/>
                    <a:pt x="30637" y="1399"/>
                  </a:cubicBezTo>
                  <a:cubicBezTo>
                    <a:pt x="30588" y="1319"/>
                    <a:pt x="30564" y="1206"/>
                    <a:pt x="30564" y="1061"/>
                  </a:cubicBezTo>
                  <a:cubicBezTo>
                    <a:pt x="30564" y="915"/>
                    <a:pt x="30588" y="803"/>
                    <a:pt x="30637" y="722"/>
                  </a:cubicBezTo>
                  <a:cubicBezTo>
                    <a:pt x="30685" y="642"/>
                    <a:pt x="30753" y="601"/>
                    <a:pt x="30840" y="601"/>
                  </a:cubicBezTo>
                  <a:cubicBezTo>
                    <a:pt x="30879" y="601"/>
                    <a:pt x="30918" y="609"/>
                    <a:pt x="30956" y="624"/>
                  </a:cubicBezTo>
                  <a:cubicBezTo>
                    <a:pt x="30994" y="640"/>
                    <a:pt x="31033" y="662"/>
                    <a:pt x="31071" y="693"/>
                  </a:cubicBezTo>
                  <a:lnTo>
                    <a:pt x="31071" y="510"/>
                  </a:lnTo>
                  <a:cubicBezTo>
                    <a:pt x="31034" y="485"/>
                    <a:pt x="30995" y="467"/>
                    <a:pt x="30956" y="454"/>
                  </a:cubicBezTo>
                  <a:cubicBezTo>
                    <a:pt x="30916" y="442"/>
                    <a:pt x="30876" y="436"/>
                    <a:pt x="30834" y="436"/>
                  </a:cubicBezTo>
                  <a:close/>
                  <a:moveTo>
                    <a:pt x="32753" y="436"/>
                  </a:moveTo>
                  <a:cubicBezTo>
                    <a:pt x="32636" y="436"/>
                    <a:pt x="32544" y="491"/>
                    <a:pt x="32477" y="601"/>
                  </a:cubicBezTo>
                  <a:cubicBezTo>
                    <a:pt x="32411" y="712"/>
                    <a:pt x="32377" y="865"/>
                    <a:pt x="32377" y="1061"/>
                  </a:cubicBezTo>
                  <a:cubicBezTo>
                    <a:pt x="32377" y="1255"/>
                    <a:pt x="32411" y="1408"/>
                    <a:pt x="32477" y="1519"/>
                  </a:cubicBezTo>
                  <a:cubicBezTo>
                    <a:pt x="32544" y="1630"/>
                    <a:pt x="32636" y="1686"/>
                    <a:pt x="32753" y="1686"/>
                  </a:cubicBezTo>
                  <a:cubicBezTo>
                    <a:pt x="32871" y="1686"/>
                    <a:pt x="32963" y="1630"/>
                    <a:pt x="33029" y="1519"/>
                  </a:cubicBezTo>
                  <a:cubicBezTo>
                    <a:pt x="33096" y="1408"/>
                    <a:pt x="33130" y="1255"/>
                    <a:pt x="33130" y="1061"/>
                  </a:cubicBezTo>
                  <a:cubicBezTo>
                    <a:pt x="33130" y="865"/>
                    <a:pt x="33096" y="712"/>
                    <a:pt x="33029" y="601"/>
                  </a:cubicBezTo>
                  <a:cubicBezTo>
                    <a:pt x="32963" y="491"/>
                    <a:pt x="32871" y="436"/>
                    <a:pt x="32753" y="436"/>
                  </a:cubicBezTo>
                  <a:close/>
                  <a:moveTo>
                    <a:pt x="33706" y="436"/>
                  </a:moveTo>
                  <a:cubicBezTo>
                    <a:pt x="33578" y="436"/>
                    <a:pt x="33478" y="491"/>
                    <a:pt x="33404" y="602"/>
                  </a:cubicBezTo>
                  <a:cubicBezTo>
                    <a:pt x="33331" y="714"/>
                    <a:pt x="33294" y="866"/>
                    <a:pt x="33294" y="1061"/>
                  </a:cubicBezTo>
                  <a:cubicBezTo>
                    <a:pt x="33294" y="1252"/>
                    <a:pt x="33331" y="1404"/>
                    <a:pt x="33403" y="1517"/>
                  </a:cubicBezTo>
                  <a:cubicBezTo>
                    <a:pt x="33476" y="1629"/>
                    <a:pt x="33574" y="1686"/>
                    <a:pt x="33698" y="1686"/>
                  </a:cubicBezTo>
                  <a:cubicBezTo>
                    <a:pt x="33743" y="1686"/>
                    <a:pt x="33786" y="1679"/>
                    <a:pt x="33826" y="1667"/>
                  </a:cubicBezTo>
                  <a:cubicBezTo>
                    <a:pt x="33866" y="1654"/>
                    <a:pt x="33905" y="1635"/>
                    <a:pt x="33943" y="1609"/>
                  </a:cubicBezTo>
                  <a:lnTo>
                    <a:pt x="33943" y="1428"/>
                  </a:lnTo>
                  <a:cubicBezTo>
                    <a:pt x="33905" y="1459"/>
                    <a:pt x="33866" y="1482"/>
                    <a:pt x="33828" y="1497"/>
                  </a:cubicBezTo>
                  <a:cubicBezTo>
                    <a:pt x="33790" y="1512"/>
                    <a:pt x="33751" y="1520"/>
                    <a:pt x="33712" y="1520"/>
                  </a:cubicBezTo>
                  <a:cubicBezTo>
                    <a:pt x="33625" y="1520"/>
                    <a:pt x="33557" y="1480"/>
                    <a:pt x="33509" y="1399"/>
                  </a:cubicBezTo>
                  <a:cubicBezTo>
                    <a:pt x="33460" y="1319"/>
                    <a:pt x="33436" y="1206"/>
                    <a:pt x="33436" y="1061"/>
                  </a:cubicBezTo>
                  <a:cubicBezTo>
                    <a:pt x="33436" y="915"/>
                    <a:pt x="33460" y="803"/>
                    <a:pt x="33509" y="722"/>
                  </a:cubicBezTo>
                  <a:cubicBezTo>
                    <a:pt x="33557" y="642"/>
                    <a:pt x="33625" y="601"/>
                    <a:pt x="33712" y="601"/>
                  </a:cubicBezTo>
                  <a:cubicBezTo>
                    <a:pt x="33751" y="601"/>
                    <a:pt x="33790" y="609"/>
                    <a:pt x="33828" y="624"/>
                  </a:cubicBezTo>
                  <a:cubicBezTo>
                    <a:pt x="33866" y="640"/>
                    <a:pt x="33905" y="662"/>
                    <a:pt x="33943" y="693"/>
                  </a:cubicBezTo>
                  <a:lnTo>
                    <a:pt x="33943" y="510"/>
                  </a:lnTo>
                  <a:cubicBezTo>
                    <a:pt x="33906" y="485"/>
                    <a:pt x="33867" y="467"/>
                    <a:pt x="33828" y="454"/>
                  </a:cubicBezTo>
                  <a:cubicBezTo>
                    <a:pt x="33788" y="442"/>
                    <a:pt x="33748" y="436"/>
                    <a:pt x="33706" y="436"/>
                  </a:cubicBezTo>
                  <a:close/>
                  <a:moveTo>
                    <a:pt x="34464" y="436"/>
                  </a:moveTo>
                  <a:cubicBezTo>
                    <a:pt x="34421" y="436"/>
                    <a:pt x="34375" y="442"/>
                    <a:pt x="34329" y="456"/>
                  </a:cubicBezTo>
                  <a:cubicBezTo>
                    <a:pt x="34283" y="470"/>
                    <a:pt x="34235" y="491"/>
                    <a:pt x="34186" y="519"/>
                  </a:cubicBezTo>
                  <a:lnTo>
                    <a:pt x="34186" y="699"/>
                  </a:lnTo>
                  <a:cubicBezTo>
                    <a:pt x="34227" y="667"/>
                    <a:pt x="34269" y="642"/>
                    <a:pt x="34314" y="626"/>
                  </a:cubicBezTo>
                  <a:cubicBezTo>
                    <a:pt x="34358" y="610"/>
                    <a:pt x="34404" y="601"/>
                    <a:pt x="34451" y="601"/>
                  </a:cubicBezTo>
                  <a:cubicBezTo>
                    <a:pt x="34524" y="601"/>
                    <a:pt x="34581" y="626"/>
                    <a:pt x="34622" y="675"/>
                  </a:cubicBezTo>
                  <a:cubicBezTo>
                    <a:pt x="34663" y="725"/>
                    <a:pt x="34683" y="794"/>
                    <a:pt x="34683" y="884"/>
                  </a:cubicBezTo>
                  <a:lnTo>
                    <a:pt x="34683" y="903"/>
                  </a:lnTo>
                  <a:lnTo>
                    <a:pt x="34494" y="903"/>
                  </a:lnTo>
                  <a:cubicBezTo>
                    <a:pt x="34372" y="903"/>
                    <a:pt x="34280" y="937"/>
                    <a:pt x="34218" y="1005"/>
                  </a:cubicBezTo>
                  <a:cubicBezTo>
                    <a:pt x="34156" y="1073"/>
                    <a:pt x="34126" y="1174"/>
                    <a:pt x="34126" y="1308"/>
                  </a:cubicBezTo>
                  <a:cubicBezTo>
                    <a:pt x="34126" y="1423"/>
                    <a:pt x="34150" y="1515"/>
                    <a:pt x="34200" y="1583"/>
                  </a:cubicBezTo>
                  <a:cubicBezTo>
                    <a:pt x="34249" y="1651"/>
                    <a:pt x="34316" y="1686"/>
                    <a:pt x="34400" y="1686"/>
                  </a:cubicBezTo>
                  <a:cubicBezTo>
                    <a:pt x="34466" y="1686"/>
                    <a:pt x="34522" y="1668"/>
                    <a:pt x="34568" y="1634"/>
                  </a:cubicBezTo>
                  <a:cubicBezTo>
                    <a:pt x="34614" y="1600"/>
                    <a:pt x="34653" y="1546"/>
                    <a:pt x="34683" y="1474"/>
                  </a:cubicBezTo>
                  <a:lnTo>
                    <a:pt x="34683" y="1655"/>
                  </a:lnTo>
                  <a:lnTo>
                    <a:pt x="34818" y="1655"/>
                  </a:lnTo>
                  <a:lnTo>
                    <a:pt x="34818" y="976"/>
                  </a:lnTo>
                  <a:cubicBezTo>
                    <a:pt x="34818" y="794"/>
                    <a:pt x="34789" y="659"/>
                    <a:pt x="34730" y="570"/>
                  </a:cubicBezTo>
                  <a:cubicBezTo>
                    <a:pt x="34672" y="480"/>
                    <a:pt x="34583" y="436"/>
                    <a:pt x="34464" y="436"/>
                  </a:cubicBezTo>
                  <a:close/>
                  <a:moveTo>
                    <a:pt x="18739" y="68"/>
                  </a:moveTo>
                  <a:lnTo>
                    <a:pt x="18739" y="616"/>
                  </a:lnTo>
                  <a:cubicBezTo>
                    <a:pt x="18711" y="550"/>
                    <a:pt x="18681" y="503"/>
                    <a:pt x="18649" y="476"/>
                  </a:cubicBezTo>
                  <a:cubicBezTo>
                    <a:pt x="18617" y="449"/>
                    <a:pt x="18581" y="436"/>
                    <a:pt x="18540" y="436"/>
                  </a:cubicBezTo>
                  <a:cubicBezTo>
                    <a:pt x="18459" y="436"/>
                    <a:pt x="18390" y="492"/>
                    <a:pt x="18333" y="604"/>
                  </a:cubicBezTo>
                  <a:cubicBezTo>
                    <a:pt x="18276" y="716"/>
                    <a:pt x="18248" y="870"/>
                    <a:pt x="18248" y="1065"/>
                  </a:cubicBezTo>
                  <a:cubicBezTo>
                    <a:pt x="18248" y="1260"/>
                    <a:pt x="18276" y="1412"/>
                    <a:pt x="18333" y="1521"/>
                  </a:cubicBezTo>
                  <a:cubicBezTo>
                    <a:pt x="18390" y="1631"/>
                    <a:pt x="18459" y="1686"/>
                    <a:pt x="18540" y="1686"/>
                  </a:cubicBezTo>
                  <a:cubicBezTo>
                    <a:pt x="18581" y="1686"/>
                    <a:pt x="18617" y="1672"/>
                    <a:pt x="18649" y="1644"/>
                  </a:cubicBezTo>
                  <a:cubicBezTo>
                    <a:pt x="18681" y="1617"/>
                    <a:pt x="18711" y="1569"/>
                    <a:pt x="18739" y="1503"/>
                  </a:cubicBezTo>
                  <a:lnTo>
                    <a:pt x="18739" y="2108"/>
                  </a:lnTo>
                  <a:lnTo>
                    <a:pt x="18874" y="2108"/>
                  </a:lnTo>
                  <a:lnTo>
                    <a:pt x="18874" y="1503"/>
                  </a:lnTo>
                  <a:cubicBezTo>
                    <a:pt x="18902" y="1569"/>
                    <a:pt x="18932" y="1617"/>
                    <a:pt x="18964" y="1644"/>
                  </a:cubicBezTo>
                  <a:cubicBezTo>
                    <a:pt x="18996" y="1672"/>
                    <a:pt x="19032" y="1686"/>
                    <a:pt x="19072" y="1686"/>
                  </a:cubicBezTo>
                  <a:cubicBezTo>
                    <a:pt x="19154" y="1686"/>
                    <a:pt x="19223" y="1631"/>
                    <a:pt x="19280" y="1521"/>
                  </a:cubicBezTo>
                  <a:cubicBezTo>
                    <a:pt x="19337" y="1412"/>
                    <a:pt x="19365" y="1260"/>
                    <a:pt x="19365" y="1065"/>
                  </a:cubicBezTo>
                  <a:cubicBezTo>
                    <a:pt x="19365" y="870"/>
                    <a:pt x="19337" y="716"/>
                    <a:pt x="19280" y="604"/>
                  </a:cubicBezTo>
                  <a:cubicBezTo>
                    <a:pt x="19223" y="492"/>
                    <a:pt x="19154" y="436"/>
                    <a:pt x="19072" y="436"/>
                  </a:cubicBezTo>
                  <a:cubicBezTo>
                    <a:pt x="19032" y="436"/>
                    <a:pt x="18996" y="449"/>
                    <a:pt x="18964" y="476"/>
                  </a:cubicBezTo>
                  <a:cubicBezTo>
                    <a:pt x="18932" y="503"/>
                    <a:pt x="18902" y="550"/>
                    <a:pt x="18874" y="616"/>
                  </a:cubicBezTo>
                  <a:lnTo>
                    <a:pt x="18874" y="68"/>
                  </a:lnTo>
                  <a:close/>
                  <a:moveTo>
                    <a:pt x="23475" y="436"/>
                  </a:moveTo>
                  <a:cubicBezTo>
                    <a:pt x="23415" y="436"/>
                    <a:pt x="23363" y="453"/>
                    <a:pt x="23320" y="487"/>
                  </a:cubicBezTo>
                  <a:cubicBezTo>
                    <a:pt x="23277" y="522"/>
                    <a:pt x="23241" y="574"/>
                    <a:pt x="23213" y="645"/>
                  </a:cubicBezTo>
                  <a:lnTo>
                    <a:pt x="23213" y="464"/>
                  </a:lnTo>
                  <a:lnTo>
                    <a:pt x="23078" y="464"/>
                  </a:lnTo>
                  <a:lnTo>
                    <a:pt x="23078" y="2108"/>
                  </a:lnTo>
                  <a:lnTo>
                    <a:pt x="23213" y="2108"/>
                  </a:lnTo>
                  <a:lnTo>
                    <a:pt x="23213" y="1476"/>
                  </a:lnTo>
                  <a:cubicBezTo>
                    <a:pt x="23241" y="1547"/>
                    <a:pt x="23277" y="1600"/>
                    <a:pt x="23320" y="1634"/>
                  </a:cubicBezTo>
                  <a:cubicBezTo>
                    <a:pt x="23363" y="1668"/>
                    <a:pt x="23415" y="1686"/>
                    <a:pt x="23475" y="1686"/>
                  </a:cubicBezTo>
                  <a:cubicBezTo>
                    <a:pt x="23575" y="1686"/>
                    <a:pt x="23656" y="1628"/>
                    <a:pt x="23718" y="1513"/>
                  </a:cubicBezTo>
                  <a:cubicBezTo>
                    <a:pt x="23780" y="1399"/>
                    <a:pt x="23811" y="1248"/>
                    <a:pt x="23811" y="1061"/>
                  </a:cubicBezTo>
                  <a:cubicBezTo>
                    <a:pt x="23811" y="874"/>
                    <a:pt x="23780" y="723"/>
                    <a:pt x="23718" y="608"/>
                  </a:cubicBezTo>
                  <a:cubicBezTo>
                    <a:pt x="23656" y="493"/>
                    <a:pt x="23575" y="436"/>
                    <a:pt x="23475" y="436"/>
                  </a:cubicBezTo>
                  <a:close/>
                  <a:moveTo>
                    <a:pt x="25386" y="68"/>
                  </a:moveTo>
                  <a:lnTo>
                    <a:pt x="25386" y="616"/>
                  </a:lnTo>
                  <a:cubicBezTo>
                    <a:pt x="25358" y="550"/>
                    <a:pt x="25328" y="503"/>
                    <a:pt x="25296" y="476"/>
                  </a:cubicBezTo>
                  <a:cubicBezTo>
                    <a:pt x="25264" y="449"/>
                    <a:pt x="25228" y="436"/>
                    <a:pt x="25187" y="436"/>
                  </a:cubicBezTo>
                  <a:cubicBezTo>
                    <a:pt x="25106" y="436"/>
                    <a:pt x="25037" y="492"/>
                    <a:pt x="24980" y="604"/>
                  </a:cubicBezTo>
                  <a:cubicBezTo>
                    <a:pt x="24923" y="716"/>
                    <a:pt x="24895" y="870"/>
                    <a:pt x="24895" y="1065"/>
                  </a:cubicBezTo>
                  <a:cubicBezTo>
                    <a:pt x="24895" y="1260"/>
                    <a:pt x="24923" y="1412"/>
                    <a:pt x="24980" y="1521"/>
                  </a:cubicBezTo>
                  <a:cubicBezTo>
                    <a:pt x="25037" y="1631"/>
                    <a:pt x="25106" y="1686"/>
                    <a:pt x="25187" y="1686"/>
                  </a:cubicBezTo>
                  <a:cubicBezTo>
                    <a:pt x="25228" y="1686"/>
                    <a:pt x="25264" y="1672"/>
                    <a:pt x="25296" y="1644"/>
                  </a:cubicBezTo>
                  <a:cubicBezTo>
                    <a:pt x="25328" y="1617"/>
                    <a:pt x="25358" y="1569"/>
                    <a:pt x="25386" y="1503"/>
                  </a:cubicBezTo>
                  <a:lnTo>
                    <a:pt x="25386" y="2108"/>
                  </a:lnTo>
                  <a:lnTo>
                    <a:pt x="25521" y="2108"/>
                  </a:lnTo>
                  <a:lnTo>
                    <a:pt x="25521" y="1503"/>
                  </a:lnTo>
                  <a:cubicBezTo>
                    <a:pt x="25549" y="1569"/>
                    <a:pt x="25579" y="1617"/>
                    <a:pt x="25611" y="1644"/>
                  </a:cubicBezTo>
                  <a:cubicBezTo>
                    <a:pt x="25643" y="1672"/>
                    <a:pt x="25679" y="1686"/>
                    <a:pt x="25719" y="1686"/>
                  </a:cubicBezTo>
                  <a:cubicBezTo>
                    <a:pt x="25801" y="1686"/>
                    <a:pt x="25870" y="1631"/>
                    <a:pt x="25927" y="1521"/>
                  </a:cubicBezTo>
                  <a:cubicBezTo>
                    <a:pt x="25984" y="1412"/>
                    <a:pt x="26012" y="1260"/>
                    <a:pt x="26012" y="1065"/>
                  </a:cubicBezTo>
                  <a:cubicBezTo>
                    <a:pt x="26012" y="870"/>
                    <a:pt x="25984" y="716"/>
                    <a:pt x="25927" y="604"/>
                  </a:cubicBezTo>
                  <a:cubicBezTo>
                    <a:pt x="25870" y="492"/>
                    <a:pt x="25801" y="436"/>
                    <a:pt x="25719" y="436"/>
                  </a:cubicBezTo>
                  <a:cubicBezTo>
                    <a:pt x="25679" y="436"/>
                    <a:pt x="25643" y="449"/>
                    <a:pt x="25611" y="476"/>
                  </a:cubicBezTo>
                  <a:cubicBezTo>
                    <a:pt x="25579" y="503"/>
                    <a:pt x="25549" y="550"/>
                    <a:pt x="25521" y="616"/>
                  </a:cubicBezTo>
                  <a:lnTo>
                    <a:pt x="255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102950" y="114650"/>
              <a:ext cx="417325" cy="41825"/>
            </a:xfrm>
            <a:custGeom>
              <a:rect b="b" l="l" r="r" t="t"/>
              <a:pathLst>
                <a:path extrusionOk="0" h="1673" w="16693">
                  <a:moveTo>
                    <a:pt x="6317" y="166"/>
                  </a:moveTo>
                  <a:cubicBezTo>
                    <a:pt x="6383" y="166"/>
                    <a:pt x="6436" y="198"/>
                    <a:pt x="6476" y="262"/>
                  </a:cubicBezTo>
                  <a:cubicBezTo>
                    <a:pt x="6517" y="326"/>
                    <a:pt x="6537" y="411"/>
                    <a:pt x="6538" y="518"/>
                  </a:cubicBezTo>
                  <a:lnTo>
                    <a:pt x="6058" y="519"/>
                  </a:lnTo>
                  <a:cubicBezTo>
                    <a:pt x="6065" y="407"/>
                    <a:pt x="6091" y="320"/>
                    <a:pt x="6136" y="259"/>
                  </a:cubicBezTo>
                  <a:cubicBezTo>
                    <a:pt x="6181" y="197"/>
                    <a:pt x="6241" y="166"/>
                    <a:pt x="6317" y="166"/>
                  </a:cubicBezTo>
                  <a:close/>
                  <a:moveTo>
                    <a:pt x="10014" y="185"/>
                  </a:moveTo>
                  <a:lnTo>
                    <a:pt x="10014" y="561"/>
                  </a:lnTo>
                  <a:lnTo>
                    <a:pt x="9832" y="561"/>
                  </a:lnTo>
                  <a:cubicBezTo>
                    <a:pt x="9774" y="561"/>
                    <a:pt x="9729" y="544"/>
                    <a:pt x="9698" y="511"/>
                  </a:cubicBezTo>
                  <a:cubicBezTo>
                    <a:pt x="9667" y="477"/>
                    <a:pt x="9651" y="431"/>
                    <a:pt x="9651" y="372"/>
                  </a:cubicBezTo>
                  <a:cubicBezTo>
                    <a:pt x="9651" y="313"/>
                    <a:pt x="9667" y="267"/>
                    <a:pt x="9698" y="234"/>
                  </a:cubicBezTo>
                  <a:cubicBezTo>
                    <a:pt x="9729" y="202"/>
                    <a:pt x="9774" y="185"/>
                    <a:pt x="9832" y="185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11468" y="185"/>
                  </a:moveTo>
                  <a:lnTo>
                    <a:pt x="11468" y="1063"/>
                  </a:lnTo>
                  <a:lnTo>
                    <a:pt x="11077" y="1063"/>
                  </a:lnTo>
                  <a:lnTo>
                    <a:pt x="11098" y="1006"/>
                  </a:lnTo>
                  <a:cubicBezTo>
                    <a:pt x="11156" y="850"/>
                    <a:pt x="11184" y="626"/>
                    <a:pt x="11184" y="334"/>
                  </a:cubicBezTo>
                  <a:lnTo>
                    <a:pt x="11184" y="185"/>
                  </a:lnTo>
                  <a:close/>
                  <a:moveTo>
                    <a:pt x="15134" y="671"/>
                  </a:moveTo>
                  <a:cubicBezTo>
                    <a:pt x="15195" y="671"/>
                    <a:pt x="15242" y="688"/>
                    <a:pt x="15274" y="721"/>
                  </a:cubicBezTo>
                  <a:cubicBezTo>
                    <a:pt x="15306" y="754"/>
                    <a:pt x="15322" y="803"/>
                    <a:pt x="15322" y="867"/>
                  </a:cubicBezTo>
                  <a:cubicBezTo>
                    <a:pt x="15322" y="930"/>
                    <a:pt x="15306" y="979"/>
                    <a:pt x="15274" y="1013"/>
                  </a:cubicBezTo>
                  <a:cubicBezTo>
                    <a:pt x="15242" y="1047"/>
                    <a:pt x="15195" y="1063"/>
                    <a:pt x="15134" y="1063"/>
                  </a:cubicBezTo>
                  <a:lnTo>
                    <a:pt x="14942" y="1063"/>
                  </a:lnTo>
                  <a:lnTo>
                    <a:pt x="14942" y="671"/>
                  </a:lnTo>
                  <a:close/>
                  <a:moveTo>
                    <a:pt x="2308" y="166"/>
                  </a:moveTo>
                  <a:cubicBezTo>
                    <a:pt x="2380" y="166"/>
                    <a:pt x="2437" y="207"/>
                    <a:pt x="2479" y="290"/>
                  </a:cubicBezTo>
                  <a:cubicBezTo>
                    <a:pt x="2521" y="373"/>
                    <a:pt x="2542" y="484"/>
                    <a:pt x="2542" y="625"/>
                  </a:cubicBezTo>
                  <a:cubicBezTo>
                    <a:pt x="2542" y="767"/>
                    <a:pt x="2521" y="879"/>
                    <a:pt x="2479" y="961"/>
                  </a:cubicBezTo>
                  <a:cubicBezTo>
                    <a:pt x="2437" y="1044"/>
                    <a:pt x="2380" y="1085"/>
                    <a:pt x="2308" y="1085"/>
                  </a:cubicBezTo>
                  <a:cubicBezTo>
                    <a:pt x="2236" y="1085"/>
                    <a:pt x="2179" y="1044"/>
                    <a:pt x="2137" y="962"/>
                  </a:cubicBezTo>
                  <a:cubicBezTo>
                    <a:pt x="2095" y="880"/>
                    <a:pt x="2074" y="768"/>
                    <a:pt x="2074" y="625"/>
                  </a:cubicBezTo>
                  <a:cubicBezTo>
                    <a:pt x="2074" y="483"/>
                    <a:pt x="2095" y="371"/>
                    <a:pt x="2137" y="289"/>
                  </a:cubicBezTo>
                  <a:cubicBezTo>
                    <a:pt x="2179" y="207"/>
                    <a:pt x="2236" y="166"/>
                    <a:pt x="2308" y="166"/>
                  </a:cubicBezTo>
                  <a:close/>
                  <a:moveTo>
                    <a:pt x="5379" y="164"/>
                  </a:moveTo>
                  <a:cubicBezTo>
                    <a:pt x="5450" y="164"/>
                    <a:pt x="5506" y="205"/>
                    <a:pt x="5547" y="287"/>
                  </a:cubicBezTo>
                  <a:cubicBezTo>
                    <a:pt x="5588" y="369"/>
                    <a:pt x="5608" y="482"/>
                    <a:pt x="5608" y="625"/>
                  </a:cubicBezTo>
                  <a:cubicBezTo>
                    <a:pt x="5608" y="769"/>
                    <a:pt x="5588" y="882"/>
                    <a:pt x="5547" y="964"/>
                  </a:cubicBezTo>
                  <a:cubicBezTo>
                    <a:pt x="5506" y="1046"/>
                    <a:pt x="5450" y="1087"/>
                    <a:pt x="5379" y="1087"/>
                  </a:cubicBezTo>
                  <a:cubicBezTo>
                    <a:pt x="5308" y="1087"/>
                    <a:pt x="5252" y="1046"/>
                    <a:pt x="5211" y="964"/>
                  </a:cubicBezTo>
                  <a:cubicBezTo>
                    <a:pt x="5170" y="882"/>
                    <a:pt x="5150" y="769"/>
                    <a:pt x="5150" y="625"/>
                  </a:cubicBezTo>
                  <a:cubicBezTo>
                    <a:pt x="5150" y="482"/>
                    <a:pt x="5170" y="369"/>
                    <a:pt x="5211" y="287"/>
                  </a:cubicBezTo>
                  <a:cubicBezTo>
                    <a:pt x="5252" y="205"/>
                    <a:pt x="5308" y="164"/>
                    <a:pt x="5379" y="164"/>
                  </a:cubicBezTo>
                  <a:close/>
                  <a:moveTo>
                    <a:pt x="12437" y="621"/>
                  </a:moveTo>
                  <a:lnTo>
                    <a:pt x="12437" y="665"/>
                  </a:lnTo>
                  <a:cubicBezTo>
                    <a:pt x="12437" y="792"/>
                    <a:pt x="12415" y="895"/>
                    <a:pt x="12370" y="971"/>
                  </a:cubicBezTo>
                  <a:cubicBezTo>
                    <a:pt x="12324" y="1048"/>
                    <a:pt x="12265" y="1087"/>
                    <a:pt x="12190" y="1087"/>
                  </a:cubicBezTo>
                  <a:cubicBezTo>
                    <a:pt x="12136" y="1087"/>
                    <a:pt x="12093" y="1066"/>
                    <a:pt x="12061" y="1026"/>
                  </a:cubicBezTo>
                  <a:cubicBezTo>
                    <a:pt x="12030" y="985"/>
                    <a:pt x="12014" y="930"/>
                    <a:pt x="12014" y="860"/>
                  </a:cubicBezTo>
                  <a:cubicBezTo>
                    <a:pt x="12014" y="773"/>
                    <a:pt x="12035" y="712"/>
                    <a:pt x="12077" y="675"/>
                  </a:cubicBezTo>
                  <a:cubicBezTo>
                    <a:pt x="12119" y="639"/>
                    <a:pt x="12195" y="621"/>
                    <a:pt x="12303" y="621"/>
                  </a:cubicBezTo>
                  <a:close/>
                  <a:moveTo>
                    <a:pt x="1081" y="29"/>
                  </a:moveTo>
                  <a:lnTo>
                    <a:pt x="1081" y="1220"/>
                  </a:lnTo>
                  <a:lnTo>
                    <a:pt x="1215" y="1220"/>
                  </a:lnTo>
                  <a:lnTo>
                    <a:pt x="1215" y="832"/>
                  </a:lnTo>
                  <a:lnTo>
                    <a:pt x="1359" y="619"/>
                  </a:lnTo>
                  <a:lnTo>
                    <a:pt x="1649" y="1220"/>
                  </a:lnTo>
                  <a:lnTo>
                    <a:pt x="1800" y="1220"/>
                  </a:lnTo>
                  <a:lnTo>
                    <a:pt x="1447" y="489"/>
                  </a:lnTo>
                  <a:lnTo>
                    <a:pt x="1760" y="29"/>
                  </a:lnTo>
                  <a:lnTo>
                    <a:pt x="1594" y="29"/>
                  </a:lnTo>
                  <a:lnTo>
                    <a:pt x="1215" y="588"/>
                  </a:lnTo>
                  <a:lnTo>
                    <a:pt x="1215" y="29"/>
                  </a:lnTo>
                  <a:close/>
                  <a:moveTo>
                    <a:pt x="2903" y="29"/>
                  </a:moveTo>
                  <a:lnTo>
                    <a:pt x="2903" y="1220"/>
                  </a:lnTo>
                  <a:lnTo>
                    <a:pt x="3038" y="1220"/>
                  </a:lnTo>
                  <a:lnTo>
                    <a:pt x="3038" y="216"/>
                  </a:lnTo>
                  <a:lnTo>
                    <a:pt x="3265" y="991"/>
                  </a:lnTo>
                  <a:lnTo>
                    <a:pt x="3400" y="991"/>
                  </a:lnTo>
                  <a:lnTo>
                    <a:pt x="3626" y="216"/>
                  </a:lnTo>
                  <a:lnTo>
                    <a:pt x="3626" y="1220"/>
                  </a:lnTo>
                  <a:lnTo>
                    <a:pt x="3761" y="1220"/>
                  </a:lnTo>
                  <a:lnTo>
                    <a:pt x="3761" y="29"/>
                  </a:lnTo>
                  <a:lnTo>
                    <a:pt x="3566" y="29"/>
                  </a:lnTo>
                  <a:lnTo>
                    <a:pt x="3332" y="826"/>
                  </a:lnTo>
                  <a:lnTo>
                    <a:pt x="3100" y="29"/>
                  </a:lnTo>
                  <a:close/>
                  <a:moveTo>
                    <a:pt x="4034" y="29"/>
                  </a:moveTo>
                  <a:lnTo>
                    <a:pt x="4034" y="1220"/>
                  </a:lnTo>
                  <a:lnTo>
                    <a:pt x="4169" y="1220"/>
                  </a:lnTo>
                  <a:lnTo>
                    <a:pt x="4169" y="185"/>
                  </a:lnTo>
                  <a:lnTo>
                    <a:pt x="4606" y="185"/>
                  </a:lnTo>
                  <a:lnTo>
                    <a:pt x="4606" y="1220"/>
                  </a:lnTo>
                  <a:lnTo>
                    <a:pt x="4741" y="1220"/>
                  </a:lnTo>
                  <a:lnTo>
                    <a:pt x="4741" y="29"/>
                  </a:lnTo>
                  <a:close/>
                  <a:moveTo>
                    <a:pt x="8537" y="29"/>
                  </a:moveTo>
                  <a:lnTo>
                    <a:pt x="8537" y="1220"/>
                  </a:lnTo>
                  <a:lnTo>
                    <a:pt x="8709" y="1220"/>
                  </a:lnTo>
                  <a:lnTo>
                    <a:pt x="9105" y="264"/>
                  </a:lnTo>
                  <a:lnTo>
                    <a:pt x="9105" y="1220"/>
                  </a:lnTo>
                  <a:lnTo>
                    <a:pt x="9239" y="1220"/>
                  </a:lnTo>
                  <a:lnTo>
                    <a:pt x="9239" y="29"/>
                  </a:lnTo>
                  <a:lnTo>
                    <a:pt x="9065" y="29"/>
                  </a:lnTo>
                  <a:lnTo>
                    <a:pt x="8671" y="983"/>
                  </a:lnTo>
                  <a:lnTo>
                    <a:pt x="8671" y="29"/>
                  </a:lnTo>
                  <a:close/>
                  <a:moveTo>
                    <a:pt x="9828" y="29"/>
                  </a:moveTo>
                  <a:cubicBezTo>
                    <a:pt x="9722" y="29"/>
                    <a:pt x="9643" y="58"/>
                    <a:pt x="9591" y="115"/>
                  </a:cubicBezTo>
                  <a:cubicBezTo>
                    <a:pt x="9538" y="172"/>
                    <a:pt x="9512" y="258"/>
                    <a:pt x="9512" y="372"/>
                  </a:cubicBezTo>
                  <a:cubicBezTo>
                    <a:pt x="9512" y="474"/>
                    <a:pt x="9531" y="549"/>
                    <a:pt x="9568" y="597"/>
                  </a:cubicBezTo>
                  <a:cubicBezTo>
                    <a:pt x="9606" y="646"/>
                    <a:pt x="9653" y="679"/>
                    <a:pt x="9710" y="698"/>
                  </a:cubicBezTo>
                  <a:lnTo>
                    <a:pt x="9459" y="1220"/>
                  </a:lnTo>
                  <a:lnTo>
                    <a:pt x="9604" y="1220"/>
                  </a:lnTo>
                  <a:lnTo>
                    <a:pt x="9846" y="717"/>
                  </a:lnTo>
                  <a:lnTo>
                    <a:pt x="10014" y="717"/>
                  </a:lnTo>
                  <a:lnTo>
                    <a:pt x="10014" y="1220"/>
                  </a:lnTo>
                  <a:lnTo>
                    <a:pt x="10149" y="1220"/>
                  </a:lnTo>
                  <a:lnTo>
                    <a:pt x="10149" y="29"/>
                  </a:lnTo>
                  <a:close/>
                  <a:moveTo>
                    <a:pt x="12845" y="29"/>
                  </a:moveTo>
                  <a:lnTo>
                    <a:pt x="12845" y="1220"/>
                  </a:lnTo>
                  <a:lnTo>
                    <a:pt x="12980" y="1220"/>
                  </a:lnTo>
                  <a:lnTo>
                    <a:pt x="12980" y="671"/>
                  </a:lnTo>
                  <a:lnTo>
                    <a:pt x="13417" y="671"/>
                  </a:lnTo>
                  <a:lnTo>
                    <a:pt x="13417" y="1220"/>
                  </a:lnTo>
                  <a:lnTo>
                    <a:pt x="13552" y="1220"/>
                  </a:lnTo>
                  <a:lnTo>
                    <a:pt x="13552" y="29"/>
                  </a:lnTo>
                  <a:lnTo>
                    <a:pt x="13417" y="29"/>
                  </a:lnTo>
                  <a:lnTo>
                    <a:pt x="13417" y="515"/>
                  </a:lnTo>
                  <a:lnTo>
                    <a:pt x="12980" y="515"/>
                  </a:lnTo>
                  <a:lnTo>
                    <a:pt x="12980" y="29"/>
                  </a:lnTo>
                  <a:close/>
                  <a:moveTo>
                    <a:pt x="13826" y="29"/>
                  </a:moveTo>
                  <a:lnTo>
                    <a:pt x="13826" y="1220"/>
                  </a:lnTo>
                  <a:lnTo>
                    <a:pt x="13961" y="1220"/>
                  </a:lnTo>
                  <a:lnTo>
                    <a:pt x="13961" y="671"/>
                  </a:lnTo>
                  <a:lnTo>
                    <a:pt x="14398" y="671"/>
                  </a:lnTo>
                  <a:lnTo>
                    <a:pt x="14398" y="1220"/>
                  </a:lnTo>
                  <a:lnTo>
                    <a:pt x="14533" y="1220"/>
                  </a:lnTo>
                  <a:lnTo>
                    <a:pt x="14533" y="29"/>
                  </a:lnTo>
                  <a:lnTo>
                    <a:pt x="14398" y="29"/>
                  </a:lnTo>
                  <a:lnTo>
                    <a:pt x="14398" y="515"/>
                  </a:lnTo>
                  <a:lnTo>
                    <a:pt x="13961" y="515"/>
                  </a:lnTo>
                  <a:lnTo>
                    <a:pt x="13961" y="29"/>
                  </a:lnTo>
                  <a:close/>
                  <a:moveTo>
                    <a:pt x="14807" y="29"/>
                  </a:moveTo>
                  <a:lnTo>
                    <a:pt x="14807" y="1220"/>
                  </a:lnTo>
                  <a:lnTo>
                    <a:pt x="15140" y="1220"/>
                  </a:lnTo>
                  <a:cubicBezTo>
                    <a:pt x="15244" y="1220"/>
                    <a:pt x="15325" y="1191"/>
                    <a:pt x="15381" y="1132"/>
                  </a:cubicBezTo>
                  <a:cubicBezTo>
                    <a:pt x="15437" y="1074"/>
                    <a:pt x="15465" y="986"/>
                    <a:pt x="15465" y="867"/>
                  </a:cubicBezTo>
                  <a:cubicBezTo>
                    <a:pt x="15465" y="748"/>
                    <a:pt x="15437" y="659"/>
                    <a:pt x="15381" y="602"/>
                  </a:cubicBezTo>
                  <a:cubicBezTo>
                    <a:pt x="15325" y="544"/>
                    <a:pt x="15244" y="515"/>
                    <a:pt x="15140" y="515"/>
                  </a:cubicBezTo>
                  <a:lnTo>
                    <a:pt x="14942" y="515"/>
                  </a:lnTo>
                  <a:lnTo>
                    <a:pt x="14942" y="29"/>
                  </a:lnTo>
                  <a:close/>
                  <a:moveTo>
                    <a:pt x="15586" y="29"/>
                  </a:moveTo>
                  <a:lnTo>
                    <a:pt x="15586" y="1220"/>
                  </a:lnTo>
                  <a:lnTo>
                    <a:pt x="15721" y="1220"/>
                  </a:lnTo>
                  <a:lnTo>
                    <a:pt x="15721" y="29"/>
                  </a:lnTo>
                  <a:close/>
                  <a:moveTo>
                    <a:pt x="15925" y="29"/>
                  </a:moveTo>
                  <a:lnTo>
                    <a:pt x="16216" y="597"/>
                  </a:lnTo>
                  <a:lnTo>
                    <a:pt x="15898" y="1220"/>
                  </a:lnTo>
                  <a:lnTo>
                    <a:pt x="16057" y="1220"/>
                  </a:lnTo>
                  <a:lnTo>
                    <a:pt x="16295" y="752"/>
                  </a:lnTo>
                  <a:lnTo>
                    <a:pt x="16534" y="1220"/>
                  </a:lnTo>
                  <a:lnTo>
                    <a:pt x="16693" y="1220"/>
                  </a:lnTo>
                  <a:lnTo>
                    <a:pt x="16381" y="608"/>
                  </a:lnTo>
                  <a:lnTo>
                    <a:pt x="16677" y="29"/>
                  </a:lnTo>
                  <a:lnTo>
                    <a:pt x="16518" y="29"/>
                  </a:lnTo>
                  <a:lnTo>
                    <a:pt x="16301" y="453"/>
                  </a:lnTo>
                  <a:lnTo>
                    <a:pt x="16084" y="29"/>
                  </a:lnTo>
                  <a:close/>
                  <a:moveTo>
                    <a:pt x="2308" y="0"/>
                  </a:moveTo>
                  <a:cubicBezTo>
                    <a:pt x="2191" y="0"/>
                    <a:pt x="2099" y="56"/>
                    <a:pt x="2032" y="166"/>
                  </a:cubicBezTo>
                  <a:cubicBezTo>
                    <a:pt x="1966" y="277"/>
                    <a:pt x="1932" y="430"/>
                    <a:pt x="1932" y="625"/>
                  </a:cubicBezTo>
                  <a:cubicBezTo>
                    <a:pt x="1932" y="820"/>
                    <a:pt x="1966" y="973"/>
                    <a:pt x="2032" y="1084"/>
                  </a:cubicBezTo>
                  <a:cubicBezTo>
                    <a:pt x="2099" y="1195"/>
                    <a:pt x="2191" y="1250"/>
                    <a:pt x="2308" y="1250"/>
                  </a:cubicBezTo>
                  <a:cubicBezTo>
                    <a:pt x="2426" y="1250"/>
                    <a:pt x="2518" y="1195"/>
                    <a:pt x="2584" y="1084"/>
                  </a:cubicBezTo>
                  <a:cubicBezTo>
                    <a:pt x="2651" y="973"/>
                    <a:pt x="2685" y="820"/>
                    <a:pt x="2685" y="625"/>
                  </a:cubicBezTo>
                  <a:cubicBezTo>
                    <a:pt x="2685" y="430"/>
                    <a:pt x="2651" y="277"/>
                    <a:pt x="2584" y="166"/>
                  </a:cubicBezTo>
                  <a:cubicBezTo>
                    <a:pt x="2518" y="56"/>
                    <a:pt x="2426" y="0"/>
                    <a:pt x="2308" y="0"/>
                  </a:cubicBezTo>
                  <a:close/>
                  <a:moveTo>
                    <a:pt x="6315" y="0"/>
                  </a:moveTo>
                  <a:cubicBezTo>
                    <a:pt x="6192" y="0"/>
                    <a:pt x="6094" y="58"/>
                    <a:pt x="6022" y="172"/>
                  </a:cubicBezTo>
                  <a:cubicBezTo>
                    <a:pt x="5949" y="287"/>
                    <a:pt x="5913" y="441"/>
                    <a:pt x="5913" y="636"/>
                  </a:cubicBezTo>
                  <a:cubicBezTo>
                    <a:pt x="5913" y="825"/>
                    <a:pt x="5951" y="974"/>
                    <a:pt x="6028" y="1085"/>
                  </a:cubicBezTo>
                  <a:cubicBezTo>
                    <a:pt x="6104" y="1195"/>
                    <a:pt x="6208" y="1250"/>
                    <a:pt x="6338" y="1250"/>
                  </a:cubicBezTo>
                  <a:cubicBezTo>
                    <a:pt x="6391" y="1250"/>
                    <a:pt x="6442" y="1243"/>
                    <a:pt x="6493" y="1227"/>
                  </a:cubicBezTo>
                  <a:cubicBezTo>
                    <a:pt x="6544" y="1211"/>
                    <a:pt x="6593" y="1189"/>
                    <a:pt x="6642" y="1159"/>
                  </a:cubicBezTo>
                  <a:lnTo>
                    <a:pt x="6642" y="974"/>
                  </a:lnTo>
                  <a:cubicBezTo>
                    <a:pt x="6594" y="1011"/>
                    <a:pt x="6546" y="1039"/>
                    <a:pt x="6497" y="1057"/>
                  </a:cubicBezTo>
                  <a:cubicBezTo>
                    <a:pt x="6448" y="1075"/>
                    <a:pt x="6398" y="1085"/>
                    <a:pt x="6347" y="1085"/>
                  </a:cubicBezTo>
                  <a:cubicBezTo>
                    <a:pt x="6257" y="1085"/>
                    <a:pt x="6188" y="1049"/>
                    <a:pt x="6138" y="979"/>
                  </a:cubicBezTo>
                  <a:cubicBezTo>
                    <a:pt x="6088" y="908"/>
                    <a:pt x="6060" y="806"/>
                    <a:pt x="6054" y="671"/>
                  </a:cubicBezTo>
                  <a:lnTo>
                    <a:pt x="6673" y="671"/>
                  </a:lnTo>
                  <a:lnTo>
                    <a:pt x="6673" y="575"/>
                  </a:lnTo>
                  <a:cubicBezTo>
                    <a:pt x="6673" y="398"/>
                    <a:pt x="6641" y="258"/>
                    <a:pt x="6577" y="155"/>
                  </a:cubicBezTo>
                  <a:cubicBezTo>
                    <a:pt x="6513" y="52"/>
                    <a:pt x="6425" y="0"/>
                    <a:pt x="6315" y="0"/>
                  </a:cubicBezTo>
                  <a:close/>
                  <a:moveTo>
                    <a:pt x="7247" y="0"/>
                  </a:moveTo>
                  <a:cubicBezTo>
                    <a:pt x="7119" y="0"/>
                    <a:pt x="7019" y="56"/>
                    <a:pt x="6945" y="167"/>
                  </a:cubicBezTo>
                  <a:cubicBezTo>
                    <a:pt x="6872" y="279"/>
                    <a:pt x="6835" y="431"/>
                    <a:pt x="6835" y="625"/>
                  </a:cubicBezTo>
                  <a:cubicBezTo>
                    <a:pt x="6835" y="817"/>
                    <a:pt x="6872" y="969"/>
                    <a:pt x="6944" y="1081"/>
                  </a:cubicBezTo>
                  <a:cubicBezTo>
                    <a:pt x="7017" y="1194"/>
                    <a:pt x="7115" y="1250"/>
                    <a:pt x="7239" y="1250"/>
                  </a:cubicBezTo>
                  <a:cubicBezTo>
                    <a:pt x="7284" y="1250"/>
                    <a:pt x="7327" y="1244"/>
                    <a:pt x="7367" y="1231"/>
                  </a:cubicBezTo>
                  <a:cubicBezTo>
                    <a:pt x="7407" y="1219"/>
                    <a:pt x="7446" y="1199"/>
                    <a:pt x="7484" y="1174"/>
                  </a:cubicBezTo>
                  <a:lnTo>
                    <a:pt x="7484" y="993"/>
                  </a:lnTo>
                  <a:cubicBezTo>
                    <a:pt x="7446" y="1024"/>
                    <a:pt x="7407" y="1047"/>
                    <a:pt x="7369" y="1062"/>
                  </a:cubicBezTo>
                  <a:cubicBezTo>
                    <a:pt x="7331" y="1077"/>
                    <a:pt x="7292" y="1085"/>
                    <a:pt x="7253" y="1085"/>
                  </a:cubicBezTo>
                  <a:cubicBezTo>
                    <a:pt x="7166" y="1085"/>
                    <a:pt x="7098" y="1044"/>
                    <a:pt x="7050" y="964"/>
                  </a:cubicBezTo>
                  <a:cubicBezTo>
                    <a:pt x="7001" y="884"/>
                    <a:pt x="6977" y="771"/>
                    <a:pt x="6977" y="625"/>
                  </a:cubicBezTo>
                  <a:cubicBezTo>
                    <a:pt x="6977" y="480"/>
                    <a:pt x="7001" y="367"/>
                    <a:pt x="7050" y="287"/>
                  </a:cubicBezTo>
                  <a:cubicBezTo>
                    <a:pt x="7098" y="206"/>
                    <a:pt x="7166" y="166"/>
                    <a:pt x="7253" y="166"/>
                  </a:cubicBezTo>
                  <a:cubicBezTo>
                    <a:pt x="7292" y="166"/>
                    <a:pt x="7331" y="174"/>
                    <a:pt x="7369" y="189"/>
                  </a:cubicBezTo>
                  <a:cubicBezTo>
                    <a:pt x="7407" y="204"/>
                    <a:pt x="7446" y="227"/>
                    <a:pt x="7484" y="258"/>
                  </a:cubicBezTo>
                  <a:lnTo>
                    <a:pt x="7484" y="75"/>
                  </a:lnTo>
                  <a:cubicBezTo>
                    <a:pt x="7447" y="50"/>
                    <a:pt x="7408" y="31"/>
                    <a:pt x="7369" y="19"/>
                  </a:cubicBezTo>
                  <a:cubicBezTo>
                    <a:pt x="7329" y="7"/>
                    <a:pt x="7289" y="0"/>
                    <a:pt x="7247" y="0"/>
                  </a:cubicBezTo>
                  <a:close/>
                  <a:moveTo>
                    <a:pt x="8071" y="0"/>
                  </a:moveTo>
                  <a:cubicBezTo>
                    <a:pt x="7943" y="0"/>
                    <a:pt x="7843" y="56"/>
                    <a:pt x="7769" y="167"/>
                  </a:cubicBezTo>
                  <a:cubicBezTo>
                    <a:pt x="7696" y="279"/>
                    <a:pt x="7659" y="431"/>
                    <a:pt x="7659" y="625"/>
                  </a:cubicBezTo>
                  <a:cubicBezTo>
                    <a:pt x="7659" y="817"/>
                    <a:pt x="7696" y="969"/>
                    <a:pt x="7768" y="1081"/>
                  </a:cubicBezTo>
                  <a:cubicBezTo>
                    <a:pt x="7841" y="1194"/>
                    <a:pt x="7939" y="1250"/>
                    <a:pt x="8063" y="1250"/>
                  </a:cubicBezTo>
                  <a:cubicBezTo>
                    <a:pt x="8108" y="1250"/>
                    <a:pt x="8151" y="1244"/>
                    <a:pt x="8191" y="1231"/>
                  </a:cubicBezTo>
                  <a:cubicBezTo>
                    <a:pt x="8231" y="1219"/>
                    <a:pt x="8270" y="1199"/>
                    <a:pt x="8308" y="1174"/>
                  </a:cubicBezTo>
                  <a:lnTo>
                    <a:pt x="8308" y="993"/>
                  </a:lnTo>
                  <a:cubicBezTo>
                    <a:pt x="8270" y="1024"/>
                    <a:pt x="8231" y="1047"/>
                    <a:pt x="8193" y="1062"/>
                  </a:cubicBezTo>
                  <a:cubicBezTo>
                    <a:pt x="8155" y="1077"/>
                    <a:pt x="8116" y="1085"/>
                    <a:pt x="8077" y="1085"/>
                  </a:cubicBezTo>
                  <a:cubicBezTo>
                    <a:pt x="7990" y="1085"/>
                    <a:pt x="7922" y="1044"/>
                    <a:pt x="7874" y="964"/>
                  </a:cubicBezTo>
                  <a:cubicBezTo>
                    <a:pt x="7825" y="884"/>
                    <a:pt x="7801" y="771"/>
                    <a:pt x="7801" y="625"/>
                  </a:cubicBezTo>
                  <a:cubicBezTo>
                    <a:pt x="7801" y="480"/>
                    <a:pt x="7825" y="367"/>
                    <a:pt x="7874" y="287"/>
                  </a:cubicBezTo>
                  <a:cubicBezTo>
                    <a:pt x="7922" y="206"/>
                    <a:pt x="7990" y="166"/>
                    <a:pt x="8077" y="166"/>
                  </a:cubicBezTo>
                  <a:cubicBezTo>
                    <a:pt x="8116" y="166"/>
                    <a:pt x="8155" y="174"/>
                    <a:pt x="8193" y="189"/>
                  </a:cubicBezTo>
                  <a:cubicBezTo>
                    <a:pt x="8231" y="204"/>
                    <a:pt x="8270" y="227"/>
                    <a:pt x="8308" y="258"/>
                  </a:cubicBezTo>
                  <a:lnTo>
                    <a:pt x="8308" y="75"/>
                  </a:lnTo>
                  <a:cubicBezTo>
                    <a:pt x="8271" y="50"/>
                    <a:pt x="8232" y="31"/>
                    <a:pt x="8193" y="19"/>
                  </a:cubicBezTo>
                  <a:cubicBezTo>
                    <a:pt x="8153" y="7"/>
                    <a:pt x="8113" y="0"/>
                    <a:pt x="8071" y="0"/>
                  </a:cubicBezTo>
                  <a:close/>
                  <a:moveTo>
                    <a:pt x="12218" y="0"/>
                  </a:moveTo>
                  <a:cubicBezTo>
                    <a:pt x="12175" y="0"/>
                    <a:pt x="12129" y="7"/>
                    <a:pt x="12083" y="21"/>
                  </a:cubicBezTo>
                  <a:cubicBezTo>
                    <a:pt x="12037" y="35"/>
                    <a:pt x="11989" y="56"/>
                    <a:pt x="11940" y="83"/>
                  </a:cubicBezTo>
                  <a:lnTo>
                    <a:pt x="11940" y="264"/>
                  </a:lnTo>
                  <a:cubicBezTo>
                    <a:pt x="11981" y="231"/>
                    <a:pt x="12023" y="207"/>
                    <a:pt x="12068" y="191"/>
                  </a:cubicBezTo>
                  <a:cubicBezTo>
                    <a:pt x="12112" y="174"/>
                    <a:pt x="12158" y="166"/>
                    <a:pt x="12205" y="166"/>
                  </a:cubicBezTo>
                  <a:cubicBezTo>
                    <a:pt x="12278" y="166"/>
                    <a:pt x="12335" y="191"/>
                    <a:pt x="12376" y="240"/>
                  </a:cubicBezTo>
                  <a:cubicBezTo>
                    <a:pt x="12417" y="289"/>
                    <a:pt x="12437" y="359"/>
                    <a:pt x="12437" y="449"/>
                  </a:cubicBezTo>
                  <a:lnTo>
                    <a:pt x="12437" y="468"/>
                  </a:lnTo>
                  <a:lnTo>
                    <a:pt x="12248" y="468"/>
                  </a:lnTo>
                  <a:cubicBezTo>
                    <a:pt x="12126" y="468"/>
                    <a:pt x="12034" y="502"/>
                    <a:pt x="11972" y="570"/>
                  </a:cubicBezTo>
                  <a:cubicBezTo>
                    <a:pt x="11910" y="638"/>
                    <a:pt x="11880" y="739"/>
                    <a:pt x="11880" y="873"/>
                  </a:cubicBezTo>
                  <a:cubicBezTo>
                    <a:pt x="11880" y="988"/>
                    <a:pt x="11904" y="1079"/>
                    <a:pt x="11954" y="1148"/>
                  </a:cubicBezTo>
                  <a:cubicBezTo>
                    <a:pt x="12003" y="1216"/>
                    <a:pt x="12070" y="1250"/>
                    <a:pt x="12154" y="1250"/>
                  </a:cubicBezTo>
                  <a:cubicBezTo>
                    <a:pt x="12220" y="1250"/>
                    <a:pt x="12276" y="1233"/>
                    <a:pt x="12322" y="1199"/>
                  </a:cubicBezTo>
                  <a:cubicBezTo>
                    <a:pt x="12368" y="1165"/>
                    <a:pt x="12407" y="1111"/>
                    <a:pt x="12437" y="1039"/>
                  </a:cubicBezTo>
                  <a:lnTo>
                    <a:pt x="12437" y="1220"/>
                  </a:lnTo>
                  <a:lnTo>
                    <a:pt x="12572" y="1220"/>
                  </a:lnTo>
                  <a:lnTo>
                    <a:pt x="12572" y="540"/>
                  </a:lnTo>
                  <a:cubicBezTo>
                    <a:pt x="12572" y="359"/>
                    <a:pt x="12543" y="224"/>
                    <a:pt x="12484" y="134"/>
                  </a:cubicBezTo>
                  <a:cubicBezTo>
                    <a:pt x="12426" y="45"/>
                    <a:pt x="12337" y="0"/>
                    <a:pt x="12218" y="0"/>
                  </a:cubicBezTo>
                  <a:close/>
                  <a:moveTo>
                    <a:pt x="11049" y="29"/>
                  </a:moveTo>
                  <a:lnTo>
                    <a:pt x="11049" y="254"/>
                  </a:lnTo>
                  <a:cubicBezTo>
                    <a:pt x="11049" y="556"/>
                    <a:pt x="11025" y="781"/>
                    <a:pt x="10977" y="930"/>
                  </a:cubicBezTo>
                  <a:cubicBezTo>
                    <a:pt x="10958" y="991"/>
                    <a:pt x="10926" y="1035"/>
                    <a:pt x="10881" y="1063"/>
                  </a:cubicBezTo>
                  <a:lnTo>
                    <a:pt x="10831" y="1063"/>
                  </a:lnTo>
                  <a:lnTo>
                    <a:pt x="10831" y="1520"/>
                  </a:lnTo>
                  <a:lnTo>
                    <a:pt x="10938" y="1520"/>
                  </a:lnTo>
                  <a:lnTo>
                    <a:pt x="10938" y="1220"/>
                  </a:lnTo>
                  <a:lnTo>
                    <a:pt x="11603" y="1220"/>
                  </a:lnTo>
                  <a:lnTo>
                    <a:pt x="11603" y="1520"/>
                  </a:lnTo>
                  <a:lnTo>
                    <a:pt x="11711" y="1520"/>
                  </a:lnTo>
                  <a:lnTo>
                    <a:pt x="11711" y="1063"/>
                  </a:lnTo>
                  <a:lnTo>
                    <a:pt x="11603" y="1063"/>
                  </a:lnTo>
                  <a:lnTo>
                    <a:pt x="11603" y="29"/>
                  </a:lnTo>
                  <a:close/>
                  <a:moveTo>
                    <a:pt x="5412" y="0"/>
                  </a:moveTo>
                  <a:cubicBezTo>
                    <a:pt x="5352" y="0"/>
                    <a:pt x="5300" y="18"/>
                    <a:pt x="5257" y="52"/>
                  </a:cubicBezTo>
                  <a:cubicBezTo>
                    <a:pt x="5214" y="86"/>
                    <a:pt x="5178" y="139"/>
                    <a:pt x="5150" y="210"/>
                  </a:cubicBezTo>
                  <a:lnTo>
                    <a:pt x="5150" y="29"/>
                  </a:lnTo>
                  <a:lnTo>
                    <a:pt x="5015" y="29"/>
                  </a:lnTo>
                  <a:lnTo>
                    <a:pt x="5015" y="1672"/>
                  </a:lnTo>
                  <a:lnTo>
                    <a:pt x="5150" y="1672"/>
                  </a:lnTo>
                  <a:lnTo>
                    <a:pt x="5150" y="1041"/>
                  </a:lnTo>
                  <a:cubicBezTo>
                    <a:pt x="5178" y="1112"/>
                    <a:pt x="5214" y="1165"/>
                    <a:pt x="5257" y="1199"/>
                  </a:cubicBezTo>
                  <a:cubicBezTo>
                    <a:pt x="5300" y="1233"/>
                    <a:pt x="5352" y="1250"/>
                    <a:pt x="5412" y="1250"/>
                  </a:cubicBezTo>
                  <a:cubicBezTo>
                    <a:pt x="5512" y="1250"/>
                    <a:pt x="5593" y="1193"/>
                    <a:pt x="5655" y="1078"/>
                  </a:cubicBezTo>
                  <a:cubicBezTo>
                    <a:pt x="5717" y="963"/>
                    <a:pt x="5748" y="813"/>
                    <a:pt x="5748" y="625"/>
                  </a:cubicBezTo>
                  <a:cubicBezTo>
                    <a:pt x="5748" y="438"/>
                    <a:pt x="5717" y="287"/>
                    <a:pt x="5655" y="173"/>
                  </a:cubicBezTo>
                  <a:cubicBezTo>
                    <a:pt x="5593" y="58"/>
                    <a:pt x="5512" y="0"/>
                    <a:pt x="5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102950" y="168575"/>
              <a:ext cx="1497875" cy="52700"/>
            </a:xfrm>
            <a:custGeom>
              <a:rect b="b" l="l" r="r" t="t"/>
              <a:pathLst>
                <a:path extrusionOk="0" h="2108" w="59915">
                  <a:moveTo>
                    <a:pt x="15382" y="0"/>
                  </a:moveTo>
                  <a:cubicBezTo>
                    <a:pt x="15387" y="101"/>
                    <a:pt x="15409" y="178"/>
                    <a:pt x="15447" y="229"/>
                  </a:cubicBezTo>
                  <a:cubicBezTo>
                    <a:pt x="15486" y="280"/>
                    <a:pt x="15540" y="305"/>
                    <a:pt x="15611" y="305"/>
                  </a:cubicBezTo>
                  <a:cubicBezTo>
                    <a:pt x="15682" y="305"/>
                    <a:pt x="15737" y="280"/>
                    <a:pt x="15775" y="229"/>
                  </a:cubicBezTo>
                  <a:cubicBezTo>
                    <a:pt x="15814" y="178"/>
                    <a:pt x="15835" y="101"/>
                    <a:pt x="15840" y="0"/>
                  </a:cubicBezTo>
                  <a:lnTo>
                    <a:pt x="15754" y="0"/>
                  </a:lnTo>
                  <a:cubicBezTo>
                    <a:pt x="15748" y="54"/>
                    <a:pt x="15733" y="94"/>
                    <a:pt x="15709" y="120"/>
                  </a:cubicBezTo>
                  <a:cubicBezTo>
                    <a:pt x="15686" y="146"/>
                    <a:pt x="15653" y="160"/>
                    <a:pt x="15611" y="160"/>
                  </a:cubicBezTo>
                  <a:cubicBezTo>
                    <a:pt x="15569" y="160"/>
                    <a:pt x="15536" y="146"/>
                    <a:pt x="15512" y="120"/>
                  </a:cubicBezTo>
                  <a:cubicBezTo>
                    <a:pt x="15488" y="93"/>
                    <a:pt x="15474" y="53"/>
                    <a:pt x="15468" y="0"/>
                  </a:cubicBezTo>
                  <a:close/>
                  <a:moveTo>
                    <a:pt x="37321" y="620"/>
                  </a:moveTo>
                  <a:cubicBezTo>
                    <a:pt x="37372" y="620"/>
                    <a:pt x="37414" y="634"/>
                    <a:pt x="37446" y="662"/>
                  </a:cubicBezTo>
                  <a:cubicBezTo>
                    <a:pt x="37478" y="690"/>
                    <a:pt x="37494" y="730"/>
                    <a:pt x="37494" y="783"/>
                  </a:cubicBezTo>
                  <a:cubicBezTo>
                    <a:pt x="37494" y="835"/>
                    <a:pt x="37478" y="876"/>
                    <a:pt x="37446" y="906"/>
                  </a:cubicBezTo>
                  <a:cubicBezTo>
                    <a:pt x="37414" y="935"/>
                    <a:pt x="37372" y="950"/>
                    <a:pt x="37321" y="950"/>
                  </a:cubicBezTo>
                  <a:lnTo>
                    <a:pt x="37144" y="950"/>
                  </a:lnTo>
                  <a:lnTo>
                    <a:pt x="37144" y="620"/>
                  </a:lnTo>
                  <a:close/>
                  <a:moveTo>
                    <a:pt x="4259" y="601"/>
                  </a:moveTo>
                  <a:cubicBezTo>
                    <a:pt x="4325" y="601"/>
                    <a:pt x="4378" y="633"/>
                    <a:pt x="4418" y="697"/>
                  </a:cubicBezTo>
                  <a:cubicBezTo>
                    <a:pt x="4459" y="760"/>
                    <a:pt x="4479" y="846"/>
                    <a:pt x="4480" y="953"/>
                  </a:cubicBezTo>
                  <a:lnTo>
                    <a:pt x="4000" y="954"/>
                  </a:lnTo>
                  <a:cubicBezTo>
                    <a:pt x="4007" y="842"/>
                    <a:pt x="4033" y="755"/>
                    <a:pt x="4078" y="693"/>
                  </a:cubicBezTo>
                  <a:cubicBezTo>
                    <a:pt x="4123" y="632"/>
                    <a:pt x="4183" y="601"/>
                    <a:pt x="4259" y="601"/>
                  </a:cubicBezTo>
                  <a:close/>
                  <a:moveTo>
                    <a:pt x="7097" y="601"/>
                  </a:moveTo>
                  <a:cubicBezTo>
                    <a:pt x="7163" y="601"/>
                    <a:pt x="7216" y="633"/>
                    <a:pt x="7256" y="697"/>
                  </a:cubicBezTo>
                  <a:cubicBezTo>
                    <a:pt x="7297" y="760"/>
                    <a:pt x="7317" y="846"/>
                    <a:pt x="7318" y="953"/>
                  </a:cubicBezTo>
                  <a:lnTo>
                    <a:pt x="6838" y="954"/>
                  </a:lnTo>
                  <a:cubicBezTo>
                    <a:pt x="6845" y="842"/>
                    <a:pt x="6871" y="755"/>
                    <a:pt x="6916" y="693"/>
                  </a:cubicBezTo>
                  <a:cubicBezTo>
                    <a:pt x="6961" y="632"/>
                    <a:pt x="7021" y="601"/>
                    <a:pt x="7097" y="601"/>
                  </a:cubicBezTo>
                  <a:close/>
                  <a:moveTo>
                    <a:pt x="42521" y="601"/>
                  </a:moveTo>
                  <a:cubicBezTo>
                    <a:pt x="42587" y="601"/>
                    <a:pt x="42640" y="633"/>
                    <a:pt x="42680" y="697"/>
                  </a:cubicBezTo>
                  <a:cubicBezTo>
                    <a:pt x="42721" y="760"/>
                    <a:pt x="42741" y="846"/>
                    <a:pt x="42742" y="953"/>
                  </a:cubicBezTo>
                  <a:lnTo>
                    <a:pt x="42262" y="954"/>
                  </a:lnTo>
                  <a:cubicBezTo>
                    <a:pt x="42269" y="842"/>
                    <a:pt x="42295" y="755"/>
                    <a:pt x="42340" y="693"/>
                  </a:cubicBezTo>
                  <a:cubicBezTo>
                    <a:pt x="42385" y="632"/>
                    <a:pt x="42445" y="601"/>
                    <a:pt x="42521" y="601"/>
                  </a:cubicBezTo>
                  <a:close/>
                  <a:moveTo>
                    <a:pt x="54807" y="601"/>
                  </a:moveTo>
                  <a:cubicBezTo>
                    <a:pt x="54873" y="601"/>
                    <a:pt x="54926" y="633"/>
                    <a:pt x="54966" y="697"/>
                  </a:cubicBezTo>
                  <a:cubicBezTo>
                    <a:pt x="55007" y="760"/>
                    <a:pt x="55027" y="846"/>
                    <a:pt x="55028" y="953"/>
                  </a:cubicBezTo>
                  <a:lnTo>
                    <a:pt x="54548" y="954"/>
                  </a:lnTo>
                  <a:cubicBezTo>
                    <a:pt x="54555" y="842"/>
                    <a:pt x="54581" y="755"/>
                    <a:pt x="54626" y="693"/>
                  </a:cubicBezTo>
                  <a:cubicBezTo>
                    <a:pt x="54671" y="632"/>
                    <a:pt x="54731" y="601"/>
                    <a:pt x="54807" y="601"/>
                  </a:cubicBezTo>
                  <a:close/>
                  <a:moveTo>
                    <a:pt x="1" y="971"/>
                  </a:moveTo>
                  <a:lnTo>
                    <a:pt x="1" y="1145"/>
                  </a:lnTo>
                  <a:lnTo>
                    <a:pt x="395" y="1145"/>
                  </a:lnTo>
                  <a:lnTo>
                    <a:pt x="395" y="971"/>
                  </a:lnTo>
                  <a:close/>
                  <a:moveTo>
                    <a:pt x="12538" y="1106"/>
                  </a:moveTo>
                  <a:cubicBezTo>
                    <a:pt x="12599" y="1106"/>
                    <a:pt x="12646" y="1123"/>
                    <a:pt x="12678" y="1156"/>
                  </a:cubicBezTo>
                  <a:cubicBezTo>
                    <a:pt x="12710" y="1189"/>
                    <a:pt x="12726" y="1238"/>
                    <a:pt x="12726" y="1302"/>
                  </a:cubicBezTo>
                  <a:cubicBezTo>
                    <a:pt x="12726" y="1365"/>
                    <a:pt x="12710" y="1414"/>
                    <a:pt x="12678" y="1448"/>
                  </a:cubicBezTo>
                  <a:cubicBezTo>
                    <a:pt x="12646" y="1481"/>
                    <a:pt x="12599" y="1498"/>
                    <a:pt x="12538" y="1498"/>
                  </a:cubicBezTo>
                  <a:lnTo>
                    <a:pt x="12346" y="1498"/>
                  </a:lnTo>
                  <a:lnTo>
                    <a:pt x="12346" y="1106"/>
                  </a:lnTo>
                  <a:close/>
                  <a:moveTo>
                    <a:pt x="14403" y="1106"/>
                  </a:moveTo>
                  <a:cubicBezTo>
                    <a:pt x="14464" y="1106"/>
                    <a:pt x="14511" y="1123"/>
                    <a:pt x="14543" y="1156"/>
                  </a:cubicBezTo>
                  <a:cubicBezTo>
                    <a:pt x="14575" y="1189"/>
                    <a:pt x="14591" y="1238"/>
                    <a:pt x="14591" y="1302"/>
                  </a:cubicBezTo>
                  <a:cubicBezTo>
                    <a:pt x="14591" y="1365"/>
                    <a:pt x="14575" y="1414"/>
                    <a:pt x="14543" y="1448"/>
                  </a:cubicBezTo>
                  <a:cubicBezTo>
                    <a:pt x="14511" y="1481"/>
                    <a:pt x="14464" y="1498"/>
                    <a:pt x="14403" y="1498"/>
                  </a:cubicBezTo>
                  <a:lnTo>
                    <a:pt x="14211" y="1498"/>
                  </a:lnTo>
                  <a:lnTo>
                    <a:pt x="14211" y="1106"/>
                  </a:lnTo>
                  <a:close/>
                  <a:moveTo>
                    <a:pt x="23313" y="620"/>
                  </a:moveTo>
                  <a:lnTo>
                    <a:pt x="23313" y="1498"/>
                  </a:lnTo>
                  <a:lnTo>
                    <a:pt x="22922" y="1498"/>
                  </a:lnTo>
                  <a:lnTo>
                    <a:pt x="22943" y="1441"/>
                  </a:lnTo>
                  <a:cubicBezTo>
                    <a:pt x="23001" y="1285"/>
                    <a:pt x="23029" y="1061"/>
                    <a:pt x="23029" y="769"/>
                  </a:cubicBezTo>
                  <a:lnTo>
                    <a:pt x="23029" y="620"/>
                  </a:lnTo>
                  <a:close/>
                  <a:moveTo>
                    <a:pt x="26979" y="1106"/>
                  </a:moveTo>
                  <a:cubicBezTo>
                    <a:pt x="27040" y="1106"/>
                    <a:pt x="27087" y="1123"/>
                    <a:pt x="27119" y="1156"/>
                  </a:cubicBezTo>
                  <a:cubicBezTo>
                    <a:pt x="27151" y="1189"/>
                    <a:pt x="27167" y="1238"/>
                    <a:pt x="27167" y="1302"/>
                  </a:cubicBezTo>
                  <a:cubicBezTo>
                    <a:pt x="27167" y="1365"/>
                    <a:pt x="27151" y="1414"/>
                    <a:pt x="27119" y="1448"/>
                  </a:cubicBezTo>
                  <a:cubicBezTo>
                    <a:pt x="27087" y="1481"/>
                    <a:pt x="27040" y="1498"/>
                    <a:pt x="26979" y="1498"/>
                  </a:cubicBezTo>
                  <a:lnTo>
                    <a:pt x="26787" y="1498"/>
                  </a:lnTo>
                  <a:lnTo>
                    <a:pt x="26787" y="1106"/>
                  </a:lnTo>
                  <a:close/>
                  <a:moveTo>
                    <a:pt x="31078" y="620"/>
                  </a:moveTo>
                  <a:lnTo>
                    <a:pt x="31078" y="1498"/>
                  </a:lnTo>
                  <a:lnTo>
                    <a:pt x="30687" y="1498"/>
                  </a:lnTo>
                  <a:lnTo>
                    <a:pt x="30708" y="1441"/>
                  </a:lnTo>
                  <a:cubicBezTo>
                    <a:pt x="30766" y="1285"/>
                    <a:pt x="30794" y="1061"/>
                    <a:pt x="30794" y="769"/>
                  </a:cubicBezTo>
                  <a:lnTo>
                    <a:pt x="30794" y="620"/>
                  </a:lnTo>
                  <a:close/>
                  <a:moveTo>
                    <a:pt x="37336" y="1106"/>
                  </a:moveTo>
                  <a:cubicBezTo>
                    <a:pt x="37398" y="1106"/>
                    <a:pt x="37444" y="1123"/>
                    <a:pt x="37477" y="1156"/>
                  </a:cubicBezTo>
                  <a:cubicBezTo>
                    <a:pt x="37509" y="1189"/>
                    <a:pt x="37525" y="1238"/>
                    <a:pt x="37525" y="1302"/>
                  </a:cubicBezTo>
                  <a:cubicBezTo>
                    <a:pt x="37525" y="1365"/>
                    <a:pt x="37509" y="1414"/>
                    <a:pt x="37477" y="1448"/>
                  </a:cubicBezTo>
                  <a:cubicBezTo>
                    <a:pt x="37444" y="1481"/>
                    <a:pt x="37398" y="1498"/>
                    <a:pt x="37336" y="1498"/>
                  </a:cubicBezTo>
                  <a:lnTo>
                    <a:pt x="37144" y="1498"/>
                  </a:lnTo>
                  <a:lnTo>
                    <a:pt x="37144" y="1106"/>
                  </a:lnTo>
                  <a:close/>
                  <a:moveTo>
                    <a:pt x="39836" y="620"/>
                  </a:moveTo>
                  <a:lnTo>
                    <a:pt x="39836" y="1498"/>
                  </a:lnTo>
                  <a:lnTo>
                    <a:pt x="39445" y="1498"/>
                  </a:lnTo>
                  <a:lnTo>
                    <a:pt x="39466" y="1441"/>
                  </a:lnTo>
                  <a:cubicBezTo>
                    <a:pt x="39524" y="1285"/>
                    <a:pt x="39552" y="1061"/>
                    <a:pt x="39552" y="769"/>
                  </a:cubicBezTo>
                  <a:lnTo>
                    <a:pt x="39552" y="620"/>
                  </a:lnTo>
                  <a:close/>
                  <a:moveTo>
                    <a:pt x="45382" y="1106"/>
                  </a:moveTo>
                  <a:cubicBezTo>
                    <a:pt x="45443" y="1106"/>
                    <a:pt x="45490" y="1123"/>
                    <a:pt x="45522" y="1156"/>
                  </a:cubicBezTo>
                  <a:cubicBezTo>
                    <a:pt x="45554" y="1189"/>
                    <a:pt x="45570" y="1238"/>
                    <a:pt x="45570" y="1302"/>
                  </a:cubicBezTo>
                  <a:cubicBezTo>
                    <a:pt x="45570" y="1365"/>
                    <a:pt x="45554" y="1414"/>
                    <a:pt x="45522" y="1448"/>
                  </a:cubicBezTo>
                  <a:cubicBezTo>
                    <a:pt x="45490" y="1481"/>
                    <a:pt x="45443" y="1498"/>
                    <a:pt x="45382" y="1498"/>
                  </a:cubicBezTo>
                  <a:lnTo>
                    <a:pt x="45190" y="1498"/>
                  </a:lnTo>
                  <a:lnTo>
                    <a:pt x="45190" y="1106"/>
                  </a:lnTo>
                  <a:close/>
                  <a:moveTo>
                    <a:pt x="36415" y="601"/>
                  </a:moveTo>
                  <a:cubicBezTo>
                    <a:pt x="36487" y="601"/>
                    <a:pt x="36544" y="642"/>
                    <a:pt x="36586" y="725"/>
                  </a:cubicBezTo>
                  <a:cubicBezTo>
                    <a:pt x="36628" y="807"/>
                    <a:pt x="36649" y="919"/>
                    <a:pt x="36649" y="1060"/>
                  </a:cubicBezTo>
                  <a:cubicBezTo>
                    <a:pt x="36649" y="1202"/>
                    <a:pt x="36628" y="1314"/>
                    <a:pt x="36586" y="1396"/>
                  </a:cubicBezTo>
                  <a:cubicBezTo>
                    <a:pt x="36544" y="1478"/>
                    <a:pt x="36487" y="1519"/>
                    <a:pt x="36415" y="1519"/>
                  </a:cubicBezTo>
                  <a:cubicBezTo>
                    <a:pt x="36343" y="1519"/>
                    <a:pt x="36286" y="1478"/>
                    <a:pt x="36244" y="1397"/>
                  </a:cubicBezTo>
                  <a:cubicBezTo>
                    <a:pt x="36202" y="1315"/>
                    <a:pt x="36181" y="1203"/>
                    <a:pt x="36181" y="1060"/>
                  </a:cubicBezTo>
                  <a:cubicBezTo>
                    <a:pt x="36181" y="918"/>
                    <a:pt x="36202" y="806"/>
                    <a:pt x="36244" y="724"/>
                  </a:cubicBezTo>
                  <a:cubicBezTo>
                    <a:pt x="36286" y="642"/>
                    <a:pt x="36343" y="601"/>
                    <a:pt x="36415" y="601"/>
                  </a:cubicBezTo>
                  <a:close/>
                  <a:moveTo>
                    <a:pt x="50047" y="601"/>
                  </a:moveTo>
                  <a:cubicBezTo>
                    <a:pt x="50119" y="601"/>
                    <a:pt x="50176" y="642"/>
                    <a:pt x="50218" y="725"/>
                  </a:cubicBezTo>
                  <a:cubicBezTo>
                    <a:pt x="50260" y="807"/>
                    <a:pt x="50281" y="919"/>
                    <a:pt x="50281" y="1060"/>
                  </a:cubicBezTo>
                  <a:cubicBezTo>
                    <a:pt x="50281" y="1202"/>
                    <a:pt x="50260" y="1314"/>
                    <a:pt x="50218" y="1396"/>
                  </a:cubicBezTo>
                  <a:cubicBezTo>
                    <a:pt x="50176" y="1478"/>
                    <a:pt x="50119" y="1519"/>
                    <a:pt x="50047" y="1519"/>
                  </a:cubicBezTo>
                  <a:cubicBezTo>
                    <a:pt x="49975" y="1519"/>
                    <a:pt x="49918" y="1478"/>
                    <a:pt x="49876" y="1397"/>
                  </a:cubicBezTo>
                  <a:cubicBezTo>
                    <a:pt x="49834" y="1315"/>
                    <a:pt x="49813" y="1203"/>
                    <a:pt x="49813" y="1060"/>
                  </a:cubicBezTo>
                  <a:cubicBezTo>
                    <a:pt x="49813" y="918"/>
                    <a:pt x="49834" y="806"/>
                    <a:pt x="49876" y="724"/>
                  </a:cubicBezTo>
                  <a:cubicBezTo>
                    <a:pt x="49918" y="642"/>
                    <a:pt x="49975" y="601"/>
                    <a:pt x="50047" y="601"/>
                  </a:cubicBezTo>
                  <a:close/>
                  <a:moveTo>
                    <a:pt x="10845" y="1056"/>
                  </a:moveTo>
                  <a:lnTo>
                    <a:pt x="10845" y="1100"/>
                  </a:lnTo>
                  <a:cubicBezTo>
                    <a:pt x="10845" y="1227"/>
                    <a:pt x="10823" y="1329"/>
                    <a:pt x="10778" y="1406"/>
                  </a:cubicBezTo>
                  <a:cubicBezTo>
                    <a:pt x="10732" y="1483"/>
                    <a:pt x="10673" y="1522"/>
                    <a:pt x="10598" y="1522"/>
                  </a:cubicBezTo>
                  <a:cubicBezTo>
                    <a:pt x="10544" y="1522"/>
                    <a:pt x="10501" y="1501"/>
                    <a:pt x="10469" y="1460"/>
                  </a:cubicBezTo>
                  <a:cubicBezTo>
                    <a:pt x="10438" y="1420"/>
                    <a:pt x="10422" y="1365"/>
                    <a:pt x="10422" y="1295"/>
                  </a:cubicBezTo>
                  <a:cubicBezTo>
                    <a:pt x="10422" y="1208"/>
                    <a:pt x="10443" y="1146"/>
                    <a:pt x="10485" y="1110"/>
                  </a:cubicBezTo>
                  <a:cubicBezTo>
                    <a:pt x="10527" y="1074"/>
                    <a:pt x="10603" y="1056"/>
                    <a:pt x="10711" y="1056"/>
                  </a:cubicBezTo>
                  <a:close/>
                  <a:moveTo>
                    <a:pt x="17221" y="1056"/>
                  </a:moveTo>
                  <a:lnTo>
                    <a:pt x="17221" y="1100"/>
                  </a:lnTo>
                  <a:cubicBezTo>
                    <a:pt x="17221" y="1227"/>
                    <a:pt x="17199" y="1329"/>
                    <a:pt x="17154" y="1406"/>
                  </a:cubicBezTo>
                  <a:cubicBezTo>
                    <a:pt x="17108" y="1483"/>
                    <a:pt x="17049" y="1522"/>
                    <a:pt x="16974" y="1522"/>
                  </a:cubicBezTo>
                  <a:cubicBezTo>
                    <a:pt x="16920" y="1522"/>
                    <a:pt x="16877" y="1501"/>
                    <a:pt x="16845" y="1460"/>
                  </a:cubicBezTo>
                  <a:cubicBezTo>
                    <a:pt x="16814" y="1420"/>
                    <a:pt x="16798" y="1365"/>
                    <a:pt x="16798" y="1295"/>
                  </a:cubicBezTo>
                  <a:cubicBezTo>
                    <a:pt x="16798" y="1208"/>
                    <a:pt x="16819" y="1146"/>
                    <a:pt x="16861" y="1110"/>
                  </a:cubicBezTo>
                  <a:cubicBezTo>
                    <a:pt x="16903" y="1074"/>
                    <a:pt x="16979" y="1056"/>
                    <a:pt x="17087" y="1056"/>
                  </a:cubicBezTo>
                  <a:close/>
                  <a:moveTo>
                    <a:pt x="19121" y="1056"/>
                  </a:moveTo>
                  <a:lnTo>
                    <a:pt x="19121" y="1100"/>
                  </a:lnTo>
                  <a:cubicBezTo>
                    <a:pt x="19121" y="1227"/>
                    <a:pt x="19099" y="1329"/>
                    <a:pt x="19054" y="1406"/>
                  </a:cubicBezTo>
                  <a:cubicBezTo>
                    <a:pt x="19008" y="1483"/>
                    <a:pt x="18949" y="1522"/>
                    <a:pt x="18874" y="1522"/>
                  </a:cubicBezTo>
                  <a:cubicBezTo>
                    <a:pt x="18820" y="1522"/>
                    <a:pt x="18777" y="1501"/>
                    <a:pt x="18745" y="1460"/>
                  </a:cubicBezTo>
                  <a:cubicBezTo>
                    <a:pt x="18714" y="1420"/>
                    <a:pt x="18698" y="1365"/>
                    <a:pt x="18698" y="1295"/>
                  </a:cubicBezTo>
                  <a:cubicBezTo>
                    <a:pt x="18698" y="1208"/>
                    <a:pt x="18719" y="1146"/>
                    <a:pt x="18761" y="1110"/>
                  </a:cubicBezTo>
                  <a:cubicBezTo>
                    <a:pt x="18803" y="1074"/>
                    <a:pt x="18879" y="1056"/>
                    <a:pt x="18987" y="1056"/>
                  </a:cubicBezTo>
                  <a:close/>
                  <a:moveTo>
                    <a:pt x="24282" y="1056"/>
                  </a:moveTo>
                  <a:lnTo>
                    <a:pt x="24282" y="1100"/>
                  </a:lnTo>
                  <a:cubicBezTo>
                    <a:pt x="24282" y="1227"/>
                    <a:pt x="24260" y="1329"/>
                    <a:pt x="24215" y="1406"/>
                  </a:cubicBezTo>
                  <a:cubicBezTo>
                    <a:pt x="24169" y="1483"/>
                    <a:pt x="24110" y="1522"/>
                    <a:pt x="24035" y="1522"/>
                  </a:cubicBezTo>
                  <a:cubicBezTo>
                    <a:pt x="23981" y="1522"/>
                    <a:pt x="23938" y="1501"/>
                    <a:pt x="23906" y="1460"/>
                  </a:cubicBezTo>
                  <a:cubicBezTo>
                    <a:pt x="23875" y="1420"/>
                    <a:pt x="23859" y="1365"/>
                    <a:pt x="23859" y="1295"/>
                  </a:cubicBezTo>
                  <a:cubicBezTo>
                    <a:pt x="23859" y="1208"/>
                    <a:pt x="23880" y="1146"/>
                    <a:pt x="23922" y="1110"/>
                  </a:cubicBezTo>
                  <a:cubicBezTo>
                    <a:pt x="23964" y="1074"/>
                    <a:pt x="24040" y="1056"/>
                    <a:pt x="24148" y="1056"/>
                  </a:cubicBezTo>
                  <a:close/>
                  <a:moveTo>
                    <a:pt x="32047" y="1056"/>
                  </a:moveTo>
                  <a:lnTo>
                    <a:pt x="32047" y="1100"/>
                  </a:lnTo>
                  <a:cubicBezTo>
                    <a:pt x="32047" y="1227"/>
                    <a:pt x="32025" y="1329"/>
                    <a:pt x="31980" y="1406"/>
                  </a:cubicBezTo>
                  <a:cubicBezTo>
                    <a:pt x="31934" y="1483"/>
                    <a:pt x="31875" y="1522"/>
                    <a:pt x="31800" y="1522"/>
                  </a:cubicBezTo>
                  <a:cubicBezTo>
                    <a:pt x="31746" y="1522"/>
                    <a:pt x="31703" y="1501"/>
                    <a:pt x="31671" y="1460"/>
                  </a:cubicBezTo>
                  <a:cubicBezTo>
                    <a:pt x="31640" y="1420"/>
                    <a:pt x="31624" y="1365"/>
                    <a:pt x="31624" y="1295"/>
                  </a:cubicBezTo>
                  <a:cubicBezTo>
                    <a:pt x="31624" y="1208"/>
                    <a:pt x="31645" y="1146"/>
                    <a:pt x="31687" y="1110"/>
                  </a:cubicBezTo>
                  <a:cubicBezTo>
                    <a:pt x="31729" y="1074"/>
                    <a:pt x="31805" y="1056"/>
                    <a:pt x="31913" y="1056"/>
                  </a:cubicBezTo>
                  <a:close/>
                  <a:moveTo>
                    <a:pt x="40805" y="1056"/>
                  </a:moveTo>
                  <a:lnTo>
                    <a:pt x="40805" y="1100"/>
                  </a:lnTo>
                  <a:cubicBezTo>
                    <a:pt x="40805" y="1227"/>
                    <a:pt x="40783" y="1329"/>
                    <a:pt x="40738" y="1406"/>
                  </a:cubicBezTo>
                  <a:cubicBezTo>
                    <a:pt x="40692" y="1483"/>
                    <a:pt x="40633" y="1522"/>
                    <a:pt x="40558" y="1522"/>
                  </a:cubicBezTo>
                  <a:cubicBezTo>
                    <a:pt x="40504" y="1522"/>
                    <a:pt x="40461" y="1501"/>
                    <a:pt x="40429" y="1460"/>
                  </a:cubicBezTo>
                  <a:cubicBezTo>
                    <a:pt x="40398" y="1420"/>
                    <a:pt x="40382" y="1365"/>
                    <a:pt x="40382" y="1295"/>
                  </a:cubicBezTo>
                  <a:cubicBezTo>
                    <a:pt x="40382" y="1208"/>
                    <a:pt x="40403" y="1146"/>
                    <a:pt x="40445" y="1110"/>
                  </a:cubicBezTo>
                  <a:cubicBezTo>
                    <a:pt x="40487" y="1074"/>
                    <a:pt x="40563" y="1056"/>
                    <a:pt x="40671" y="1056"/>
                  </a:cubicBezTo>
                  <a:close/>
                  <a:moveTo>
                    <a:pt x="1081" y="464"/>
                  </a:moveTo>
                  <a:lnTo>
                    <a:pt x="1081" y="1654"/>
                  </a:lnTo>
                  <a:lnTo>
                    <a:pt x="1253" y="1654"/>
                  </a:lnTo>
                  <a:lnTo>
                    <a:pt x="1649" y="699"/>
                  </a:lnTo>
                  <a:lnTo>
                    <a:pt x="1649" y="1654"/>
                  </a:lnTo>
                  <a:lnTo>
                    <a:pt x="1783" y="1654"/>
                  </a:lnTo>
                  <a:lnTo>
                    <a:pt x="1783" y="464"/>
                  </a:lnTo>
                  <a:lnTo>
                    <a:pt x="1609" y="464"/>
                  </a:lnTo>
                  <a:lnTo>
                    <a:pt x="1215" y="1417"/>
                  </a:lnTo>
                  <a:lnTo>
                    <a:pt x="1215" y="464"/>
                  </a:lnTo>
                  <a:close/>
                  <a:moveTo>
                    <a:pt x="2055" y="464"/>
                  </a:moveTo>
                  <a:lnTo>
                    <a:pt x="2055" y="1654"/>
                  </a:lnTo>
                  <a:lnTo>
                    <a:pt x="2190" y="1654"/>
                  </a:lnTo>
                  <a:lnTo>
                    <a:pt x="2190" y="1106"/>
                  </a:lnTo>
                  <a:lnTo>
                    <a:pt x="2627" y="1106"/>
                  </a:lnTo>
                  <a:lnTo>
                    <a:pt x="2627" y="1654"/>
                  </a:lnTo>
                  <a:lnTo>
                    <a:pt x="2762" y="1654"/>
                  </a:lnTo>
                  <a:lnTo>
                    <a:pt x="2762" y="464"/>
                  </a:lnTo>
                  <a:lnTo>
                    <a:pt x="2627" y="464"/>
                  </a:lnTo>
                  <a:lnTo>
                    <a:pt x="2627" y="950"/>
                  </a:lnTo>
                  <a:lnTo>
                    <a:pt x="2190" y="950"/>
                  </a:lnTo>
                  <a:lnTo>
                    <a:pt x="2190" y="464"/>
                  </a:lnTo>
                  <a:close/>
                  <a:moveTo>
                    <a:pt x="2943" y="464"/>
                  </a:moveTo>
                  <a:lnTo>
                    <a:pt x="2943" y="620"/>
                  </a:lnTo>
                  <a:lnTo>
                    <a:pt x="3270" y="620"/>
                  </a:lnTo>
                  <a:lnTo>
                    <a:pt x="3270" y="1654"/>
                  </a:lnTo>
                  <a:lnTo>
                    <a:pt x="3402" y="1654"/>
                  </a:lnTo>
                  <a:lnTo>
                    <a:pt x="3402" y="620"/>
                  </a:lnTo>
                  <a:lnTo>
                    <a:pt x="3729" y="620"/>
                  </a:lnTo>
                  <a:lnTo>
                    <a:pt x="3729" y="464"/>
                  </a:lnTo>
                  <a:close/>
                  <a:moveTo>
                    <a:pt x="4974" y="464"/>
                  </a:moveTo>
                  <a:lnTo>
                    <a:pt x="4974" y="658"/>
                  </a:lnTo>
                  <a:cubicBezTo>
                    <a:pt x="4974" y="979"/>
                    <a:pt x="4958" y="1203"/>
                    <a:pt x="4924" y="1328"/>
                  </a:cubicBezTo>
                  <a:cubicBezTo>
                    <a:pt x="4897" y="1417"/>
                    <a:pt x="4839" y="1472"/>
                    <a:pt x="4750" y="1492"/>
                  </a:cubicBezTo>
                  <a:lnTo>
                    <a:pt x="4750" y="1654"/>
                  </a:lnTo>
                  <a:cubicBezTo>
                    <a:pt x="4900" y="1634"/>
                    <a:pt x="4999" y="1550"/>
                    <a:pt x="5044" y="1404"/>
                  </a:cubicBezTo>
                  <a:cubicBezTo>
                    <a:pt x="5087" y="1266"/>
                    <a:pt x="5109" y="1044"/>
                    <a:pt x="5109" y="738"/>
                  </a:cubicBezTo>
                  <a:lnTo>
                    <a:pt x="5109" y="620"/>
                  </a:lnTo>
                  <a:lnTo>
                    <a:pt x="5394" y="620"/>
                  </a:lnTo>
                  <a:lnTo>
                    <a:pt x="5394" y="1654"/>
                  </a:lnTo>
                  <a:lnTo>
                    <a:pt x="5528" y="1654"/>
                  </a:lnTo>
                  <a:lnTo>
                    <a:pt x="5528" y="464"/>
                  </a:lnTo>
                  <a:close/>
                  <a:moveTo>
                    <a:pt x="5932" y="464"/>
                  </a:moveTo>
                  <a:lnTo>
                    <a:pt x="5932" y="658"/>
                  </a:lnTo>
                  <a:cubicBezTo>
                    <a:pt x="5932" y="979"/>
                    <a:pt x="5916" y="1203"/>
                    <a:pt x="5882" y="1328"/>
                  </a:cubicBezTo>
                  <a:cubicBezTo>
                    <a:pt x="5855" y="1417"/>
                    <a:pt x="5797" y="1472"/>
                    <a:pt x="5708" y="1492"/>
                  </a:cubicBezTo>
                  <a:lnTo>
                    <a:pt x="5708" y="1654"/>
                  </a:lnTo>
                  <a:cubicBezTo>
                    <a:pt x="5858" y="1634"/>
                    <a:pt x="5957" y="1550"/>
                    <a:pt x="6002" y="1404"/>
                  </a:cubicBezTo>
                  <a:cubicBezTo>
                    <a:pt x="6045" y="1266"/>
                    <a:pt x="6067" y="1044"/>
                    <a:pt x="6067" y="738"/>
                  </a:cubicBezTo>
                  <a:lnTo>
                    <a:pt x="6067" y="620"/>
                  </a:lnTo>
                  <a:lnTo>
                    <a:pt x="6352" y="620"/>
                  </a:lnTo>
                  <a:lnTo>
                    <a:pt x="6352" y="1654"/>
                  </a:lnTo>
                  <a:lnTo>
                    <a:pt x="6486" y="1654"/>
                  </a:lnTo>
                  <a:lnTo>
                    <a:pt x="6486" y="464"/>
                  </a:lnTo>
                  <a:close/>
                  <a:moveTo>
                    <a:pt x="7669" y="464"/>
                  </a:moveTo>
                  <a:lnTo>
                    <a:pt x="7669" y="1654"/>
                  </a:lnTo>
                  <a:lnTo>
                    <a:pt x="7803" y="1654"/>
                  </a:lnTo>
                  <a:lnTo>
                    <a:pt x="7803" y="1266"/>
                  </a:lnTo>
                  <a:lnTo>
                    <a:pt x="7947" y="1054"/>
                  </a:lnTo>
                  <a:lnTo>
                    <a:pt x="8237" y="1654"/>
                  </a:lnTo>
                  <a:lnTo>
                    <a:pt x="8388" y="1654"/>
                  </a:lnTo>
                  <a:lnTo>
                    <a:pt x="8035" y="924"/>
                  </a:lnTo>
                  <a:lnTo>
                    <a:pt x="8348" y="464"/>
                  </a:lnTo>
                  <a:lnTo>
                    <a:pt x="8182" y="464"/>
                  </a:lnTo>
                  <a:lnTo>
                    <a:pt x="7803" y="1023"/>
                  </a:lnTo>
                  <a:lnTo>
                    <a:pt x="7803" y="464"/>
                  </a:lnTo>
                  <a:close/>
                  <a:moveTo>
                    <a:pt x="8481" y="464"/>
                  </a:moveTo>
                  <a:lnTo>
                    <a:pt x="8481" y="620"/>
                  </a:lnTo>
                  <a:lnTo>
                    <a:pt x="8808" y="620"/>
                  </a:lnTo>
                  <a:lnTo>
                    <a:pt x="8808" y="1654"/>
                  </a:lnTo>
                  <a:lnTo>
                    <a:pt x="8940" y="1654"/>
                  </a:lnTo>
                  <a:lnTo>
                    <a:pt x="8940" y="620"/>
                  </a:lnTo>
                  <a:lnTo>
                    <a:pt x="9267" y="620"/>
                  </a:lnTo>
                  <a:lnTo>
                    <a:pt x="9267" y="464"/>
                  </a:lnTo>
                  <a:close/>
                  <a:moveTo>
                    <a:pt x="11396" y="464"/>
                  </a:moveTo>
                  <a:lnTo>
                    <a:pt x="11396" y="658"/>
                  </a:lnTo>
                  <a:cubicBezTo>
                    <a:pt x="11396" y="979"/>
                    <a:pt x="11380" y="1203"/>
                    <a:pt x="11346" y="1328"/>
                  </a:cubicBezTo>
                  <a:cubicBezTo>
                    <a:pt x="11319" y="1417"/>
                    <a:pt x="11261" y="1472"/>
                    <a:pt x="11172" y="1492"/>
                  </a:cubicBezTo>
                  <a:lnTo>
                    <a:pt x="11172" y="1654"/>
                  </a:lnTo>
                  <a:cubicBezTo>
                    <a:pt x="11322" y="1634"/>
                    <a:pt x="11421" y="1550"/>
                    <a:pt x="11466" y="1404"/>
                  </a:cubicBezTo>
                  <a:cubicBezTo>
                    <a:pt x="11509" y="1266"/>
                    <a:pt x="11531" y="1044"/>
                    <a:pt x="11531" y="738"/>
                  </a:cubicBezTo>
                  <a:lnTo>
                    <a:pt x="11531" y="620"/>
                  </a:lnTo>
                  <a:lnTo>
                    <a:pt x="11816" y="620"/>
                  </a:lnTo>
                  <a:lnTo>
                    <a:pt x="11816" y="1654"/>
                  </a:lnTo>
                  <a:lnTo>
                    <a:pt x="11950" y="1654"/>
                  </a:lnTo>
                  <a:lnTo>
                    <a:pt x="11950" y="464"/>
                  </a:lnTo>
                  <a:close/>
                  <a:moveTo>
                    <a:pt x="12211" y="464"/>
                  </a:moveTo>
                  <a:lnTo>
                    <a:pt x="12211" y="1654"/>
                  </a:lnTo>
                  <a:lnTo>
                    <a:pt x="12544" y="1654"/>
                  </a:lnTo>
                  <a:cubicBezTo>
                    <a:pt x="12648" y="1654"/>
                    <a:pt x="12729" y="1625"/>
                    <a:pt x="12785" y="1567"/>
                  </a:cubicBezTo>
                  <a:cubicBezTo>
                    <a:pt x="12841" y="1509"/>
                    <a:pt x="12869" y="1421"/>
                    <a:pt x="12869" y="1302"/>
                  </a:cubicBezTo>
                  <a:cubicBezTo>
                    <a:pt x="12869" y="1182"/>
                    <a:pt x="12841" y="1094"/>
                    <a:pt x="12785" y="1036"/>
                  </a:cubicBezTo>
                  <a:cubicBezTo>
                    <a:pt x="12729" y="979"/>
                    <a:pt x="12648" y="950"/>
                    <a:pt x="12544" y="950"/>
                  </a:cubicBezTo>
                  <a:lnTo>
                    <a:pt x="12346" y="950"/>
                  </a:lnTo>
                  <a:lnTo>
                    <a:pt x="12346" y="464"/>
                  </a:lnTo>
                  <a:close/>
                  <a:moveTo>
                    <a:pt x="13095" y="464"/>
                  </a:moveTo>
                  <a:lnTo>
                    <a:pt x="13095" y="1654"/>
                  </a:lnTo>
                  <a:lnTo>
                    <a:pt x="13230" y="1654"/>
                  </a:lnTo>
                  <a:lnTo>
                    <a:pt x="13230" y="1106"/>
                  </a:lnTo>
                  <a:lnTo>
                    <a:pt x="13667" y="1106"/>
                  </a:lnTo>
                  <a:lnTo>
                    <a:pt x="13667" y="1654"/>
                  </a:lnTo>
                  <a:lnTo>
                    <a:pt x="13802" y="1654"/>
                  </a:lnTo>
                  <a:lnTo>
                    <a:pt x="13802" y="464"/>
                  </a:lnTo>
                  <a:lnTo>
                    <a:pt x="13667" y="464"/>
                  </a:lnTo>
                  <a:lnTo>
                    <a:pt x="13667" y="950"/>
                  </a:lnTo>
                  <a:lnTo>
                    <a:pt x="13230" y="950"/>
                  </a:lnTo>
                  <a:lnTo>
                    <a:pt x="13230" y="464"/>
                  </a:lnTo>
                  <a:close/>
                  <a:moveTo>
                    <a:pt x="14076" y="464"/>
                  </a:moveTo>
                  <a:lnTo>
                    <a:pt x="14076" y="1654"/>
                  </a:lnTo>
                  <a:lnTo>
                    <a:pt x="14409" y="1654"/>
                  </a:lnTo>
                  <a:cubicBezTo>
                    <a:pt x="14513" y="1654"/>
                    <a:pt x="14594" y="1625"/>
                    <a:pt x="14650" y="1567"/>
                  </a:cubicBezTo>
                  <a:cubicBezTo>
                    <a:pt x="14706" y="1509"/>
                    <a:pt x="14734" y="1421"/>
                    <a:pt x="14734" y="1302"/>
                  </a:cubicBezTo>
                  <a:cubicBezTo>
                    <a:pt x="14734" y="1182"/>
                    <a:pt x="14706" y="1094"/>
                    <a:pt x="14650" y="1036"/>
                  </a:cubicBezTo>
                  <a:cubicBezTo>
                    <a:pt x="14594" y="979"/>
                    <a:pt x="14513" y="950"/>
                    <a:pt x="14409" y="950"/>
                  </a:cubicBezTo>
                  <a:lnTo>
                    <a:pt x="14211" y="950"/>
                  </a:lnTo>
                  <a:lnTo>
                    <a:pt x="14211" y="464"/>
                  </a:lnTo>
                  <a:close/>
                  <a:moveTo>
                    <a:pt x="14855" y="464"/>
                  </a:moveTo>
                  <a:lnTo>
                    <a:pt x="14855" y="1654"/>
                  </a:lnTo>
                  <a:lnTo>
                    <a:pt x="14990" y="1654"/>
                  </a:lnTo>
                  <a:lnTo>
                    <a:pt x="14990" y="464"/>
                  </a:lnTo>
                  <a:close/>
                  <a:moveTo>
                    <a:pt x="15260" y="464"/>
                  </a:moveTo>
                  <a:lnTo>
                    <a:pt x="15260" y="1654"/>
                  </a:lnTo>
                  <a:lnTo>
                    <a:pt x="15432" y="1654"/>
                  </a:lnTo>
                  <a:lnTo>
                    <a:pt x="15828" y="699"/>
                  </a:lnTo>
                  <a:lnTo>
                    <a:pt x="15828" y="1654"/>
                  </a:lnTo>
                  <a:lnTo>
                    <a:pt x="15962" y="1654"/>
                  </a:lnTo>
                  <a:lnTo>
                    <a:pt x="15962" y="464"/>
                  </a:lnTo>
                  <a:lnTo>
                    <a:pt x="15788" y="464"/>
                  </a:lnTo>
                  <a:lnTo>
                    <a:pt x="15394" y="1417"/>
                  </a:lnTo>
                  <a:lnTo>
                    <a:pt x="15394" y="464"/>
                  </a:lnTo>
                  <a:close/>
                  <a:moveTo>
                    <a:pt x="17629" y="464"/>
                  </a:moveTo>
                  <a:lnTo>
                    <a:pt x="17629" y="1654"/>
                  </a:lnTo>
                  <a:lnTo>
                    <a:pt x="17764" y="1654"/>
                  </a:lnTo>
                  <a:lnTo>
                    <a:pt x="17764" y="1106"/>
                  </a:lnTo>
                  <a:lnTo>
                    <a:pt x="18201" y="1106"/>
                  </a:lnTo>
                  <a:lnTo>
                    <a:pt x="18201" y="1654"/>
                  </a:lnTo>
                  <a:lnTo>
                    <a:pt x="18336" y="1654"/>
                  </a:lnTo>
                  <a:lnTo>
                    <a:pt x="18336" y="464"/>
                  </a:lnTo>
                  <a:lnTo>
                    <a:pt x="18201" y="464"/>
                  </a:lnTo>
                  <a:lnTo>
                    <a:pt x="18201" y="950"/>
                  </a:lnTo>
                  <a:lnTo>
                    <a:pt x="17764" y="950"/>
                  </a:lnTo>
                  <a:lnTo>
                    <a:pt x="17764" y="464"/>
                  </a:lnTo>
                  <a:close/>
                  <a:moveTo>
                    <a:pt x="19672" y="464"/>
                  </a:moveTo>
                  <a:lnTo>
                    <a:pt x="19672" y="658"/>
                  </a:lnTo>
                  <a:cubicBezTo>
                    <a:pt x="19672" y="979"/>
                    <a:pt x="19656" y="1203"/>
                    <a:pt x="19622" y="1328"/>
                  </a:cubicBezTo>
                  <a:cubicBezTo>
                    <a:pt x="19595" y="1417"/>
                    <a:pt x="19537" y="1472"/>
                    <a:pt x="19448" y="1492"/>
                  </a:cubicBezTo>
                  <a:lnTo>
                    <a:pt x="19448" y="1654"/>
                  </a:lnTo>
                  <a:cubicBezTo>
                    <a:pt x="19598" y="1634"/>
                    <a:pt x="19697" y="1550"/>
                    <a:pt x="19742" y="1404"/>
                  </a:cubicBezTo>
                  <a:cubicBezTo>
                    <a:pt x="19785" y="1266"/>
                    <a:pt x="19807" y="1044"/>
                    <a:pt x="19807" y="738"/>
                  </a:cubicBezTo>
                  <a:lnTo>
                    <a:pt x="19807" y="620"/>
                  </a:lnTo>
                  <a:lnTo>
                    <a:pt x="20092" y="620"/>
                  </a:lnTo>
                  <a:lnTo>
                    <a:pt x="20092" y="1654"/>
                  </a:lnTo>
                  <a:lnTo>
                    <a:pt x="20226" y="1654"/>
                  </a:lnTo>
                  <a:lnTo>
                    <a:pt x="20226" y="464"/>
                  </a:lnTo>
                  <a:close/>
                  <a:moveTo>
                    <a:pt x="20487" y="464"/>
                  </a:moveTo>
                  <a:lnTo>
                    <a:pt x="20487" y="1654"/>
                  </a:lnTo>
                  <a:lnTo>
                    <a:pt x="20659" y="1654"/>
                  </a:lnTo>
                  <a:lnTo>
                    <a:pt x="21055" y="699"/>
                  </a:lnTo>
                  <a:lnTo>
                    <a:pt x="21055" y="1654"/>
                  </a:lnTo>
                  <a:lnTo>
                    <a:pt x="21189" y="1654"/>
                  </a:lnTo>
                  <a:lnTo>
                    <a:pt x="21189" y="464"/>
                  </a:lnTo>
                  <a:lnTo>
                    <a:pt x="21015" y="464"/>
                  </a:lnTo>
                  <a:lnTo>
                    <a:pt x="20621" y="1417"/>
                  </a:lnTo>
                  <a:lnTo>
                    <a:pt x="20621" y="464"/>
                  </a:lnTo>
                  <a:close/>
                  <a:moveTo>
                    <a:pt x="24690" y="464"/>
                  </a:moveTo>
                  <a:lnTo>
                    <a:pt x="24690" y="1654"/>
                  </a:lnTo>
                  <a:lnTo>
                    <a:pt x="24825" y="1654"/>
                  </a:lnTo>
                  <a:lnTo>
                    <a:pt x="24825" y="1106"/>
                  </a:lnTo>
                  <a:lnTo>
                    <a:pt x="25262" y="1106"/>
                  </a:lnTo>
                  <a:lnTo>
                    <a:pt x="25262" y="1654"/>
                  </a:lnTo>
                  <a:lnTo>
                    <a:pt x="25397" y="1654"/>
                  </a:lnTo>
                  <a:lnTo>
                    <a:pt x="25397" y="464"/>
                  </a:lnTo>
                  <a:lnTo>
                    <a:pt x="25262" y="464"/>
                  </a:lnTo>
                  <a:lnTo>
                    <a:pt x="25262" y="950"/>
                  </a:lnTo>
                  <a:lnTo>
                    <a:pt x="24825" y="950"/>
                  </a:lnTo>
                  <a:lnTo>
                    <a:pt x="24825" y="464"/>
                  </a:lnTo>
                  <a:close/>
                  <a:moveTo>
                    <a:pt x="25671" y="464"/>
                  </a:moveTo>
                  <a:lnTo>
                    <a:pt x="25671" y="1654"/>
                  </a:lnTo>
                  <a:lnTo>
                    <a:pt x="25806" y="1654"/>
                  </a:lnTo>
                  <a:lnTo>
                    <a:pt x="25806" y="1106"/>
                  </a:lnTo>
                  <a:lnTo>
                    <a:pt x="26243" y="1106"/>
                  </a:lnTo>
                  <a:lnTo>
                    <a:pt x="26243" y="1654"/>
                  </a:lnTo>
                  <a:lnTo>
                    <a:pt x="26378" y="1654"/>
                  </a:lnTo>
                  <a:lnTo>
                    <a:pt x="26378" y="464"/>
                  </a:lnTo>
                  <a:lnTo>
                    <a:pt x="26243" y="464"/>
                  </a:lnTo>
                  <a:lnTo>
                    <a:pt x="26243" y="950"/>
                  </a:lnTo>
                  <a:lnTo>
                    <a:pt x="25806" y="950"/>
                  </a:lnTo>
                  <a:lnTo>
                    <a:pt x="25806" y="464"/>
                  </a:lnTo>
                  <a:close/>
                  <a:moveTo>
                    <a:pt x="26652" y="464"/>
                  </a:moveTo>
                  <a:lnTo>
                    <a:pt x="26652" y="1654"/>
                  </a:lnTo>
                  <a:lnTo>
                    <a:pt x="26985" y="1654"/>
                  </a:lnTo>
                  <a:cubicBezTo>
                    <a:pt x="27089" y="1654"/>
                    <a:pt x="27170" y="1625"/>
                    <a:pt x="27226" y="1567"/>
                  </a:cubicBezTo>
                  <a:cubicBezTo>
                    <a:pt x="27282" y="1509"/>
                    <a:pt x="27310" y="1421"/>
                    <a:pt x="27310" y="1302"/>
                  </a:cubicBezTo>
                  <a:cubicBezTo>
                    <a:pt x="27310" y="1182"/>
                    <a:pt x="27282" y="1094"/>
                    <a:pt x="27226" y="1036"/>
                  </a:cubicBezTo>
                  <a:cubicBezTo>
                    <a:pt x="27170" y="979"/>
                    <a:pt x="27089" y="950"/>
                    <a:pt x="26985" y="950"/>
                  </a:cubicBezTo>
                  <a:lnTo>
                    <a:pt x="26787" y="950"/>
                  </a:lnTo>
                  <a:lnTo>
                    <a:pt x="26787" y="464"/>
                  </a:lnTo>
                  <a:close/>
                  <a:moveTo>
                    <a:pt x="27431" y="464"/>
                  </a:moveTo>
                  <a:lnTo>
                    <a:pt x="27431" y="1654"/>
                  </a:lnTo>
                  <a:lnTo>
                    <a:pt x="27566" y="1654"/>
                  </a:lnTo>
                  <a:lnTo>
                    <a:pt x="27566" y="464"/>
                  </a:lnTo>
                  <a:close/>
                  <a:moveTo>
                    <a:pt x="27770" y="464"/>
                  </a:moveTo>
                  <a:lnTo>
                    <a:pt x="28061" y="1032"/>
                  </a:lnTo>
                  <a:lnTo>
                    <a:pt x="27743" y="1654"/>
                  </a:lnTo>
                  <a:lnTo>
                    <a:pt x="27902" y="1654"/>
                  </a:lnTo>
                  <a:lnTo>
                    <a:pt x="28140" y="1187"/>
                  </a:lnTo>
                  <a:lnTo>
                    <a:pt x="28379" y="1654"/>
                  </a:lnTo>
                  <a:lnTo>
                    <a:pt x="28538" y="1654"/>
                  </a:lnTo>
                  <a:lnTo>
                    <a:pt x="28226" y="1043"/>
                  </a:lnTo>
                  <a:lnTo>
                    <a:pt x="28522" y="464"/>
                  </a:lnTo>
                  <a:lnTo>
                    <a:pt x="28363" y="464"/>
                  </a:lnTo>
                  <a:lnTo>
                    <a:pt x="28146" y="888"/>
                  </a:lnTo>
                  <a:lnTo>
                    <a:pt x="27929" y="464"/>
                  </a:lnTo>
                  <a:close/>
                  <a:moveTo>
                    <a:pt x="32362" y="464"/>
                  </a:moveTo>
                  <a:lnTo>
                    <a:pt x="32362" y="620"/>
                  </a:lnTo>
                  <a:lnTo>
                    <a:pt x="32689" y="620"/>
                  </a:lnTo>
                  <a:lnTo>
                    <a:pt x="32689" y="1654"/>
                  </a:lnTo>
                  <a:lnTo>
                    <a:pt x="32821" y="1654"/>
                  </a:lnTo>
                  <a:lnTo>
                    <a:pt x="32821" y="620"/>
                  </a:lnTo>
                  <a:lnTo>
                    <a:pt x="33148" y="620"/>
                  </a:lnTo>
                  <a:lnTo>
                    <a:pt x="33148" y="464"/>
                  </a:lnTo>
                  <a:close/>
                  <a:moveTo>
                    <a:pt x="33301" y="464"/>
                  </a:moveTo>
                  <a:lnTo>
                    <a:pt x="33301" y="766"/>
                  </a:lnTo>
                  <a:cubicBezTo>
                    <a:pt x="33301" y="896"/>
                    <a:pt x="33324" y="992"/>
                    <a:pt x="33369" y="1053"/>
                  </a:cubicBezTo>
                  <a:cubicBezTo>
                    <a:pt x="33418" y="1120"/>
                    <a:pt x="33481" y="1154"/>
                    <a:pt x="33555" y="1154"/>
                  </a:cubicBezTo>
                  <a:lnTo>
                    <a:pt x="33806" y="1154"/>
                  </a:lnTo>
                  <a:lnTo>
                    <a:pt x="33806" y="1654"/>
                  </a:lnTo>
                  <a:lnTo>
                    <a:pt x="33941" y="1654"/>
                  </a:lnTo>
                  <a:lnTo>
                    <a:pt x="33941" y="464"/>
                  </a:lnTo>
                  <a:lnTo>
                    <a:pt x="33806" y="464"/>
                  </a:lnTo>
                  <a:lnTo>
                    <a:pt x="33806" y="998"/>
                  </a:lnTo>
                  <a:lnTo>
                    <a:pt x="33589" y="998"/>
                  </a:lnTo>
                  <a:cubicBezTo>
                    <a:pt x="33538" y="998"/>
                    <a:pt x="33500" y="977"/>
                    <a:pt x="33474" y="935"/>
                  </a:cubicBezTo>
                  <a:cubicBezTo>
                    <a:pt x="33449" y="893"/>
                    <a:pt x="33436" y="831"/>
                    <a:pt x="33436" y="748"/>
                  </a:cubicBezTo>
                  <a:lnTo>
                    <a:pt x="33436" y="464"/>
                  </a:lnTo>
                  <a:close/>
                  <a:moveTo>
                    <a:pt x="34214" y="464"/>
                  </a:moveTo>
                  <a:lnTo>
                    <a:pt x="34214" y="1654"/>
                  </a:lnTo>
                  <a:lnTo>
                    <a:pt x="34386" y="1654"/>
                  </a:lnTo>
                  <a:lnTo>
                    <a:pt x="34782" y="699"/>
                  </a:lnTo>
                  <a:lnTo>
                    <a:pt x="34782" y="1654"/>
                  </a:lnTo>
                  <a:lnTo>
                    <a:pt x="34916" y="1654"/>
                  </a:lnTo>
                  <a:lnTo>
                    <a:pt x="34916" y="464"/>
                  </a:lnTo>
                  <a:lnTo>
                    <a:pt x="34742" y="464"/>
                  </a:lnTo>
                  <a:lnTo>
                    <a:pt x="34348" y="1417"/>
                  </a:lnTo>
                  <a:lnTo>
                    <a:pt x="34348" y="464"/>
                  </a:lnTo>
                  <a:close/>
                  <a:moveTo>
                    <a:pt x="35188" y="464"/>
                  </a:moveTo>
                  <a:lnTo>
                    <a:pt x="35188" y="1654"/>
                  </a:lnTo>
                  <a:lnTo>
                    <a:pt x="35322" y="1654"/>
                  </a:lnTo>
                  <a:lnTo>
                    <a:pt x="35322" y="1266"/>
                  </a:lnTo>
                  <a:lnTo>
                    <a:pt x="35466" y="1054"/>
                  </a:lnTo>
                  <a:lnTo>
                    <a:pt x="35756" y="1654"/>
                  </a:lnTo>
                  <a:lnTo>
                    <a:pt x="35907" y="1654"/>
                  </a:lnTo>
                  <a:lnTo>
                    <a:pt x="35554" y="924"/>
                  </a:lnTo>
                  <a:lnTo>
                    <a:pt x="35867" y="464"/>
                  </a:lnTo>
                  <a:lnTo>
                    <a:pt x="35701" y="464"/>
                  </a:lnTo>
                  <a:lnTo>
                    <a:pt x="35322" y="1023"/>
                  </a:lnTo>
                  <a:lnTo>
                    <a:pt x="35322" y="464"/>
                  </a:lnTo>
                  <a:close/>
                  <a:moveTo>
                    <a:pt x="37010" y="464"/>
                  </a:moveTo>
                  <a:lnTo>
                    <a:pt x="37010" y="1654"/>
                  </a:lnTo>
                  <a:lnTo>
                    <a:pt x="37343" y="1654"/>
                  </a:lnTo>
                  <a:cubicBezTo>
                    <a:pt x="37447" y="1654"/>
                    <a:pt x="37528" y="1625"/>
                    <a:pt x="37584" y="1567"/>
                  </a:cubicBezTo>
                  <a:cubicBezTo>
                    <a:pt x="37640" y="1509"/>
                    <a:pt x="37668" y="1427"/>
                    <a:pt x="37668" y="1321"/>
                  </a:cubicBezTo>
                  <a:cubicBezTo>
                    <a:pt x="37668" y="1240"/>
                    <a:pt x="37651" y="1173"/>
                    <a:pt x="37617" y="1119"/>
                  </a:cubicBezTo>
                  <a:cubicBezTo>
                    <a:pt x="37583" y="1065"/>
                    <a:pt x="37535" y="1029"/>
                    <a:pt x="37473" y="1012"/>
                  </a:cubicBezTo>
                  <a:cubicBezTo>
                    <a:pt x="37525" y="1002"/>
                    <a:pt x="37564" y="975"/>
                    <a:pt x="37590" y="932"/>
                  </a:cubicBezTo>
                  <a:cubicBezTo>
                    <a:pt x="37616" y="889"/>
                    <a:pt x="37630" y="831"/>
                    <a:pt x="37630" y="758"/>
                  </a:cubicBezTo>
                  <a:cubicBezTo>
                    <a:pt x="37630" y="664"/>
                    <a:pt x="37604" y="591"/>
                    <a:pt x="37552" y="540"/>
                  </a:cubicBezTo>
                  <a:cubicBezTo>
                    <a:pt x="37500" y="489"/>
                    <a:pt x="37426" y="464"/>
                    <a:pt x="37330" y="464"/>
                  </a:cubicBezTo>
                  <a:close/>
                  <a:moveTo>
                    <a:pt x="41356" y="464"/>
                  </a:moveTo>
                  <a:lnTo>
                    <a:pt x="41356" y="658"/>
                  </a:lnTo>
                  <a:cubicBezTo>
                    <a:pt x="41356" y="979"/>
                    <a:pt x="41340" y="1203"/>
                    <a:pt x="41306" y="1328"/>
                  </a:cubicBezTo>
                  <a:cubicBezTo>
                    <a:pt x="41279" y="1417"/>
                    <a:pt x="41221" y="1472"/>
                    <a:pt x="41132" y="1492"/>
                  </a:cubicBezTo>
                  <a:lnTo>
                    <a:pt x="41132" y="1654"/>
                  </a:lnTo>
                  <a:cubicBezTo>
                    <a:pt x="41282" y="1634"/>
                    <a:pt x="41381" y="1550"/>
                    <a:pt x="41426" y="1404"/>
                  </a:cubicBezTo>
                  <a:cubicBezTo>
                    <a:pt x="41469" y="1266"/>
                    <a:pt x="41491" y="1044"/>
                    <a:pt x="41491" y="738"/>
                  </a:cubicBezTo>
                  <a:lnTo>
                    <a:pt x="41491" y="620"/>
                  </a:lnTo>
                  <a:lnTo>
                    <a:pt x="41776" y="620"/>
                  </a:lnTo>
                  <a:lnTo>
                    <a:pt x="41776" y="1654"/>
                  </a:lnTo>
                  <a:lnTo>
                    <a:pt x="41910" y="1654"/>
                  </a:lnTo>
                  <a:lnTo>
                    <a:pt x="41910" y="464"/>
                  </a:lnTo>
                  <a:close/>
                  <a:moveTo>
                    <a:pt x="43093" y="464"/>
                  </a:moveTo>
                  <a:lnTo>
                    <a:pt x="43093" y="1654"/>
                  </a:lnTo>
                  <a:lnTo>
                    <a:pt x="43228" y="1654"/>
                  </a:lnTo>
                  <a:lnTo>
                    <a:pt x="43228" y="1106"/>
                  </a:lnTo>
                  <a:lnTo>
                    <a:pt x="43665" y="1106"/>
                  </a:lnTo>
                  <a:lnTo>
                    <a:pt x="43665" y="1654"/>
                  </a:lnTo>
                  <a:lnTo>
                    <a:pt x="43800" y="1654"/>
                  </a:lnTo>
                  <a:lnTo>
                    <a:pt x="43800" y="464"/>
                  </a:lnTo>
                  <a:lnTo>
                    <a:pt x="43665" y="464"/>
                  </a:lnTo>
                  <a:lnTo>
                    <a:pt x="43665" y="950"/>
                  </a:lnTo>
                  <a:lnTo>
                    <a:pt x="43228" y="950"/>
                  </a:lnTo>
                  <a:lnTo>
                    <a:pt x="43228" y="464"/>
                  </a:lnTo>
                  <a:close/>
                  <a:moveTo>
                    <a:pt x="44074" y="464"/>
                  </a:moveTo>
                  <a:lnTo>
                    <a:pt x="44074" y="1654"/>
                  </a:lnTo>
                  <a:lnTo>
                    <a:pt x="44209" y="1654"/>
                  </a:lnTo>
                  <a:lnTo>
                    <a:pt x="44209" y="1106"/>
                  </a:lnTo>
                  <a:lnTo>
                    <a:pt x="44646" y="1106"/>
                  </a:lnTo>
                  <a:lnTo>
                    <a:pt x="44646" y="1654"/>
                  </a:lnTo>
                  <a:lnTo>
                    <a:pt x="44781" y="1654"/>
                  </a:lnTo>
                  <a:lnTo>
                    <a:pt x="44781" y="464"/>
                  </a:lnTo>
                  <a:lnTo>
                    <a:pt x="44646" y="464"/>
                  </a:lnTo>
                  <a:lnTo>
                    <a:pt x="44646" y="950"/>
                  </a:lnTo>
                  <a:lnTo>
                    <a:pt x="44209" y="950"/>
                  </a:lnTo>
                  <a:lnTo>
                    <a:pt x="44209" y="464"/>
                  </a:lnTo>
                  <a:close/>
                  <a:moveTo>
                    <a:pt x="45055" y="464"/>
                  </a:moveTo>
                  <a:lnTo>
                    <a:pt x="45055" y="1654"/>
                  </a:lnTo>
                  <a:lnTo>
                    <a:pt x="45388" y="1654"/>
                  </a:lnTo>
                  <a:cubicBezTo>
                    <a:pt x="45492" y="1654"/>
                    <a:pt x="45573" y="1625"/>
                    <a:pt x="45629" y="1567"/>
                  </a:cubicBezTo>
                  <a:cubicBezTo>
                    <a:pt x="45685" y="1509"/>
                    <a:pt x="45713" y="1421"/>
                    <a:pt x="45713" y="1302"/>
                  </a:cubicBezTo>
                  <a:cubicBezTo>
                    <a:pt x="45713" y="1182"/>
                    <a:pt x="45685" y="1094"/>
                    <a:pt x="45629" y="1036"/>
                  </a:cubicBezTo>
                  <a:cubicBezTo>
                    <a:pt x="45573" y="979"/>
                    <a:pt x="45492" y="950"/>
                    <a:pt x="45388" y="950"/>
                  </a:cubicBezTo>
                  <a:lnTo>
                    <a:pt x="45190" y="950"/>
                  </a:lnTo>
                  <a:lnTo>
                    <a:pt x="45190" y="464"/>
                  </a:lnTo>
                  <a:close/>
                  <a:moveTo>
                    <a:pt x="45834" y="464"/>
                  </a:moveTo>
                  <a:lnTo>
                    <a:pt x="45834" y="1654"/>
                  </a:lnTo>
                  <a:lnTo>
                    <a:pt x="45969" y="1654"/>
                  </a:lnTo>
                  <a:lnTo>
                    <a:pt x="45969" y="464"/>
                  </a:lnTo>
                  <a:close/>
                  <a:moveTo>
                    <a:pt x="46239" y="464"/>
                  </a:moveTo>
                  <a:lnTo>
                    <a:pt x="46239" y="1654"/>
                  </a:lnTo>
                  <a:lnTo>
                    <a:pt x="46374" y="1654"/>
                  </a:lnTo>
                  <a:lnTo>
                    <a:pt x="46374" y="651"/>
                  </a:lnTo>
                  <a:lnTo>
                    <a:pt x="46601" y="1426"/>
                  </a:lnTo>
                  <a:lnTo>
                    <a:pt x="46736" y="1426"/>
                  </a:lnTo>
                  <a:lnTo>
                    <a:pt x="46962" y="651"/>
                  </a:lnTo>
                  <a:lnTo>
                    <a:pt x="46962" y="1654"/>
                  </a:lnTo>
                  <a:lnTo>
                    <a:pt x="47097" y="1654"/>
                  </a:lnTo>
                  <a:lnTo>
                    <a:pt x="47097" y="464"/>
                  </a:lnTo>
                  <a:lnTo>
                    <a:pt x="46902" y="464"/>
                  </a:lnTo>
                  <a:lnTo>
                    <a:pt x="46668" y="1261"/>
                  </a:lnTo>
                  <a:lnTo>
                    <a:pt x="46436" y="464"/>
                  </a:lnTo>
                  <a:close/>
                  <a:moveTo>
                    <a:pt x="47370" y="464"/>
                  </a:moveTo>
                  <a:lnTo>
                    <a:pt x="47370" y="1654"/>
                  </a:lnTo>
                  <a:lnTo>
                    <a:pt x="47542" y="1654"/>
                  </a:lnTo>
                  <a:lnTo>
                    <a:pt x="47938" y="699"/>
                  </a:lnTo>
                  <a:lnTo>
                    <a:pt x="47938" y="1654"/>
                  </a:lnTo>
                  <a:lnTo>
                    <a:pt x="48072" y="1654"/>
                  </a:lnTo>
                  <a:lnTo>
                    <a:pt x="48072" y="464"/>
                  </a:lnTo>
                  <a:lnTo>
                    <a:pt x="47898" y="464"/>
                  </a:lnTo>
                  <a:lnTo>
                    <a:pt x="47504" y="1417"/>
                  </a:lnTo>
                  <a:lnTo>
                    <a:pt x="47504" y="464"/>
                  </a:lnTo>
                  <a:close/>
                  <a:moveTo>
                    <a:pt x="48820" y="464"/>
                  </a:moveTo>
                  <a:lnTo>
                    <a:pt x="48820" y="1654"/>
                  </a:lnTo>
                  <a:lnTo>
                    <a:pt x="48954" y="1654"/>
                  </a:lnTo>
                  <a:lnTo>
                    <a:pt x="48954" y="1266"/>
                  </a:lnTo>
                  <a:lnTo>
                    <a:pt x="49098" y="1054"/>
                  </a:lnTo>
                  <a:lnTo>
                    <a:pt x="49388" y="1654"/>
                  </a:lnTo>
                  <a:lnTo>
                    <a:pt x="49539" y="1654"/>
                  </a:lnTo>
                  <a:lnTo>
                    <a:pt x="49186" y="924"/>
                  </a:lnTo>
                  <a:lnTo>
                    <a:pt x="49499" y="464"/>
                  </a:lnTo>
                  <a:lnTo>
                    <a:pt x="49333" y="464"/>
                  </a:lnTo>
                  <a:lnTo>
                    <a:pt x="48954" y="1023"/>
                  </a:lnTo>
                  <a:lnTo>
                    <a:pt x="48954" y="464"/>
                  </a:lnTo>
                  <a:close/>
                  <a:moveTo>
                    <a:pt x="51466" y="464"/>
                  </a:moveTo>
                  <a:lnTo>
                    <a:pt x="51466" y="1654"/>
                  </a:lnTo>
                  <a:lnTo>
                    <a:pt x="51601" y="1654"/>
                  </a:lnTo>
                  <a:lnTo>
                    <a:pt x="51601" y="651"/>
                  </a:lnTo>
                  <a:lnTo>
                    <a:pt x="51828" y="1426"/>
                  </a:lnTo>
                  <a:lnTo>
                    <a:pt x="51963" y="1426"/>
                  </a:lnTo>
                  <a:lnTo>
                    <a:pt x="52189" y="651"/>
                  </a:lnTo>
                  <a:lnTo>
                    <a:pt x="52189" y="1654"/>
                  </a:lnTo>
                  <a:lnTo>
                    <a:pt x="52324" y="1654"/>
                  </a:lnTo>
                  <a:lnTo>
                    <a:pt x="52324" y="464"/>
                  </a:lnTo>
                  <a:lnTo>
                    <a:pt x="52129" y="464"/>
                  </a:lnTo>
                  <a:lnTo>
                    <a:pt x="51895" y="1261"/>
                  </a:lnTo>
                  <a:lnTo>
                    <a:pt x="51663" y="464"/>
                  </a:lnTo>
                  <a:close/>
                  <a:moveTo>
                    <a:pt x="52597" y="464"/>
                  </a:moveTo>
                  <a:lnTo>
                    <a:pt x="52597" y="1654"/>
                  </a:lnTo>
                  <a:lnTo>
                    <a:pt x="52769" y="1654"/>
                  </a:lnTo>
                  <a:lnTo>
                    <a:pt x="53165" y="699"/>
                  </a:lnTo>
                  <a:lnTo>
                    <a:pt x="53165" y="1654"/>
                  </a:lnTo>
                  <a:lnTo>
                    <a:pt x="53299" y="1654"/>
                  </a:lnTo>
                  <a:lnTo>
                    <a:pt x="53299" y="464"/>
                  </a:lnTo>
                  <a:lnTo>
                    <a:pt x="53125" y="464"/>
                  </a:lnTo>
                  <a:lnTo>
                    <a:pt x="52731" y="1417"/>
                  </a:lnTo>
                  <a:lnTo>
                    <a:pt x="52731" y="464"/>
                  </a:lnTo>
                  <a:close/>
                  <a:moveTo>
                    <a:pt x="53544" y="464"/>
                  </a:moveTo>
                  <a:lnTo>
                    <a:pt x="53544" y="766"/>
                  </a:lnTo>
                  <a:cubicBezTo>
                    <a:pt x="53544" y="896"/>
                    <a:pt x="53567" y="992"/>
                    <a:pt x="53612" y="1053"/>
                  </a:cubicBezTo>
                  <a:cubicBezTo>
                    <a:pt x="53661" y="1120"/>
                    <a:pt x="53724" y="1154"/>
                    <a:pt x="53798" y="1154"/>
                  </a:cubicBezTo>
                  <a:lnTo>
                    <a:pt x="54049" y="1154"/>
                  </a:lnTo>
                  <a:lnTo>
                    <a:pt x="54049" y="1654"/>
                  </a:lnTo>
                  <a:lnTo>
                    <a:pt x="54184" y="1654"/>
                  </a:lnTo>
                  <a:lnTo>
                    <a:pt x="54184" y="464"/>
                  </a:lnTo>
                  <a:lnTo>
                    <a:pt x="54049" y="464"/>
                  </a:lnTo>
                  <a:lnTo>
                    <a:pt x="54049" y="998"/>
                  </a:lnTo>
                  <a:lnTo>
                    <a:pt x="53832" y="998"/>
                  </a:lnTo>
                  <a:cubicBezTo>
                    <a:pt x="53781" y="998"/>
                    <a:pt x="53743" y="977"/>
                    <a:pt x="53717" y="935"/>
                  </a:cubicBezTo>
                  <a:cubicBezTo>
                    <a:pt x="53692" y="893"/>
                    <a:pt x="53679" y="831"/>
                    <a:pt x="53679" y="748"/>
                  </a:cubicBezTo>
                  <a:lnTo>
                    <a:pt x="53679" y="464"/>
                  </a:lnTo>
                  <a:close/>
                  <a:moveTo>
                    <a:pt x="56203" y="464"/>
                  </a:moveTo>
                  <a:lnTo>
                    <a:pt x="56203" y="1654"/>
                  </a:lnTo>
                  <a:lnTo>
                    <a:pt x="56337" y="1654"/>
                  </a:lnTo>
                  <a:lnTo>
                    <a:pt x="56337" y="1266"/>
                  </a:lnTo>
                  <a:lnTo>
                    <a:pt x="56481" y="1054"/>
                  </a:lnTo>
                  <a:lnTo>
                    <a:pt x="56771" y="1654"/>
                  </a:lnTo>
                  <a:lnTo>
                    <a:pt x="56922" y="1654"/>
                  </a:lnTo>
                  <a:lnTo>
                    <a:pt x="56569" y="924"/>
                  </a:lnTo>
                  <a:lnTo>
                    <a:pt x="56882" y="464"/>
                  </a:lnTo>
                  <a:lnTo>
                    <a:pt x="56716" y="464"/>
                  </a:lnTo>
                  <a:lnTo>
                    <a:pt x="56337" y="1023"/>
                  </a:lnTo>
                  <a:lnTo>
                    <a:pt x="56337" y="464"/>
                  </a:lnTo>
                  <a:close/>
                  <a:moveTo>
                    <a:pt x="57108" y="464"/>
                  </a:moveTo>
                  <a:lnTo>
                    <a:pt x="57108" y="1654"/>
                  </a:lnTo>
                  <a:lnTo>
                    <a:pt x="57280" y="1654"/>
                  </a:lnTo>
                  <a:lnTo>
                    <a:pt x="57676" y="699"/>
                  </a:lnTo>
                  <a:lnTo>
                    <a:pt x="57676" y="1654"/>
                  </a:lnTo>
                  <a:lnTo>
                    <a:pt x="57810" y="1654"/>
                  </a:lnTo>
                  <a:lnTo>
                    <a:pt x="57810" y="464"/>
                  </a:lnTo>
                  <a:lnTo>
                    <a:pt x="57636" y="464"/>
                  </a:lnTo>
                  <a:lnTo>
                    <a:pt x="57242" y="1417"/>
                  </a:lnTo>
                  <a:lnTo>
                    <a:pt x="57242" y="464"/>
                  </a:lnTo>
                  <a:close/>
                  <a:moveTo>
                    <a:pt x="58082" y="464"/>
                  </a:moveTo>
                  <a:lnTo>
                    <a:pt x="58082" y="1654"/>
                  </a:lnTo>
                  <a:lnTo>
                    <a:pt x="58217" y="1654"/>
                  </a:lnTo>
                  <a:lnTo>
                    <a:pt x="58217" y="651"/>
                  </a:lnTo>
                  <a:lnTo>
                    <a:pt x="58444" y="1426"/>
                  </a:lnTo>
                  <a:lnTo>
                    <a:pt x="58579" y="1426"/>
                  </a:lnTo>
                  <a:lnTo>
                    <a:pt x="58805" y="651"/>
                  </a:lnTo>
                  <a:lnTo>
                    <a:pt x="58805" y="1654"/>
                  </a:lnTo>
                  <a:lnTo>
                    <a:pt x="58940" y="1654"/>
                  </a:lnTo>
                  <a:lnTo>
                    <a:pt x="58940" y="464"/>
                  </a:lnTo>
                  <a:lnTo>
                    <a:pt x="58745" y="464"/>
                  </a:lnTo>
                  <a:lnTo>
                    <a:pt x="58511" y="1261"/>
                  </a:lnTo>
                  <a:lnTo>
                    <a:pt x="58279" y="464"/>
                  </a:lnTo>
                  <a:close/>
                  <a:moveTo>
                    <a:pt x="59213" y="464"/>
                  </a:moveTo>
                  <a:lnTo>
                    <a:pt x="59213" y="1654"/>
                  </a:lnTo>
                  <a:lnTo>
                    <a:pt x="59385" y="1654"/>
                  </a:lnTo>
                  <a:lnTo>
                    <a:pt x="59781" y="699"/>
                  </a:lnTo>
                  <a:lnTo>
                    <a:pt x="59781" y="1654"/>
                  </a:lnTo>
                  <a:lnTo>
                    <a:pt x="59915" y="1654"/>
                  </a:lnTo>
                  <a:lnTo>
                    <a:pt x="59915" y="464"/>
                  </a:lnTo>
                  <a:lnTo>
                    <a:pt x="59741" y="464"/>
                  </a:lnTo>
                  <a:lnTo>
                    <a:pt x="59347" y="1417"/>
                  </a:lnTo>
                  <a:lnTo>
                    <a:pt x="59347" y="464"/>
                  </a:lnTo>
                  <a:close/>
                  <a:moveTo>
                    <a:pt x="4257" y="435"/>
                  </a:moveTo>
                  <a:cubicBezTo>
                    <a:pt x="4134" y="435"/>
                    <a:pt x="4036" y="492"/>
                    <a:pt x="3964" y="607"/>
                  </a:cubicBezTo>
                  <a:cubicBezTo>
                    <a:pt x="3891" y="721"/>
                    <a:pt x="3855" y="876"/>
                    <a:pt x="3855" y="1071"/>
                  </a:cubicBezTo>
                  <a:cubicBezTo>
                    <a:pt x="3855" y="1259"/>
                    <a:pt x="3893" y="1409"/>
                    <a:pt x="3970" y="1519"/>
                  </a:cubicBezTo>
                  <a:cubicBezTo>
                    <a:pt x="4046" y="1630"/>
                    <a:pt x="4150" y="1685"/>
                    <a:pt x="4280" y="1685"/>
                  </a:cubicBezTo>
                  <a:cubicBezTo>
                    <a:pt x="4333" y="1685"/>
                    <a:pt x="4384" y="1677"/>
                    <a:pt x="4435" y="1662"/>
                  </a:cubicBezTo>
                  <a:cubicBezTo>
                    <a:pt x="4486" y="1646"/>
                    <a:pt x="4535" y="1624"/>
                    <a:pt x="4584" y="1594"/>
                  </a:cubicBezTo>
                  <a:lnTo>
                    <a:pt x="4584" y="1409"/>
                  </a:lnTo>
                  <a:cubicBezTo>
                    <a:pt x="4536" y="1446"/>
                    <a:pt x="4488" y="1473"/>
                    <a:pt x="4439" y="1492"/>
                  </a:cubicBezTo>
                  <a:cubicBezTo>
                    <a:pt x="4390" y="1510"/>
                    <a:pt x="4340" y="1519"/>
                    <a:pt x="4289" y="1519"/>
                  </a:cubicBezTo>
                  <a:cubicBezTo>
                    <a:pt x="4199" y="1519"/>
                    <a:pt x="4130" y="1484"/>
                    <a:pt x="4080" y="1414"/>
                  </a:cubicBezTo>
                  <a:cubicBezTo>
                    <a:pt x="4030" y="1343"/>
                    <a:pt x="4002" y="1241"/>
                    <a:pt x="3996" y="1106"/>
                  </a:cubicBezTo>
                  <a:lnTo>
                    <a:pt x="4615" y="1106"/>
                  </a:lnTo>
                  <a:lnTo>
                    <a:pt x="4615" y="1010"/>
                  </a:lnTo>
                  <a:cubicBezTo>
                    <a:pt x="4615" y="833"/>
                    <a:pt x="4583" y="693"/>
                    <a:pt x="4519" y="590"/>
                  </a:cubicBezTo>
                  <a:cubicBezTo>
                    <a:pt x="4455" y="487"/>
                    <a:pt x="4367" y="435"/>
                    <a:pt x="4257" y="435"/>
                  </a:cubicBezTo>
                  <a:close/>
                  <a:moveTo>
                    <a:pt x="7095" y="435"/>
                  </a:moveTo>
                  <a:cubicBezTo>
                    <a:pt x="6972" y="435"/>
                    <a:pt x="6874" y="492"/>
                    <a:pt x="6802" y="607"/>
                  </a:cubicBezTo>
                  <a:cubicBezTo>
                    <a:pt x="6729" y="721"/>
                    <a:pt x="6693" y="876"/>
                    <a:pt x="6693" y="1071"/>
                  </a:cubicBezTo>
                  <a:cubicBezTo>
                    <a:pt x="6693" y="1259"/>
                    <a:pt x="6731" y="1409"/>
                    <a:pt x="6808" y="1519"/>
                  </a:cubicBezTo>
                  <a:cubicBezTo>
                    <a:pt x="6884" y="1630"/>
                    <a:pt x="6988" y="1685"/>
                    <a:pt x="7118" y="1685"/>
                  </a:cubicBezTo>
                  <a:cubicBezTo>
                    <a:pt x="7171" y="1685"/>
                    <a:pt x="7222" y="1677"/>
                    <a:pt x="7273" y="1662"/>
                  </a:cubicBezTo>
                  <a:cubicBezTo>
                    <a:pt x="7324" y="1646"/>
                    <a:pt x="7373" y="1624"/>
                    <a:pt x="7422" y="1594"/>
                  </a:cubicBezTo>
                  <a:lnTo>
                    <a:pt x="7422" y="1409"/>
                  </a:lnTo>
                  <a:cubicBezTo>
                    <a:pt x="7374" y="1446"/>
                    <a:pt x="7326" y="1473"/>
                    <a:pt x="7277" y="1492"/>
                  </a:cubicBezTo>
                  <a:cubicBezTo>
                    <a:pt x="7228" y="1510"/>
                    <a:pt x="7178" y="1519"/>
                    <a:pt x="7127" y="1519"/>
                  </a:cubicBezTo>
                  <a:cubicBezTo>
                    <a:pt x="7037" y="1519"/>
                    <a:pt x="6968" y="1484"/>
                    <a:pt x="6918" y="1414"/>
                  </a:cubicBezTo>
                  <a:cubicBezTo>
                    <a:pt x="6868" y="1343"/>
                    <a:pt x="6840" y="1241"/>
                    <a:pt x="6834" y="1106"/>
                  </a:cubicBezTo>
                  <a:lnTo>
                    <a:pt x="7453" y="1106"/>
                  </a:lnTo>
                  <a:lnTo>
                    <a:pt x="7453" y="1010"/>
                  </a:lnTo>
                  <a:cubicBezTo>
                    <a:pt x="7453" y="833"/>
                    <a:pt x="7421" y="693"/>
                    <a:pt x="7357" y="590"/>
                  </a:cubicBezTo>
                  <a:cubicBezTo>
                    <a:pt x="7293" y="487"/>
                    <a:pt x="7205" y="435"/>
                    <a:pt x="7095" y="435"/>
                  </a:cubicBezTo>
                  <a:close/>
                  <a:moveTo>
                    <a:pt x="10626" y="435"/>
                  </a:moveTo>
                  <a:cubicBezTo>
                    <a:pt x="10583" y="435"/>
                    <a:pt x="10537" y="442"/>
                    <a:pt x="10491" y="456"/>
                  </a:cubicBezTo>
                  <a:cubicBezTo>
                    <a:pt x="10445" y="470"/>
                    <a:pt x="10397" y="490"/>
                    <a:pt x="10348" y="518"/>
                  </a:cubicBezTo>
                  <a:lnTo>
                    <a:pt x="10348" y="699"/>
                  </a:lnTo>
                  <a:cubicBezTo>
                    <a:pt x="10389" y="666"/>
                    <a:pt x="10431" y="642"/>
                    <a:pt x="10476" y="625"/>
                  </a:cubicBezTo>
                  <a:cubicBezTo>
                    <a:pt x="10520" y="609"/>
                    <a:pt x="10566" y="601"/>
                    <a:pt x="10613" y="601"/>
                  </a:cubicBezTo>
                  <a:cubicBezTo>
                    <a:pt x="10686" y="601"/>
                    <a:pt x="10743" y="626"/>
                    <a:pt x="10784" y="675"/>
                  </a:cubicBezTo>
                  <a:cubicBezTo>
                    <a:pt x="10825" y="724"/>
                    <a:pt x="10845" y="794"/>
                    <a:pt x="10845" y="884"/>
                  </a:cubicBezTo>
                  <a:lnTo>
                    <a:pt x="10845" y="903"/>
                  </a:lnTo>
                  <a:lnTo>
                    <a:pt x="10656" y="903"/>
                  </a:lnTo>
                  <a:cubicBezTo>
                    <a:pt x="10534" y="903"/>
                    <a:pt x="10442" y="937"/>
                    <a:pt x="10380" y="1005"/>
                  </a:cubicBezTo>
                  <a:cubicBezTo>
                    <a:pt x="10318" y="1073"/>
                    <a:pt x="10288" y="1174"/>
                    <a:pt x="10288" y="1308"/>
                  </a:cubicBezTo>
                  <a:cubicBezTo>
                    <a:pt x="10288" y="1423"/>
                    <a:pt x="10312" y="1514"/>
                    <a:pt x="10362" y="1583"/>
                  </a:cubicBezTo>
                  <a:cubicBezTo>
                    <a:pt x="10411" y="1651"/>
                    <a:pt x="10478" y="1685"/>
                    <a:pt x="10562" y="1685"/>
                  </a:cubicBezTo>
                  <a:cubicBezTo>
                    <a:pt x="10628" y="1685"/>
                    <a:pt x="10685" y="1668"/>
                    <a:pt x="10730" y="1634"/>
                  </a:cubicBezTo>
                  <a:cubicBezTo>
                    <a:pt x="10776" y="1599"/>
                    <a:pt x="10815" y="1546"/>
                    <a:pt x="10845" y="1474"/>
                  </a:cubicBezTo>
                  <a:lnTo>
                    <a:pt x="10845" y="1654"/>
                  </a:lnTo>
                  <a:lnTo>
                    <a:pt x="10980" y="1654"/>
                  </a:lnTo>
                  <a:lnTo>
                    <a:pt x="10980" y="975"/>
                  </a:lnTo>
                  <a:cubicBezTo>
                    <a:pt x="10980" y="794"/>
                    <a:pt x="10951" y="658"/>
                    <a:pt x="10892" y="569"/>
                  </a:cubicBezTo>
                  <a:cubicBezTo>
                    <a:pt x="10834" y="480"/>
                    <a:pt x="10745" y="435"/>
                    <a:pt x="10626" y="435"/>
                  </a:cubicBezTo>
                  <a:close/>
                  <a:moveTo>
                    <a:pt x="17002" y="435"/>
                  </a:moveTo>
                  <a:cubicBezTo>
                    <a:pt x="16959" y="435"/>
                    <a:pt x="16913" y="442"/>
                    <a:pt x="16867" y="456"/>
                  </a:cubicBezTo>
                  <a:cubicBezTo>
                    <a:pt x="16821" y="470"/>
                    <a:pt x="16773" y="490"/>
                    <a:pt x="16724" y="518"/>
                  </a:cubicBezTo>
                  <a:lnTo>
                    <a:pt x="16724" y="699"/>
                  </a:lnTo>
                  <a:cubicBezTo>
                    <a:pt x="16765" y="666"/>
                    <a:pt x="16807" y="642"/>
                    <a:pt x="16852" y="625"/>
                  </a:cubicBezTo>
                  <a:cubicBezTo>
                    <a:pt x="16896" y="609"/>
                    <a:pt x="16942" y="601"/>
                    <a:pt x="16989" y="601"/>
                  </a:cubicBezTo>
                  <a:cubicBezTo>
                    <a:pt x="17062" y="601"/>
                    <a:pt x="17119" y="626"/>
                    <a:pt x="17160" y="675"/>
                  </a:cubicBezTo>
                  <a:cubicBezTo>
                    <a:pt x="17201" y="724"/>
                    <a:pt x="17221" y="794"/>
                    <a:pt x="17221" y="884"/>
                  </a:cubicBezTo>
                  <a:lnTo>
                    <a:pt x="17221" y="903"/>
                  </a:lnTo>
                  <a:lnTo>
                    <a:pt x="17032" y="903"/>
                  </a:lnTo>
                  <a:cubicBezTo>
                    <a:pt x="16910" y="903"/>
                    <a:pt x="16818" y="937"/>
                    <a:pt x="16756" y="1005"/>
                  </a:cubicBezTo>
                  <a:cubicBezTo>
                    <a:pt x="16694" y="1073"/>
                    <a:pt x="16664" y="1174"/>
                    <a:pt x="16664" y="1308"/>
                  </a:cubicBezTo>
                  <a:cubicBezTo>
                    <a:pt x="16664" y="1423"/>
                    <a:pt x="16688" y="1514"/>
                    <a:pt x="16738" y="1583"/>
                  </a:cubicBezTo>
                  <a:cubicBezTo>
                    <a:pt x="16787" y="1651"/>
                    <a:pt x="16854" y="1685"/>
                    <a:pt x="16938" y="1685"/>
                  </a:cubicBezTo>
                  <a:cubicBezTo>
                    <a:pt x="17004" y="1685"/>
                    <a:pt x="17061" y="1668"/>
                    <a:pt x="17106" y="1634"/>
                  </a:cubicBezTo>
                  <a:cubicBezTo>
                    <a:pt x="17152" y="1599"/>
                    <a:pt x="17191" y="1546"/>
                    <a:pt x="17221" y="1474"/>
                  </a:cubicBezTo>
                  <a:lnTo>
                    <a:pt x="17221" y="1654"/>
                  </a:lnTo>
                  <a:lnTo>
                    <a:pt x="17356" y="1654"/>
                  </a:lnTo>
                  <a:lnTo>
                    <a:pt x="17356" y="975"/>
                  </a:lnTo>
                  <a:cubicBezTo>
                    <a:pt x="17356" y="794"/>
                    <a:pt x="17327" y="658"/>
                    <a:pt x="17268" y="569"/>
                  </a:cubicBezTo>
                  <a:cubicBezTo>
                    <a:pt x="17210" y="480"/>
                    <a:pt x="17121" y="435"/>
                    <a:pt x="17002" y="435"/>
                  </a:cubicBezTo>
                  <a:close/>
                  <a:moveTo>
                    <a:pt x="18902" y="435"/>
                  </a:moveTo>
                  <a:cubicBezTo>
                    <a:pt x="18859" y="435"/>
                    <a:pt x="18813" y="442"/>
                    <a:pt x="18767" y="456"/>
                  </a:cubicBezTo>
                  <a:cubicBezTo>
                    <a:pt x="18721" y="470"/>
                    <a:pt x="18673" y="490"/>
                    <a:pt x="18624" y="518"/>
                  </a:cubicBezTo>
                  <a:lnTo>
                    <a:pt x="18624" y="699"/>
                  </a:lnTo>
                  <a:cubicBezTo>
                    <a:pt x="18665" y="666"/>
                    <a:pt x="18707" y="642"/>
                    <a:pt x="18752" y="625"/>
                  </a:cubicBezTo>
                  <a:cubicBezTo>
                    <a:pt x="18796" y="609"/>
                    <a:pt x="18842" y="601"/>
                    <a:pt x="18889" y="601"/>
                  </a:cubicBezTo>
                  <a:cubicBezTo>
                    <a:pt x="18962" y="601"/>
                    <a:pt x="19019" y="626"/>
                    <a:pt x="19060" y="675"/>
                  </a:cubicBezTo>
                  <a:cubicBezTo>
                    <a:pt x="19101" y="724"/>
                    <a:pt x="19121" y="794"/>
                    <a:pt x="19121" y="884"/>
                  </a:cubicBezTo>
                  <a:lnTo>
                    <a:pt x="19121" y="903"/>
                  </a:lnTo>
                  <a:lnTo>
                    <a:pt x="18932" y="903"/>
                  </a:lnTo>
                  <a:cubicBezTo>
                    <a:pt x="18810" y="903"/>
                    <a:pt x="18718" y="937"/>
                    <a:pt x="18656" y="1005"/>
                  </a:cubicBezTo>
                  <a:cubicBezTo>
                    <a:pt x="18594" y="1073"/>
                    <a:pt x="18564" y="1174"/>
                    <a:pt x="18564" y="1308"/>
                  </a:cubicBezTo>
                  <a:cubicBezTo>
                    <a:pt x="18564" y="1423"/>
                    <a:pt x="18588" y="1514"/>
                    <a:pt x="18638" y="1583"/>
                  </a:cubicBezTo>
                  <a:cubicBezTo>
                    <a:pt x="18687" y="1651"/>
                    <a:pt x="18754" y="1685"/>
                    <a:pt x="18838" y="1685"/>
                  </a:cubicBezTo>
                  <a:cubicBezTo>
                    <a:pt x="18904" y="1685"/>
                    <a:pt x="18961" y="1668"/>
                    <a:pt x="19006" y="1634"/>
                  </a:cubicBezTo>
                  <a:cubicBezTo>
                    <a:pt x="19052" y="1599"/>
                    <a:pt x="19091" y="1546"/>
                    <a:pt x="19121" y="1474"/>
                  </a:cubicBezTo>
                  <a:lnTo>
                    <a:pt x="19121" y="1654"/>
                  </a:lnTo>
                  <a:lnTo>
                    <a:pt x="19256" y="1654"/>
                  </a:lnTo>
                  <a:lnTo>
                    <a:pt x="19256" y="975"/>
                  </a:lnTo>
                  <a:cubicBezTo>
                    <a:pt x="19256" y="794"/>
                    <a:pt x="19227" y="658"/>
                    <a:pt x="19168" y="569"/>
                  </a:cubicBezTo>
                  <a:cubicBezTo>
                    <a:pt x="19110" y="480"/>
                    <a:pt x="19021" y="435"/>
                    <a:pt x="18902" y="435"/>
                  </a:cubicBezTo>
                  <a:close/>
                  <a:moveTo>
                    <a:pt x="21701" y="434"/>
                  </a:moveTo>
                  <a:cubicBezTo>
                    <a:pt x="21664" y="434"/>
                    <a:pt x="21625" y="438"/>
                    <a:pt x="21584" y="447"/>
                  </a:cubicBezTo>
                  <a:cubicBezTo>
                    <a:pt x="21542" y="455"/>
                    <a:pt x="21498" y="468"/>
                    <a:pt x="21450" y="485"/>
                  </a:cubicBezTo>
                  <a:lnTo>
                    <a:pt x="21450" y="663"/>
                  </a:lnTo>
                  <a:cubicBezTo>
                    <a:pt x="21497" y="642"/>
                    <a:pt x="21540" y="627"/>
                    <a:pt x="21580" y="618"/>
                  </a:cubicBezTo>
                  <a:cubicBezTo>
                    <a:pt x="21619" y="609"/>
                    <a:pt x="21656" y="604"/>
                    <a:pt x="21690" y="604"/>
                  </a:cubicBezTo>
                  <a:cubicBezTo>
                    <a:pt x="21749" y="604"/>
                    <a:pt x="21795" y="620"/>
                    <a:pt x="21828" y="653"/>
                  </a:cubicBezTo>
                  <a:cubicBezTo>
                    <a:pt x="21862" y="686"/>
                    <a:pt x="21879" y="725"/>
                    <a:pt x="21879" y="770"/>
                  </a:cubicBezTo>
                  <a:cubicBezTo>
                    <a:pt x="21879" y="820"/>
                    <a:pt x="21863" y="860"/>
                    <a:pt x="21830" y="892"/>
                  </a:cubicBezTo>
                  <a:cubicBezTo>
                    <a:pt x="21797" y="923"/>
                    <a:pt x="21752" y="939"/>
                    <a:pt x="21696" y="939"/>
                  </a:cubicBezTo>
                  <a:lnTo>
                    <a:pt x="21582" y="939"/>
                  </a:lnTo>
                  <a:lnTo>
                    <a:pt x="21582" y="1101"/>
                  </a:lnTo>
                  <a:lnTo>
                    <a:pt x="21690" y="1101"/>
                  </a:lnTo>
                  <a:cubicBezTo>
                    <a:pt x="21757" y="1101"/>
                    <a:pt x="21809" y="1120"/>
                    <a:pt x="21846" y="1157"/>
                  </a:cubicBezTo>
                  <a:cubicBezTo>
                    <a:pt x="21882" y="1195"/>
                    <a:pt x="21901" y="1246"/>
                    <a:pt x="21901" y="1308"/>
                  </a:cubicBezTo>
                  <a:cubicBezTo>
                    <a:pt x="21901" y="1372"/>
                    <a:pt x="21880" y="1423"/>
                    <a:pt x="21839" y="1463"/>
                  </a:cubicBezTo>
                  <a:cubicBezTo>
                    <a:pt x="21797" y="1503"/>
                    <a:pt x="21740" y="1523"/>
                    <a:pt x="21666" y="1523"/>
                  </a:cubicBezTo>
                  <a:cubicBezTo>
                    <a:pt x="21621" y="1523"/>
                    <a:pt x="21578" y="1516"/>
                    <a:pt x="21536" y="1503"/>
                  </a:cubicBezTo>
                  <a:cubicBezTo>
                    <a:pt x="21495" y="1490"/>
                    <a:pt x="21457" y="1470"/>
                    <a:pt x="21422" y="1444"/>
                  </a:cubicBezTo>
                  <a:lnTo>
                    <a:pt x="21422" y="1626"/>
                  </a:lnTo>
                  <a:cubicBezTo>
                    <a:pt x="21466" y="1646"/>
                    <a:pt x="21508" y="1660"/>
                    <a:pt x="21550" y="1670"/>
                  </a:cubicBezTo>
                  <a:cubicBezTo>
                    <a:pt x="21591" y="1680"/>
                    <a:pt x="21631" y="1685"/>
                    <a:pt x="21670" y="1685"/>
                  </a:cubicBezTo>
                  <a:cubicBezTo>
                    <a:pt x="21786" y="1685"/>
                    <a:pt x="21876" y="1653"/>
                    <a:pt x="21939" y="1589"/>
                  </a:cubicBezTo>
                  <a:cubicBezTo>
                    <a:pt x="22002" y="1524"/>
                    <a:pt x="22033" y="1430"/>
                    <a:pt x="22033" y="1308"/>
                  </a:cubicBezTo>
                  <a:cubicBezTo>
                    <a:pt x="22033" y="1231"/>
                    <a:pt x="22016" y="1167"/>
                    <a:pt x="21983" y="1115"/>
                  </a:cubicBezTo>
                  <a:cubicBezTo>
                    <a:pt x="21949" y="1064"/>
                    <a:pt x="21902" y="1029"/>
                    <a:pt x="21841" y="1012"/>
                  </a:cubicBezTo>
                  <a:cubicBezTo>
                    <a:pt x="21896" y="995"/>
                    <a:pt x="21938" y="964"/>
                    <a:pt x="21967" y="918"/>
                  </a:cubicBezTo>
                  <a:cubicBezTo>
                    <a:pt x="21996" y="873"/>
                    <a:pt x="22011" y="817"/>
                    <a:pt x="22011" y="751"/>
                  </a:cubicBezTo>
                  <a:cubicBezTo>
                    <a:pt x="22011" y="651"/>
                    <a:pt x="21983" y="573"/>
                    <a:pt x="21928" y="518"/>
                  </a:cubicBezTo>
                  <a:cubicBezTo>
                    <a:pt x="21873" y="462"/>
                    <a:pt x="21797" y="434"/>
                    <a:pt x="21701" y="434"/>
                  </a:cubicBezTo>
                  <a:close/>
                  <a:moveTo>
                    <a:pt x="24063" y="435"/>
                  </a:moveTo>
                  <a:cubicBezTo>
                    <a:pt x="24020" y="435"/>
                    <a:pt x="23974" y="442"/>
                    <a:pt x="23928" y="456"/>
                  </a:cubicBezTo>
                  <a:cubicBezTo>
                    <a:pt x="23882" y="470"/>
                    <a:pt x="23834" y="490"/>
                    <a:pt x="23785" y="518"/>
                  </a:cubicBezTo>
                  <a:lnTo>
                    <a:pt x="23785" y="699"/>
                  </a:lnTo>
                  <a:cubicBezTo>
                    <a:pt x="23826" y="666"/>
                    <a:pt x="23868" y="642"/>
                    <a:pt x="23913" y="625"/>
                  </a:cubicBezTo>
                  <a:cubicBezTo>
                    <a:pt x="23957" y="609"/>
                    <a:pt x="24003" y="601"/>
                    <a:pt x="24050" y="601"/>
                  </a:cubicBezTo>
                  <a:cubicBezTo>
                    <a:pt x="24123" y="601"/>
                    <a:pt x="24180" y="626"/>
                    <a:pt x="24221" y="675"/>
                  </a:cubicBezTo>
                  <a:cubicBezTo>
                    <a:pt x="24262" y="724"/>
                    <a:pt x="24282" y="794"/>
                    <a:pt x="24282" y="884"/>
                  </a:cubicBezTo>
                  <a:lnTo>
                    <a:pt x="24282" y="903"/>
                  </a:lnTo>
                  <a:lnTo>
                    <a:pt x="24093" y="903"/>
                  </a:lnTo>
                  <a:cubicBezTo>
                    <a:pt x="23971" y="903"/>
                    <a:pt x="23879" y="937"/>
                    <a:pt x="23817" y="1005"/>
                  </a:cubicBezTo>
                  <a:cubicBezTo>
                    <a:pt x="23755" y="1073"/>
                    <a:pt x="23725" y="1174"/>
                    <a:pt x="23725" y="1308"/>
                  </a:cubicBezTo>
                  <a:cubicBezTo>
                    <a:pt x="23725" y="1423"/>
                    <a:pt x="23749" y="1514"/>
                    <a:pt x="23799" y="1583"/>
                  </a:cubicBezTo>
                  <a:cubicBezTo>
                    <a:pt x="23848" y="1651"/>
                    <a:pt x="23915" y="1685"/>
                    <a:pt x="23999" y="1685"/>
                  </a:cubicBezTo>
                  <a:cubicBezTo>
                    <a:pt x="24065" y="1685"/>
                    <a:pt x="24122" y="1668"/>
                    <a:pt x="24167" y="1634"/>
                  </a:cubicBezTo>
                  <a:cubicBezTo>
                    <a:pt x="24213" y="1599"/>
                    <a:pt x="24252" y="1546"/>
                    <a:pt x="24282" y="1474"/>
                  </a:cubicBezTo>
                  <a:lnTo>
                    <a:pt x="24282" y="1654"/>
                  </a:lnTo>
                  <a:lnTo>
                    <a:pt x="24417" y="1654"/>
                  </a:lnTo>
                  <a:lnTo>
                    <a:pt x="24417" y="975"/>
                  </a:lnTo>
                  <a:cubicBezTo>
                    <a:pt x="24417" y="794"/>
                    <a:pt x="24388" y="658"/>
                    <a:pt x="24329" y="569"/>
                  </a:cubicBezTo>
                  <a:cubicBezTo>
                    <a:pt x="24271" y="480"/>
                    <a:pt x="24182" y="435"/>
                    <a:pt x="24063" y="435"/>
                  </a:cubicBezTo>
                  <a:close/>
                  <a:moveTo>
                    <a:pt x="29557" y="435"/>
                  </a:moveTo>
                  <a:cubicBezTo>
                    <a:pt x="29429" y="435"/>
                    <a:pt x="29329" y="491"/>
                    <a:pt x="29255" y="602"/>
                  </a:cubicBezTo>
                  <a:cubicBezTo>
                    <a:pt x="29182" y="713"/>
                    <a:pt x="29145" y="866"/>
                    <a:pt x="29145" y="1060"/>
                  </a:cubicBezTo>
                  <a:cubicBezTo>
                    <a:pt x="29145" y="1252"/>
                    <a:pt x="29182" y="1404"/>
                    <a:pt x="29254" y="1516"/>
                  </a:cubicBezTo>
                  <a:cubicBezTo>
                    <a:pt x="29327" y="1629"/>
                    <a:pt x="29425" y="1685"/>
                    <a:pt x="29549" y="1685"/>
                  </a:cubicBezTo>
                  <a:cubicBezTo>
                    <a:pt x="29594" y="1685"/>
                    <a:pt x="29637" y="1679"/>
                    <a:pt x="29677" y="1666"/>
                  </a:cubicBezTo>
                  <a:cubicBezTo>
                    <a:pt x="29717" y="1653"/>
                    <a:pt x="29756" y="1634"/>
                    <a:pt x="29794" y="1609"/>
                  </a:cubicBezTo>
                  <a:lnTo>
                    <a:pt x="29794" y="1428"/>
                  </a:lnTo>
                  <a:cubicBezTo>
                    <a:pt x="29756" y="1458"/>
                    <a:pt x="29717" y="1481"/>
                    <a:pt x="29679" y="1497"/>
                  </a:cubicBezTo>
                  <a:cubicBezTo>
                    <a:pt x="29641" y="1512"/>
                    <a:pt x="29602" y="1519"/>
                    <a:pt x="29563" y="1519"/>
                  </a:cubicBezTo>
                  <a:cubicBezTo>
                    <a:pt x="29476" y="1519"/>
                    <a:pt x="29408" y="1479"/>
                    <a:pt x="29360" y="1399"/>
                  </a:cubicBezTo>
                  <a:cubicBezTo>
                    <a:pt x="29311" y="1318"/>
                    <a:pt x="29287" y="1205"/>
                    <a:pt x="29287" y="1060"/>
                  </a:cubicBezTo>
                  <a:cubicBezTo>
                    <a:pt x="29287" y="915"/>
                    <a:pt x="29311" y="802"/>
                    <a:pt x="29360" y="722"/>
                  </a:cubicBezTo>
                  <a:cubicBezTo>
                    <a:pt x="29408" y="641"/>
                    <a:pt x="29476" y="601"/>
                    <a:pt x="29563" y="601"/>
                  </a:cubicBezTo>
                  <a:cubicBezTo>
                    <a:pt x="29602" y="601"/>
                    <a:pt x="29641" y="609"/>
                    <a:pt x="29679" y="624"/>
                  </a:cubicBezTo>
                  <a:cubicBezTo>
                    <a:pt x="29717" y="639"/>
                    <a:pt x="29756" y="662"/>
                    <a:pt x="29794" y="692"/>
                  </a:cubicBezTo>
                  <a:lnTo>
                    <a:pt x="29794" y="510"/>
                  </a:lnTo>
                  <a:cubicBezTo>
                    <a:pt x="29757" y="485"/>
                    <a:pt x="29718" y="466"/>
                    <a:pt x="29679" y="454"/>
                  </a:cubicBezTo>
                  <a:cubicBezTo>
                    <a:pt x="29639" y="441"/>
                    <a:pt x="29599" y="435"/>
                    <a:pt x="29557" y="435"/>
                  </a:cubicBezTo>
                  <a:close/>
                  <a:moveTo>
                    <a:pt x="31828" y="435"/>
                  </a:moveTo>
                  <a:cubicBezTo>
                    <a:pt x="31785" y="435"/>
                    <a:pt x="31739" y="442"/>
                    <a:pt x="31693" y="456"/>
                  </a:cubicBezTo>
                  <a:cubicBezTo>
                    <a:pt x="31647" y="470"/>
                    <a:pt x="31599" y="490"/>
                    <a:pt x="31550" y="518"/>
                  </a:cubicBezTo>
                  <a:lnTo>
                    <a:pt x="31550" y="699"/>
                  </a:lnTo>
                  <a:cubicBezTo>
                    <a:pt x="31591" y="666"/>
                    <a:pt x="31633" y="642"/>
                    <a:pt x="31678" y="625"/>
                  </a:cubicBezTo>
                  <a:cubicBezTo>
                    <a:pt x="31722" y="609"/>
                    <a:pt x="31768" y="601"/>
                    <a:pt x="31815" y="601"/>
                  </a:cubicBezTo>
                  <a:cubicBezTo>
                    <a:pt x="31888" y="601"/>
                    <a:pt x="31945" y="626"/>
                    <a:pt x="31986" y="675"/>
                  </a:cubicBezTo>
                  <a:cubicBezTo>
                    <a:pt x="32027" y="724"/>
                    <a:pt x="32047" y="794"/>
                    <a:pt x="32047" y="884"/>
                  </a:cubicBezTo>
                  <a:lnTo>
                    <a:pt x="32047" y="903"/>
                  </a:lnTo>
                  <a:lnTo>
                    <a:pt x="31858" y="903"/>
                  </a:lnTo>
                  <a:cubicBezTo>
                    <a:pt x="31736" y="903"/>
                    <a:pt x="31644" y="937"/>
                    <a:pt x="31582" y="1005"/>
                  </a:cubicBezTo>
                  <a:cubicBezTo>
                    <a:pt x="31520" y="1073"/>
                    <a:pt x="31490" y="1174"/>
                    <a:pt x="31490" y="1308"/>
                  </a:cubicBezTo>
                  <a:cubicBezTo>
                    <a:pt x="31490" y="1423"/>
                    <a:pt x="31514" y="1514"/>
                    <a:pt x="31564" y="1583"/>
                  </a:cubicBezTo>
                  <a:cubicBezTo>
                    <a:pt x="31613" y="1651"/>
                    <a:pt x="31680" y="1685"/>
                    <a:pt x="31764" y="1685"/>
                  </a:cubicBezTo>
                  <a:cubicBezTo>
                    <a:pt x="31830" y="1685"/>
                    <a:pt x="31887" y="1668"/>
                    <a:pt x="31932" y="1634"/>
                  </a:cubicBezTo>
                  <a:cubicBezTo>
                    <a:pt x="31978" y="1599"/>
                    <a:pt x="32017" y="1546"/>
                    <a:pt x="32047" y="1474"/>
                  </a:cubicBezTo>
                  <a:lnTo>
                    <a:pt x="32047" y="1654"/>
                  </a:lnTo>
                  <a:lnTo>
                    <a:pt x="32182" y="1654"/>
                  </a:lnTo>
                  <a:lnTo>
                    <a:pt x="32182" y="975"/>
                  </a:lnTo>
                  <a:cubicBezTo>
                    <a:pt x="32182" y="794"/>
                    <a:pt x="32153" y="658"/>
                    <a:pt x="32094" y="569"/>
                  </a:cubicBezTo>
                  <a:cubicBezTo>
                    <a:pt x="32036" y="480"/>
                    <a:pt x="31947" y="435"/>
                    <a:pt x="31828" y="435"/>
                  </a:cubicBezTo>
                  <a:close/>
                  <a:moveTo>
                    <a:pt x="36415" y="435"/>
                  </a:moveTo>
                  <a:cubicBezTo>
                    <a:pt x="36298" y="435"/>
                    <a:pt x="36206" y="490"/>
                    <a:pt x="36139" y="601"/>
                  </a:cubicBezTo>
                  <a:cubicBezTo>
                    <a:pt x="36073" y="712"/>
                    <a:pt x="36039" y="865"/>
                    <a:pt x="36039" y="1060"/>
                  </a:cubicBezTo>
                  <a:cubicBezTo>
                    <a:pt x="36039" y="1255"/>
                    <a:pt x="36073" y="1408"/>
                    <a:pt x="36139" y="1519"/>
                  </a:cubicBezTo>
                  <a:cubicBezTo>
                    <a:pt x="36206" y="1630"/>
                    <a:pt x="36298" y="1685"/>
                    <a:pt x="36415" y="1685"/>
                  </a:cubicBezTo>
                  <a:cubicBezTo>
                    <a:pt x="36533" y="1685"/>
                    <a:pt x="36625" y="1630"/>
                    <a:pt x="36691" y="1519"/>
                  </a:cubicBezTo>
                  <a:cubicBezTo>
                    <a:pt x="36758" y="1408"/>
                    <a:pt x="36792" y="1255"/>
                    <a:pt x="36792" y="1060"/>
                  </a:cubicBezTo>
                  <a:cubicBezTo>
                    <a:pt x="36792" y="865"/>
                    <a:pt x="36758" y="712"/>
                    <a:pt x="36691" y="601"/>
                  </a:cubicBezTo>
                  <a:cubicBezTo>
                    <a:pt x="36625" y="490"/>
                    <a:pt x="36533" y="435"/>
                    <a:pt x="36415" y="435"/>
                  </a:cubicBezTo>
                  <a:close/>
                  <a:moveTo>
                    <a:pt x="40586" y="435"/>
                  </a:moveTo>
                  <a:cubicBezTo>
                    <a:pt x="40543" y="435"/>
                    <a:pt x="40497" y="442"/>
                    <a:pt x="40451" y="456"/>
                  </a:cubicBezTo>
                  <a:cubicBezTo>
                    <a:pt x="40405" y="470"/>
                    <a:pt x="40357" y="490"/>
                    <a:pt x="40308" y="518"/>
                  </a:cubicBezTo>
                  <a:lnTo>
                    <a:pt x="40308" y="699"/>
                  </a:lnTo>
                  <a:cubicBezTo>
                    <a:pt x="40349" y="666"/>
                    <a:pt x="40391" y="642"/>
                    <a:pt x="40436" y="625"/>
                  </a:cubicBezTo>
                  <a:cubicBezTo>
                    <a:pt x="40480" y="609"/>
                    <a:pt x="40526" y="601"/>
                    <a:pt x="40573" y="601"/>
                  </a:cubicBezTo>
                  <a:cubicBezTo>
                    <a:pt x="40646" y="601"/>
                    <a:pt x="40703" y="626"/>
                    <a:pt x="40744" y="675"/>
                  </a:cubicBezTo>
                  <a:cubicBezTo>
                    <a:pt x="40785" y="724"/>
                    <a:pt x="40805" y="794"/>
                    <a:pt x="40805" y="884"/>
                  </a:cubicBezTo>
                  <a:lnTo>
                    <a:pt x="40805" y="903"/>
                  </a:lnTo>
                  <a:lnTo>
                    <a:pt x="40616" y="903"/>
                  </a:lnTo>
                  <a:cubicBezTo>
                    <a:pt x="40494" y="903"/>
                    <a:pt x="40402" y="937"/>
                    <a:pt x="40340" y="1005"/>
                  </a:cubicBezTo>
                  <a:cubicBezTo>
                    <a:pt x="40278" y="1073"/>
                    <a:pt x="40248" y="1174"/>
                    <a:pt x="40248" y="1308"/>
                  </a:cubicBezTo>
                  <a:cubicBezTo>
                    <a:pt x="40248" y="1423"/>
                    <a:pt x="40272" y="1514"/>
                    <a:pt x="40322" y="1583"/>
                  </a:cubicBezTo>
                  <a:cubicBezTo>
                    <a:pt x="40371" y="1651"/>
                    <a:pt x="40438" y="1685"/>
                    <a:pt x="40522" y="1685"/>
                  </a:cubicBezTo>
                  <a:cubicBezTo>
                    <a:pt x="40588" y="1685"/>
                    <a:pt x="40644" y="1668"/>
                    <a:pt x="40690" y="1634"/>
                  </a:cubicBezTo>
                  <a:cubicBezTo>
                    <a:pt x="40736" y="1599"/>
                    <a:pt x="40775" y="1546"/>
                    <a:pt x="40805" y="1474"/>
                  </a:cubicBezTo>
                  <a:lnTo>
                    <a:pt x="40805" y="1654"/>
                  </a:lnTo>
                  <a:lnTo>
                    <a:pt x="40940" y="1654"/>
                  </a:lnTo>
                  <a:lnTo>
                    <a:pt x="40940" y="975"/>
                  </a:lnTo>
                  <a:cubicBezTo>
                    <a:pt x="40940" y="794"/>
                    <a:pt x="40911" y="658"/>
                    <a:pt x="40852" y="569"/>
                  </a:cubicBezTo>
                  <a:cubicBezTo>
                    <a:pt x="40794" y="480"/>
                    <a:pt x="40705" y="435"/>
                    <a:pt x="40586" y="435"/>
                  </a:cubicBezTo>
                  <a:close/>
                  <a:moveTo>
                    <a:pt x="42519" y="435"/>
                  </a:moveTo>
                  <a:cubicBezTo>
                    <a:pt x="42396" y="435"/>
                    <a:pt x="42298" y="492"/>
                    <a:pt x="42226" y="607"/>
                  </a:cubicBezTo>
                  <a:cubicBezTo>
                    <a:pt x="42153" y="721"/>
                    <a:pt x="42117" y="876"/>
                    <a:pt x="42117" y="1071"/>
                  </a:cubicBezTo>
                  <a:cubicBezTo>
                    <a:pt x="42117" y="1259"/>
                    <a:pt x="42155" y="1409"/>
                    <a:pt x="42232" y="1519"/>
                  </a:cubicBezTo>
                  <a:cubicBezTo>
                    <a:pt x="42308" y="1630"/>
                    <a:pt x="42412" y="1685"/>
                    <a:pt x="42542" y="1685"/>
                  </a:cubicBezTo>
                  <a:cubicBezTo>
                    <a:pt x="42595" y="1685"/>
                    <a:pt x="42646" y="1677"/>
                    <a:pt x="42697" y="1662"/>
                  </a:cubicBezTo>
                  <a:cubicBezTo>
                    <a:pt x="42748" y="1646"/>
                    <a:pt x="42797" y="1624"/>
                    <a:pt x="42846" y="1594"/>
                  </a:cubicBezTo>
                  <a:lnTo>
                    <a:pt x="42846" y="1409"/>
                  </a:lnTo>
                  <a:cubicBezTo>
                    <a:pt x="42798" y="1446"/>
                    <a:pt x="42750" y="1473"/>
                    <a:pt x="42701" y="1492"/>
                  </a:cubicBezTo>
                  <a:cubicBezTo>
                    <a:pt x="42652" y="1510"/>
                    <a:pt x="42602" y="1519"/>
                    <a:pt x="42551" y="1519"/>
                  </a:cubicBezTo>
                  <a:cubicBezTo>
                    <a:pt x="42461" y="1519"/>
                    <a:pt x="42392" y="1484"/>
                    <a:pt x="42342" y="1414"/>
                  </a:cubicBezTo>
                  <a:cubicBezTo>
                    <a:pt x="42292" y="1343"/>
                    <a:pt x="42264" y="1241"/>
                    <a:pt x="42258" y="1106"/>
                  </a:cubicBezTo>
                  <a:lnTo>
                    <a:pt x="42877" y="1106"/>
                  </a:lnTo>
                  <a:lnTo>
                    <a:pt x="42877" y="1010"/>
                  </a:lnTo>
                  <a:cubicBezTo>
                    <a:pt x="42877" y="833"/>
                    <a:pt x="42845" y="693"/>
                    <a:pt x="42781" y="590"/>
                  </a:cubicBezTo>
                  <a:cubicBezTo>
                    <a:pt x="42717" y="487"/>
                    <a:pt x="42629" y="435"/>
                    <a:pt x="42519" y="435"/>
                  </a:cubicBezTo>
                  <a:close/>
                  <a:moveTo>
                    <a:pt x="50047" y="435"/>
                  </a:moveTo>
                  <a:cubicBezTo>
                    <a:pt x="49930" y="435"/>
                    <a:pt x="49838" y="490"/>
                    <a:pt x="49771" y="601"/>
                  </a:cubicBezTo>
                  <a:cubicBezTo>
                    <a:pt x="49705" y="712"/>
                    <a:pt x="49671" y="865"/>
                    <a:pt x="49671" y="1060"/>
                  </a:cubicBezTo>
                  <a:cubicBezTo>
                    <a:pt x="49671" y="1255"/>
                    <a:pt x="49705" y="1408"/>
                    <a:pt x="49771" y="1519"/>
                  </a:cubicBezTo>
                  <a:cubicBezTo>
                    <a:pt x="49838" y="1630"/>
                    <a:pt x="49930" y="1685"/>
                    <a:pt x="50047" y="1685"/>
                  </a:cubicBezTo>
                  <a:cubicBezTo>
                    <a:pt x="50165" y="1685"/>
                    <a:pt x="50257" y="1630"/>
                    <a:pt x="50323" y="1519"/>
                  </a:cubicBezTo>
                  <a:cubicBezTo>
                    <a:pt x="50390" y="1408"/>
                    <a:pt x="50424" y="1255"/>
                    <a:pt x="50424" y="1060"/>
                  </a:cubicBezTo>
                  <a:cubicBezTo>
                    <a:pt x="50424" y="865"/>
                    <a:pt x="50390" y="712"/>
                    <a:pt x="50323" y="601"/>
                  </a:cubicBezTo>
                  <a:cubicBezTo>
                    <a:pt x="50257" y="490"/>
                    <a:pt x="50165" y="435"/>
                    <a:pt x="50047" y="435"/>
                  </a:cubicBezTo>
                  <a:close/>
                  <a:moveTo>
                    <a:pt x="51000" y="435"/>
                  </a:moveTo>
                  <a:cubicBezTo>
                    <a:pt x="50872" y="435"/>
                    <a:pt x="50772" y="491"/>
                    <a:pt x="50698" y="602"/>
                  </a:cubicBezTo>
                  <a:cubicBezTo>
                    <a:pt x="50625" y="713"/>
                    <a:pt x="50588" y="866"/>
                    <a:pt x="50588" y="1060"/>
                  </a:cubicBezTo>
                  <a:cubicBezTo>
                    <a:pt x="50588" y="1252"/>
                    <a:pt x="50625" y="1404"/>
                    <a:pt x="50697" y="1516"/>
                  </a:cubicBezTo>
                  <a:cubicBezTo>
                    <a:pt x="50770" y="1629"/>
                    <a:pt x="50868" y="1685"/>
                    <a:pt x="50992" y="1685"/>
                  </a:cubicBezTo>
                  <a:cubicBezTo>
                    <a:pt x="51037" y="1685"/>
                    <a:pt x="51080" y="1679"/>
                    <a:pt x="51120" y="1666"/>
                  </a:cubicBezTo>
                  <a:cubicBezTo>
                    <a:pt x="51160" y="1653"/>
                    <a:pt x="51199" y="1634"/>
                    <a:pt x="51237" y="1609"/>
                  </a:cubicBezTo>
                  <a:lnTo>
                    <a:pt x="51237" y="1428"/>
                  </a:lnTo>
                  <a:cubicBezTo>
                    <a:pt x="51199" y="1458"/>
                    <a:pt x="51160" y="1481"/>
                    <a:pt x="51122" y="1497"/>
                  </a:cubicBezTo>
                  <a:cubicBezTo>
                    <a:pt x="51084" y="1512"/>
                    <a:pt x="51045" y="1519"/>
                    <a:pt x="51006" y="1519"/>
                  </a:cubicBezTo>
                  <a:cubicBezTo>
                    <a:pt x="50919" y="1519"/>
                    <a:pt x="50851" y="1479"/>
                    <a:pt x="50803" y="1399"/>
                  </a:cubicBezTo>
                  <a:cubicBezTo>
                    <a:pt x="50754" y="1318"/>
                    <a:pt x="50730" y="1205"/>
                    <a:pt x="50730" y="1060"/>
                  </a:cubicBezTo>
                  <a:cubicBezTo>
                    <a:pt x="50730" y="915"/>
                    <a:pt x="50754" y="802"/>
                    <a:pt x="50803" y="722"/>
                  </a:cubicBezTo>
                  <a:cubicBezTo>
                    <a:pt x="50851" y="641"/>
                    <a:pt x="50919" y="601"/>
                    <a:pt x="51006" y="601"/>
                  </a:cubicBezTo>
                  <a:cubicBezTo>
                    <a:pt x="51045" y="601"/>
                    <a:pt x="51084" y="609"/>
                    <a:pt x="51122" y="624"/>
                  </a:cubicBezTo>
                  <a:cubicBezTo>
                    <a:pt x="51160" y="639"/>
                    <a:pt x="51199" y="662"/>
                    <a:pt x="51237" y="692"/>
                  </a:cubicBezTo>
                  <a:lnTo>
                    <a:pt x="51237" y="510"/>
                  </a:lnTo>
                  <a:cubicBezTo>
                    <a:pt x="51200" y="485"/>
                    <a:pt x="51161" y="466"/>
                    <a:pt x="51122" y="454"/>
                  </a:cubicBezTo>
                  <a:cubicBezTo>
                    <a:pt x="51082" y="441"/>
                    <a:pt x="51042" y="435"/>
                    <a:pt x="51000" y="435"/>
                  </a:cubicBezTo>
                  <a:close/>
                  <a:moveTo>
                    <a:pt x="54805" y="435"/>
                  </a:moveTo>
                  <a:cubicBezTo>
                    <a:pt x="54682" y="435"/>
                    <a:pt x="54584" y="492"/>
                    <a:pt x="54512" y="607"/>
                  </a:cubicBezTo>
                  <a:cubicBezTo>
                    <a:pt x="54439" y="721"/>
                    <a:pt x="54403" y="876"/>
                    <a:pt x="54403" y="1071"/>
                  </a:cubicBezTo>
                  <a:cubicBezTo>
                    <a:pt x="54403" y="1259"/>
                    <a:pt x="54441" y="1409"/>
                    <a:pt x="54518" y="1519"/>
                  </a:cubicBezTo>
                  <a:cubicBezTo>
                    <a:pt x="54594" y="1630"/>
                    <a:pt x="54698" y="1685"/>
                    <a:pt x="54828" y="1685"/>
                  </a:cubicBezTo>
                  <a:cubicBezTo>
                    <a:pt x="54881" y="1685"/>
                    <a:pt x="54932" y="1677"/>
                    <a:pt x="54983" y="1662"/>
                  </a:cubicBezTo>
                  <a:cubicBezTo>
                    <a:pt x="55034" y="1646"/>
                    <a:pt x="55083" y="1624"/>
                    <a:pt x="55132" y="1594"/>
                  </a:cubicBezTo>
                  <a:lnTo>
                    <a:pt x="55132" y="1409"/>
                  </a:lnTo>
                  <a:cubicBezTo>
                    <a:pt x="55084" y="1446"/>
                    <a:pt x="55036" y="1473"/>
                    <a:pt x="54987" y="1492"/>
                  </a:cubicBezTo>
                  <a:cubicBezTo>
                    <a:pt x="54938" y="1510"/>
                    <a:pt x="54888" y="1519"/>
                    <a:pt x="54837" y="1519"/>
                  </a:cubicBezTo>
                  <a:cubicBezTo>
                    <a:pt x="54747" y="1519"/>
                    <a:pt x="54678" y="1484"/>
                    <a:pt x="54628" y="1414"/>
                  </a:cubicBezTo>
                  <a:cubicBezTo>
                    <a:pt x="54578" y="1343"/>
                    <a:pt x="54550" y="1241"/>
                    <a:pt x="54544" y="1106"/>
                  </a:cubicBezTo>
                  <a:lnTo>
                    <a:pt x="55163" y="1106"/>
                  </a:lnTo>
                  <a:lnTo>
                    <a:pt x="55163" y="1010"/>
                  </a:lnTo>
                  <a:cubicBezTo>
                    <a:pt x="55163" y="833"/>
                    <a:pt x="55131" y="693"/>
                    <a:pt x="55067" y="590"/>
                  </a:cubicBezTo>
                  <a:cubicBezTo>
                    <a:pt x="55003" y="487"/>
                    <a:pt x="54915" y="435"/>
                    <a:pt x="54805" y="435"/>
                  </a:cubicBezTo>
                  <a:close/>
                  <a:moveTo>
                    <a:pt x="55737" y="435"/>
                  </a:moveTo>
                  <a:cubicBezTo>
                    <a:pt x="55609" y="435"/>
                    <a:pt x="55509" y="491"/>
                    <a:pt x="55435" y="602"/>
                  </a:cubicBezTo>
                  <a:cubicBezTo>
                    <a:pt x="55362" y="713"/>
                    <a:pt x="55325" y="866"/>
                    <a:pt x="55325" y="1060"/>
                  </a:cubicBezTo>
                  <a:cubicBezTo>
                    <a:pt x="55325" y="1252"/>
                    <a:pt x="55362" y="1404"/>
                    <a:pt x="55434" y="1516"/>
                  </a:cubicBezTo>
                  <a:cubicBezTo>
                    <a:pt x="55507" y="1629"/>
                    <a:pt x="55605" y="1685"/>
                    <a:pt x="55729" y="1685"/>
                  </a:cubicBezTo>
                  <a:cubicBezTo>
                    <a:pt x="55774" y="1685"/>
                    <a:pt x="55817" y="1679"/>
                    <a:pt x="55857" y="1666"/>
                  </a:cubicBezTo>
                  <a:cubicBezTo>
                    <a:pt x="55897" y="1653"/>
                    <a:pt x="55936" y="1634"/>
                    <a:pt x="55974" y="1609"/>
                  </a:cubicBezTo>
                  <a:lnTo>
                    <a:pt x="55974" y="1428"/>
                  </a:lnTo>
                  <a:cubicBezTo>
                    <a:pt x="55936" y="1458"/>
                    <a:pt x="55897" y="1481"/>
                    <a:pt x="55859" y="1497"/>
                  </a:cubicBezTo>
                  <a:cubicBezTo>
                    <a:pt x="55821" y="1512"/>
                    <a:pt x="55782" y="1519"/>
                    <a:pt x="55743" y="1519"/>
                  </a:cubicBezTo>
                  <a:cubicBezTo>
                    <a:pt x="55656" y="1519"/>
                    <a:pt x="55588" y="1479"/>
                    <a:pt x="55540" y="1399"/>
                  </a:cubicBezTo>
                  <a:cubicBezTo>
                    <a:pt x="55491" y="1318"/>
                    <a:pt x="55467" y="1205"/>
                    <a:pt x="55467" y="1060"/>
                  </a:cubicBezTo>
                  <a:cubicBezTo>
                    <a:pt x="55467" y="915"/>
                    <a:pt x="55491" y="802"/>
                    <a:pt x="55540" y="722"/>
                  </a:cubicBezTo>
                  <a:cubicBezTo>
                    <a:pt x="55588" y="641"/>
                    <a:pt x="55656" y="601"/>
                    <a:pt x="55743" y="601"/>
                  </a:cubicBezTo>
                  <a:cubicBezTo>
                    <a:pt x="55782" y="601"/>
                    <a:pt x="55821" y="609"/>
                    <a:pt x="55859" y="624"/>
                  </a:cubicBezTo>
                  <a:cubicBezTo>
                    <a:pt x="55897" y="639"/>
                    <a:pt x="55936" y="662"/>
                    <a:pt x="55974" y="692"/>
                  </a:cubicBezTo>
                  <a:lnTo>
                    <a:pt x="55974" y="510"/>
                  </a:lnTo>
                  <a:cubicBezTo>
                    <a:pt x="55937" y="485"/>
                    <a:pt x="55898" y="466"/>
                    <a:pt x="55859" y="454"/>
                  </a:cubicBezTo>
                  <a:cubicBezTo>
                    <a:pt x="55819" y="441"/>
                    <a:pt x="55779" y="435"/>
                    <a:pt x="55737" y="435"/>
                  </a:cubicBezTo>
                  <a:close/>
                  <a:moveTo>
                    <a:pt x="22894" y="464"/>
                  </a:moveTo>
                  <a:lnTo>
                    <a:pt x="22894" y="689"/>
                  </a:lnTo>
                  <a:cubicBezTo>
                    <a:pt x="22894" y="990"/>
                    <a:pt x="22870" y="1216"/>
                    <a:pt x="22822" y="1365"/>
                  </a:cubicBezTo>
                  <a:cubicBezTo>
                    <a:pt x="22803" y="1426"/>
                    <a:pt x="22771" y="1470"/>
                    <a:pt x="22726" y="1498"/>
                  </a:cubicBezTo>
                  <a:lnTo>
                    <a:pt x="22676" y="1498"/>
                  </a:lnTo>
                  <a:lnTo>
                    <a:pt x="22676" y="1955"/>
                  </a:lnTo>
                  <a:lnTo>
                    <a:pt x="22783" y="1955"/>
                  </a:lnTo>
                  <a:lnTo>
                    <a:pt x="22783" y="1654"/>
                  </a:lnTo>
                  <a:lnTo>
                    <a:pt x="23448" y="1654"/>
                  </a:lnTo>
                  <a:lnTo>
                    <a:pt x="23448" y="1955"/>
                  </a:lnTo>
                  <a:lnTo>
                    <a:pt x="23556" y="1955"/>
                  </a:lnTo>
                  <a:lnTo>
                    <a:pt x="23556" y="1498"/>
                  </a:lnTo>
                  <a:lnTo>
                    <a:pt x="23448" y="1498"/>
                  </a:lnTo>
                  <a:lnTo>
                    <a:pt x="23448" y="464"/>
                  </a:lnTo>
                  <a:close/>
                  <a:moveTo>
                    <a:pt x="30659" y="464"/>
                  </a:moveTo>
                  <a:lnTo>
                    <a:pt x="30659" y="689"/>
                  </a:lnTo>
                  <a:cubicBezTo>
                    <a:pt x="30659" y="990"/>
                    <a:pt x="30635" y="1216"/>
                    <a:pt x="30587" y="1365"/>
                  </a:cubicBezTo>
                  <a:cubicBezTo>
                    <a:pt x="30568" y="1426"/>
                    <a:pt x="30536" y="1470"/>
                    <a:pt x="30491" y="1498"/>
                  </a:cubicBezTo>
                  <a:lnTo>
                    <a:pt x="30441" y="1498"/>
                  </a:lnTo>
                  <a:lnTo>
                    <a:pt x="30441" y="1955"/>
                  </a:lnTo>
                  <a:lnTo>
                    <a:pt x="30548" y="1955"/>
                  </a:lnTo>
                  <a:lnTo>
                    <a:pt x="30548" y="1654"/>
                  </a:lnTo>
                  <a:lnTo>
                    <a:pt x="31213" y="1654"/>
                  </a:lnTo>
                  <a:lnTo>
                    <a:pt x="31213" y="1955"/>
                  </a:lnTo>
                  <a:lnTo>
                    <a:pt x="31321" y="1955"/>
                  </a:lnTo>
                  <a:lnTo>
                    <a:pt x="31321" y="1498"/>
                  </a:lnTo>
                  <a:lnTo>
                    <a:pt x="31213" y="1498"/>
                  </a:lnTo>
                  <a:lnTo>
                    <a:pt x="31213" y="464"/>
                  </a:lnTo>
                  <a:close/>
                  <a:moveTo>
                    <a:pt x="39417" y="464"/>
                  </a:moveTo>
                  <a:lnTo>
                    <a:pt x="39417" y="689"/>
                  </a:lnTo>
                  <a:cubicBezTo>
                    <a:pt x="39417" y="990"/>
                    <a:pt x="39393" y="1216"/>
                    <a:pt x="39345" y="1365"/>
                  </a:cubicBezTo>
                  <a:cubicBezTo>
                    <a:pt x="39326" y="1426"/>
                    <a:pt x="39294" y="1470"/>
                    <a:pt x="39249" y="1498"/>
                  </a:cubicBezTo>
                  <a:lnTo>
                    <a:pt x="39199" y="1498"/>
                  </a:lnTo>
                  <a:lnTo>
                    <a:pt x="39199" y="1955"/>
                  </a:lnTo>
                  <a:lnTo>
                    <a:pt x="39306" y="1955"/>
                  </a:lnTo>
                  <a:lnTo>
                    <a:pt x="39306" y="1654"/>
                  </a:lnTo>
                  <a:lnTo>
                    <a:pt x="39971" y="1654"/>
                  </a:lnTo>
                  <a:lnTo>
                    <a:pt x="39971" y="1955"/>
                  </a:lnTo>
                  <a:lnTo>
                    <a:pt x="40079" y="1955"/>
                  </a:lnTo>
                  <a:lnTo>
                    <a:pt x="40079" y="1498"/>
                  </a:lnTo>
                  <a:lnTo>
                    <a:pt x="39971" y="1498"/>
                  </a:lnTo>
                  <a:lnTo>
                    <a:pt x="39971" y="464"/>
                  </a:lnTo>
                  <a:close/>
                  <a:moveTo>
                    <a:pt x="9355" y="464"/>
                  </a:moveTo>
                  <a:lnTo>
                    <a:pt x="9687" y="1635"/>
                  </a:lnTo>
                  <a:lnTo>
                    <a:pt x="9663" y="1725"/>
                  </a:lnTo>
                  <a:cubicBezTo>
                    <a:pt x="9638" y="1820"/>
                    <a:pt x="9615" y="1880"/>
                    <a:pt x="9595" y="1905"/>
                  </a:cubicBezTo>
                  <a:cubicBezTo>
                    <a:pt x="9574" y="1931"/>
                    <a:pt x="9545" y="1944"/>
                    <a:pt x="9508" y="1944"/>
                  </a:cubicBezTo>
                  <a:lnTo>
                    <a:pt x="9429" y="1944"/>
                  </a:lnTo>
                  <a:lnTo>
                    <a:pt x="9429" y="2107"/>
                  </a:lnTo>
                  <a:lnTo>
                    <a:pt x="9537" y="2107"/>
                  </a:lnTo>
                  <a:cubicBezTo>
                    <a:pt x="9597" y="2107"/>
                    <a:pt x="9646" y="2086"/>
                    <a:pt x="9682" y="2042"/>
                  </a:cubicBezTo>
                  <a:cubicBezTo>
                    <a:pt x="9718" y="1999"/>
                    <a:pt x="9755" y="1907"/>
                    <a:pt x="9793" y="1765"/>
                  </a:cubicBezTo>
                  <a:lnTo>
                    <a:pt x="10153" y="464"/>
                  </a:lnTo>
                  <a:lnTo>
                    <a:pt x="10010" y="464"/>
                  </a:lnTo>
                  <a:lnTo>
                    <a:pt x="9754" y="1395"/>
                  </a:lnTo>
                  <a:lnTo>
                    <a:pt x="9498" y="464"/>
                  </a:lnTo>
                  <a:close/>
                  <a:moveTo>
                    <a:pt x="38278" y="464"/>
                  </a:moveTo>
                  <a:lnTo>
                    <a:pt x="38610" y="1635"/>
                  </a:lnTo>
                  <a:lnTo>
                    <a:pt x="38586" y="1725"/>
                  </a:lnTo>
                  <a:cubicBezTo>
                    <a:pt x="38561" y="1820"/>
                    <a:pt x="38538" y="1880"/>
                    <a:pt x="38518" y="1905"/>
                  </a:cubicBezTo>
                  <a:cubicBezTo>
                    <a:pt x="38497" y="1931"/>
                    <a:pt x="38468" y="1944"/>
                    <a:pt x="38431" y="1944"/>
                  </a:cubicBezTo>
                  <a:lnTo>
                    <a:pt x="38352" y="1944"/>
                  </a:lnTo>
                  <a:lnTo>
                    <a:pt x="38352" y="2107"/>
                  </a:lnTo>
                  <a:lnTo>
                    <a:pt x="38460" y="2107"/>
                  </a:lnTo>
                  <a:cubicBezTo>
                    <a:pt x="38520" y="2107"/>
                    <a:pt x="38569" y="2086"/>
                    <a:pt x="38605" y="2042"/>
                  </a:cubicBezTo>
                  <a:cubicBezTo>
                    <a:pt x="38641" y="1999"/>
                    <a:pt x="38678" y="1907"/>
                    <a:pt x="38716" y="1765"/>
                  </a:cubicBezTo>
                  <a:lnTo>
                    <a:pt x="39076" y="464"/>
                  </a:lnTo>
                  <a:lnTo>
                    <a:pt x="38933" y="464"/>
                  </a:lnTo>
                  <a:lnTo>
                    <a:pt x="38677" y="1395"/>
                  </a:lnTo>
                  <a:lnTo>
                    <a:pt x="38421" y="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108925" y="244200"/>
              <a:ext cx="163075" cy="38075"/>
            </a:xfrm>
            <a:custGeom>
              <a:rect b="b" l="l" r="r" t="t"/>
              <a:pathLst>
                <a:path extrusionOk="0" h="1523" w="6523">
                  <a:moveTo>
                    <a:pt x="3313" y="187"/>
                  </a:moveTo>
                  <a:lnTo>
                    <a:pt x="3313" y="1065"/>
                  </a:lnTo>
                  <a:lnTo>
                    <a:pt x="2922" y="1065"/>
                  </a:lnTo>
                  <a:lnTo>
                    <a:pt x="2943" y="1008"/>
                  </a:lnTo>
                  <a:cubicBezTo>
                    <a:pt x="3001" y="852"/>
                    <a:pt x="3030" y="628"/>
                    <a:pt x="3030" y="336"/>
                  </a:cubicBezTo>
                  <a:lnTo>
                    <a:pt x="3030" y="187"/>
                  </a:lnTo>
                  <a:close/>
                  <a:moveTo>
                    <a:pt x="1159" y="168"/>
                  </a:moveTo>
                  <a:cubicBezTo>
                    <a:pt x="1230" y="168"/>
                    <a:pt x="1287" y="209"/>
                    <a:pt x="1329" y="292"/>
                  </a:cubicBezTo>
                  <a:cubicBezTo>
                    <a:pt x="1371" y="374"/>
                    <a:pt x="1392" y="486"/>
                    <a:pt x="1392" y="627"/>
                  </a:cubicBezTo>
                  <a:cubicBezTo>
                    <a:pt x="1392" y="769"/>
                    <a:pt x="1371" y="881"/>
                    <a:pt x="1329" y="963"/>
                  </a:cubicBezTo>
                  <a:cubicBezTo>
                    <a:pt x="1287" y="1045"/>
                    <a:pt x="1230" y="1086"/>
                    <a:pt x="1159" y="1086"/>
                  </a:cubicBezTo>
                  <a:cubicBezTo>
                    <a:pt x="1086" y="1086"/>
                    <a:pt x="1029" y="1045"/>
                    <a:pt x="987" y="963"/>
                  </a:cubicBezTo>
                  <a:cubicBezTo>
                    <a:pt x="945" y="882"/>
                    <a:pt x="924" y="769"/>
                    <a:pt x="924" y="627"/>
                  </a:cubicBezTo>
                  <a:cubicBezTo>
                    <a:pt x="924" y="485"/>
                    <a:pt x="945" y="372"/>
                    <a:pt x="987" y="291"/>
                  </a:cubicBezTo>
                  <a:cubicBezTo>
                    <a:pt x="1029" y="209"/>
                    <a:pt x="1086" y="168"/>
                    <a:pt x="1159" y="168"/>
                  </a:cubicBezTo>
                  <a:close/>
                  <a:moveTo>
                    <a:pt x="4282" y="623"/>
                  </a:moveTo>
                  <a:lnTo>
                    <a:pt x="4282" y="666"/>
                  </a:lnTo>
                  <a:cubicBezTo>
                    <a:pt x="4282" y="794"/>
                    <a:pt x="4260" y="896"/>
                    <a:pt x="4215" y="973"/>
                  </a:cubicBezTo>
                  <a:cubicBezTo>
                    <a:pt x="4170" y="1050"/>
                    <a:pt x="4110" y="1088"/>
                    <a:pt x="4035" y="1088"/>
                  </a:cubicBezTo>
                  <a:cubicBezTo>
                    <a:pt x="3981" y="1088"/>
                    <a:pt x="3938" y="1068"/>
                    <a:pt x="3907" y="1027"/>
                  </a:cubicBezTo>
                  <a:cubicBezTo>
                    <a:pt x="3875" y="986"/>
                    <a:pt x="3859" y="931"/>
                    <a:pt x="3859" y="862"/>
                  </a:cubicBezTo>
                  <a:cubicBezTo>
                    <a:pt x="3859" y="775"/>
                    <a:pt x="3880" y="713"/>
                    <a:pt x="3922" y="677"/>
                  </a:cubicBezTo>
                  <a:cubicBezTo>
                    <a:pt x="3964" y="641"/>
                    <a:pt x="4040" y="623"/>
                    <a:pt x="4149" y="623"/>
                  </a:cubicBezTo>
                  <a:close/>
                  <a:moveTo>
                    <a:pt x="1753" y="31"/>
                  </a:moveTo>
                  <a:lnTo>
                    <a:pt x="1753" y="1221"/>
                  </a:lnTo>
                  <a:lnTo>
                    <a:pt x="1888" y="1221"/>
                  </a:lnTo>
                  <a:lnTo>
                    <a:pt x="1888" y="673"/>
                  </a:lnTo>
                  <a:lnTo>
                    <a:pt x="2325" y="673"/>
                  </a:lnTo>
                  <a:lnTo>
                    <a:pt x="2325" y="1221"/>
                  </a:lnTo>
                  <a:lnTo>
                    <a:pt x="2461" y="1221"/>
                  </a:lnTo>
                  <a:lnTo>
                    <a:pt x="2461" y="31"/>
                  </a:lnTo>
                  <a:lnTo>
                    <a:pt x="2325" y="31"/>
                  </a:lnTo>
                  <a:lnTo>
                    <a:pt x="2325" y="516"/>
                  </a:lnTo>
                  <a:lnTo>
                    <a:pt x="1888" y="516"/>
                  </a:lnTo>
                  <a:lnTo>
                    <a:pt x="1888" y="31"/>
                  </a:lnTo>
                  <a:close/>
                  <a:moveTo>
                    <a:pt x="4690" y="31"/>
                  </a:moveTo>
                  <a:lnTo>
                    <a:pt x="4690" y="1221"/>
                  </a:lnTo>
                  <a:lnTo>
                    <a:pt x="4825" y="1221"/>
                  </a:lnTo>
                  <a:lnTo>
                    <a:pt x="4825" y="218"/>
                  </a:lnTo>
                  <a:lnTo>
                    <a:pt x="5052" y="993"/>
                  </a:lnTo>
                  <a:lnTo>
                    <a:pt x="5187" y="993"/>
                  </a:lnTo>
                  <a:lnTo>
                    <a:pt x="5413" y="218"/>
                  </a:lnTo>
                  <a:lnTo>
                    <a:pt x="5413" y="1221"/>
                  </a:lnTo>
                  <a:lnTo>
                    <a:pt x="5548" y="1221"/>
                  </a:lnTo>
                  <a:lnTo>
                    <a:pt x="5548" y="31"/>
                  </a:lnTo>
                  <a:lnTo>
                    <a:pt x="5353" y="31"/>
                  </a:lnTo>
                  <a:lnTo>
                    <a:pt x="5119" y="828"/>
                  </a:lnTo>
                  <a:lnTo>
                    <a:pt x="4887" y="31"/>
                  </a:lnTo>
                  <a:close/>
                  <a:moveTo>
                    <a:pt x="5821" y="31"/>
                  </a:moveTo>
                  <a:lnTo>
                    <a:pt x="5821" y="1221"/>
                  </a:lnTo>
                  <a:lnTo>
                    <a:pt x="5994" y="1221"/>
                  </a:lnTo>
                  <a:lnTo>
                    <a:pt x="6389" y="266"/>
                  </a:lnTo>
                  <a:lnTo>
                    <a:pt x="6389" y="1221"/>
                  </a:lnTo>
                  <a:lnTo>
                    <a:pt x="6523" y="1221"/>
                  </a:lnTo>
                  <a:lnTo>
                    <a:pt x="6523" y="31"/>
                  </a:lnTo>
                  <a:lnTo>
                    <a:pt x="6349" y="31"/>
                  </a:lnTo>
                  <a:lnTo>
                    <a:pt x="5955" y="984"/>
                  </a:lnTo>
                  <a:lnTo>
                    <a:pt x="5955" y="31"/>
                  </a:lnTo>
                  <a:close/>
                  <a:moveTo>
                    <a:pt x="280" y="1"/>
                  </a:moveTo>
                  <a:cubicBezTo>
                    <a:pt x="243" y="1"/>
                    <a:pt x="203" y="5"/>
                    <a:pt x="162" y="14"/>
                  </a:cubicBezTo>
                  <a:cubicBezTo>
                    <a:pt x="120" y="22"/>
                    <a:pt x="76" y="35"/>
                    <a:pt x="28" y="52"/>
                  </a:cubicBezTo>
                  <a:lnTo>
                    <a:pt x="28" y="229"/>
                  </a:lnTo>
                  <a:cubicBezTo>
                    <a:pt x="75" y="209"/>
                    <a:pt x="118" y="194"/>
                    <a:pt x="158" y="185"/>
                  </a:cubicBezTo>
                  <a:cubicBezTo>
                    <a:pt x="197" y="176"/>
                    <a:pt x="234" y="171"/>
                    <a:pt x="269" y="171"/>
                  </a:cubicBezTo>
                  <a:cubicBezTo>
                    <a:pt x="327" y="171"/>
                    <a:pt x="373" y="187"/>
                    <a:pt x="407" y="220"/>
                  </a:cubicBezTo>
                  <a:cubicBezTo>
                    <a:pt x="441" y="252"/>
                    <a:pt x="457" y="291"/>
                    <a:pt x="457" y="337"/>
                  </a:cubicBezTo>
                  <a:cubicBezTo>
                    <a:pt x="457" y="386"/>
                    <a:pt x="441" y="427"/>
                    <a:pt x="408" y="459"/>
                  </a:cubicBezTo>
                  <a:cubicBezTo>
                    <a:pt x="375" y="490"/>
                    <a:pt x="330" y="506"/>
                    <a:pt x="274" y="506"/>
                  </a:cubicBezTo>
                  <a:lnTo>
                    <a:pt x="160" y="506"/>
                  </a:lnTo>
                  <a:lnTo>
                    <a:pt x="160" y="667"/>
                  </a:lnTo>
                  <a:lnTo>
                    <a:pt x="269" y="667"/>
                  </a:lnTo>
                  <a:cubicBezTo>
                    <a:pt x="336" y="667"/>
                    <a:pt x="387" y="686"/>
                    <a:pt x="424" y="724"/>
                  </a:cubicBezTo>
                  <a:cubicBezTo>
                    <a:pt x="460" y="762"/>
                    <a:pt x="479" y="812"/>
                    <a:pt x="479" y="875"/>
                  </a:cubicBezTo>
                  <a:cubicBezTo>
                    <a:pt x="479" y="938"/>
                    <a:pt x="458" y="990"/>
                    <a:pt x="417" y="1030"/>
                  </a:cubicBezTo>
                  <a:cubicBezTo>
                    <a:pt x="376" y="1070"/>
                    <a:pt x="318" y="1089"/>
                    <a:pt x="244" y="1089"/>
                  </a:cubicBezTo>
                  <a:cubicBezTo>
                    <a:pt x="199" y="1089"/>
                    <a:pt x="156" y="1083"/>
                    <a:pt x="114" y="1070"/>
                  </a:cubicBezTo>
                  <a:cubicBezTo>
                    <a:pt x="73" y="1057"/>
                    <a:pt x="35" y="1037"/>
                    <a:pt x="0" y="1011"/>
                  </a:cubicBezTo>
                  <a:lnTo>
                    <a:pt x="0" y="1192"/>
                  </a:lnTo>
                  <a:cubicBezTo>
                    <a:pt x="44" y="1212"/>
                    <a:pt x="87" y="1227"/>
                    <a:pt x="128" y="1237"/>
                  </a:cubicBezTo>
                  <a:cubicBezTo>
                    <a:pt x="169" y="1247"/>
                    <a:pt x="209" y="1252"/>
                    <a:pt x="248" y="1252"/>
                  </a:cubicBezTo>
                  <a:cubicBezTo>
                    <a:pt x="364" y="1252"/>
                    <a:pt x="454" y="1220"/>
                    <a:pt x="517" y="1155"/>
                  </a:cubicBezTo>
                  <a:cubicBezTo>
                    <a:pt x="580" y="1091"/>
                    <a:pt x="611" y="997"/>
                    <a:pt x="611" y="875"/>
                  </a:cubicBezTo>
                  <a:cubicBezTo>
                    <a:pt x="611" y="798"/>
                    <a:pt x="594" y="734"/>
                    <a:pt x="561" y="682"/>
                  </a:cubicBezTo>
                  <a:cubicBezTo>
                    <a:pt x="527" y="631"/>
                    <a:pt x="480" y="596"/>
                    <a:pt x="419" y="579"/>
                  </a:cubicBezTo>
                  <a:cubicBezTo>
                    <a:pt x="474" y="562"/>
                    <a:pt x="516" y="531"/>
                    <a:pt x="545" y="485"/>
                  </a:cubicBezTo>
                  <a:cubicBezTo>
                    <a:pt x="575" y="439"/>
                    <a:pt x="589" y="384"/>
                    <a:pt x="589" y="318"/>
                  </a:cubicBezTo>
                  <a:cubicBezTo>
                    <a:pt x="589" y="218"/>
                    <a:pt x="562" y="140"/>
                    <a:pt x="506" y="84"/>
                  </a:cubicBezTo>
                  <a:cubicBezTo>
                    <a:pt x="451" y="29"/>
                    <a:pt x="375" y="1"/>
                    <a:pt x="280" y="1"/>
                  </a:cubicBezTo>
                  <a:close/>
                  <a:moveTo>
                    <a:pt x="1159" y="2"/>
                  </a:moveTo>
                  <a:cubicBezTo>
                    <a:pt x="1041" y="2"/>
                    <a:pt x="949" y="57"/>
                    <a:pt x="882" y="168"/>
                  </a:cubicBezTo>
                  <a:cubicBezTo>
                    <a:pt x="816" y="278"/>
                    <a:pt x="782" y="431"/>
                    <a:pt x="782" y="627"/>
                  </a:cubicBezTo>
                  <a:cubicBezTo>
                    <a:pt x="782" y="822"/>
                    <a:pt x="816" y="975"/>
                    <a:pt x="882" y="1086"/>
                  </a:cubicBezTo>
                  <a:cubicBezTo>
                    <a:pt x="949" y="1197"/>
                    <a:pt x="1041" y="1252"/>
                    <a:pt x="1159" y="1252"/>
                  </a:cubicBezTo>
                  <a:cubicBezTo>
                    <a:pt x="1276" y="1252"/>
                    <a:pt x="1368" y="1197"/>
                    <a:pt x="1435" y="1086"/>
                  </a:cubicBezTo>
                  <a:cubicBezTo>
                    <a:pt x="1501" y="975"/>
                    <a:pt x="1535" y="822"/>
                    <a:pt x="1535" y="627"/>
                  </a:cubicBezTo>
                  <a:cubicBezTo>
                    <a:pt x="1535" y="431"/>
                    <a:pt x="1501" y="278"/>
                    <a:pt x="1435" y="168"/>
                  </a:cubicBezTo>
                  <a:cubicBezTo>
                    <a:pt x="1368" y="57"/>
                    <a:pt x="1276" y="2"/>
                    <a:pt x="1159" y="2"/>
                  </a:cubicBezTo>
                  <a:close/>
                  <a:moveTo>
                    <a:pt x="4064" y="2"/>
                  </a:moveTo>
                  <a:cubicBezTo>
                    <a:pt x="4020" y="2"/>
                    <a:pt x="3975" y="9"/>
                    <a:pt x="3928" y="23"/>
                  </a:cubicBezTo>
                  <a:cubicBezTo>
                    <a:pt x="3882" y="37"/>
                    <a:pt x="3834" y="57"/>
                    <a:pt x="3785" y="85"/>
                  </a:cubicBezTo>
                  <a:lnTo>
                    <a:pt x="3785" y="266"/>
                  </a:lnTo>
                  <a:cubicBezTo>
                    <a:pt x="3826" y="233"/>
                    <a:pt x="3868" y="209"/>
                    <a:pt x="3913" y="192"/>
                  </a:cubicBezTo>
                  <a:cubicBezTo>
                    <a:pt x="3957" y="176"/>
                    <a:pt x="4003" y="168"/>
                    <a:pt x="4050" y="168"/>
                  </a:cubicBezTo>
                  <a:cubicBezTo>
                    <a:pt x="4123" y="168"/>
                    <a:pt x="4181" y="192"/>
                    <a:pt x="4221" y="242"/>
                  </a:cubicBezTo>
                  <a:cubicBezTo>
                    <a:pt x="4262" y="291"/>
                    <a:pt x="4282" y="361"/>
                    <a:pt x="4282" y="451"/>
                  </a:cubicBezTo>
                  <a:lnTo>
                    <a:pt x="4282" y="470"/>
                  </a:lnTo>
                  <a:lnTo>
                    <a:pt x="4094" y="470"/>
                  </a:lnTo>
                  <a:cubicBezTo>
                    <a:pt x="3971" y="470"/>
                    <a:pt x="3879" y="504"/>
                    <a:pt x="3817" y="572"/>
                  </a:cubicBezTo>
                  <a:cubicBezTo>
                    <a:pt x="3756" y="640"/>
                    <a:pt x="3725" y="741"/>
                    <a:pt x="3725" y="875"/>
                  </a:cubicBezTo>
                  <a:cubicBezTo>
                    <a:pt x="3725" y="989"/>
                    <a:pt x="3749" y="1081"/>
                    <a:pt x="3799" y="1149"/>
                  </a:cubicBezTo>
                  <a:cubicBezTo>
                    <a:pt x="3849" y="1218"/>
                    <a:pt x="3915" y="1252"/>
                    <a:pt x="3999" y="1252"/>
                  </a:cubicBezTo>
                  <a:cubicBezTo>
                    <a:pt x="4066" y="1252"/>
                    <a:pt x="4122" y="1235"/>
                    <a:pt x="4168" y="1200"/>
                  </a:cubicBezTo>
                  <a:cubicBezTo>
                    <a:pt x="4213" y="1166"/>
                    <a:pt x="4252" y="1113"/>
                    <a:pt x="4282" y="1040"/>
                  </a:cubicBezTo>
                  <a:lnTo>
                    <a:pt x="4282" y="1221"/>
                  </a:lnTo>
                  <a:lnTo>
                    <a:pt x="4417" y="1221"/>
                  </a:lnTo>
                  <a:lnTo>
                    <a:pt x="4417" y="542"/>
                  </a:lnTo>
                  <a:cubicBezTo>
                    <a:pt x="4417" y="361"/>
                    <a:pt x="4388" y="225"/>
                    <a:pt x="4329" y="136"/>
                  </a:cubicBezTo>
                  <a:cubicBezTo>
                    <a:pt x="4271" y="47"/>
                    <a:pt x="4182" y="2"/>
                    <a:pt x="4064" y="2"/>
                  </a:cubicBezTo>
                  <a:close/>
                  <a:moveTo>
                    <a:pt x="2894" y="31"/>
                  </a:moveTo>
                  <a:lnTo>
                    <a:pt x="2894" y="256"/>
                  </a:lnTo>
                  <a:cubicBezTo>
                    <a:pt x="2894" y="557"/>
                    <a:pt x="2870" y="783"/>
                    <a:pt x="2822" y="932"/>
                  </a:cubicBezTo>
                  <a:cubicBezTo>
                    <a:pt x="2803" y="992"/>
                    <a:pt x="2771" y="1037"/>
                    <a:pt x="2727" y="1065"/>
                  </a:cubicBezTo>
                  <a:lnTo>
                    <a:pt x="2676" y="1065"/>
                  </a:lnTo>
                  <a:lnTo>
                    <a:pt x="2676" y="1522"/>
                  </a:lnTo>
                  <a:lnTo>
                    <a:pt x="2784" y="1522"/>
                  </a:lnTo>
                  <a:lnTo>
                    <a:pt x="2784" y="1221"/>
                  </a:lnTo>
                  <a:lnTo>
                    <a:pt x="3448" y="1221"/>
                  </a:lnTo>
                  <a:lnTo>
                    <a:pt x="3448" y="1522"/>
                  </a:lnTo>
                  <a:lnTo>
                    <a:pt x="3556" y="1522"/>
                  </a:lnTo>
                  <a:lnTo>
                    <a:pt x="3556" y="1065"/>
                  </a:lnTo>
                  <a:lnTo>
                    <a:pt x="3448" y="1065"/>
                  </a:lnTo>
                  <a:lnTo>
                    <a:pt x="344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5850" y="1232375"/>
              <a:ext cx="78075" cy="25"/>
            </a:xfrm>
            <a:custGeom>
              <a:rect b="b" l="l" r="r" t="t"/>
              <a:pathLst>
                <a:path extrusionOk="0" fill="none" h="1" w="3123">
                  <a:moveTo>
                    <a:pt x="1" y="1"/>
                  </a:moveTo>
                  <a:lnTo>
                    <a:pt x="3123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148125" y="450950"/>
              <a:ext cx="1866450" cy="276050"/>
            </a:xfrm>
            <a:custGeom>
              <a:rect b="b" l="l" r="r" t="t"/>
              <a:pathLst>
                <a:path extrusionOk="0" h="11042" w="74658">
                  <a:moveTo>
                    <a:pt x="1" y="11042"/>
                  </a:moveTo>
                  <a:lnTo>
                    <a:pt x="74657" y="11042"/>
                  </a:lnTo>
                  <a:lnTo>
                    <a:pt x="74657" y="1"/>
                  </a:lnTo>
                  <a:lnTo>
                    <a:pt x="1" y="1"/>
                  </a:lnTo>
                  <a:lnTo>
                    <a:pt x="1" y="1104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101850" y="405600"/>
              <a:ext cx="1866425" cy="276050"/>
            </a:xfrm>
            <a:custGeom>
              <a:rect b="b" l="l" r="r" t="t"/>
              <a:pathLst>
                <a:path extrusionOk="0" h="11042" w="74657">
                  <a:moveTo>
                    <a:pt x="0" y="11042"/>
                  </a:moveTo>
                  <a:lnTo>
                    <a:pt x="74656" y="11042"/>
                  </a:lnTo>
                  <a:lnTo>
                    <a:pt x="74656" y="1"/>
                  </a:lnTo>
                  <a:lnTo>
                    <a:pt x="0" y="1"/>
                  </a:lnTo>
                  <a:lnTo>
                    <a:pt x="0" y="11042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102950" y="420350"/>
              <a:ext cx="1378550" cy="53625"/>
            </a:xfrm>
            <a:custGeom>
              <a:rect b="b" l="l" r="r" t="t"/>
              <a:pathLst>
                <a:path extrusionOk="0" h="2145" w="55142">
                  <a:moveTo>
                    <a:pt x="19555" y="638"/>
                  </a:moveTo>
                  <a:cubicBezTo>
                    <a:pt x="19621" y="638"/>
                    <a:pt x="19674" y="670"/>
                    <a:pt x="19714" y="734"/>
                  </a:cubicBezTo>
                  <a:cubicBezTo>
                    <a:pt x="19755" y="797"/>
                    <a:pt x="19775" y="883"/>
                    <a:pt x="19776" y="990"/>
                  </a:cubicBezTo>
                  <a:lnTo>
                    <a:pt x="19296" y="991"/>
                  </a:lnTo>
                  <a:cubicBezTo>
                    <a:pt x="19303" y="879"/>
                    <a:pt x="19329" y="792"/>
                    <a:pt x="19374" y="730"/>
                  </a:cubicBezTo>
                  <a:cubicBezTo>
                    <a:pt x="19419" y="669"/>
                    <a:pt x="19479" y="638"/>
                    <a:pt x="19555" y="638"/>
                  </a:cubicBezTo>
                  <a:close/>
                  <a:moveTo>
                    <a:pt x="42166" y="638"/>
                  </a:moveTo>
                  <a:cubicBezTo>
                    <a:pt x="42232" y="638"/>
                    <a:pt x="42285" y="670"/>
                    <a:pt x="42325" y="734"/>
                  </a:cubicBezTo>
                  <a:cubicBezTo>
                    <a:pt x="42366" y="797"/>
                    <a:pt x="42386" y="883"/>
                    <a:pt x="42387" y="990"/>
                  </a:cubicBezTo>
                  <a:lnTo>
                    <a:pt x="41907" y="991"/>
                  </a:lnTo>
                  <a:cubicBezTo>
                    <a:pt x="41914" y="879"/>
                    <a:pt x="41940" y="792"/>
                    <a:pt x="41985" y="730"/>
                  </a:cubicBezTo>
                  <a:cubicBezTo>
                    <a:pt x="42030" y="669"/>
                    <a:pt x="42090" y="638"/>
                    <a:pt x="42166" y="638"/>
                  </a:cubicBezTo>
                  <a:close/>
                  <a:moveTo>
                    <a:pt x="45043" y="638"/>
                  </a:moveTo>
                  <a:cubicBezTo>
                    <a:pt x="45109" y="638"/>
                    <a:pt x="45162" y="670"/>
                    <a:pt x="45202" y="734"/>
                  </a:cubicBezTo>
                  <a:cubicBezTo>
                    <a:pt x="45243" y="797"/>
                    <a:pt x="45263" y="883"/>
                    <a:pt x="45264" y="990"/>
                  </a:cubicBezTo>
                  <a:lnTo>
                    <a:pt x="44784" y="991"/>
                  </a:lnTo>
                  <a:cubicBezTo>
                    <a:pt x="44791" y="879"/>
                    <a:pt x="44817" y="792"/>
                    <a:pt x="44862" y="730"/>
                  </a:cubicBezTo>
                  <a:cubicBezTo>
                    <a:pt x="44907" y="669"/>
                    <a:pt x="44967" y="638"/>
                    <a:pt x="45043" y="638"/>
                  </a:cubicBezTo>
                  <a:close/>
                  <a:moveTo>
                    <a:pt x="23482" y="657"/>
                  </a:moveTo>
                  <a:lnTo>
                    <a:pt x="23482" y="1032"/>
                  </a:lnTo>
                  <a:lnTo>
                    <a:pt x="23300" y="1032"/>
                  </a:lnTo>
                  <a:cubicBezTo>
                    <a:pt x="23242" y="1032"/>
                    <a:pt x="23197" y="1016"/>
                    <a:pt x="23166" y="982"/>
                  </a:cubicBezTo>
                  <a:cubicBezTo>
                    <a:pt x="23135" y="949"/>
                    <a:pt x="23119" y="903"/>
                    <a:pt x="23119" y="844"/>
                  </a:cubicBezTo>
                  <a:cubicBezTo>
                    <a:pt x="23119" y="785"/>
                    <a:pt x="23135" y="739"/>
                    <a:pt x="23166" y="706"/>
                  </a:cubicBezTo>
                  <a:cubicBezTo>
                    <a:pt x="23197" y="673"/>
                    <a:pt x="23242" y="657"/>
                    <a:pt x="23300" y="657"/>
                  </a:cubicBezTo>
                  <a:close/>
                  <a:moveTo>
                    <a:pt x="33612" y="657"/>
                  </a:moveTo>
                  <a:lnTo>
                    <a:pt x="33612" y="1032"/>
                  </a:lnTo>
                  <a:lnTo>
                    <a:pt x="33430" y="1032"/>
                  </a:lnTo>
                  <a:cubicBezTo>
                    <a:pt x="33372" y="1032"/>
                    <a:pt x="33327" y="1016"/>
                    <a:pt x="33296" y="982"/>
                  </a:cubicBezTo>
                  <a:cubicBezTo>
                    <a:pt x="33265" y="949"/>
                    <a:pt x="33249" y="903"/>
                    <a:pt x="33249" y="844"/>
                  </a:cubicBezTo>
                  <a:cubicBezTo>
                    <a:pt x="33249" y="785"/>
                    <a:pt x="33265" y="739"/>
                    <a:pt x="33296" y="706"/>
                  </a:cubicBezTo>
                  <a:cubicBezTo>
                    <a:pt x="33327" y="673"/>
                    <a:pt x="33372" y="657"/>
                    <a:pt x="33430" y="657"/>
                  </a:cubicBezTo>
                  <a:close/>
                  <a:moveTo>
                    <a:pt x="1" y="1008"/>
                  </a:moveTo>
                  <a:lnTo>
                    <a:pt x="1" y="1182"/>
                  </a:lnTo>
                  <a:lnTo>
                    <a:pt x="395" y="1182"/>
                  </a:lnTo>
                  <a:lnTo>
                    <a:pt x="395" y="1008"/>
                  </a:lnTo>
                  <a:close/>
                  <a:moveTo>
                    <a:pt x="1660" y="657"/>
                  </a:moveTo>
                  <a:lnTo>
                    <a:pt x="1660" y="1535"/>
                  </a:lnTo>
                  <a:lnTo>
                    <a:pt x="1269" y="1535"/>
                  </a:lnTo>
                  <a:lnTo>
                    <a:pt x="1290" y="1478"/>
                  </a:lnTo>
                  <a:cubicBezTo>
                    <a:pt x="1348" y="1322"/>
                    <a:pt x="1376" y="1098"/>
                    <a:pt x="1376" y="806"/>
                  </a:cubicBezTo>
                  <a:lnTo>
                    <a:pt x="1376" y="657"/>
                  </a:lnTo>
                  <a:close/>
                  <a:moveTo>
                    <a:pt x="16514" y="1143"/>
                  </a:moveTo>
                  <a:cubicBezTo>
                    <a:pt x="16575" y="1143"/>
                    <a:pt x="16622" y="1160"/>
                    <a:pt x="16654" y="1193"/>
                  </a:cubicBezTo>
                  <a:cubicBezTo>
                    <a:pt x="16686" y="1226"/>
                    <a:pt x="16702" y="1275"/>
                    <a:pt x="16702" y="1338"/>
                  </a:cubicBezTo>
                  <a:cubicBezTo>
                    <a:pt x="16702" y="1402"/>
                    <a:pt x="16686" y="1451"/>
                    <a:pt x="16654" y="1485"/>
                  </a:cubicBezTo>
                  <a:cubicBezTo>
                    <a:pt x="16622" y="1518"/>
                    <a:pt x="16575" y="1535"/>
                    <a:pt x="16514" y="1535"/>
                  </a:cubicBezTo>
                  <a:lnTo>
                    <a:pt x="16322" y="1535"/>
                  </a:lnTo>
                  <a:lnTo>
                    <a:pt x="16322" y="1143"/>
                  </a:lnTo>
                  <a:close/>
                  <a:moveTo>
                    <a:pt x="6102" y="638"/>
                  </a:moveTo>
                  <a:cubicBezTo>
                    <a:pt x="6174" y="638"/>
                    <a:pt x="6231" y="679"/>
                    <a:pt x="6273" y="762"/>
                  </a:cubicBezTo>
                  <a:cubicBezTo>
                    <a:pt x="6315" y="844"/>
                    <a:pt x="6336" y="956"/>
                    <a:pt x="6336" y="1097"/>
                  </a:cubicBezTo>
                  <a:cubicBezTo>
                    <a:pt x="6336" y="1239"/>
                    <a:pt x="6315" y="1351"/>
                    <a:pt x="6273" y="1433"/>
                  </a:cubicBezTo>
                  <a:cubicBezTo>
                    <a:pt x="6231" y="1515"/>
                    <a:pt x="6174" y="1556"/>
                    <a:pt x="6102" y="1556"/>
                  </a:cubicBezTo>
                  <a:cubicBezTo>
                    <a:pt x="6030" y="1556"/>
                    <a:pt x="5973" y="1515"/>
                    <a:pt x="5931" y="1434"/>
                  </a:cubicBezTo>
                  <a:cubicBezTo>
                    <a:pt x="5889" y="1352"/>
                    <a:pt x="5868" y="1240"/>
                    <a:pt x="5868" y="1097"/>
                  </a:cubicBezTo>
                  <a:cubicBezTo>
                    <a:pt x="5868" y="955"/>
                    <a:pt x="5889" y="843"/>
                    <a:pt x="5931" y="761"/>
                  </a:cubicBezTo>
                  <a:cubicBezTo>
                    <a:pt x="5973" y="679"/>
                    <a:pt x="6030" y="638"/>
                    <a:pt x="6102" y="638"/>
                  </a:cubicBezTo>
                  <a:close/>
                  <a:moveTo>
                    <a:pt x="13480" y="638"/>
                  </a:moveTo>
                  <a:cubicBezTo>
                    <a:pt x="13552" y="638"/>
                    <a:pt x="13609" y="679"/>
                    <a:pt x="13651" y="762"/>
                  </a:cubicBezTo>
                  <a:cubicBezTo>
                    <a:pt x="13693" y="844"/>
                    <a:pt x="13714" y="956"/>
                    <a:pt x="13714" y="1097"/>
                  </a:cubicBezTo>
                  <a:cubicBezTo>
                    <a:pt x="13714" y="1239"/>
                    <a:pt x="13693" y="1351"/>
                    <a:pt x="13651" y="1433"/>
                  </a:cubicBezTo>
                  <a:cubicBezTo>
                    <a:pt x="13609" y="1515"/>
                    <a:pt x="13552" y="1556"/>
                    <a:pt x="13480" y="1556"/>
                  </a:cubicBezTo>
                  <a:cubicBezTo>
                    <a:pt x="13408" y="1556"/>
                    <a:pt x="13351" y="1515"/>
                    <a:pt x="13309" y="1434"/>
                  </a:cubicBezTo>
                  <a:cubicBezTo>
                    <a:pt x="13267" y="1352"/>
                    <a:pt x="13246" y="1240"/>
                    <a:pt x="13246" y="1097"/>
                  </a:cubicBezTo>
                  <a:cubicBezTo>
                    <a:pt x="13246" y="955"/>
                    <a:pt x="13267" y="843"/>
                    <a:pt x="13309" y="761"/>
                  </a:cubicBezTo>
                  <a:cubicBezTo>
                    <a:pt x="13351" y="679"/>
                    <a:pt x="13408" y="638"/>
                    <a:pt x="13480" y="638"/>
                  </a:cubicBezTo>
                  <a:close/>
                  <a:moveTo>
                    <a:pt x="17738" y="638"/>
                  </a:moveTo>
                  <a:cubicBezTo>
                    <a:pt x="17810" y="638"/>
                    <a:pt x="17867" y="679"/>
                    <a:pt x="17909" y="762"/>
                  </a:cubicBezTo>
                  <a:cubicBezTo>
                    <a:pt x="17951" y="844"/>
                    <a:pt x="17972" y="956"/>
                    <a:pt x="17972" y="1097"/>
                  </a:cubicBezTo>
                  <a:cubicBezTo>
                    <a:pt x="17972" y="1239"/>
                    <a:pt x="17951" y="1351"/>
                    <a:pt x="17909" y="1433"/>
                  </a:cubicBezTo>
                  <a:cubicBezTo>
                    <a:pt x="17867" y="1515"/>
                    <a:pt x="17810" y="1556"/>
                    <a:pt x="17738" y="1556"/>
                  </a:cubicBezTo>
                  <a:cubicBezTo>
                    <a:pt x="17665" y="1556"/>
                    <a:pt x="17608" y="1515"/>
                    <a:pt x="17567" y="1434"/>
                  </a:cubicBezTo>
                  <a:cubicBezTo>
                    <a:pt x="17525" y="1352"/>
                    <a:pt x="17504" y="1240"/>
                    <a:pt x="17504" y="1097"/>
                  </a:cubicBezTo>
                  <a:cubicBezTo>
                    <a:pt x="17504" y="955"/>
                    <a:pt x="17525" y="843"/>
                    <a:pt x="17567" y="761"/>
                  </a:cubicBezTo>
                  <a:cubicBezTo>
                    <a:pt x="17609" y="679"/>
                    <a:pt x="17666" y="638"/>
                    <a:pt x="17738" y="638"/>
                  </a:cubicBezTo>
                  <a:close/>
                  <a:moveTo>
                    <a:pt x="25552" y="638"/>
                  </a:moveTo>
                  <a:cubicBezTo>
                    <a:pt x="25624" y="638"/>
                    <a:pt x="25681" y="679"/>
                    <a:pt x="25723" y="762"/>
                  </a:cubicBezTo>
                  <a:cubicBezTo>
                    <a:pt x="25765" y="844"/>
                    <a:pt x="25786" y="956"/>
                    <a:pt x="25786" y="1097"/>
                  </a:cubicBezTo>
                  <a:cubicBezTo>
                    <a:pt x="25786" y="1239"/>
                    <a:pt x="25765" y="1351"/>
                    <a:pt x="25723" y="1433"/>
                  </a:cubicBezTo>
                  <a:cubicBezTo>
                    <a:pt x="25681" y="1515"/>
                    <a:pt x="25624" y="1556"/>
                    <a:pt x="25552" y="1556"/>
                  </a:cubicBezTo>
                  <a:cubicBezTo>
                    <a:pt x="25480" y="1556"/>
                    <a:pt x="25423" y="1515"/>
                    <a:pt x="25381" y="1434"/>
                  </a:cubicBezTo>
                  <a:cubicBezTo>
                    <a:pt x="25339" y="1352"/>
                    <a:pt x="25318" y="1240"/>
                    <a:pt x="25318" y="1097"/>
                  </a:cubicBezTo>
                  <a:cubicBezTo>
                    <a:pt x="25318" y="955"/>
                    <a:pt x="25339" y="843"/>
                    <a:pt x="25381" y="761"/>
                  </a:cubicBezTo>
                  <a:cubicBezTo>
                    <a:pt x="25423" y="679"/>
                    <a:pt x="25480" y="638"/>
                    <a:pt x="25552" y="638"/>
                  </a:cubicBezTo>
                  <a:close/>
                  <a:moveTo>
                    <a:pt x="27600" y="638"/>
                  </a:moveTo>
                  <a:cubicBezTo>
                    <a:pt x="27672" y="638"/>
                    <a:pt x="27729" y="679"/>
                    <a:pt x="27771" y="762"/>
                  </a:cubicBezTo>
                  <a:cubicBezTo>
                    <a:pt x="27813" y="844"/>
                    <a:pt x="27834" y="956"/>
                    <a:pt x="27834" y="1097"/>
                  </a:cubicBezTo>
                  <a:cubicBezTo>
                    <a:pt x="27834" y="1239"/>
                    <a:pt x="27813" y="1351"/>
                    <a:pt x="27771" y="1433"/>
                  </a:cubicBezTo>
                  <a:cubicBezTo>
                    <a:pt x="27729" y="1515"/>
                    <a:pt x="27672" y="1556"/>
                    <a:pt x="27600" y="1556"/>
                  </a:cubicBezTo>
                  <a:cubicBezTo>
                    <a:pt x="27528" y="1556"/>
                    <a:pt x="27471" y="1515"/>
                    <a:pt x="27429" y="1434"/>
                  </a:cubicBezTo>
                  <a:cubicBezTo>
                    <a:pt x="27387" y="1352"/>
                    <a:pt x="27366" y="1240"/>
                    <a:pt x="27366" y="1097"/>
                  </a:cubicBezTo>
                  <a:cubicBezTo>
                    <a:pt x="27366" y="955"/>
                    <a:pt x="27387" y="843"/>
                    <a:pt x="27429" y="761"/>
                  </a:cubicBezTo>
                  <a:cubicBezTo>
                    <a:pt x="27471" y="679"/>
                    <a:pt x="27528" y="638"/>
                    <a:pt x="27600" y="638"/>
                  </a:cubicBezTo>
                  <a:close/>
                  <a:moveTo>
                    <a:pt x="35285" y="638"/>
                  </a:moveTo>
                  <a:cubicBezTo>
                    <a:pt x="35357" y="638"/>
                    <a:pt x="35414" y="679"/>
                    <a:pt x="35456" y="762"/>
                  </a:cubicBezTo>
                  <a:cubicBezTo>
                    <a:pt x="35498" y="844"/>
                    <a:pt x="35519" y="956"/>
                    <a:pt x="35519" y="1097"/>
                  </a:cubicBezTo>
                  <a:cubicBezTo>
                    <a:pt x="35519" y="1239"/>
                    <a:pt x="35498" y="1351"/>
                    <a:pt x="35456" y="1433"/>
                  </a:cubicBezTo>
                  <a:cubicBezTo>
                    <a:pt x="35414" y="1515"/>
                    <a:pt x="35357" y="1556"/>
                    <a:pt x="35285" y="1556"/>
                  </a:cubicBezTo>
                  <a:cubicBezTo>
                    <a:pt x="35213" y="1556"/>
                    <a:pt x="35156" y="1515"/>
                    <a:pt x="35114" y="1434"/>
                  </a:cubicBezTo>
                  <a:cubicBezTo>
                    <a:pt x="35072" y="1352"/>
                    <a:pt x="35051" y="1240"/>
                    <a:pt x="35051" y="1097"/>
                  </a:cubicBezTo>
                  <a:cubicBezTo>
                    <a:pt x="35051" y="955"/>
                    <a:pt x="35072" y="843"/>
                    <a:pt x="35114" y="761"/>
                  </a:cubicBezTo>
                  <a:cubicBezTo>
                    <a:pt x="35156" y="679"/>
                    <a:pt x="35213" y="638"/>
                    <a:pt x="35285" y="638"/>
                  </a:cubicBezTo>
                  <a:close/>
                  <a:moveTo>
                    <a:pt x="37075" y="638"/>
                  </a:moveTo>
                  <a:cubicBezTo>
                    <a:pt x="37147" y="638"/>
                    <a:pt x="37204" y="679"/>
                    <a:pt x="37246" y="762"/>
                  </a:cubicBezTo>
                  <a:cubicBezTo>
                    <a:pt x="37288" y="844"/>
                    <a:pt x="37309" y="956"/>
                    <a:pt x="37309" y="1097"/>
                  </a:cubicBezTo>
                  <a:cubicBezTo>
                    <a:pt x="37309" y="1239"/>
                    <a:pt x="37288" y="1351"/>
                    <a:pt x="37246" y="1433"/>
                  </a:cubicBezTo>
                  <a:cubicBezTo>
                    <a:pt x="37204" y="1515"/>
                    <a:pt x="37147" y="1556"/>
                    <a:pt x="37075" y="1556"/>
                  </a:cubicBezTo>
                  <a:cubicBezTo>
                    <a:pt x="37003" y="1556"/>
                    <a:pt x="36946" y="1515"/>
                    <a:pt x="36904" y="1434"/>
                  </a:cubicBezTo>
                  <a:cubicBezTo>
                    <a:pt x="36862" y="1352"/>
                    <a:pt x="36841" y="1240"/>
                    <a:pt x="36841" y="1097"/>
                  </a:cubicBezTo>
                  <a:cubicBezTo>
                    <a:pt x="36841" y="955"/>
                    <a:pt x="36862" y="843"/>
                    <a:pt x="36904" y="761"/>
                  </a:cubicBezTo>
                  <a:cubicBezTo>
                    <a:pt x="36946" y="679"/>
                    <a:pt x="37003" y="638"/>
                    <a:pt x="37075" y="638"/>
                  </a:cubicBezTo>
                  <a:close/>
                  <a:moveTo>
                    <a:pt x="38000" y="638"/>
                  </a:moveTo>
                  <a:cubicBezTo>
                    <a:pt x="38072" y="638"/>
                    <a:pt x="38128" y="679"/>
                    <a:pt x="38170" y="762"/>
                  </a:cubicBezTo>
                  <a:cubicBezTo>
                    <a:pt x="38212" y="844"/>
                    <a:pt x="38233" y="956"/>
                    <a:pt x="38233" y="1097"/>
                  </a:cubicBezTo>
                  <a:cubicBezTo>
                    <a:pt x="38233" y="1239"/>
                    <a:pt x="38212" y="1351"/>
                    <a:pt x="38170" y="1433"/>
                  </a:cubicBezTo>
                  <a:cubicBezTo>
                    <a:pt x="38128" y="1515"/>
                    <a:pt x="38072" y="1556"/>
                    <a:pt x="38000" y="1556"/>
                  </a:cubicBezTo>
                  <a:cubicBezTo>
                    <a:pt x="37927" y="1556"/>
                    <a:pt x="37870" y="1515"/>
                    <a:pt x="37828" y="1434"/>
                  </a:cubicBezTo>
                  <a:cubicBezTo>
                    <a:pt x="37786" y="1352"/>
                    <a:pt x="37766" y="1240"/>
                    <a:pt x="37766" y="1097"/>
                  </a:cubicBezTo>
                  <a:cubicBezTo>
                    <a:pt x="37766" y="955"/>
                    <a:pt x="37787" y="843"/>
                    <a:pt x="37828" y="761"/>
                  </a:cubicBezTo>
                  <a:cubicBezTo>
                    <a:pt x="37870" y="679"/>
                    <a:pt x="37928" y="638"/>
                    <a:pt x="38000" y="638"/>
                  </a:cubicBezTo>
                  <a:close/>
                  <a:moveTo>
                    <a:pt x="53060" y="638"/>
                  </a:moveTo>
                  <a:cubicBezTo>
                    <a:pt x="53132" y="638"/>
                    <a:pt x="53189" y="679"/>
                    <a:pt x="53231" y="762"/>
                  </a:cubicBezTo>
                  <a:cubicBezTo>
                    <a:pt x="53273" y="844"/>
                    <a:pt x="53294" y="956"/>
                    <a:pt x="53294" y="1097"/>
                  </a:cubicBezTo>
                  <a:cubicBezTo>
                    <a:pt x="53294" y="1239"/>
                    <a:pt x="53273" y="1351"/>
                    <a:pt x="53231" y="1433"/>
                  </a:cubicBezTo>
                  <a:cubicBezTo>
                    <a:pt x="53189" y="1515"/>
                    <a:pt x="53132" y="1556"/>
                    <a:pt x="53060" y="1556"/>
                  </a:cubicBezTo>
                  <a:cubicBezTo>
                    <a:pt x="52988" y="1556"/>
                    <a:pt x="52931" y="1515"/>
                    <a:pt x="52889" y="1434"/>
                  </a:cubicBezTo>
                  <a:cubicBezTo>
                    <a:pt x="52847" y="1352"/>
                    <a:pt x="52826" y="1240"/>
                    <a:pt x="52826" y="1097"/>
                  </a:cubicBezTo>
                  <a:cubicBezTo>
                    <a:pt x="52826" y="955"/>
                    <a:pt x="52847" y="843"/>
                    <a:pt x="52889" y="761"/>
                  </a:cubicBezTo>
                  <a:cubicBezTo>
                    <a:pt x="52931" y="679"/>
                    <a:pt x="52988" y="638"/>
                    <a:pt x="53060" y="638"/>
                  </a:cubicBezTo>
                  <a:close/>
                  <a:moveTo>
                    <a:pt x="54765" y="638"/>
                  </a:moveTo>
                  <a:cubicBezTo>
                    <a:pt x="54837" y="638"/>
                    <a:pt x="54894" y="679"/>
                    <a:pt x="54936" y="762"/>
                  </a:cubicBezTo>
                  <a:cubicBezTo>
                    <a:pt x="54978" y="844"/>
                    <a:pt x="54999" y="956"/>
                    <a:pt x="54999" y="1097"/>
                  </a:cubicBezTo>
                  <a:cubicBezTo>
                    <a:pt x="54999" y="1239"/>
                    <a:pt x="54978" y="1351"/>
                    <a:pt x="54936" y="1433"/>
                  </a:cubicBezTo>
                  <a:cubicBezTo>
                    <a:pt x="54894" y="1515"/>
                    <a:pt x="54837" y="1556"/>
                    <a:pt x="54765" y="1556"/>
                  </a:cubicBezTo>
                  <a:cubicBezTo>
                    <a:pt x="54693" y="1556"/>
                    <a:pt x="54636" y="1515"/>
                    <a:pt x="54594" y="1434"/>
                  </a:cubicBezTo>
                  <a:cubicBezTo>
                    <a:pt x="54552" y="1352"/>
                    <a:pt x="54531" y="1240"/>
                    <a:pt x="54531" y="1097"/>
                  </a:cubicBezTo>
                  <a:cubicBezTo>
                    <a:pt x="54531" y="955"/>
                    <a:pt x="54552" y="843"/>
                    <a:pt x="54594" y="761"/>
                  </a:cubicBezTo>
                  <a:cubicBezTo>
                    <a:pt x="54636" y="679"/>
                    <a:pt x="54693" y="638"/>
                    <a:pt x="54765" y="638"/>
                  </a:cubicBezTo>
                  <a:close/>
                  <a:moveTo>
                    <a:pt x="3603" y="1093"/>
                  </a:moveTo>
                  <a:lnTo>
                    <a:pt x="3603" y="1137"/>
                  </a:lnTo>
                  <a:cubicBezTo>
                    <a:pt x="3603" y="1264"/>
                    <a:pt x="3581" y="1366"/>
                    <a:pt x="3536" y="1443"/>
                  </a:cubicBezTo>
                  <a:cubicBezTo>
                    <a:pt x="3490" y="1520"/>
                    <a:pt x="3431" y="1559"/>
                    <a:pt x="3356" y="1559"/>
                  </a:cubicBezTo>
                  <a:cubicBezTo>
                    <a:pt x="3302" y="1559"/>
                    <a:pt x="3259" y="1538"/>
                    <a:pt x="3227" y="1497"/>
                  </a:cubicBezTo>
                  <a:cubicBezTo>
                    <a:pt x="3196" y="1457"/>
                    <a:pt x="3180" y="1402"/>
                    <a:pt x="3180" y="1332"/>
                  </a:cubicBezTo>
                  <a:cubicBezTo>
                    <a:pt x="3180" y="1245"/>
                    <a:pt x="3201" y="1183"/>
                    <a:pt x="3243" y="1147"/>
                  </a:cubicBezTo>
                  <a:cubicBezTo>
                    <a:pt x="3285" y="1111"/>
                    <a:pt x="3361" y="1093"/>
                    <a:pt x="3469" y="1093"/>
                  </a:cubicBezTo>
                  <a:close/>
                  <a:moveTo>
                    <a:pt x="10784" y="1093"/>
                  </a:moveTo>
                  <a:lnTo>
                    <a:pt x="10784" y="1137"/>
                  </a:lnTo>
                  <a:cubicBezTo>
                    <a:pt x="10784" y="1264"/>
                    <a:pt x="10762" y="1366"/>
                    <a:pt x="10717" y="1443"/>
                  </a:cubicBezTo>
                  <a:cubicBezTo>
                    <a:pt x="10671" y="1520"/>
                    <a:pt x="10612" y="1559"/>
                    <a:pt x="10537" y="1559"/>
                  </a:cubicBezTo>
                  <a:cubicBezTo>
                    <a:pt x="10483" y="1559"/>
                    <a:pt x="10440" y="1538"/>
                    <a:pt x="10408" y="1497"/>
                  </a:cubicBezTo>
                  <a:cubicBezTo>
                    <a:pt x="10377" y="1457"/>
                    <a:pt x="10361" y="1402"/>
                    <a:pt x="10361" y="1332"/>
                  </a:cubicBezTo>
                  <a:cubicBezTo>
                    <a:pt x="10361" y="1245"/>
                    <a:pt x="10382" y="1183"/>
                    <a:pt x="10424" y="1147"/>
                  </a:cubicBezTo>
                  <a:cubicBezTo>
                    <a:pt x="10466" y="1111"/>
                    <a:pt x="10542" y="1093"/>
                    <a:pt x="10650" y="1093"/>
                  </a:cubicBezTo>
                  <a:close/>
                  <a:moveTo>
                    <a:pt x="20491" y="636"/>
                  </a:moveTo>
                  <a:cubicBezTo>
                    <a:pt x="20562" y="636"/>
                    <a:pt x="20618" y="677"/>
                    <a:pt x="20659" y="759"/>
                  </a:cubicBezTo>
                  <a:cubicBezTo>
                    <a:pt x="20700" y="840"/>
                    <a:pt x="20720" y="953"/>
                    <a:pt x="20720" y="1097"/>
                  </a:cubicBezTo>
                  <a:cubicBezTo>
                    <a:pt x="20720" y="1241"/>
                    <a:pt x="20700" y="1354"/>
                    <a:pt x="20659" y="1436"/>
                  </a:cubicBezTo>
                  <a:cubicBezTo>
                    <a:pt x="20618" y="1518"/>
                    <a:pt x="20562" y="1559"/>
                    <a:pt x="20491" y="1559"/>
                  </a:cubicBezTo>
                  <a:cubicBezTo>
                    <a:pt x="20420" y="1559"/>
                    <a:pt x="20364" y="1518"/>
                    <a:pt x="20323" y="1436"/>
                  </a:cubicBezTo>
                  <a:cubicBezTo>
                    <a:pt x="20282" y="1354"/>
                    <a:pt x="20262" y="1241"/>
                    <a:pt x="20262" y="1097"/>
                  </a:cubicBezTo>
                  <a:cubicBezTo>
                    <a:pt x="20262" y="953"/>
                    <a:pt x="20282" y="840"/>
                    <a:pt x="20323" y="759"/>
                  </a:cubicBezTo>
                  <a:cubicBezTo>
                    <a:pt x="20364" y="677"/>
                    <a:pt x="20420" y="636"/>
                    <a:pt x="20491" y="636"/>
                  </a:cubicBezTo>
                  <a:close/>
                  <a:moveTo>
                    <a:pt x="22571" y="1093"/>
                  </a:moveTo>
                  <a:lnTo>
                    <a:pt x="22571" y="1137"/>
                  </a:lnTo>
                  <a:cubicBezTo>
                    <a:pt x="22571" y="1264"/>
                    <a:pt x="22549" y="1366"/>
                    <a:pt x="22504" y="1443"/>
                  </a:cubicBezTo>
                  <a:cubicBezTo>
                    <a:pt x="22458" y="1520"/>
                    <a:pt x="22399" y="1559"/>
                    <a:pt x="22324" y="1559"/>
                  </a:cubicBezTo>
                  <a:cubicBezTo>
                    <a:pt x="22270" y="1559"/>
                    <a:pt x="22227" y="1538"/>
                    <a:pt x="22195" y="1497"/>
                  </a:cubicBezTo>
                  <a:cubicBezTo>
                    <a:pt x="22164" y="1457"/>
                    <a:pt x="22148" y="1402"/>
                    <a:pt x="22148" y="1332"/>
                  </a:cubicBezTo>
                  <a:cubicBezTo>
                    <a:pt x="22148" y="1245"/>
                    <a:pt x="22169" y="1183"/>
                    <a:pt x="22211" y="1147"/>
                  </a:cubicBezTo>
                  <a:cubicBezTo>
                    <a:pt x="22253" y="1111"/>
                    <a:pt x="22329" y="1093"/>
                    <a:pt x="22437" y="1093"/>
                  </a:cubicBezTo>
                  <a:close/>
                  <a:moveTo>
                    <a:pt x="29347" y="636"/>
                  </a:moveTo>
                  <a:cubicBezTo>
                    <a:pt x="29418" y="636"/>
                    <a:pt x="29474" y="677"/>
                    <a:pt x="29515" y="759"/>
                  </a:cubicBezTo>
                  <a:cubicBezTo>
                    <a:pt x="29556" y="840"/>
                    <a:pt x="29576" y="953"/>
                    <a:pt x="29576" y="1097"/>
                  </a:cubicBezTo>
                  <a:cubicBezTo>
                    <a:pt x="29576" y="1241"/>
                    <a:pt x="29556" y="1354"/>
                    <a:pt x="29515" y="1436"/>
                  </a:cubicBezTo>
                  <a:cubicBezTo>
                    <a:pt x="29474" y="1518"/>
                    <a:pt x="29418" y="1559"/>
                    <a:pt x="29347" y="1559"/>
                  </a:cubicBezTo>
                  <a:cubicBezTo>
                    <a:pt x="29276" y="1559"/>
                    <a:pt x="29220" y="1518"/>
                    <a:pt x="29179" y="1436"/>
                  </a:cubicBezTo>
                  <a:cubicBezTo>
                    <a:pt x="29138" y="1354"/>
                    <a:pt x="29118" y="1241"/>
                    <a:pt x="29118" y="1097"/>
                  </a:cubicBezTo>
                  <a:cubicBezTo>
                    <a:pt x="29118" y="953"/>
                    <a:pt x="29138" y="840"/>
                    <a:pt x="29179" y="759"/>
                  </a:cubicBezTo>
                  <a:cubicBezTo>
                    <a:pt x="29220" y="677"/>
                    <a:pt x="29276" y="636"/>
                    <a:pt x="29347" y="636"/>
                  </a:cubicBezTo>
                  <a:close/>
                  <a:moveTo>
                    <a:pt x="30446" y="1093"/>
                  </a:moveTo>
                  <a:lnTo>
                    <a:pt x="30446" y="1137"/>
                  </a:lnTo>
                  <a:cubicBezTo>
                    <a:pt x="30446" y="1264"/>
                    <a:pt x="30424" y="1366"/>
                    <a:pt x="30379" y="1443"/>
                  </a:cubicBezTo>
                  <a:cubicBezTo>
                    <a:pt x="30333" y="1520"/>
                    <a:pt x="30274" y="1559"/>
                    <a:pt x="30199" y="1559"/>
                  </a:cubicBezTo>
                  <a:cubicBezTo>
                    <a:pt x="30145" y="1559"/>
                    <a:pt x="30102" y="1538"/>
                    <a:pt x="30070" y="1497"/>
                  </a:cubicBezTo>
                  <a:cubicBezTo>
                    <a:pt x="30039" y="1457"/>
                    <a:pt x="30023" y="1402"/>
                    <a:pt x="30023" y="1332"/>
                  </a:cubicBezTo>
                  <a:cubicBezTo>
                    <a:pt x="30023" y="1245"/>
                    <a:pt x="30044" y="1183"/>
                    <a:pt x="30086" y="1147"/>
                  </a:cubicBezTo>
                  <a:cubicBezTo>
                    <a:pt x="30128" y="1111"/>
                    <a:pt x="30204" y="1093"/>
                    <a:pt x="30312" y="1093"/>
                  </a:cubicBezTo>
                  <a:close/>
                  <a:moveTo>
                    <a:pt x="31135" y="636"/>
                  </a:moveTo>
                  <a:cubicBezTo>
                    <a:pt x="31183" y="636"/>
                    <a:pt x="31235" y="695"/>
                    <a:pt x="31291" y="814"/>
                  </a:cubicBezTo>
                  <a:lnTo>
                    <a:pt x="31291" y="1380"/>
                  </a:lnTo>
                  <a:cubicBezTo>
                    <a:pt x="31235" y="1499"/>
                    <a:pt x="31183" y="1559"/>
                    <a:pt x="31135" y="1559"/>
                  </a:cubicBezTo>
                  <a:cubicBezTo>
                    <a:pt x="31075" y="1559"/>
                    <a:pt x="31028" y="1523"/>
                    <a:pt x="30992" y="1453"/>
                  </a:cubicBezTo>
                  <a:cubicBezTo>
                    <a:pt x="30957" y="1382"/>
                    <a:pt x="30939" y="1264"/>
                    <a:pt x="30939" y="1097"/>
                  </a:cubicBezTo>
                  <a:cubicBezTo>
                    <a:pt x="30939" y="931"/>
                    <a:pt x="30957" y="812"/>
                    <a:pt x="30992" y="742"/>
                  </a:cubicBezTo>
                  <a:cubicBezTo>
                    <a:pt x="31028" y="671"/>
                    <a:pt x="31075" y="636"/>
                    <a:pt x="31135" y="636"/>
                  </a:cubicBezTo>
                  <a:close/>
                  <a:moveTo>
                    <a:pt x="31581" y="636"/>
                  </a:moveTo>
                  <a:cubicBezTo>
                    <a:pt x="31641" y="636"/>
                    <a:pt x="31689" y="671"/>
                    <a:pt x="31724" y="742"/>
                  </a:cubicBezTo>
                  <a:cubicBezTo>
                    <a:pt x="31760" y="812"/>
                    <a:pt x="31777" y="931"/>
                    <a:pt x="31777" y="1097"/>
                  </a:cubicBezTo>
                  <a:cubicBezTo>
                    <a:pt x="31777" y="1264"/>
                    <a:pt x="31760" y="1382"/>
                    <a:pt x="31724" y="1453"/>
                  </a:cubicBezTo>
                  <a:cubicBezTo>
                    <a:pt x="31689" y="1523"/>
                    <a:pt x="31641" y="1559"/>
                    <a:pt x="31581" y="1559"/>
                  </a:cubicBezTo>
                  <a:cubicBezTo>
                    <a:pt x="31533" y="1559"/>
                    <a:pt x="31482" y="1499"/>
                    <a:pt x="31426" y="1380"/>
                  </a:cubicBezTo>
                  <a:lnTo>
                    <a:pt x="31426" y="814"/>
                  </a:lnTo>
                  <a:cubicBezTo>
                    <a:pt x="31482" y="695"/>
                    <a:pt x="31533" y="636"/>
                    <a:pt x="31581" y="636"/>
                  </a:cubicBezTo>
                  <a:close/>
                  <a:moveTo>
                    <a:pt x="38959" y="636"/>
                  </a:moveTo>
                  <a:cubicBezTo>
                    <a:pt x="39030" y="636"/>
                    <a:pt x="39086" y="677"/>
                    <a:pt x="39127" y="759"/>
                  </a:cubicBezTo>
                  <a:cubicBezTo>
                    <a:pt x="39168" y="840"/>
                    <a:pt x="39188" y="953"/>
                    <a:pt x="39188" y="1097"/>
                  </a:cubicBezTo>
                  <a:cubicBezTo>
                    <a:pt x="39188" y="1241"/>
                    <a:pt x="39168" y="1354"/>
                    <a:pt x="39127" y="1436"/>
                  </a:cubicBezTo>
                  <a:cubicBezTo>
                    <a:pt x="39086" y="1518"/>
                    <a:pt x="39030" y="1559"/>
                    <a:pt x="38959" y="1559"/>
                  </a:cubicBezTo>
                  <a:cubicBezTo>
                    <a:pt x="38888" y="1559"/>
                    <a:pt x="38832" y="1518"/>
                    <a:pt x="38791" y="1436"/>
                  </a:cubicBezTo>
                  <a:cubicBezTo>
                    <a:pt x="38750" y="1354"/>
                    <a:pt x="38730" y="1241"/>
                    <a:pt x="38730" y="1097"/>
                  </a:cubicBezTo>
                  <a:cubicBezTo>
                    <a:pt x="38730" y="953"/>
                    <a:pt x="38750" y="840"/>
                    <a:pt x="38791" y="759"/>
                  </a:cubicBezTo>
                  <a:cubicBezTo>
                    <a:pt x="38832" y="677"/>
                    <a:pt x="38888" y="636"/>
                    <a:pt x="38959" y="636"/>
                  </a:cubicBezTo>
                  <a:close/>
                  <a:moveTo>
                    <a:pt x="40058" y="1093"/>
                  </a:moveTo>
                  <a:lnTo>
                    <a:pt x="40058" y="1137"/>
                  </a:lnTo>
                  <a:cubicBezTo>
                    <a:pt x="40058" y="1264"/>
                    <a:pt x="40036" y="1366"/>
                    <a:pt x="39991" y="1443"/>
                  </a:cubicBezTo>
                  <a:cubicBezTo>
                    <a:pt x="39945" y="1520"/>
                    <a:pt x="39886" y="1559"/>
                    <a:pt x="39811" y="1559"/>
                  </a:cubicBezTo>
                  <a:cubicBezTo>
                    <a:pt x="39757" y="1559"/>
                    <a:pt x="39714" y="1538"/>
                    <a:pt x="39682" y="1497"/>
                  </a:cubicBezTo>
                  <a:cubicBezTo>
                    <a:pt x="39651" y="1457"/>
                    <a:pt x="39635" y="1402"/>
                    <a:pt x="39635" y="1332"/>
                  </a:cubicBezTo>
                  <a:cubicBezTo>
                    <a:pt x="39635" y="1245"/>
                    <a:pt x="39656" y="1183"/>
                    <a:pt x="39698" y="1147"/>
                  </a:cubicBezTo>
                  <a:cubicBezTo>
                    <a:pt x="39740" y="1111"/>
                    <a:pt x="39816" y="1093"/>
                    <a:pt x="39924" y="1093"/>
                  </a:cubicBezTo>
                  <a:close/>
                  <a:moveTo>
                    <a:pt x="47733" y="1093"/>
                  </a:moveTo>
                  <a:lnTo>
                    <a:pt x="47733" y="1137"/>
                  </a:lnTo>
                  <a:cubicBezTo>
                    <a:pt x="47733" y="1264"/>
                    <a:pt x="47711" y="1366"/>
                    <a:pt x="47666" y="1443"/>
                  </a:cubicBezTo>
                  <a:cubicBezTo>
                    <a:pt x="47620" y="1520"/>
                    <a:pt x="47561" y="1559"/>
                    <a:pt x="47486" y="1559"/>
                  </a:cubicBezTo>
                  <a:cubicBezTo>
                    <a:pt x="47432" y="1559"/>
                    <a:pt x="47389" y="1538"/>
                    <a:pt x="47357" y="1497"/>
                  </a:cubicBezTo>
                  <a:cubicBezTo>
                    <a:pt x="47326" y="1457"/>
                    <a:pt x="47310" y="1402"/>
                    <a:pt x="47310" y="1332"/>
                  </a:cubicBezTo>
                  <a:cubicBezTo>
                    <a:pt x="47310" y="1245"/>
                    <a:pt x="47331" y="1183"/>
                    <a:pt x="47373" y="1147"/>
                  </a:cubicBezTo>
                  <a:cubicBezTo>
                    <a:pt x="47415" y="1111"/>
                    <a:pt x="47491" y="1093"/>
                    <a:pt x="47599" y="1093"/>
                  </a:cubicBezTo>
                  <a:close/>
                  <a:moveTo>
                    <a:pt x="2118" y="501"/>
                  </a:moveTo>
                  <a:lnTo>
                    <a:pt x="2118" y="1691"/>
                  </a:lnTo>
                  <a:lnTo>
                    <a:pt x="2290" y="1691"/>
                  </a:lnTo>
                  <a:lnTo>
                    <a:pt x="2686" y="736"/>
                  </a:lnTo>
                  <a:lnTo>
                    <a:pt x="2686" y="1691"/>
                  </a:lnTo>
                  <a:lnTo>
                    <a:pt x="2820" y="1691"/>
                  </a:lnTo>
                  <a:lnTo>
                    <a:pt x="2820" y="501"/>
                  </a:lnTo>
                  <a:lnTo>
                    <a:pt x="2646" y="501"/>
                  </a:lnTo>
                  <a:lnTo>
                    <a:pt x="2252" y="1454"/>
                  </a:lnTo>
                  <a:lnTo>
                    <a:pt x="2252" y="501"/>
                  </a:lnTo>
                  <a:close/>
                  <a:moveTo>
                    <a:pt x="4011" y="501"/>
                  </a:moveTo>
                  <a:lnTo>
                    <a:pt x="4011" y="1691"/>
                  </a:lnTo>
                  <a:lnTo>
                    <a:pt x="4146" y="1691"/>
                  </a:lnTo>
                  <a:lnTo>
                    <a:pt x="4146" y="657"/>
                  </a:lnTo>
                  <a:lnTo>
                    <a:pt x="4589" y="657"/>
                  </a:lnTo>
                  <a:lnTo>
                    <a:pt x="4589" y="501"/>
                  </a:lnTo>
                  <a:close/>
                  <a:moveTo>
                    <a:pt x="4799" y="501"/>
                  </a:moveTo>
                  <a:lnTo>
                    <a:pt x="4799" y="1691"/>
                  </a:lnTo>
                  <a:lnTo>
                    <a:pt x="4934" y="1691"/>
                  </a:lnTo>
                  <a:lnTo>
                    <a:pt x="4934" y="1143"/>
                  </a:lnTo>
                  <a:lnTo>
                    <a:pt x="5371" y="1143"/>
                  </a:lnTo>
                  <a:lnTo>
                    <a:pt x="5371" y="1691"/>
                  </a:lnTo>
                  <a:lnTo>
                    <a:pt x="5506" y="1691"/>
                  </a:lnTo>
                  <a:lnTo>
                    <a:pt x="5506" y="501"/>
                  </a:lnTo>
                  <a:lnTo>
                    <a:pt x="5371" y="501"/>
                  </a:lnTo>
                  <a:lnTo>
                    <a:pt x="5371" y="987"/>
                  </a:lnTo>
                  <a:lnTo>
                    <a:pt x="4934" y="987"/>
                  </a:lnTo>
                  <a:lnTo>
                    <a:pt x="4934" y="501"/>
                  </a:lnTo>
                  <a:close/>
                  <a:moveTo>
                    <a:pt x="7428" y="501"/>
                  </a:moveTo>
                  <a:lnTo>
                    <a:pt x="7428" y="657"/>
                  </a:lnTo>
                  <a:lnTo>
                    <a:pt x="7755" y="657"/>
                  </a:lnTo>
                  <a:lnTo>
                    <a:pt x="7755" y="1691"/>
                  </a:lnTo>
                  <a:lnTo>
                    <a:pt x="7887" y="1691"/>
                  </a:lnTo>
                  <a:lnTo>
                    <a:pt x="7887" y="657"/>
                  </a:lnTo>
                  <a:lnTo>
                    <a:pt x="8214" y="657"/>
                  </a:lnTo>
                  <a:lnTo>
                    <a:pt x="8214" y="501"/>
                  </a:lnTo>
                  <a:close/>
                  <a:moveTo>
                    <a:pt x="8394" y="501"/>
                  </a:moveTo>
                  <a:lnTo>
                    <a:pt x="8394" y="1691"/>
                  </a:lnTo>
                  <a:lnTo>
                    <a:pt x="8566" y="1691"/>
                  </a:lnTo>
                  <a:lnTo>
                    <a:pt x="8962" y="736"/>
                  </a:lnTo>
                  <a:lnTo>
                    <a:pt x="8962" y="1691"/>
                  </a:lnTo>
                  <a:lnTo>
                    <a:pt x="9096" y="1691"/>
                  </a:lnTo>
                  <a:lnTo>
                    <a:pt x="9096" y="501"/>
                  </a:lnTo>
                  <a:lnTo>
                    <a:pt x="8922" y="501"/>
                  </a:lnTo>
                  <a:lnTo>
                    <a:pt x="8528" y="1454"/>
                  </a:lnTo>
                  <a:lnTo>
                    <a:pt x="8528" y="501"/>
                  </a:lnTo>
                  <a:close/>
                  <a:moveTo>
                    <a:pt x="9368" y="501"/>
                  </a:moveTo>
                  <a:lnTo>
                    <a:pt x="9368" y="1691"/>
                  </a:lnTo>
                  <a:lnTo>
                    <a:pt x="9502" y="1691"/>
                  </a:lnTo>
                  <a:lnTo>
                    <a:pt x="9502" y="1303"/>
                  </a:lnTo>
                  <a:lnTo>
                    <a:pt x="9646" y="1091"/>
                  </a:lnTo>
                  <a:lnTo>
                    <a:pt x="9936" y="1691"/>
                  </a:lnTo>
                  <a:lnTo>
                    <a:pt x="10087" y="1691"/>
                  </a:lnTo>
                  <a:lnTo>
                    <a:pt x="9734" y="961"/>
                  </a:lnTo>
                  <a:lnTo>
                    <a:pt x="10047" y="501"/>
                  </a:lnTo>
                  <a:lnTo>
                    <a:pt x="9881" y="501"/>
                  </a:lnTo>
                  <a:lnTo>
                    <a:pt x="9502" y="1060"/>
                  </a:lnTo>
                  <a:lnTo>
                    <a:pt x="9502" y="501"/>
                  </a:lnTo>
                  <a:close/>
                  <a:moveTo>
                    <a:pt x="12253" y="501"/>
                  </a:moveTo>
                  <a:lnTo>
                    <a:pt x="12253" y="1691"/>
                  </a:lnTo>
                  <a:lnTo>
                    <a:pt x="12387" y="1691"/>
                  </a:lnTo>
                  <a:lnTo>
                    <a:pt x="12387" y="1303"/>
                  </a:lnTo>
                  <a:lnTo>
                    <a:pt x="12531" y="1091"/>
                  </a:lnTo>
                  <a:lnTo>
                    <a:pt x="12821" y="1691"/>
                  </a:lnTo>
                  <a:lnTo>
                    <a:pt x="12972" y="1691"/>
                  </a:lnTo>
                  <a:lnTo>
                    <a:pt x="12619" y="961"/>
                  </a:lnTo>
                  <a:lnTo>
                    <a:pt x="12932" y="501"/>
                  </a:lnTo>
                  <a:lnTo>
                    <a:pt x="12766" y="501"/>
                  </a:lnTo>
                  <a:lnTo>
                    <a:pt x="12387" y="1060"/>
                  </a:lnTo>
                  <a:lnTo>
                    <a:pt x="12387" y="501"/>
                  </a:lnTo>
                  <a:close/>
                  <a:moveTo>
                    <a:pt x="14075" y="501"/>
                  </a:moveTo>
                  <a:lnTo>
                    <a:pt x="14075" y="1691"/>
                  </a:lnTo>
                  <a:lnTo>
                    <a:pt x="14210" y="1691"/>
                  </a:lnTo>
                  <a:lnTo>
                    <a:pt x="14210" y="688"/>
                  </a:lnTo>
                  <a:lnTo>
                    <a:pt x="14437" y="1463"/>
                  </a:lnTo>
                  <a:lnTo>
                    <a:pt x="14572" y="1463"/>
                  </a:lnTo>
                  <a:lnTo>
                    <a:pt x="14798" y="688"/>
                  </a:lnTo>
                  <a:lnTo>
                    <a:pt x="14798" y="1691"/>
                  </a:lnTo>
                  <a:lnTo>
                    <a:pt x="14933" y="1691"/>
                  </a:lnTo>
                  <a:lnTo>
                    <a:pt x="14933" y="501"/>
                  </a:lnTo>
                  <a:lnTo>
                    <a:pt x="14738" y="501"/>
                  </a:lnTo>
                  <a:lnTo>
                    <a:pt x="14504" y="1298"/>
                  </a:lnTo>
                  <a:lnTo>
                    <a:pt x="14272" y="501"/>
                  </a:lnTo>
                  <a:close/>
                  <a:moveTo>
                    <a:pt x="15206" y="501"/>
                  </a:moveTo>
                  <a:lnTo>
                    <a:pt x="15206" y="1691"/>
                  </a:lnTo>
                  <a:lnTo>
                    <a:pt x="15341" y="1691"/>
                  </a:lnTo>
                  <a:lnTo>
                    <a:pt x="15341" y="657"/>
                  </a:lnTo>
                  <a:lnTo>
                    <a:pt x="15778" y="657"/>
                  </a:lnTo>
                  <a:lnTo>
                    <a:pt x="15778" y="1691"/>
                  </a:lnTo>
                  <a:lnTo>
                    <a:pt x="15913" y="1691"/>
                  </a:lnTo>
                  <a:lnTo>
                    <a:pt x="15913" y="501"/>
                  </a:lnTo>
                  <a:close/>
                  <a:moveTo>
                    <a:pt x="16187" y="501"/>
                  </a:moveTo>
                  <a:lnTo>
                    <a:pt x="16187" y="1691"/>
                  </a:lnTo>
                  <a:lnTo>
                    <a:pt x="16520" y="1691"/>
                  </a:lnTo>
                  <a:cubicBezTo>
                    <a:pt x="16624" y="1691"/>
                    <a:pt x="16705" y="1662"/>
                    <a:pt x="16761" y="1604"/>
                  </a:cubicBezTo>
                  <a:cubicBezTo>
                    <a:pt x="16817" y="1546"/>
                    <a:pt x="16845" y="1458"/>
                    <a:pt x="16845" y="1338"/>
                  </a:cubicBezTo>
                  <a:cubicBezTo>
                    <a:pt x="16845" y="1219"/>
                    <a:pt x="16817" y="1131"/>
                    <a:pt x="16761" y="1073"/>
                  </a:cubicBezTo>
                  <a:cubicBezTo>
                    <a:pt x="16705" y="1016"/>
                    <a:pt x="16624" y="987"/>
                    <a:pt x="16520" y="987"/>
                  </a:cubicBezTo>
                  <a:lnTo>
                    <a:pt x="16322" y="987"/>
                  </a:lnTo>
                  <a:lnTo>
                    <a:pt x="16322" y="501"/>
                  </a:lnTo>
                  <a:close/>
                  <a:moveTo>
                    <a:pt x="18239" y="501"/>
                  </a:moveTo>
                  <a:lnTo>
                    <a:pt x="18239" y="657"/>
                  </a:lnTo>
                  <a:lnTo>
                    <a:pt x="18566" y="657"/>
                  </a:lnTo>
                  <a:lnTo>
                    <a:pt x="18566" y="1691"/>
                  </a:lnTo>
                  <a:lnTo>
                    <a:pt x="18698" y="1691"/>
                  </a:lnTo>
                  <a:lnTo>
                    <a:pt x="18698" y="657"/>
                  </a:lnTo>
                  <a:lnTo>
                    <a:pt x="19025" y="657"/>
                  </a:lnTo>
                  <a:lnTo>
                    <a:pt x="19025" y="501"/>
                  </a:lnTo>
                  <a:close/>
                  <a:moveTo>
                    <a:pt x="21079" y="501"/>
                  </a:moveTo>
                  <a:lnTo>
                    <a:pt x="21079" y="1691"/>
                  </a:lnTo>
                  <a:lnTo>
                    <a:pt x="21214" y="1691"/>
                  </a:lnTo>
                  <a:lnTo>
                    <a:pt x="21214" y="1143"/>
                  </a:lnTo>
                  <a:lnTo>
                    <a:pt x="21651" y="1143"/>
                  </a:lnTo>
                  <a:lnTo>
                    <a:pt x="21651" y="1691"/>
                  </a:lnTo>
                  <a:lnTo>
                    <a:pt x="21786" y="1691"/>
                  </a:lnTo>
                  <a:lnTo>
                    <a:pt x="21786" y="501"/>
                  </a:lnTo>
                  <a:lnTo>
                    <a:pt x="21651" y="501"/>
                  </a:lnTo>
                  <a:lnTo>
                    <a:pt x="21651" y="987"/>
                  </a:lnTo>
                  <a:lnTo>
                    <a:pt x="21214" y="987"/>
                  </a:lnTo>
                  <a:lnTo>
                    <a:pt x="21214" y="501"/>
                  </a:lnTo>
                  <a:close/>
                  <a:moveTo>
                    <a:pt x="23296" y="501"/>
                  </a:moveTo>
                  <a:cubicBezTo>
                    <a:pt x="23190" y="501"/>
                    <a:pt x="23111" y="529"/>
                    <a:pt x="23059" y="586"/>
                  </a:cubicBezTo>
                  <a:cubicBezTo>
                    <a:pt x="23006" y="643"/>
                    <a:pt x="22980" y="729"/>
                    <a:pt x="22980" y="844"/>
                  </a:cubicBezTo>
                  <a:cubicBezTo>
                    <a:pt x="22980" y="946"/>
                    <a:pt x="22999" y="1020"/>
                    <a:pt x="23036" y="1069"/>
                  </a:cubicBezTo>
                  <a:cubicBezTo>
                    <a:pt x="23074" y="1118"/>
                    <a:pt x="23121" y="1151"/>
                    <a:pt x="23178" y="1169"/>
                  </a:cubicBezTo>
                  <a:lnTo>
                    <a:pt x="22927" y="1691"/>
                  </a:lnTo>
                  <a:lnTo>
                    <a:pt x="23072" y="1691"/>
                  </a:lnTo>
                  <a:lnTo>
                    <a:pt x="23314" y="1189"/>
                  </a:lnTo>
                  <a:lnTo>
                    <a:pt x="23482" y="1189"/>
                  </a:lnTo>
                  <a:lnTo>
                    <a:pt x="23482" y="1691"/>
                  </a:lnTo>
                  <a:lnTo>
                    <a:pt x="23617" y="1691"/>
                  </a:lnTo>
                  <a:lnTo>
                    <a:pt x="23617" y="501"/>
                  </a:lnTo>
                  <a:close/>
                  <a:moveTo>
                    <a:pt x="24264" y="501"/>
                  </a:moveTo>
                  <a:lnTo>
                    <a:pt x="24264" y="657"/>
                  </a:lnTo>
                  <a:lnTo>
                    <a:pt x="24591" y="657"/>
                  </a:lnTo>
                  <a:lnTo>
                    <a:pt x="24591" y="1691"/>
                  </a:lnTo>
                  <a:lnTo>
                    <a:pt x="24723" y="1691"/>
                  </a:lnTo>
                  <a:lnTo>
                    <a:pt x="24723" y="657"/>
                  </a:lnTo>
                  <a:lnTo>
                    <a:pt x="25050" y="657"/>
                  </a:lnTo>
                  <a:lnTo>
                    <a:pt x="25050" y="501"/>
                  </a:lnTo>
                  <a:close/>
                  <a:moveTo>
                    <a:pt x="26147" y="501"/>
                  </a:moveTo>
                  <a:lnTo>
                    <a:pt x="26147" y="1691"/>
                  </a:lnTo>
                  <a:lnTo>
                    <a:pt x="26282" y="1691"/>
                  </a:lnTo>
                  <a:lnTo>
                    <a:pt x="26282" y="688"/>
                  </a:lnTo>
                  <a:lnTo>
                    <a:pt x="26509" y="1463"/>
                  </a:lnTo>
                  <a:lnTo>
                    <a:pt x="26644" y="1463"/>
                  </a:lnTo>
                  <a:lnTo>
                    <a:pt x="26870" y="688"/>
                  </a:lnTo>
                  <a:lnTo>
                    <a:pt x="26870" y="1691"/>
                  </a:lnTo>
                  <a:lnTo>
                    <a:pt x="27005" y="1691"/>
                  </a:lnTo>
                  <a:lnTo>
                    <a:pt x="27005" y="501"/>
                  </a:lnTo>
                  <a:lnTo>
                    <a:pt x="26810" y="501"/>
                  </a:lnTo>
                  <a:lnTo>
                    <a:pt x="26576" y="1298"/>
                  </a:lnTo>
                  <a:lnTo>
                    <a:pt x="26344" y="501"/>
                  </a:lnTo>
                  <a:close/>
                  <a:moveTo>
                    <a:pt x="28195" y="501"/>
                  </a:moveTo>
                  <a:lnTo>
                    <a:pt x="28195" y="1691"/>
                  </a:lnTo>
                  <a:lnTo>
                    <a:pt x="28330" y="1691"/>
                  </a:lnTo>
                  <a:lnTo>
                    <a:pt x="28330" y="657"/>
                  </a:lnTo>
                  <a:lnTo>
                    <a:pt x="28773" y="657"/>
                  </a:lnTo>
                  <a:lnTo>
                    <a:pt x="28773" y="501"/>
                  </a:lnTo>
                  <a:close/>
                  <a:moveTo>
                    <a:pt x="32135" y="501"/>
                  </a:moveTo>
                  <a:lnTo>
                    <a:pt x="32135" y="1691"/>
                  </a:lnTo>
                  <a:lnTo>
                    <a:pt x="32307" y="1691"/>
                  </a:lnTo>
                  <a:lnTo>
                    <a:pt x="32703" y="736"/>
                  </a:lnTo>
                  <a:lnTo>
                    <a:pt x="32703" y="1691"/>
                  </a:lnTo>
                  <a:lnTo>
                    <a:pt x="32837" y="1691"/>
                  </a:lnTo>
                  <a:lnTo>
                    <a:pt x="32837" y="501"/>
                  </a:lnTo>
                  <a:lnTo>
                    <a:pt x="32663" y="501"/>
                  </a:lnTo>
                  <a:lnTo>
                    <a:pt x="32269" y="1454"/>
                  </a:lnTo>
                  <a:lnTo>
                    <a:pt x="32269" y="501"/>
                  </a:lnTo>
                  <a:close/>
                  <a:moveTo>
                    <a:pt x="33426" y="501"/>
                  </a:moveTo>
                  <a:cubicBezTo>
                    <a:pt x="33320" y="501"/>
                    <a:pt x="33241" y="529"/>
                    <a:pt x="33189" y="586"/>
                  </a:cubicBezTo>
                  <a:cubicBezTo>
                    <a:pt x="33136" y="643"/>
                    <a:pt x="33110" y="729"/>
                    <a:pt x="33110" y="844"/>
                  </a:cubicBezTo>
                  <a:cubicBezTo>
                    <a:pt x="33110" y="946"/>
                    <a:pt x="33129" y="1020"/>
                    <a:pt x="33166" y="1069"/>
                  </a:cubicBezTo>
                  <a:cubicBezTo>
                    <a:pt x="33204" y="1118"/>
                    <a:pt x="33251" y="1151"/>
                    <a:pt x="33308" y="1169"/>
                  </a:cubicBezTo>
                  <a:lnTo>
                    <a:pt x="33057" y="1691"/>
                  </a:lnTo>
                  <a:lnTo>
                    <a:pt x="33202" y="1691"/>
                  </a:lnTo>
                  <a:lnTo>
                    <a:pt x="33444" y="1189"/>
                  </a:lnTo>
                  <a:lnTo>
                    <a:pt x="33612" y="1189"/>
                  </a:lnTo>
                  <a:lnTo>
                    <a:pt x="33612" y="1691"/>
                  </a:lnTo>
                  <a:lnTo>
                    <a:pt x="33747" y="1691"/>
                  </a:lnTo>
                  <a:lnTo>
                    <a:pt x="33747" y="501"/>
                  </a:lnTo>
                  <a:close/>
                  <a:moveTo>
                    <a:pt x="35787" y="501"/>
                  </a:moveTo>
                  <a:lnTo>
                    <a:pt x="35787" y="657"/>
                  </a:lnTo>
                  <a:lnTo>
                    <a:pt x="36114" y="657"/>
                  </a:lnTo>
                  <a:lnTo>
                    <a:pt x="36114" y="1691"/>
                  </a:lnTo>
                  <a:lnTo>
                    <a:pt x="36246" y="1691"/>
                  </a:lnTo>
                  <a:lnTo>
                    <a:pt x="36246" y="657"/>
                  </a:lnTo>
                  <a:lnTo>
                    <a:pt x="36573" y="657"/>
                  </a:lnTo>
                  <a:lnTo>
                    <a:pt x="36573" y="501"/>
                  </a:lnTo>
                  <a:close/>
                  <a:moveTo>
                    <a:pt x="40423" y="501"/>
                  </a:moveTo>
                  <a:lnTo>
                    <a:pt x="40717" y="959"/>
                  </a:lnTo>
                  <a:lnTo>
                    <a:pt x="40381" y="1691"/>
                  </a:lnTo>
                  <a:lnTo>
                    <a:pt x="40525" y="1691"/>
                  </a:lnTo>
                  <a:lnTo>
                    <a:pt x="40801" y="1090"/>
                  </a:lnTo>
                  <a:lnTo>
                    <a:pt x="40938" y="1303"/>
                  </a:lnTo>
                  <a:lnTo>
                    <a:pt x="40938" y="1691"/>
                  </a:lnTo>
                  <a:lnTo>
                    <a:pt x="41072" y="1691"/>
                  </a:lnTo>
                  <a:lnTo>
                    <a:pt x="41072" y="1303"/>
                  </a:lnTo>
                  <a:lnTo>
                    <a:pt x="41209" y="1090"/>
                  </a:lnTo>
                  <a:lnTo>
                    <a:pt x="41485" y="1691"/>
                  </a:lnTo>
                  <a:lnTo>
                    <a:pt x="41629" y="1691"/>
                  </a:lnTo>
                  <a:lnTo>
                    <a:pt x="41292" y="959"/>
                  </a:lnTo>
                  <a:lnTo>
                    <a:pt x="41586" y="501"/>
                  </a:lnTo>
                  <a:lnTo>
                    <a:pt x="41430" y="501"/>
                  </a:lnTo>
                  <a:lnTo>
                    <a:pt x="41072" y="1060"/>
                  </a:lnTo>
                  <a:lnTo>
                    <a:pt x="41072" y="501"/>
                  </a:lnTo>
                  <a:lnTo>
                    <a:pt x="40938" y="501"/>
                  </a:lnTo>
                  <a:lnTo>
                    <a:pt x="40938" y="1060"/>
                  </a:lnTo>
                  <a:lnTo>
                    <a:pt x="40580" y="501"/>
                  </a:lnTo>
                  <a:close/>
                  <a:moveTo>
                    <a:pt x="42738" y="501"/>
                  </a:moveTo>
                  <a:lnTo>
                    <a:pt x="42738" y="1691"/>
                  </a:lnTo>
                  <a:lnTo>
                    <a:pt x="42873" y="1691"/>
                  </a:lnTo>
                  <a:lnTo>
                    <a:pt x="42873" y="1143"/>
                  </a:lnTo>
                  <a:lnTo>
                    <a:pt x="43310" y="1143"/>
                  </a:lnTo>
                  <a:lnTo>
                    <a:pt x="43310" y="1691"/>
                  </a:lnTo>
                  <a:lnTo>
                    <a:pt x="43445" y="1691"/>
                  </a:lnTo>
                  <a:lnTo>
                    <a:pt x="43445" y="501"/>
                  </a:lnTo>
                  <a:lnTo>
                    <a:pt x="43310" y="501"/>
                  </a:lnTo>
                  <a:lnTo>
                    <a:pt x="43310" y="987"/>
                  </a:lnTo>
                  <a:lnTo>
                    <a:pt x="42873" y="987"/>
                  </a:lnTo>
                  <a:lnTo>
                    <a:pt x="42873" y="501"/>
                  </a:lnTo>
                  <a:close/>
                  <a:moveTo>
                    <a:pt x="43719" y="501"/>
                  </a:moveTo>
                  <a:lnTo>
                    <a:pt x="43719" y="1691"/>
                  </a:lnTo>
                  <a:lnTo>
                    <a:pt x="43891" y="1691"/>
                  </a:lnTo>
                  <a:lnTo>
                    <a:pt x="44287" y="736"/>
                  </a:lnTo>
                  <a:lnTo>
                    <a:pt x="44287" y="1691"/>
                  </a:lnTo>
                  <a:lnTo>
                    <a:pt x="44421" y="1691"/>
                  </a:lnTo>
                  <a:lnTo>
                    <a:pt x="44421" y="501"/>
                  </a:lnTo>
                  <a:lnTo>
                    <a:pt x="44247" y="501"/>
                  </a:lnTo>
                  <a:lnTo>
                    <a:pt x="43853" y="1454"/>
                  </a:lnTo>
                  <a:lnTo>
                    <a:pt x="43853" y="501"/>
                  </a:lnTo>
                  <a:close/>
                  <a:moveTo>
                    <a:pt x="46091" y="501"/>
                  </a:moveTo>
                  <a:lnTo>
                    <a:pt x="46091" y="1691"/>
                  </a:lnTo>
                  <a:lnTo>
                    <a:pt x="46226" y="1691"/>
                  </a:lnTo>
                  <a:lnTo>
                    <a:pt x="46226" y="688"/>
                  </a:lnTo>
                  <a:lnTo>
                    <a:pt x="46453" y="1463"/>
                  </a:lnTo>
                  <a:lnTo>
                    <a:pt x="46588" y="1463"/>
                  </a:lnTo>
                  <a:lnTo>
                    <a:pt x="46814" y="688"/>
                  </a:lnTo>
                  <a:lnTo>
                    <a:pt x="46814" y="1691"/>
                  </a:lnTo>
                  <a:lnTo>
                    <a:pt x="46949" y="1691"/>
                  </a:lnTo>
                  <a:lnTo>
                    <a:pt x="46949" y="501"/>
                  </a:lnTo>
                  <a:lnTo>
                    <a:pt x="46754" y="501"/>
                  </a:lnTo>
                  <a:lnTo>
                    <a:pt x="46520" y="1298"/>
                  </a:lnTo>
                  <a:lnTo>
                    <a:pt x="46288" y="501"/>
                  </a:lnTo>
                  <a:close/>
                  <a:moveTo>
                    <a:pt x="48141" y="501"/>
                  </a:moveTo>
                  <a:lnTo>
                    <a:pt x="48141" y="1691"/>
                  </a:lnTo>
                  <a:lnTo>
                    <a:pt x="48276" y="1691"/>
                  </a:lnTo>
                  <a:lnTo>
                    <a:pt x="48276" y="657"/>
                  </a:lnTo>
                  <a:lnTo>
                    <a:pt x="48719" y="657"/>
                  </a:lnTo>
                  <a:lnTo>
                    <a:pt x="48719" y="501"/>
                  </a:lnTo>
                  <a:close/>
                  <a:moveTo>
                    <a:pt x="48929" y="501"/>
                  </a:moveTo>
                  <a:lnTo>
                    <a:pt x="48929" y="1691"/>
                  </a:lnTo>
                  <a:lnTo>
                    <a:pt x="49064" y="1691"/>
                  </a:lnTo>
                  <a:lnTo>
                    <a:pt x="49064" y="1143"/>
                  </a:lnTo>
                  <a:lnTo>
                    <a:pt x="49501" y="1143"/>
                  </a:lnTo>
                  <a:lnTo>
                    <a:pt x="49501" y="1691"/>
                  </a:lnTo>
                  <a:lnTo>
                    <a:pt x="49636" y="1691"/>
                  </a:lnTo>
                  <a:lnTo>
                    <a:pt x="49636" y="501"/>
                  </a:lnTo>
                  <a:lnTo>
                    <a:pt x="49501" y="501"/>
                  </a:lnTo>
                  <a:lnTo>
                    <a:pt x="49501" y="987"/>
                  </a:lnTo>
                  <a:lnTo>
                    <a:pt x="49064" y="987"/>
                  </a:lnTo>
                  <a:lnTo>
                    <a:pt x="49064" y="501"/>
                  </a:lnTo>
                  <a:close/>
                  <a:moveTo>
                    <a:pt x="49910" y="501"/>
                  </a:moveTo>
                  <a:lnTo>
                    <a:pt x="49910" y="1691"/>
                  </a:lnTo>
                  <a:lnTo>
                    <a:pt x="50082" y="1691"/>
                  </a:lnTo>
                  <a:lnTo>
                    <a:pt x="50478" y="736"/>
                  </a:lnTo>
                  <a:lnTo>
                    <a:pt x="50478" y="1691"/>
                  </a:lnTo>
                  <a:lnTo>
                    <a:pt x="50612" y="1691"/>
                  </a:lnTo>
                  <a:lnTo>
                    <a:pt x="50612" y="501"/>
                  </a:lnTo>
                  <a:lnTo>
                    <a:pt x="50438" y="501"/>
                  </a:lnTo>
                  <a:lnTo>
                    <a:pt x="50044" y="1454"/>
                  </a:lnTo>
                  <a:lnTo>
                    <a:pt x="50044" y="501"/>
                  </a:lnTo>
                  <a:close/>
                  <a:moveTo>
                    <a:pt x="50791" y="501"/>
                  </a:moveTo>
                  <a:lnTo>
                    <a:pt x="50791" y="657"/>
                  </a:lnTo>
                  <a:lnTo>
                    <a:pt x="51118" y="657"/>
                  </a:lnTo>
                  <a:lnTo>
                    <a:pt x="51118" y="1691"/>
                  </a:lnTo>
                  <a:lnTo>
                    <a:pt x="51250" y="1691"/>
                  </a:lnTo>
                  <a:lnTo>
                    <a:pt x="51250" y="657"/>
                  </a:lnTo>
                  <a:lnTo>
                    <a:pt x="51577" y="657"/>
                  </a:lnTo>
                  <a:lnTo>
                    <a:pt x="51577" y="501"/>
                  </a:lnTo>
                  <a:close/>
                  <a:moveTo>
                    <a:pt x="51757" y="501"/>
                  </a:moveTo>
                  <a:lnTo>
                    <a:pt x="51757" y="1691"/>
                  </a:lnTo>
                  <a:lnTo>
                    <a:pt x="51892" y="1691"/>
                  </a:lnTo>
                  <a:lnTo>
                    <a:pt x="51892" y="1143"/>
                  </a:lnTo>
                  <a:lnTo>
                    <a:pt x="52329" y="1143"/>
                  </a:lnTo>
                  <a:lnTo>
                    <a:pt x="52329" y="1691"/>
                  </a:lnTo>
                  <a:lnTo>
                    <a:pt x="52464" y="1691"/>
                  </a:lnTo>
                  <a:lnTo>
                    <a:pt x="52464" y="501"/>
                  </a:lnTo>
                  <a:lnTo>
                    <a:pt x="52329" y="501"/>
                  </a:lnTo>
                  <a:lnTo>
                    <a:pt x="52329" y="987"/>
                  </a:lnTo>
                  <a:lnTo>
                    <a:pt x="51892" y="987"/>
                  </a:lnTo>
                  <a:lnTo>
                    <a:pt x="51892" y="501"/>
                  </a:lnTo>
                  <a:close/>
                  <a:moveTo>
                    <a:pt x="53655" y="501"/>
                  </a:moveTo>
                  <a:lnTo>
                    <a:pt x="53655" y="1691"/>
                  </a:lnTo>
                  <a:lnTo>
                    <a:pt x="53790" y="1691"/>
                  </a:lnTo>
                  <a:lnTo>
                    <a:pt x="53790" y="657"/>
                  </a:lnTo>
                  <a:lnTo>
                    <a:pt x="54233" y="657"/>
                  </a:lnTo>
                  <a:lnTo>
                    <a:pt x="54233" y="501"/>
                  </a:lnTo>
                  <a:close/>
                  <a:moveTo>
                    <a:pt x="3384" y="472"/>
                  </a:moveTo>
                  <a:cubicBezTo>
                    <a:pt x="3341" y="472"/>
                    <a:pt x="3295" y="479"/>
                    <a:pt x="3249" y="493"/>
                  </a:cubicBezTo>
                  <a:cubicBezTo>
                    <a:pt x="3203" y="507"/>
                    <a:pt x="3155" y="527"/>
                    <a:pt x="3106" y="555"/>
                  </a:cubicBezTo>
                  <a:lnTo>
                    <a:pt x="3106" y="736"/>
                  </a:lnTo>
                  <a:cubicBezTo>
                    <a:pt x="3147" y="703"/>
                    <a:pt x="3189" y="679"/>
                    <a:pt x="3234" y="662"/>
                  </a:cubicBezTo>
                  <a:cubicBezTo>
                    <a:pt x="3278" y="646"/>
                    <a:pt x="3324" y="638"/>
                    <a:pt x="3371" y="638"/>
                  </a:cubicBezTo>
                  <a:cubicBezTo>
                    <a:pt x="3444" y="638"/>
                    <a:pt x="3501" y="663"/>
                    <a:pt x="3542" y="712"/>
                  </a:cubicBezTo>
                  <a:cubicBezTo>
                    <a:pt x="3583" y="761"/>
                    <a:pt x="3603" y="831"/>
                    <a:pt x="3603" y="921"/>
                  </a:cubicBezTo>
                  <a:lnTo>
                    <a:pt x="3603" y="940"/>
                  </a:lnTo>
                  <a:lnTo>
                    <a:pt x="3414" y="940"/>
                  </a:lnTo>
                  <a:cubicBezTo>
                    <a:pt x="3292" y="940"/>
                    <a:pt x="3200" y="974"/>
                    <a:pt x="3138" y="1042"/>
                  </a:cubicBezTo>
                  <a:cubicBezTo>
                    <a:pt x="3076" y="1110"/>
                    <a:pt x="3046" y="1211"/>
                    <a:pt x="3046" y="1345"/>
                  </a:cubicBezTo>
                  <a:cubicBezTo>
                    <a:pt x="3046" y="1460"/>
                    <a:pt x="3070" y="1551"/>
                    <a:pt x="3120" y="1620"/>
                  </a:cubicBezTo>
                  <a:cubicBezTo>
                    <a:pt x="3169" y="1688"/>
                    <a:pt x="3236" y="1722"/>
                    <a:pt x="3320" y="1722"/>
                  </a:cubicBezTo>
                  <a:cubicBezTo>
                    <a:pt x="3386" y="1722"/>
                    <a:pt x="3442" y="1705"/>
                    <a:pt x="3488" y="1671"/>
                  </a:cubicBezTo>
                  <a:cubicBezTo>
                    <a:pt x="3534" y="1636"/>
                    <a:pt x="3573" y="1583"/>
                    <a:pt x="3603" y="1511"/>
                  </a:cubicBezTo>
                  <a:lnTo>
                    <a:pt x="3603" y="1691"/>
                  </a:lnTo>
                  <a:lnTo>
                    <a:pt x="3738" y="1691"/>
                  </a:lnTo>
                  <a:lnTo>
                    <a:pt x="3738" y="1012"/>
                  </a:lnTo>
                  <a:cubicBezTo>
                    <a:pt x="3738" y="831"/>
                    <a:pt x="3709" y="695"/>
                    <a:pt x="3650" y="606"/>
                  </a:cubicBezTo>
                  <a:cubicBezTo>
                    <a:pt x="3592" y="517"/>
                    <a:pt x="3503" y="472"/>
                    <a:pt x="3384" y="472"/>
                  </a:cubicBezTo>
                  <a:close/>
                  <a:moveTo>
                    <a:pt x="6102" y="472"/>
                  </a:moveTo>
                  <a:cubicBezTo>
                    <a:pt x="5985" y="472"/>
                    <a:pt x="5893" y="527"/>
                    <a:pt x="5826" y="638"/>
                  </a:cubicBezTo>
                  <a:cubicBezTo>
                    <a:pt x="5760" y="749"/>
                    <a:pt x="5726" y="902"/>
                    <a:pt x="5726" y="1097"/>
                  </a:cubicBezTo>
                  <a:cubicBezTo>
                    <a:pt x="5726" y="1292"/>
                    <a:pt x="5760" y="1445"/>
                    <a:pt x="5826" y="1556"/>
                  </a:cubicBezTo>
                  <a:cubicBezTo>
                    <a:pt x="5893" y="1667"/>
                    <a:pt x="5985" y="1722"/>
                    <a:pt x="6102" y="1722"/>
                  </a:cubicBezTo>
                  <a:cubicBezTo>
                    <a:pt x="6220" y="1722"/>
                    <a:pt x="6312" y="1667"/>
                    <a:pt x="6378" y="1556"/>
                  </a:cubicBezTo>
                  <a:cubicBezTo>
                    <a:pt x="6445" y="1445"/>
                    <a:pt x="6479" y="1292"/>
                    <a:pt x="6479" y="1097"/>
                  </a:cubicBezTo>
                  <a:cubicBezTo>
                    <a:pt x="6479" y="902"/>
                    <a:pt x="6445" y="749"/>
                    <a:pt x="6378" y="638"/>
                  </a:cubicBezTo>
                  <a:cubicBezTo>
                    <a:pt x="6312" y="527"/>
                    <a:pt x="6220" y="472"/>
                    <a:pt x="6102" y="472"/>
                  </a:cubicBezTo>
                  <a:close/>
                  <a:moveTo>
                    <a:pt x="7055" y="472"/>
                  </a:moveTo>
                  <a:cubicBezTo>
                    <a:pt x="6927" y="472"/>
                    <a:pt x="6827" y="528"/>
                    <a:pt x="6753" y="639"/>
                  </a:cubicBezTo>
                  <a:cubicBezTo>
                    <a:pt x="6680" y="750"/>
                    <a:pt x="6643" y="903"/>
                    <a:pt x="6643" y="1097"/>
                  </a:cubicBezTo>
                  <a:cubicBezTo>
                    <a:pt x="6643" y="1289"/>
                    <a:pt x="6680" y="1441"/>
                    <a:pt x="6752" y="1553"/>
                  </a:cubicBezTo>
                  <a:cubicBezTo>
                    <a:pt x="6825" y="1666"/>
                    <a:pt x="6923" y="1722"/>
                    <a:pt x="7047" y="1722"/>
                  </a:cubicBezTo>
                  <a:cubicBezTo>
                    <a:pt x="7092" y="1722"/>
                    <a:pt x="7135" y="1716"/>
                    <a:pt x="7175" y="1703"/>
                  </a:cubicBezTo>
                  <a:cubicBezTo>
                    <a:pt x="7215" y="1690"/>
                    <a:pt x="7254" y="1671"/>
                    <a:pt x="7292" y="1646"/>
                  </a:cubicBezTo>
                  <a:lnTo>
                    <a:pt x="7292" y="1465"/>
                  </a:lnTo>
                  <a:cubicBezTo>
                    <a:pt x="7254" y="1495"/>
                    <a:pt x="7215" y="1518"/>
                    <a:pt x="7177" y="1534"/>
                  </a:cubicBezTo>
                  <a:cubicBezTo>
                    <a:pt x="7139" y="1549"/>
                    <a:pt x="7100" y="1556"/>
                    <a:pt x="7061" y="1556"/>
                  </a:cubicBezTo>
                  <a:cubicBezTo>
                    <a:pt x="6974" y="1556"/>
                    <a:pt x="6906" y="1516"/>
                    <a:pt x="6858" y="1436"/>
                  </a:cubicBezTo>
                  <a:cubicBezTo>
                    <a:pt x="6809" y="1355"/>
                    <a:pt x="6785" y="1242"/>
                    <a:pt x="6785" y="1097"/>
                  </a:cubicBezTo>
                  <a:cubicBezTo>
                    <a:pt x="6785" y="952"/>
                    <a:pt x="6809" y="839"/>
                    <a:pt x="6858" y="759"/>
                  </a:cubicBezTo>
                  <a:cubicBezTo>
                    <a:pt x="6906" y="678"/>
                    <a:pt x="6974" y="638"/>
                    <a:pt x="7061" y="638"/>
                  </a:cubicBezTo>
                  <a:cubicBezTo>
                    <a:pt x="7100" y="638"/>
                    <a:pt x="7139" y="646"/>
                    <a:pt x="7177" y="661"/>
                  </a:cubicBezTo>
                  <a:cubicBezTo>
                    <a:pt x="7215" y="676"/>
                    <a:pt x="7254" y="699"/>
                    <a:pt x="7292" y="729"/>
                  </a:cubicBezTo>
                  <a:lnTo>
                    <a:pt x="7292" y="547"/>
                  </a:lnTo>
                  <a:cubicBezTo>
                    <a:pt x="7255" y="522"/>
                    <a:pt x="7216" y="503"/>
                    <a:pt x="7177" y="491"/>
                  </a:cubicBezTo>
                  <a:cubicBezTo>
                    <a:pt x="7137" y="478"/>
                    <a:pt x="7097" y="472"/>
                    <a:pt x="7055" y="472"/>
                  </a:cubicBezTo>
                  <a:close/>
                  <a:moveTo>
                    <a:pt x="10565" y="472"/>
                  </a:moveTo>
                  <a:cubicBezTo>
                    <a:pt x="10522" y="472"/>
                    <a:pt x="10476" y="479"/>
                    <a:pt x="10430" y="493"/>
                  </a:cubicBezTo>
                  <a:cubicBezTo>
                    <a:pt x="10384" y="507"/>
                    <a:pt x="10336" y="527"/>
                    <a:pt x="10287" y="555"/>
                  </a:cubicBezTo>
                  <a:lnTo>
                    <a:pt x="10287" y="736"/>
                  </a:lnTo>
                  <a:cubicBezTo>
                    <a:pt x="10328" y="703"/>
                    <a:pt x="10370" y="679"/>
                    <a:pt x="10415" y="662"/>
                  </a:cubicBezTo>
                  <a:cubicBezTo>
                    <a:pt x="10459" y="646"/>
                    <a:pt x="10505" y="638"/>
                    <a:pt x="10552" y="638"/>
                  </a:cubicBezTo>
                  <a:cubicBezTo>
                    <a:pt x="10625" y="638"/>
                    <a:pt x="10682" y="663"/>
                    <a:pt x="10723" y="712"/>
                  </a:cubicBezTo>
                  <a:cubicBezTo>
                    <a:pt x="10764" y="761"/>
                    <a:pt x="10784" y="831"/>
                    <a:pt x="10784" y="921"/>
                  </a:cubicBezTo>
                  <a:lnTo>
                    <a:pt x="10784" y="940"/>
                  </a:lnTo>
                  <a:lnTo>
                    <a:pt x="10595" y="940"/>
                  </a:lnTo>
                  <a:cubicBezTo>
                    <a:pt x="10473" y="940"/>
                    <a:pt x="10381" y="974"/>
                    <a:pt x="10319" y="1042"/>
                  </a:cubicBezTo>
                  <a:cubicBezTo>
                    <a:pt x="10257" y="1110"/>
                    <a:pt x="10227" y="1211"/>
                    <a:pt x="10227" y="1345"/>
                  </a:cubicBezTo>
                  <a:cubicBezTo>
                    <a:pt x="10227" y="1460"/>
                    <a:pt x="10251" y="1551"/>
                    <a:pt x="10301" y="1620"/>
                  </a:cubicBezTo>
                  <a:cubicBezTo>
                    <a:pt x="10350" y="1688"/>
                    <a:pt x="10417" y="1722"/>
                    <a:pt x="10501" y="1722"/>
                  </a:cubicBezTo>
                  <a:cubicBezTo>
                    <a:pt x="10567" y="1722"/>
                    <a:pt x="10623" y="1705"/>
                    <a:pt x="10669" y="1671"/>
                  </a:cubicBezTo>
                  <a:cubicBezTo>
                    <a:pt x="10715" y="1636"/>
                    <a:pt x="10754" y="1583"/>
                    <a:pt x="10784" y="1511"/>
                  </a:cubicBezTo>
                  <a:lnTo>
                    <a:pt x="10784" y="1691"/>
                  </a:lnTo>
                  <a:lnTo>
                    <a:pt x="10919" y="1691"/>
                  </a:lnTo>
                  <a:lnTo>
                    <a:pt x="10919" y="1012"/>
                  </a:lnTo>
                  <a:cubicBezTo>
                    <a:pt x="10919" y="831"/>
                    <a:pt x="10890" y="695"/>
                    <a:pt x="10831" y="606"/>
                  </a:cubicBezTo>
                  <a:cubicBezTo>
                    <a:pt x="10773" y="517"/>
                    <a:pt x="10684" y="472"/>
                    <a:pt x="10565" y="472"/>
                  </a:cubicBezTo>
                  <a:close/>
                  <a:moveTo>
                    <a:pt x="13480" y="472"/>
                  </a:moveTo>
                  <a:cubicBezTo>
                    <a:pt x="13363" y="472"/>
                    <a:pt x="13271" y="527"/>
                    <a:pt x="13204" y="638"/>
                  </a:cubicBezTo>
                  <a:cubicBezTo>
                    <a:pt x="13138" y="749"/>
                    <a:pt x="13104" y="902"/>
                    <a:pt x="13104" y="1097"/>
                  </a:cubicBezTo>
                  <a:cubicBezTo>
                    <a:pt x="13104" y="1292"/>
                    <a:pt x="13138" y="1445"/>
                    <a:pt x="13204" y="1556"/>
                  </a:cubicBezTo>
                  <a:cubicBezTo>
                    <a:pt x="13271" y="1667"/>
                    <a:pt x="13363" y="1722"/>
                    <a:pt x="13480" y="1722"/>
                  </a:cubicBezTo>
                  <a:cubicBezTo>
                    <a:pt x="13598" y="1722"/>
                    <a:pt x="13690" y="1667"/>
                    <a:pt x="13756" y="1556"/>
                  </a:cubicBezTo>
                  <a:cubicBezTo>
                    <a:pt x="13823" y="1445"/>
                    <a:pt x="13857" y="1292"/>
                    <a:pt x="13857" y="1097"/>
                  </a:cubicBezTo>
                  <a:cubicBezTo>
                    <a:pt x="13857" y="902"/>
                    <a:pt x="13823" y="749"/>
                    <a:pt x="13756" y="638"/>
                  </a:cubicBezTo>
                  <a:cubicBezTo>
                    <a:pt x="13690" y="527"/>
                    <a:pt x="13598" y="472"/>
                    <a:pt x="13480" y="472"/>
                  </a:cubicBezTo>
                  <a:close/>
                  <a:moveTo>
                    <a:pt x="17738" y="472"/>
                  </a:moveTo>
                  <a:cubicBezTo>
                    <a:pt x="17621" y="472"/>
                    <a:pt x="17532" y="522"/>
                    <a:pt x="17471" y="623"/>
                  </a:cubicBezTo>
                  <a:cubicBezTo>
                    <a:pt x="17411" y="724"/>
                    <a:pt x="17376" y="841"/>
                    <a:pt x="17366" y="976"/>
                  </a:cubicBezTo>
                  <a:lnTo>
                    <a:pt x="17210" y="976"/>
                  </a:lnTo>
                  <a:lnTo>
                    <a:pt x="17210" y="501"/>
                  </a:lnTo>
                  <a:lnTo>
                    <a:pt x="17076" y="501"/>
                  </a:lnTo>
                  <a:lnTo>
                    <a:pt x="17076" y="1691"/>
                  </a:lnTo>
                  <a:lnTo>
                    <a:pt x="17210" y="1691"/>
                  </a:lnTo>
                  <a:lnTo>
                    <a:pt x="17210" y="1138"/>
                  </a:lnTo>
                  <a:lnTo>
                    <a:pt x="17363" y="1138"/>
                  </a:lnTo>
                  <a:cubicBezTo>
                    <a:pt x="17367" y="1313"/>
                    <a:pt x="17401" y="1455"/>
                    <a:pt x="17466" y="1562"/>
                  </a:cubicBezTo>
                  <a:cubicBezTo>
                    <a:pt x="17530" y="1669"/>
                    <a:pt x="17621" y="1722"/>
                    <a:pt x="17738" y="1722"/>
                  </a:cubicBezTo>
                  <a:cubicBezTo>
                    <a:pt x="17855" y="1722"/>
                    <a:pt x="17947" y="1667"/>
                    <a:pt x="18014" y="1556"/>
                  </a:cubicBezTo>
                  <a:cubicBezTo>
                    <a:pt x="18081" y="1445"/>
                    <a:pt x="18114" y="1292"/>
                    <a:pt x="18114" y="1097"/>
                  </a:cubicBezTo>
                  <a:cubicBezTo>
                    <a:pt x="18114" y="902"/>
                    <a:pt x="18081" y="749"/>
                    <a:pt x="18014" y="638"/>
                  </a:cubicBezTo>
                  <a:cubicBezTo>
                    <a:pt x="17947" y="527"/>
                    <a:pt x="17855" y="472"/>
                    <a:pt x="17738" y="472"/>
                  </a:cubicBezTo>
                  <a:close/>
                  <a:moveTo>
                    <a:pt x="19553" y="472"/>
                  </a:moveTo>
                  <a:cubicBezTo>
                    <a:pt x="19430" y="472"/>
                    <a:pt x="19332" y="529"/>
                    <a:pt x="19260" y="644"/>
                  </a:cubicBezTo>
                  <a:cubicBezTo>
                    <a:pt x="19187" y="758"/>
                    <a:pt x="19151" y="913"/>
                    <a:pt x="19151" y="1108"/>
                  </a:cubicBezTo>
                  <a:cubicBezTo>
                    <a:pt x="19151" y="1296"/>
                    <a:pt x="19189" y="1446"/>
                    <a:pt x="19266" y="1556"/>
                  </a:cubicBezTo>
                  <a:cubicBezTo>
                    <a:pt x="19342" y="1667"/>
                    <a:pt x="19446" y="1722"/>
                    <a:pt x="19576" y="1722"/>
                  </a:cubicBezTo>
                  <a:cubicBezTo>
                    <a:pt x="19629" y="1722"/>
                    <a:pt x="19680" y="1714"/>
                    <a:pt x="19731" y="1699"/>
                  </a:cubicBezTo>
                  <a:cubicBezTo>
                    <a:pt x="19782" y="1683"/>
                    <a:pt x="19831" y="1661"/>
                    <a:pt x="19880" y="1631"/>
                  </a:cubicBezTo>
                  <a:lnTo>
                    <a:pt x="19880" y="1446"/>
                  </a:lnTo>
                  <a:cubicBezTo>
                    <a:pt x="19832" y="1483"/>
                    <a:pt x="19784" y="1510"/>
                    <a:pt x="19735" y="1529"/>
                  </a:cubicBezTo>
                  <a:cubicBezTo>
                    <a:pt x="19686" y="1547"/>
                    <a:pt x="19636" y="1556"/>
                    <a:pt x="19585" y="1556"/>
                  </a:cubicBezTo>
                  <a:cubicBezTo>
                    <a:pt x="19495" y="1556"/>
                    <a:pt x="19426" y="1521"/>
                    <a:pt x="19376" y="1451"/>
                  </a:cubicBezTo>
                  <a:cubicBezTo>
                    <a:pt x="19326" y="1380"/>
                    <a:pt x="19298" y="1278"/>
                    <a:pt x="19292" y="1143"/>
                  </a:cubicBezTo>
                  <a:lnTo>
                    <a:pt x="19911" y="1143"/>
                  </a:lnTo>
                  <a:lnTo>
                    <a:pt x="19911" y="1047"/>
                  </a:lnTo>
                  <a:cubicBezTo>
                    <a:pt x="19911" y="870"/>
                    <a:pt x="19879" y="730"/>
                    <a:pt x="19815" y="627"/>
                  </a:cubicBezTo>
                  <a:cubicBezTo>
                    <a:pt x="19751" y="524"/>
                    <a:pt x="19663" y="472"/>
                    <a:pt x="19553" y="472"/>
                  </a:cubicBezTo>
                  <a:close/>
                  <a:moveTo>
                    <a:pt x="22352" y="472"/>
                  </a:moveTo>
                  <a:cubicBezTo>
                    <a:pt x="22309" y="472"/>
                    <a:pt x="22263" y="479"/>
                    <a:pt x="22217" y="493"/>
                  </a:cubicBezTo>
                  <a:cubicBezTo>
                    <a:pt x="22171" y="507"/>
                    <a:pt x="22123" y="527"/>
                    <a:pt x="22074" y="555"/>
                  </a:cubicBezTo>
                  <a:lnTo>
                    <a:pt x="22074" y="736"/>
                  </a:lnTo>
                  <a:cubicBezTo>
                    <a:pt x="22115" y="703"/>
                    <a:pt x="22157" y="679"/>
                    <a:pt x="22202" y="662"/>
                  </a:cubicBezTo>
                  <a:cubicBezTo>
                    <a:pt x="22246" y="646"/>
                    <a:pt x="22292" y="638"/>
                    <a:pt x="22339" y="638"/>
                  </a:cubicBezTo>
                  <a:cubicBezTo>
                    <a:pt x="22412" y="638"/>
                    <a:pt x="22469" y="663"/>
                    <a:pt x="22510" y="712"/>
                  </a:cubicBezTo>
                  <a:cubicBezTo>
                    <a:pt x="22551" y="761"/>
                    <a:pt x="22571" y="831"/>
                    <a:pt x="22571" y="921"/>
                  </a:cubicBezTo>
                  <a:lnTo>
                    <a:pt x="22571" y="940"/>
                  </a:lnTo>
                  <a:lnTo>
                    <a:pt x="22382" y="940"/>
                  </a:lnTo>
                  <a:cubicBezTo>
                    <a:pt x="22260" y="940"/>
                    <a:pt x="22168" y="974"/>
                    <a:pt x="22106" y="1042"/>
                  </a:cubicBezTo>
                  <a:cubicBezTo>
                    <a:pt x="22044" y="1110"/>
                    <a:pt x="22014" y="1211"/>
                    <a:pt x="22014" y="1345"/>
                  </a:cubicBezTo>
                  <a:cubicBezTo>
                    <a:pt x="22014" y="1460"/>
                    <a:pt x="22038" y="1551"/>
                    <a:pt x="22088" y="1620"/>
                  </a:cubicBezTo>
                  <a:cubicBezTo>
                    <a:pt x="22137" y="1688"/>
                    <a:pt x="22204" y="1722"/>
                    <a:pt x="22288" y="1722"/>
                  </a:cubicBezTo>
                  <a:cubicBezTo>
                    <a:pt x="22354" y="1722"/>
                    <a:pt x="22410" y="1705"/>
                    <a:pt x="22456" y="1671"/>
                  </a:cubicBezTo>
                  <a:cubicBezTo>
                    <a:pt x="22502" y="1636"/>
                    <a:pt x="22541" y="1583"/>
                    <a:pt x="22571" y="1511"/>
                  </a:cubicBezTo>
                  <a:lnTo>
                    <a:pt x="22571" y="1691"/>
                  </a:lnTo>
                  <a:lnTo>
                    <a:pt x="22706" y="1691"/>
                  </a:lnTo>
                  <a:lnTo>
                    <a:pt x="22706" y="1012"/>
                  </a:lnTo>
                  <a:cubicBezTo>
                    <a:pt x="22706" y="831"/>
                    <a:pt x="22677" y="695"/>
                    <a:pt x="22618" y="606"/>
                  </a:cubicBezTo>
                  <a:cubicBezTo>
                    <a:pt x="22560" y="517"/>
                    <a:pt x="22471" y="472"/>
                    <a:pt x="22352" y="472"/>
                  </a:cubicBezTo>
                  <a:close/>
                  <a:moveTo>
                    <a:pt x="25552" y="472"/>
                  </a:moveTo>
                  <a:cubicBezTo>
                    <a:pt x="25435" y="472"/>
                    <a:pt x="25343" y="527"/>
                    <a:pt x="25276" y="638"/>
                  </a:cubicBezTo>
                  <a:cubicBezTo>
                    <a:pt x="25210" y="749"/>
                    <a:pt x="25176" y="902"/>
                    <a:pt x="25176" y="1097"/>
                  </a:cubicBezTo>
                  <a:cubicBezTo>
                    <a:pt x="25176" y="1292"/>
                    <a:pt x="25210" y="1445"/>
                    <a:pt x="25276" y="1556"/>
                  </a:cubicBezTo>
                  <a:cubicBezTo>
                    <a:pt x="25343" y="1667"/>
                    <a:pt x="25435" y="1722"/>
                    <a:pt x="25552" y="1722"/>
                  </a:cubicBezTo>
                  <a:cubicBezTo>
                    <a:pt x="25670" y="1722"/>
                    <a:pt x="25762" y="1667"/>
                    <a:pt x="25828" y="1556"/>
                  </a:cubicBezTo>
                  <a:cubicBezTo>
                    <a:pt x="25895" y="1445"/>
                    <a:pt x="25929" y="1292"/>
                    <a:pt x="25929" y="1097"/>
                  </a:cubicBezTo>
                  <a:cubicBezTo>
                    <a:pt x="25929" y="902"/>
                    <a:pt x="25895" y="749"/>
                    <a:pt x="25828" y="638"/>
                  </a:cubicBezTo>
                  <a:cubicBezTo>
                    <a:pt x="25762" y="527"/>
                    <a:pt x="25670" y="472"/>
                    <a:pt x="25552" y="472"/>
                  </a:cubicBezTo>
                  <a:close/>
                  <a:moveTo>
                    <a:pt x="27600" y="472"/>
                  </a:moveTo>
                  <a:cubicBezTo>
                    <a:pt x="27483" y="472"/>
                    <a:pt x="27391" y="527"/>
                    <a:pt x="27324" y="638"/>
                  </a:cubicBezTo>
                  <a:cubicBezTo>
                    <a:pt x="27258" y="749"/>
                    <a:pt x="27224" y="902"/>
                    <a:pt x="27224" y="1097"/>
                  </a:cubicBezTo>
                  <a:cubicBezTo>
                    <a:pt x="27224" y="1292"/>
                    <a:pt x="27258" y="1445"/>
                    <a:pt x="27324" y="1556"/>
                  </a:cubicBezTo>
                  <a:cubicBezTo>
                    <a:pt x="27391" y="1667"/>
                    <a:pt x="27483" y="1722"/>
                    <a:pt x="27600" y="1722"/>
                  </a:cubicBezTo>
                  <a:cubicBezTo>
                    <a:pt x="27718" y="1722"/>
                    <a:pt x="27810" y="1667"/>
                    <a:pt x="27876" y="1556"/>
                  </a:cubicBezTo>
                  <a:cubicBezTo>
                    <a:pt x="27943" y="1445"/>
                    <a:pt x="27977" y="1292"/>
                    <a:pt x="27977" y="1097"/>
                  </a:cubicBezTo>
                  <a:cubicBezTo>
                    <a:pt x="27977" y="902"/>
                    <a:pt x="27943" y="749"/>
                    <a:pt x="27876" y="638"/>
                  </a:cubicBezTo>
                  <a:cubicBezTo>
                    <a:pt x="27810" y="527"/>
                    <a:pt x="27718" y="472"/>
                    <a:pt x="27600" y="472"/>
                  </a:cubicBezTo>
                  <a:close/>
                  <a:moveTo>
                    <a:pt x="30227" y="472"/>
                  </a:moveTo>
                  <a:cubicBezTo>
                    <a:pt x="30184" y="472"/>
                    <a:pt x="30138" y="479"/>
                    <a:pt x="30092" y="493"/>
                  </a:cubicBezTo>
                  <a:cubicBezTo>
                    <a:pt x="30046" y="507"/>
                    <a:pt x="29998" y="527"/>
                    <a:pt x="29949" y="555"/>
                  </a:cubicBezTo>
                  <a:lnTo>
                    <a:pt x="29949" y="736"/>
                  </a:lnTo>
                  <a:cubicBezTo>
                    <a:pt x="29990" y="703"/>
                    <a:pt x="30032" y="679"/>
                    <a:pt x="30077" y="662"/>
                  </a:cubicBezTo>
                  <a:cubicBezTo>
                    <a:pt x="30121" y="646"/>
                    <a:pt x="30167" y="638"/>
                    <a:pt x="30214" y="638"/>
                  </a:cubicBezTo>
                  <a:cubicBezTo>
                    <a:pt x="30287" y="638"/>
                    <a:pt x="30344" y="663"/>
                    <a:pt x="30385" y="712"/>
                  </a:cubicBezTo>
                  <a:cubicBezTo>
                    <a:pt x="30426" y="761"/>
                    <a:pt x="30446" y="831"/>
                    <a:pt x="30446" y="921"/>
                  </a:cubicBezTo>
                  <a:lnTo>
                    <a:pt x="30446" y="940"/>
                  </a:lnTo>
                  <a:lnTo>
                    <a:pt x="30257" y="940"/>
                  </a:lnTo>
                  <a:cubicBezTo>
                    <a:pt x="30135" y="940"/>
                    <a:pt x="30043" y="974"/>
                    <a:pt x="29981" y="1042"/>
                  </a:cubicBezTo>
                  <a:cubicBezTo>
                    <a:pt x="29919" y="1110"/>
                    <a:pt x="29889" y="1211"/>
                    <a:pt x="29889" y="1345"/>
                  </a:cubicBezTo>
                  <a:cubicBezTo>
                    <a:pt x="29889" y="1460"/>
                    <a:pt x="29913" y="1551"/>
                    <a:pt x="29963" y="1620"/>
                  </a:cubicBezTo>
                  <a:cubicBezTo>
                    <a:pt x="30012" y="1688"/>
                    <a:pt x="30079" y="1722"/>
                    <a:pt x="30163" y="1722"/>
                  </a:cubicBezTo>
                  <a:cubicBezTo>
                    <a:pt x="30229" y="1722"/>
                    <a:pt x="30285" y="1705"/>
                    <a:pt x="30331" y="1671"/>
                  </a:cubicBezTo>
                  <a:cubicBezTo>
                    <a:pt x="30377" y="1636"/>
                    <a:pt x="30416" y="1583"/>
                    <a:pt x="30446" y="1511"/>
                  </a:cubicBezTo>
                  <a:lnTo>
                    <a:pt x="30446" y="1691"/>
                  </a:lnTo>
                  <a:lnTo>
                    <a:pt x="30581" y="1691"/>
                  </a:lnTo>
                  <a:lnTo>
                    <a:pt x="30581" y="1012"/>
                  </a:lnTo>
                  <a:cubicBezTo>
                    <a:pt x="30581" y="831"/>
                    <a:pt x="30552" y="695"/>
                    <a:pt x="30493" y="606"/>
                  </a:cubicBezTo>
                  <a:cubicBezTo>
                    <a:pt x="30435" y="517"/>
                    <a:pt x="30346" y="472"/>
                    <a:pt x="30227" y="472"/>
                  </a:cubicBezTo>
                  <a:close/>
                  <a:moveTo>
                    <a:pt x="35285" y="472"/>
                  </a:moveTo>
                  <a:cubicBezTo>
                    <a:pt x="35168" y="472"/>
                    <a:pt x="35076" y="527"/>
                    <a:pt x="35009" y="638"/>
                  </a:cubicBezTo>
                  <a:cubicBezTo>
                    <a:pt x="34943" y="749"/>
                    <a:pt x="34909" y="902"/>
                    <a:pt x="34909" y="1097"/>
                  </a:cubicBezTo>
                  <a:cubicBezTo>
                    <a:pt x="34909" y="1292"/>
                    <a:pt x="34943" y="1445"/>
                    <a:pt x="35009" y="1556"/>
                  </a:cubicBezTo>
                  <a:cubicBezTo>
                    <a:pt x="35076" y="1667"/>
                    <a:pt x="35168" y="1722"/>
                    <a:pt x="35285" y="1722"/>
                  </a:cubicBezTo>
                  <a:cubicBezTo>
                    <a:pt x="35403" y="1722"/>
                    <a:pt x="35495" y="1667"/>
                    <a:pt x="35561" y="1556"/>
                  </a:cubicBezTo>
                  <a:cubicBezTo>
                    <a:pt x="35628" y="1445"/>
                    <a:pt x="35662" y="1292"/>
                    <a:pt x="35662" y="1097"/>
                  </a:cubicBezTo>
                  <a:cubicBezTo>
                    <a:pt x="35662" y="902"/>
                    <a:pt x="35628" y="749"/>
                    <a:pt x="35561" y="638"/>
                  </a:cubicBezTo>
                  <a:cubicBezTo>
                    <a:pt x="35495" y="527"/>
                    <a:pt x="35403" y="472"/>
                    <a:pt x="35285" y="472"/>
                  </a:cubicBezTo>
                  <a:close/>
                  <a:moveTo>
                    <a:pt x="37075" y="472"/>
                  </a:moveTo>
                  <a:cubicBezTo>
                    <a:pt x="36958" y="472"/>
                    <a:pt x="36866" y="527"/>
                    <a:pt x="36799" y="638"/>
                  </a:cubicBezTo>
                  <a:cubicBezTo>
                    <a:pt x="36733" y="749"/>
                    <a:pt x="36699" y="902"/>
                    <a:pt x="36699" y="1097"/>
                  </a:cubicBezTo>
                  <a:cubicBezTo>
                    <a:pt x="36699" y="1292"/>
                    <a:pt x="36733" y="1445"/>
                    <a:pt x="36799" y="1556"/>
                  </a:cubicBezTo>
                  <a:cubicBezTo>
                    <a:pt x="36866" y="1667"/>
                    <a:pt x="36958" y="1722"/>
                    <a:pt x="37075" y="1722"/>
                  </a:cubicBezTo>
                  <a:cubicBezTo>
                    <a:pt x="37193" y="1722"/>
                    <a:pt x="37285" y="1667"/>
                    <a:pt x="37351" y="1556"/>
                  </a:cubicBezTo>
                  <a:cubicBezTo>
                    <a:pt x="37418" y="1445"/>
                    <a:pt x="37452" y="1292"/>
                    <a:pt x="37452" y="1097"/>
                  </a:cubicBezTo>
                  <a:cubicBezTo>
                    <a:pt x="37452" y="902"/>
                    <a:pt x="37418" y="749"/>
                    <a:pt x="37351" y="638"/>
                  </a:cubicBezTo>
                  <a:cubicBezTo>
                    <a:pt x="37285" y="527"/>
                    <a:pt x="37193" y="472"/>
                    <a:pt x="37075" y="472"/>
                  </a:cubicBezTo>
                  <a:close/>
                  <a:moveTo>
                    <a:pt x="38277" y="0"/>
                  </a:moveTo>
                  <a:cubicBezTo>
                    <a:pt x="38251" y="12"/>
                    <a:pt x="38208" y="19"/>
                    <a:pt x="38148" y="19"/>
                  </a:cubicBezTo>
                  <a:cubicBezTo>
                    <a:pt x="38020" y="21"/>
                    <a:pt x="37917" y="50"/>
                    <a:pt x="37840" y="107"/>
                  </a:cubicBezTo>
                  <a:cubicBezTo>
                    <a:pt x="37763" y="163"/>
                    <a:pt x="37702" y="257"/>
                    <a:pt x="37658" y="388"/>
                  </a:cubicBezTo>
                  <a:cubicBezTo>
                    <a:pt x="37630" y="472"/>
                    <a:pt x="37616" y="570"/>
                    <a:pt x="37616" y="684"/>
                  </a:cubicBezTo>
                  <a:cubicBezTo>
                    <a:pt x="37616" y="713"/>
                    <a:pt x="37617" y="769"/>
                    <a:pt x="37619" y="854"/>
                  </a:cubicBezTo>
                  <a:lnTo>
                    <a:pt x="37624" y="1097"/>
                  </a:lnTo>
                  <a:cubicBezTo>
                    <a:pt x="37627" y="1298"/>
                    <a:pt x="37661" y="1453"/>
                    <a:pt x="37726" y="1561"/>
                  </a:cubicBezTo>
                  <a:cubicBezTo>
                    <a:pt x="37791" y="1668"/>
                    <a:pt x="37882" y="1722"/>
                    <a:pt x="38000" y="1722"/>
                  </a:cubicBezTo>
                  <a:cubicBezTo>
                    <a:pt x="38117" y="1722"/>
                    <a:pt x="38209" y="1667"/>
                    <a:pt x="38276" y="1556"/>
                  </a:cubicBezTo>
                  <a:cubicBezTo>
                    <a:pt x="38343" y="1445"/>
                    <a:pt x="38376" y="1292"/>
                    <a:pt x="38376" y="1097"/>
                  </a:cubicBezTo>
                  <a:cubicBezTo>
                    <a:pt x="38376" y="902"/>
                    <a:pt x="38343" y="749"/>
                    <a:pt x="38276" y="638"/>
                  </a:cubicBezTo>
                  <a:cubicBezTo>
                    <a:pt x="38209" y="527"/>
                    <a:pt x="38117" y="472"/>
                    <a:pt x="38000" y="472"/>
                  </a:cubicBezTo>
                  <a:cubicBezTo>
                    <a:pt x="37897" y="472"/>
                    <a:pt x="37814" y="514"/>
                    <a:pt x="37750" y="599"/>
                  </a:cubicBezTo>
                  <a:lnTo>
                    <a:pt x="37755" y="539"/>
                  </a:lnTo>
                  <a:cubicBezTo>
                    <a:pt x="37765" y="431"/>
                    <a:pt x="37818" y="335"/>
                    <a:pt x="37915" y="252"/>
                  </a:cubicBezTo>
                  <a:cubicBezTo>
                    <a:pt x="37952" y="221"/>
                    <a:pt x="38001" y="202"/>
                    <a:pt x="38063" y="196"/>
                  </a:cubicBezTo>
                  <a:lnTo>
                    <a:pt x="38246" y="178"/>
                  </a:lnTo>
                  <a:cubicBezTo>
                    <a:pt x="38268" y="177"/>
                    <a:pt x="38291" y="170"/>
                    <a:pt x="38314" y="155"/>
                  </a:cubicBezTo>
                  <a:lnTo>
                    <a:pt x="38277" y="0"/>
                  </a:lnTo>
                  <a:close/>
                  <a:moveTo>
                    <a:pt x="39839" y="472"/>
                  </a:moveTo>
                  <a:cubicBezTo>
                    <a:pt x="39796" y="472"/>
                    <a:pt x="39750" y="479"/>
                    <a:pt x="39704" y="493"/>
                  </a:cubicBezTo>
                  <a:cubicBezTo>
                    <a:pt x="39658" y="507"/>
                    <a:pt x="39610" y="527"/>
                    <a:pt x="39561" y="555"/>
                  </a:cubicBezTo>
                  <a:lnTo>
                    <a:pt x="39561" y="736"/>
                  </a:lnTo>
                  <a:cubicBezTo>
                    <a:pt x="39602" y="703"/>
                    <a:pt x="39644" y="679"/>
                    <a:pt x="39689" y="662"/>
                  </a:cubicBezTo>
                  <a:cubicBezTo>
                    <a:pt x="39733" y="646"/>
                    <a:pt x="39779" y="638"/>
                    <a:pt x="39826" y="638"/>
                  </a:cubicBezTo>
                  <a:cubicBezTo>
                    <a:pt x="39899" y="638"/>
                    <a:pt x="39956" y="663"/>
                    <a:pt x="39997" y="712"/>
                  </a:cubicBezTo>
                  <a:cubicBezTo>
                    <a:pt x="40038" y="761"/>
                    <a:pt x="40058" y="831"/>
                    <a:pt x="40058" y="921"/>
                  </a:cubicBezTo>
                  <a:lnTo>
                    <a:pt x="40058" y="940"/>
                  </a:lnTo>
                  <a:lnTo>
                    <a:pt x="39869" y="940"/>
                  </a:lnTo>
                  <a:cubicBezTo>
                    <a:pt x="39747" y="940"/>
                    <a:pt x="39655" y="974"/>
                    <a:pt x="39593" y="1042"/>
                  </a:cubicBezTo>
                  <a:cubicBezTo>
                    <a:pt x="39531" y="1110"/>
                    <a:pt x="39501" y="1211"/>
                    <a:pt x="39501" y="1345"/>
                  </a:cubicBezTo>
                  <a:cubicBezTo>
                    <a:pt x="39501" y="1460"/>
                    <a:pt x="39525" y="1551"/>
                    <a:pt x="39575" y="1620"/>
                  </a:cubicBezTo>
                  <a:cubicBezTo>
                    <a:pt x="39624" y="1688"/>
                    <a:pt x="39691" y="1722"/>
                    <a:pt x="39775" y="1722"/>
                  </a:cubicBezTo>
                  <a:cubicBezTo>
                    <a:pt x="39841" y="1722"/>
                    <a:pt x="39898" y="1705"/>
                    <a:pt x="39943" y="1671"/>
                  </a:cubicBezTo>
                  <a:cubicBezTo>
                    <a:pt x="39989" y="1636"/>
                    <a:pt x="40028" y="1583"/>
                    <a:pt x="40058" y="1511"/>
                  </a:cubicBezTo>
                  <a:lnTo>
                    <a:pt x="40058" y="1691"/>
                  </a:lnTo>
                  <a:lnTo>
                    <a:pt x="40193" y="1691"/>
                  </a:lnTo>
                  <a:lnTo>
                    <a:pt x="40193" y="1012"/>
                  </a:lnTo>
                  <a:cubicBezTo>
                    <a:pt x="40193" y="831"/>
                    <a:pt x="40164" y="695"/>
                    <a:pt x="40105" y="606"/>
                  </a:cubicBezTo>
                  <a:cubicBezTo>
                    <a:pt x="40047" y="517"/>
                    <a:pt x="39958" y="472"/>
                    <a:pt x="39839" y="472"/>
                  </a:cubicBezTo>
                  <a:close/>
                  <a:moveTo>
                    <a:pt x="42164" y="472"/>
                  </a:moveTo>
                  <a:cubicBezTo>
                    <a:pt x="42041" y="472"/>
                    <a:pt x="41943" y="529"/>
                    <a:pt x="41871" y="644"/>
                  </a:cubicBezTo>
                  <a:cubicBezTo>
                    <a:pt x="41798" y="758"/>
                    <a:pt x="41762" y="913"/>
                    <a:pt x="41762" y="1108"/>
                  </a:cubicBezTo>
                  <a:cubicBezTo>
                    <a:pt x="41762" y="1296"/>
                    <a:pt x="41800" y="1446"/>
                    <a:pt x="41877" y="1556"/>
                  </a:cubicBezTo>
                  <a:cubicBezTo>
                    <a:pt x="41953" y="1667"/>
                    <a:pt x="42057" y="1722"/>
                    <a:pt x="42187" y="1722"/>
                  </a:cubicBezTo>
                  <a:cubicBezTo>
                    <a:pt x="42240" y="1722"/>
                    <a:pt x="42291" y="1714"/>
                    <a:pt x="42342" y="1699"/>
                  </a:cubicBezTo>
                  <a:cubicBezTo>
                    <a:pt x="42393" y="1683"/>
                    <a:pt x="42442" y="1661"/>
                    <a:pt x="42491" y="1631"/>
                  </a:cubicBezTo>
                  <a:lnTo>
                    <a:pt x="42491" y="1446"/>
                  </a:lnTo>
                  <a:cubicBezTo>
                    <a:pt x="42443" y="1483"/>
                    <a:pt x="42395" y="1510"/>
                    <a:pt x="42346" y="1529"/>
                  </a:cubicBezTo>
                  <a:cubicBezTo>
                    <a:pt x="42297" y="1547"/>
                    <a:pt x="42247" y="1556"/>
                    <a:pt x="42196" y="1556"/>
                  </a:cubicBezTo>
                  <a:cubicBezTo>
                    <a:pt x="42106" y="1556"/>
                    <a:pt x="42037" y="1521"/>
                    <a:pt x="41987" y="1451"/>
                  </a:cubicBezTo>
                  <a:cubicBezTo>
                    <a:pt x="41937" y="1380"/>
                    <a:pt x="41909" y="1278"/>
                    <a:pt x="41903" y="1143"/>
                  </a:cubicBezTo>
                  <a:lnTo>
                    <a:pt x="42522" y="1143"/>
                  </a:lnTo>
                  <a:lnTo>
                    <a:pt x="42522" y="1047"/>
                  </a:lnTo>
                  <a:cubicBezTo>
                    <a:pt x="42522" y="870"/>
                    <a:pt x="42490" y="730"/>
                    <a:pt x="42426" y="627"/>
                  </a:cubicBezTo>
                  <a:cubicBezTo>
                    <a:pt x="42362" y="524"/>
                    <a:pt x="42274" y="472"/>
                    <a:pt x="42164" y="472"/>
                  </a:cubicBezTo>
                  <a:close/>
                  <a:moveTo>
                    <a:pt x="45041" y="472"/>
                  </a:moveTo>
                  <a:cubicBezTo>
                    <a:pt x="44918" y="472"/>
                    <a:pt x="44820" y="529"/>
                    <a:pt x="44748" y="644"/>
                  </a:cubicBezTo>
                  <a:cubicBezTo>
                    <a:pt x="44675" y="758"/>
                    <a:pt x="44639" y="913"/>
                    <a:pt x="44639" y="1108"/>
                  </a:cubicBezTo>
                  <a:cubicBezTo>
                    <a:pt x="44639" y="1296"/>
                    <a:pt x="44677" y="1446"/>
                    <a:pt x="44754" y="1556"/>
                  </a:cubicBezTo>
                  <a:cubicBezTo>
                    <a:pt x="44830" y="1667"/>
                    <a:pt x="44934" y="1722"/>
                    <a:pt x="45064" y="1722"/>
                  </a:cubicBezTo>
                  <a:cubicBezTo>
                    <a:pt x="45117" y="1722"/>
                    <a:pt x="45168" y="1714"/>
                    <a:pt x="45219" y="1699"/>
                  </a:cubicBezTo>
                  <a:cubicBezTo>
                    <a:pt x="45270" y="1683"/>
                    <a:pt x="45319" y="1661"/>
                    <a:pt x="45368" y="1631"/>
                  </a:cubicBezTo>
                  <a:lnTo>
                    <a:pt x="45368" y="1446"/>
                  </a:lnTo>
                  <a:cubicBezTo>
                    <a:pt x="45320" y="1483"/>
                    <a:pt x="45272" y="1510"/>
                    <a:pt x="45223" y="1529"/>
                  </a:cubicBezTo>
                  <a:cubicBezTo>
                    <a:pt x="45174" y="1547"/>
                    <a:pt x="45124" y="1556"/>
                    <a:pt x="45073" y="1556"/>
                  </a:cubicBezTo>
                  <a:cubicBezTo>
                    <a:pt x="44983" y="1556"/>
                    <a:pt x="44914" y="1521"/>
                    <a:pt x="44864" y="1451"/>
                  </a:cubicBezTo>
                  <a:cubicBezTo>
                    <a:pt x="44814" y="1380"/>
                    <a:pt x="44786" y="1278"/>
                    <a:pt x="44780" y="1143"/>
                  </a:cubicBezTo>
                  <a:lnTo>
                    <a:pt x="45399" y="1143"/>
                  </a:lnTo>
                  <a:lnTo>
                    <a:pt x="45399" y="1047"/>
                  </a:lnTo>
                  <a:cubicBezTo>
                    <a:pt x="45399" y="870"/>
                    <a:pt x="45367" y="730"/>
                    <a:pt x="45303" y="627"/>
                  </a:cubicBezTo>
                  <a:cubicBezTo>
                    <a:pt x="45239" y="524"/>
                    <a:pt x="45151" y="472"/>
                    <a:pt x="45041" y="472"/>
                  </a:cubicBezTo>
                  <a:close/>
                  <a:moveTo>
                    <a:pt x="47514" y="472"/>
                  </a:moveTo>
                  <a:cubicBezTo>
                    <a:pt x="47471" y="472"/>
                    <a:pt x="47425" y="479"/>
                    <a:pt x="47379" y="493"/>
                  </a:cubicBezTo>
                  <a:cubicBezTo>
                    <a:pt x="47333" y="507"/>
                    <a:pt x="47285" y="527"/>
                    <a:pt x="47236" y="555"/>
                  </a:cubicBezTo>
                  <a:lnTo>
                    <a:pt x="47236" y="736"/>
                  </a:lnTo>
                  <a:cubicBezTo>
                    <a:pt x="47277" y="703"/>
                    <a:pt x="47319" y="679"/>
                    <a:pt x="47364" y="662"/>
                  </a:cubicBezTo>
                  <a:cubicBezTo>
                    <a:pt x="47408" y="646"/>
                    <a:pt x="47454" y="638"/>
                    <a:pt x="47501" y="638"/>
                  </a:cubicBezTo>
                  <a:cubicBezTo>
                    <a:pt x="47574" y="638"/>
                    <a:pt x="47631" y="663"/>
                    <a:pt x="47672" y="712"/>
                  </a:cubicBezTo>
                  <a:cubicBezTo>
                    <a:pt x="47713" y="761"/>
                    <a:pt x="47733" y="831"/>
                    <a:pt x="47733" y="921"/>
                  </a:cubicBezTo>
                  <a:lnTo>
                    <a:pt x="47733" y="940"/>
                  </a:lnTo>
                  <a:lnTo>
                    <a:pt x="47544" y="940"/>
                  </a:lnTo>
                  <a:cubicBezTo>
                    <a:pt x="47422" y="940"/>
                    <a:pt x="47330" y="974"/>
                    <a:pt x="47268" y="1042"/>
                  </a:cubicBezTo>
                  <a:cubicBezTo>
                    <a:pt x="47206" y="1110"/>
                    <a:pt x="47176" y="1211"/>
                    <a:pt x="47176" y="1345"/>
                  </a:cubicBezTo>
                  <a:cubicBezTo>
                    <a:pt x="47176" y="1460"/>
                    <a:pt x="47200" y="1551"/>
                    <a:pt x="47250" y="1620"/>
                  </a:cubicBezTo>
                  <a:cubicBezTo>
                    <a:pt x="47299" y="1688"/>
                    <a:pt x="47366" y="1722"/>
                    <a:pt x="47450" y="1722"/>
                  </a:cubicBezTo>
                  <a:cubicBezTo>
                    <a:pt x="47516" y="1722"/>
                    <a:pt x="47573" y="1705"/>
                    <a:pt x="47618" y="1671"/>
                  </a:cubicBezTo>
                  <a:cubicBezTo>
                    <a:pt x="47664" y="1636"/>
                    <a:pt x="47703" y="1583"/>
                    <a:pt x="47733" y="1511"/>
                  </a:cubicBezTo>
                  <a:lnTo>
                    <a:pt x="47733" y="1691"/>
                  </a:lnTo>
                  <a:lnTo>
                    <a:pt x="47868" y="1691"/>
                  </a:lnTo>
                  <a:lnTo>
                    <a:pt x="47868" y="1012"/>
                  </a:lnTo>
                  <a:cubicBezTo>
                    <a:pt x="47868" y="831"/>
                    <a:pt x="47839" y="695"/>
                    <a:pt x="47780" y="606"/>
                  </a:cubicBezTo>
                  <a:cubicBezTo>
                    <a:pt x="47722" y="517"/>
                    <a:pt x="47633" y="472"/>
                    <a:pt x="47514" y="472"/>
                  </a:cubicBezTo>
                  <a:close/>
                  <a:moveTo>
                    <a:pt x="53060" y="472"/>
                  </a:moveTo>
                  <a:cubicBezTo>
                    <a:pt x="52943" y="472"/>
                    <a:pt x="52851" y="527"/>
                    <a:pt x="52784" y="638"/>
                  </a:cubicBezTo>
                  <a:cubicBezTo>
                    <a:pt x="52718" y="749"/>
                    <a:pt x="52684" y="902"/>
                    <a:pt x="52684" y="1097"/>
                  </a:cubicBezTo>
                  <a:cubicBezTo>
                    <a:pt x="52684" y="1292"/>
                    <a:pt x="52718" y="1445"/>
                    <a:pt x="52784" y="1556"/>
                  </a:cubicBezTo>
                  <a:cubicBezTo>
                    <a:pt x="52851" y="1667"/>
                    <a:pt x="52943" y="1722"/>
                    <a:pt x="53060" y="1722"/>
                  </a:cubicBezTo>
                  <a:cubicBezTo>
                    <a:pt x="53178" y="1722"/>
                    <a:pt x="53270" y="1667"/>
                    <a:pt x="53336" y="1556"/>
                  </a:cubicBezTo>
                  <a:cubicBezTo>
                    <a:pt x="53403" y="1445"/>
                    <a:pt x="53437" y="1292"/>
                    <a:pt x="53437" y="1097"/>
                  </a:cubicBezTo>
                  <a:cubicBezTo>
                    <a:pt x="53437" y="902"/>
                    <a:pt x="53403" y="749"/>
                    <a:pt x="53336" y="638"/>
                  </a:cubicBezTo>
                  <a:cubicBezTo>
                    <a:pt x="53270" y="527"/>
                    <a:pt x="53178" y="472"/>
                    <a:pt x="53060" y="472"/>
                  </a:cubicBezTo>
                  <a:close/>
                  <a:moveTo>
                    <a:pt x="54765" y="472"/>
                  </a:moveTo>
                  <a:cubicBezTo>
                    <a:pt x="54648" y="472"/>
                    <a:pt x="54556" y="527"/>
                    <a:pt x="54489" y="638"/>
                  </a:cubicBezTo>
                  <a:cubicBezTo>
                    <a:pt x="54423" y="749"/>
                    <a:pt x="54389" y="902"/>
                    <a:pt x="54389" y="1097"/>
                  </a:cubicBezTo>
                  <a:cubicBezTo>
                    <a:pt x="54389" y="1292"/>
                    <a:pt x="54423" y="1445"/>
                    <a:pt x="54489" y="1556"/>
                  </a:cubicBezTo>
                  <a:cubicBezTo>
                    <a:pt x="54556" y="1667"/>
                    <a:pt x="54648" y="1722"/>
                    <a:pt x="54765" y="1722"/>
                  </a:cubicBezTo>
                  <a:cubicBezTo>
                    <a:pt x="54883" y="1722"/>
                    <a:pt x="54975" y="1667"/>
                    <a:pt x="55041" y="1556"/>
                  </a:cubicBezTo>
                  <a:cubicBezTo>
                    <a:pt x="55108" y="1445"/>
                    <a:pt x="55142" y="1292"/>
                    <a:pt x="55142" y="1097"/>
                  </a:cubicBezTo>
                  <a:cubicBezTo>
                    <a:pt x="55142" y="902"/>
                    <a:pt x="55108" y="749"/>
                    <a:pt x="55041" y="638"/>
                  </a:cubicBezTo>
                  <a:cubicBezTo>
                    <a:pt x="54975" y="527"/>
                    <a:pt x="54883" y="472"/>
                    <a:pt x="54765" y="472"/>
                  </a:cubicBezTo>
                  <a:close/>
                  <a:moveTo>
                    <a:pt x="34050" y="1421"/>
                  </a:moveTo>
                  <a:lnTo>
                    <a:pt x="34050" y="1604"/>
                  </a:lnTo>
                  <a:lnTo>
                    <a:pt x="33990" y="1944"/>
                  </a:lnTo>
                  <a:lnTo>
                    <a:pt x="34085" y="1944"/>
                  </a:lnTo>
                  <a:lnTo>
                    <a:pt x="34205" y="1604"/>
                  </a:lnTo>
                  <a:lnTo>
                    <a:pt x="34205" y="1421"/>
                  </a:lnTo>
                  <a:close/>
                  <a:moveTo>
                    <a:pt x="11879" y="40"/>
                  </a:moveTo>
                  <a:cubicBezTo>
                    <a:pt x="11806" y="207"/>
                    <a:pt x="11751" y="370"/>
                    <a:pt x="11715" y="531"/>
                  </a:cubicBezTo>
                  <a:cubicBezTo>
                    <a:pt x="11678" y="691"/>
                    <a:pt x="11660" y="850"/>
                    <a:pt x="11660" y="1008"/>
                  </a:cubicBezTo>
                  <a:cubicBezTo>
                    <a:pt x="11660" y="1167"/>
                    <a:pt x="11679" y="1326"/>
                    <a:pt x="11715" y="1487"/>
                  </a:cubicBezTo>
                  <a:cubicBezTo>
                    <a:pt x="11751" y="1648"/>
                    <a:pt x="11806" y="1812"/>
                    <a:pt x="11879" y="1978"/>
                  </a:cubicBezTo>
                  <a:lnTo>
                    <a:pt x="11996" y="1978"/>
                  </a:lnTo>
                  <a:cubicBezTo>
                    <a:pt x="11931" y="1816"/>
                    <a:pt x="11883" y="1655"/>
                    <a:pt x="11851" y="1494"/>
                  </a:cubicBezTo>
                  <a:cubicBezTo>
                    <a:pt x="11819" y="1334"/>
                    <a:pt x="11803" y="1172"/>
                    <a:pt x="11803" y="1008"/>
                  </a:cubicBezTo>
                  <a:cubicBezTo>
                    <a:pt x="11803" y="844"/>
                    <a:pt x="11819" y="683"/>
                    <a:pt x="11851" y="523"/>
                  </a:cubicBezTo>
                  <a:cubicBezTo>
                    <a:pt x="11882" y="364"/>
                    <a:pt x="11931" y="203"/>
                    <a:pt x="11996" y="40"/>
                  </a:cubicBezTo>
                  <a:close/>
                  <a:moveTo>
                    <a:pt x="1241" y="501"/>
                  </a:moveTo>
                  <a:lnTo>
                    <a:pt x="1241" y="726"/>
                  </a:lnTo>
                  <a:cubicBezTo>
                    <a:pt x="1241" y="1027"/>
                    <a:pt x="1217" y="1253"/>
                    <a:pt x="1169" y="1402"/>
                  </a:cubicBezTo>
                  <a:cubicBezTo>
                    <a:pt x="1150" y="1462"/>
                    <a:pt x="1118" y="1507"/>
                    <a:pt x="1073" y="1535"/>
                  </a:cubicBezTo>
                  <a:lnTo>
                    <a:pt x="1023" y="1535"/>
                  </a:lnTo>
                  <a:lnTo>
                    <a:pt x="1023" y="1992"/>
                  </a:lnTo>
                  <a:lnTo>
                    <a:pt x="1130" y="1992"/>
                  </a:lnTo>
                  <a:lnTo>
                    <a:pt x="1130" y="1691"/>
                  </a:lnTo>
                  <a:lnTo>
                    <a:pt x="1795" y="1691"/>
                  </a:lnTo>
                  <a:lnTo>
                    <a:pt x="1795" y="1992"/>
                  </a:lnTo>
                  <a:lnTo>
                    <a:pt x="1903" y="1992"/>
                  </a:lnTo>
                  <a:lnTo>
                    <a:pt x="1903" y="1535"/>
                  </a:lnTo>
                  <a:lnTo>
                    <a:pt x="1795" y="1535"/>
                  </a:lnTo>
                  <a:lnTo>
                    <a:pt x="1795" y="501"/>
                  </a:lnTo>
                  <a:close/>
                  <a:moveTo>
                    <a:pt x="20524" y="472"/>
                  </a:moveTo>
                  <a:cubicBezTo>
                    <a:pt x="20464" y="472"/>
                    <a:pt x="20412" y="489"/>
                    <a:pt x="20369" y="524"/>
                  </a:cubicBezTo>
                  <a:cubicBezTo>
                    <a:pt x="20326" y="558"/>
                    <a:pt x="20290" y="611"/>
                    <a:pt x="20262" y="682"/>
                  </a:cubicBezTo>
                  <a:lnTo>
                    <a:pt x="20262" y="501"/>
                  </a:lnTo>
                  <a:lnTo>
                    <a:pt x="20127" y="501"/>
                  </a:lnTo>
                  <a:lnTo>
                    <a:pt x="20127" y="2144"/>
                  </a:lnTo>
                  <a:lnTo>
                    <a:pt x="20262" y="2144"/>
                  </a:lnTo>
                  <a:lnTo>
                    <a:pt x="20262" y="1513"/>
                  </a:lnTo>
                  <a:cubicBezTo>
                    <a:pt x="20290" y="1584"/>
                    <a:pt x="20326" y="1636"/>
                    <a:pt x="20369" y="1671"/>
                  </a:cubicBezTo>
                  <a:cubicBezTo>
                    <a:pt x="20412" y="1705"/>
                    <a:pt x="20464" y="1722"/>
                    <a:pt x="20524" y="1722"/>
                  </a:cubicBezTo>
                  <a:cubicBezTo>
                    <a:pt x="20624" y="1722"/>
                    <a:pt x="20705" y="1665"/>
                    <a:pt x="20767" y="1550"/>
                  </a:cubicBezTo>
                  <a:cubicBezTo>
                    <a:pt x="20829" y="1435"/>
                    <a:pt x="20860" y="1284"/>
                    <a:pt x="20860" y="1097"/>
                  </a:cubicBezTo>
                  <a:cubicBezTo>
                    <a:pt x="20860" y="910"/>
                    <a:pt x="20829" y="759"/>
                    <a:pt x="20767" y="644"/>
                  </a:cubicBezTo>
                  <a:cubicBezTo>
                    <a:pt x="20705" y="530"/>
                    <a:pt x="20624" y="472"/>
                    <a:pt x="20524" y="472"/>
                  </a:cubicBezTo>
                  <a:close/>
                  <a:moveTo>
                    <a:pt x="29380" y="472"/>
                  </a:moveTo>
                  <a:cubicBezTo>
                    <a:pt x="29320" y="472"/>
                    <a:pt x="29268" y="489"/>
                    <a:pt x="29225" y="524"/>
                  </a:cubicBezTo>
                  <a:cubicBezTo>
                    <a:pt x="29182" y="558"/>
                    <a:pt x="29146" y="611"/>
                    <a:pt x="29118" y="682"/>
                  </a:cubicBezTo>
                  <a:lnTo>
                    <a:pt x="29118" y="501"/>
                  </a:lnTo>
                  <a:lnTo>
                    <a:pt x="28983" y="501"/>
                  </a:lnTo>
                  <a:lnTo>
                    <a:pt x="28983" y="2144"/>
                  </a:lnTo>
                  <a:lnTo>
                    <a:pt x="29118" y="2144"/>
                  </a:lnTo>
                  <a:lnTo>
                    <a:pt x="29118" y="1513"/>
                  </a:lnTo>
                  <a:cubicBezTo>
                    <a:pt x="29146" y="1584"/>
                    <a:pt x="29182" y="1636"/>
                    <a:pt x="29225" y="1671"/>
                  </a:cubicBezTo>
                  <a:cubicBezTo>
                    <a:pt x="29268" y="1705"/>
                    <a:pt x="29320" y="1722"/>
                    <a:pt x="29380" y="1722"/>
                  </a:cubicBezTo>
                  <a:cubicBezTo>
                    <a:pt x="29480" y="1722"/>
                    <a:pt x="29561" y="1665"/>
                    <a:pt x="29623" y="1550"/>
                  </a:cubicBezTo>
                  <a:cubicBezTo>
                    <a:pt x="29685" y="1435"/>
                    <a:pt x="29716" y="1284"/>
                    <a:pt x="29716" y="1097"/>
                  </a:cubicBezTo>
                  <a:cubicBezTo>
                    <a:pt x="29716" y="910"/>
                    <a:pt x="29685" y="759"/>
                    <a:pt x="29623" y="644"/>
                  </a:cubicBezTo>
                  <a:cubicBezTo>
                    <a:pt x="29561" y="530"/>
                    <a:pt x="29480" y="472"/>
                    <a:pt x="29380" y="472"/>
                  </a:cubicBezTo>
                  <a:close/>
                  <a:moveTo>
                    <a:pt x="31291" y="104"/>
                  </a:moveTo>
                  <a:lnTo>
                    <a:pt x="31291" y="653"/>
                  </a:lnTo>
                  <a:cubicBezTo>
                    <a:pt x="31263" y="586"/>
                    <a:pt x="31233" y="539"/>
                    <a:pt x="31201" y="513"/>
                  </a:cubicBezTo>
                  <a:cubicBezTo>
                    <a:pt x="31169" y="486"/>
                    <a:pt x="31133" y="472"/>
                    <a:pt x="31092" y="472"/>
                  </a:cubicBezTo>
                  <a:cubicBezTo>
                    <a:pt x="31011" y="472"/>
                    <a:pt x="30942" y="528"/>
                    <a:pt x="30885" y="641"/>
                  </a:cubicBezTo>
                  <a:cubicBezTo>
                    <a:pt x="30828" y="753"/>
                    <a:pt x="30800" y="907"/>
                    <a:pt x="30800" y="1101"/>
                  </a:cubicBezTo>
                  <a:cubicBezTo>
                    <a:pt x="30800" y="1296"/>
                    <a:pt x="30828" y="1449"/>
                    <a:pt x="30885" y="1558"/>
                  </a:cubicBezTo>
                  <a:cubicBezTo>
                    <a:pt x="30942" y="1667"/>
                    <a:pt x="31011" y="1722"/>
                    <a:pt x="31092" y="1722"/>
                  </a:cubicBezTo>
                  <a:cubicBezTo>
                    <a:pt x="31133" y="1722"/>
                    <a:pt x="31169" y="1708"/>
                    <a:pt x="31201" y="1681"/>
                  </a:cubicBezTo>
                  <a:cubicBezTo>
                    <a:pt x="31233" y="1653"/>
                    <a:pt x="31263" y="1606"/>
                    <a:pt x="31291" y="1539"/>
                  </a:cubicBezTo>
                  <a:lnTo>
                    <a:pt x="31291" y="2144"/>
                  </a:lnTo>
                  <a:lnTo>
                    <a:pt x="31426" y="2144"/>
                  </a:lnTo>
                  <a:lnTo>
                    <a:pt x="31426" y="1539"/>
                  </a:lnTo>
                  <a:cubicBezTo>
                    <a:pt x="31454" y="1606"/>
                    <a:pt x="31484" y="1653"/>
                    <a:pt x="31516" y="1681"/>
                  </a:cubicBezTo>
                  <a:cubicBezTo>
                    <a:pt x="31548" y="1708"/>
                    <a:pt x="31584" y="1722"/>
                    <a:pt x="31624" y="1722"/>
                  </a:cubicBezTo>
                  <a:cubicBezTo>
                    <a:pt x="31706" y="1722"/>
                    <a:pt x="31775" y="1667"/>
                    <a:pt x="31832" y="1558"/>
                  </a:cubicBezTo>
                  <a:cubicBezTo>
                    <a:pt x="31889" y="1449"/>
                    <a:pt x="31917" y="1296"/>
                    <a:pt x="31917" y="1101"/>
                  </a:cubicBezTo>
                  <a:cubicBezTo>
                    <a:pt x="31917" y="907"/>
                    <a:pt x="31889" y="753"/>
                    <a:pt x="31832" y="641"/>
                  </a:cubicBezTo>
                  <a:cubicBezTo>
                    <a:pt x="31775" y="528"/>
                    <a:pt x="31706" y="472"/>
                    <a:pt x="31624" y="472"/>
                  </a:cubicBezTo>
                  <a:cubicBezTo>
                    <a:pt x="31584" y="472"/>
                    <a:pt x="31548" y="486"/>
                    <a:pt x="31516" y="513"/>
                  </a:cubicBezTo>
                  <a:cubicBezTo>
                    <a:pt x="31484" y="539"/>
                    <a:pt x="31454" y="586"/>
                    <a:pt x="31426" y="653"/>
                  </a:cubicBezTo>
                  <a:lnTo>
                    <a:pt x="31426" y="104"/>
                  </a:lnTo>
                  <a:close/>
                  <a:moveTo>
                    <a:pt x="38992" y="472"/>
                  </a:moveTo>
                  <a:cubicBezTo>
                    <a:pt x="38932" y="472"/>
                    <a:pt x="38880" y="489"/>
                    <a:pt x="38837" y="524"/>
                  </a:cubicBezTo>
                  <a:cubicBezTo>
                    <a:pt x="38794" y="558"/>
                    <a:pt x="38758" y="611"/>
                    <a:pt x="38730" y="682"/>
                  </a:cubicBezTo>
                  <a:lnTo>
                    <a:pt x="38730" y="501"/>
                  </a:lnTo>
                  <a:lnTo>
                    <a:pt x="38595" y="501"/>
                  </a:lnTo>
                  <a:lnTo>
                    <a:pt x="38595" y="2144"/>
                  </a:lnTo>
                  <a:lnTo>
                    <a:pt x="38730" y="2144"/>
                  </a:lnTo>
                  <a:lnTo>
                    <a:pt x="38730" y="1513"/>
                  </a:lnTo>
                  <a:cubicBezTo>
                    <a:pt x="38758" y="1584"/>
                    <a:pt x="38794" y="1636"/>
                    <a:pt x="38837" y="1671"/>
                  </a:cubicBezTo>
                  <a:cubicBezTo>
                    <a:pt x="38880" y="1705"/>
                    <a:pt x="38932" y="1722"/>
                    <a:pt x="38992" y="1722"/>
                  </a:cubicBezTo>
                  <a:cubicBezTo>
                    <a:pt x="39092" y="1722"/>
                    <a:pt x="39173" y="1665"/>
                    <a:pt x="39235" y="1550"/>
                  </a:cubicBezTo>
                  <a:cubicBezTo>
                    <a:pt x="39297" y="1435"/>
                    <a:pt x="39328" y="1284"/>
                    <a:pt x="39328" y="1097"/>
                  </a:cubicBezTo>
                  <a:cubicBezTo>
                    <a:pt x="39328" y="910"/>
                    <a:pt x="39297" y="759"/>
                    <a:pt x="39235" y="644"/>
                  </a:cubicBezTo>
                  <a:cubicBezTo>
                    <a:pt x="39173" y="530"/>
                    <a:pt x="39092" y="472"/>
                    <a:pt x="38992" y="4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109875" y="486125"/>
              <a:ext cx="570550" cy="52650"/>
            </a:xfrm>
            <a:custGeom>
              <a:rect b="b" l="l" r="r" t="t"/>
              <a:pathLst>
                <a:path extrusionOk="0" h="2106" w="22822">
                  <a:moveTo>
                    <a:pt x="15747" y="618"/>
                  </a:moveTo>
                  <a:cubicBezTo>
                    <a:pt x="15797" y="618"/>
                    <a:pt x="15839" y="632"/>
                    <a:pt x="15871" y="660"/>
                  </a:cubicBezTo>
                  <a:cubicBezTo>
                    <a:pt x="15903" y="688"/>
                    <a:pt x="15919" y="728"/>
                    <a:pt x="15919" y="781"/>
                  </a:cubicBezTo>
                  <a:cubicBezTo>
                    <a:pt x="15919" y="833"/>
                    <a:pt x="15903" y="874"/>
                    <a:pt x="15871" y="903"/>
                  </a:cubicBezTo>
                  <a:cubicBezTo>
                    <a:pt x="15839" y="933"/>
                    <a:pt x="15797" y="947"/>
                    <a:pt x="15747" y="947"/>
                  </a:cubicBezTo>
                  <a:lnTo>
                    <a:pt x="15570" y="947"/>
                  </a:lnTo>
                  <a:lnTo>
                    <a:pt x="15570" y="618"/>
                  </a:lnTo>
                  <a:close/>
                  <a:moveTo>
                    <a:pt x="1303" y="599"/>
                  </a:moveTo>
                  <a:cubicBezTo>
                    <a:pt x="1369" y="599"/>
                    <a:pt x="1422" y="631"/>
                    <a:pt x="1463" y="694"/>
                  </a:cubicBezTo>
                  <a:cubicBezTo>
                    <a:pt x="1503" y="758"/>
                    <a:pt x="1523" y="844"/>
                    <a:pt x="1524" y="951"/>
                  </a:cubicBezTo>
                  <a:lnTo>
                    <a:pt x="1044" y="952"/>
                  </a:lnTo>
                  <a:cubicBezTo>
                    <a:pt x="1051" y="840"/>
                    <a:pt x="1077" y="753"/>
                    <a:pt x="1122" y="691"/>
                  </a:cubicBezTo>
                  <a:cubicBezTo>
                    <a:pt x="1167" y="630"/>
                    <a:pt x="1228" y="599"/>
                    <a:pt x="1303" y="599"/>
                  </a:cubicBezTo>
                  <a:close/>
                  <a:moveTo>
                    <a:pt x="11337" y="1104"/>
                  </a:moveTo>
                  <a:cubicBezTo>
                    <a:pt x="11398" y="1104"/>
                    <a:pt x="11445" y="1120"/>
                    <a:pt x="11477" y="1154"/>
                  </a:cubicBezTo>
                  <a:cubicBezTo>
                    <a:pt x="11509" y="1187"/>
                    <a:pt x="11525" y="1236"/>
                    <a:pt x="11525" y="1299"/>
                  </a:cubicBezTo>
                  <a:cubicBezTo>
                    <a:pt x="11525" y="1363"/>
                    <a:pt x="11509" y="1412"/>
                    <a:pt x="11477" y="1445"/>
                  </a:cubicBezTo>
                  <a:cubicBezTo>
                    <a:pt x="11445" y="1479"/>
                    <a:pt x="11398" y="1496"/>
                    <a:pt x="11337" y="1496"/>
                  </a:cubicBezTo>
                  <a:lnTo>
                    <a:pt x="11145" y="1496"/>
                  </a:lnTo>
                  <a:lnTo>
                    <a:pt x="11145" y="1104"/>
                  </a:lnTo>
                  <a:close/>
                  <a:moveTo>
                    <a:pt x="15761" y="1104"/>
                  </a:moveTo>
                  <a:cubicBezTo>
                    <a:pt x="15823" y="1104"/>
                    <a:pt x="15870" y="1120"/>
                    <a:pt x="15902" y="1154"/>
                  </a:cubicBezTo>
                  <a:cubicBezTo>
                    <a:pt x="15934" y="1187"/>
                    <a:pt x="15950" y="1236"/>
                    <a:pt x="15950" y="1299"/>
                  </a:cubicBezTo>
                  <a:cubicBezTo>
                    <a:pt x="15950" y="1363"/>
                    <a:pt x="15934" y="1412"/>
                    <a:pt x="15902" y="1445"/>
                  </a:cubicBezTo>
                  <a:cubicBezTo>
                    <a:pt x="15870" y="1479"/>
                    <a:pt x="15823" y="1496"/>
                    <a:pt x="15761" y="1496"/>
                  </a:cubicBezTo>
                  <a:lnTo>
                    <a:pt x="15570" y="1496"/>
                  </a:lnTo>
                  <a:lnTo>
                    <a:pt x="15570" y="1104"/>
                  </a:lnTo>
                  <a:close/>
                  <a:moveTo>
                    <a:pt x="20616" y="618"/>
                  </a:moveTo>
                  <a:lnTo>
                    <a:pt x="20616" y="1496"/>
                  </a:lnTo>
                  <a:lnTo>
                    <a:pt x="20225" y="1496"/>
                  </a:lnTo>
                  <a:lnTo>
                    <a:pt x="20246" y="1439"/>
                  </a:lnTo>
                  <a:cubicBezTo>
                    <a:pt x="20304" y="1283"/>
                    <a:pt x="20333" y="1059"/>
                    <a:pt x="20333" y="767"/>
                  </a:cubicBezTo>
                  <a:lnTo>
                    <a:pt x="20333" y="618"/>
                  </a:lnTo>
                  <a:close/>
                  <a:moveTo>
                    <a:pt x="2995" y="599"/>
                  </a:moveTo>
                  <a:cubicBezTo>
                    <a:pt x="3066" y="599"/>
                    <a:pt x="3123" y="640"/>
                    <a:pt x="3165" y="723"/>
                  </a:cubicBezTo>
                  <a:cubicBezTo>
                    <a:pt x="3207" y="805"/>
                    <a:pt x="3228" y="917"/>
                    <a:pt x="3228" y="1058"/>
                  </a:cubicBezTo>
                  <a:cubicBezTo>
                    <a:pt x="3228" y="1200"/>
                    <a:pt x="3207" y="1312"/>
                    <a:pt x="3165" y="1394"/>
                  </a:cubicBezTo>
                  <a:cubicBezTo>
                    <a:pt x="3123" y="1476"/>
                    <a:pt x="3066" y="1517"/>
                    <a:pt x="2995" y="1517"/>
                  </a:cubicBezTo>
                  <a:cubicBezTo>
                    <a:pt x="2922" y="1517"/>
                    <a:pt x="2865" y="1476"/>
                    <a:pt x="2823" y="1394"/>
                  </a:cubicBezTo>
                  <a:cubicBezTo>
                    <a:pt x="2781" y="1313"/>
                    <a:pt x="2760" y="1200"/>
                    <a:pt x="2760" y="1058"/>
                  </a:cubicBezTo>
                  <a:cubicBezTo>
                    <a:pt x="2760" y="916"/>
                    <a:pt x="2781" y="803"/>
                    <a:pt x="2823" y="722"/>
                  </a:cubicBezTo>
                  <a:cubicBezTo>
                    <a:pt x="2865" y="640"/>
                    <a:pt x="2922" y="599"/>
                    <a:pt x="2995" y="599"/>
                  </a:cubicBezTo>
                  <a:close/>
                  <a:moveTo>
                    <a:pt x="365" y="597"/>
                  </a:moveTo>
                  <a:cubicBezTo>
                    <a:pt x="437" y="597"/>
                    <a:pt x="493" y="638"/>
                    <a:pt x="533" y="719"/>
                  </a:cubicBezTo>
                  <a:cubicBezTo>
                    <a:pt x="574" y="801"/>
                    <a:pt x="594" y="914"/>
                    <a:pt x="594" y="1058"/>
                  </a:cubicBezTo>
                  <a:cubicBezTo>
                    <a:pt x="594" y="1202"/>
                    <a:pt x="574" y="1315"/>
                    <a:pt x="533" y="1397"/>
                  </a:cubicBezTo>
                  <a:cubicBezTo>
                    <a:pt x="493" y="1478"/>
                    <a:pt x="437" y="1519"/>
                    <a:pt x="365" y="1519"/>
                  </a:cubicBezTo>
                  <a:cubicBezTo>
                    <a:pt x="294" y="1519"/>
                    <a:pt x="238" y="1478"/>
                    <a:pt x="197" y="1397"/>
                  </a:cubicBezTo>
                  <a:cubicBezTo>
                    <a:pt x="157" y="1315"/>
                    <a:pt x="136" y="1202"/>
                    <a:pt x="136" y="1058"/>
                  </a:cubicBezTo>
                  <a:cubicBezTo>
                    <a:pt x="136" y="914"/>
                    <a:pt x="157" y="801"/>
                    <a:pt x="197" y="719"/>
                  </a:cubicBezTo>
                  <a:cubicBezTo>
                    <a:pt x="238" y="638"/>
                    <a:pt x="294" y="597"/>
                    <a:pt x="365" y="597"/>
                  </a:cubicBezTo>
                  <a:close/>
                  <a:moveTo>
                    <a:pt x="5081" y="1054"/>
                  </a:moveTo>
                  <a:lnTo>
                    <a:pt x="5081" y="1097"/>
                  </a:lnTo>
                  <a:cubicBezTo>
                    <a:pt x="5081" y="1225"/>
                    <a:pt x="5059" y="1327"/>
                    <a:pt x="5014" y="1404"/>
                  </a:cubicBezTo>
                  <a:cubicBezTo>
                    <a:pt x="4969" y="1481"/>
                    <a:pt x="4909" y="1519"/>
                    <a:pt x="4834" y="1519"/>
                  </a:cubicBezTo>
                  <a:cubicBezTo>
                    <a:pt x="4780" y="1519"/>
                    <a:pt x="4737" y="1499"/>
                    <a:pt x="4706" y="1458"/>
                  </a:cubicBezTo>
                  <a:cubicBezTo>
                    <a:pt x="4674" y="1417"/>
                    <a:pt x="4658" y="1362"/>
                    <a:pt x="4658" y="1293"/>
                  </a:cubicBezTo>
                  <a:cubicBezTo>
                    <a:pt x="4658" y="1206"/>
                    <a:pt x="4679" y="1144"/>
                    <a:pt x="4721" y="1108"/>
                  </a:cubicBezTo>
                  <a:cubicBezTo>
                    <a:pt x="4763" y="1072"/>
                    <a:pt x="4839" y="1054"/>
                    <a:pt x="4948" y="1054"/>
                  </a:cubicBezTo>
                  <a:close/>
                  <a:moveTo>
                    <a:pt x="7805" y="1054"/>
                  </a:moveTo>
                  <a:lnTo>
                    <a:pt x="7805" y="1097"/>
                  </a:lnTo>
                  <a:cubicBezTo>
                    <a:pt x="7805" y="1225"/>
                    <a:pt x="7783" y="1327"/>
                    <a:pt x="7738" y="1404"/>
                  </a:cubicBezTo>
                  <a:cubicBezTo>
                    <a:pt x="7693" y="1481"/>
                    <a:pt x="7633" y="1519"/>
                    <a:pt x="7558" y="1519"/>
                  </a:cubicBezTo>
                  <a:cubicBezTo>
                    <a:pt x="7504" y="1519"/>
                    <a:pt x="7461" y="1499"/>
                    <a:pt x="7430" y="1458"/>
                  </a:cubicBezTo>
                  <a:cubicBezTo>
                    <a:pt x="7398" y="1417"/>
                    <a:pt x="7382" y="1362"/>
                    <a:pt x="7382" y="1293"/>
                  </a:cubicBezTo>
                  <a:cubicBezTo>
                    <a:pt x="7382" y="1206"/>
                    <a:pt x="7403" y="1144"/>
                    <a:pt x="7445" y="1108"/>
                  </a:cubicBezTo>
                  <a:cubicBezTo>
                    <a:pt x="7487" y="1072"/>
                    <a:pt x="7563" y="1054"/>
                    <a:pt x="7672" y="1054"/>
                  </a:cubicBezTo>
                  <a:close/>
                  <a:moveTo>
                    <a:pt x="13131" y="597"/>
                  </a:moveTo>
                  <a:cubicBezTo>
                    <a:pt x="13203" y="597"/>
                    <a:pt x="13259" y="638"/>
                    <a:pt x="13299" y="719"/>
                  </a:cubicBezTo>
                  <a:cubicBezTo>
                    <a:pt x="13340" y="801"/>
                    <a:pt x="13360" y="914"/>
                    <a:pt x="13360" y="1058"/>
                  </a:cubicBezTo>
                  <a:cubicBezTo>
                    <a:pt x="13360" y="1202"/>
                    <a:pt x="13340" y="1315"/>
                    <a:pt x="13299" y="1397"/>
                  </a:cubicBezTo>
                  <a:cubicBezTo>
                    <a:pt x="13259" y="1478"/>
                    <a:pt x="13203" y="1519"/>
                    <a:pt x="13131" y="1519"/>
                  </a:cubicBezTo>
                  <a:cubicBezTo>
                    <a:pt x="13060" y="1519"/>
                    <a:pt x="13004" y="1478"/>
                    <a:pt x="12963" y="1397"/>
                  </a:cubicBezTo>
                  <a:cubicBezTo>
                    <a:pt x="12923" y="1315"/>
                    <a:pt x="12902" y="1202"/>
                    <a:pt x="12902" y="1058"/>
                  </a:cubicBezTo>
                  <a:cubicBezTo>
                    <a:pt x="12902" y="914"/>
                    <a:pt x="12923" y="801"/>
                    <a:pt x="12963" y="719"/>
                  </a:cubicBezTo>
                  <a:cubicBezTo>
                    <a:pt x="13004" y="638"/>
                    <a:pt x="13060" y="597"/>
                    <a:pt x="13131" y="597"/>
                  </a:cubicBezTo>
                  <a:close/>
                  <a:moveTo>
                    <a:pt x="14230" y="1054"/>
                  </a:moveTo>
                  <a:lnTo>
                    <a:pt x="14230" y="1097"/>
                  </a:lnTo>
                  <a:cubicBezTo>
                    <a:pt x="14230" y="1225"/>
                    <a:pt x="14208" y="1327"/>
                    <a:pt x="14163" y="1404"/>
                  </a:cubicBezTo>
                  <a:cubicBezTo>
                    <a:pt x="14118" y="1481"/>
                    <a:pt x="14058" y="1519"/>
                    <a:pt x="13983" y="1519"/>
                  </a:cubicBezTo>
                  <a:cubicBezTo>
                    <a:pt x="13929" y="1519"/>
                    <a:pt x="13886" y="1499"/>
                    <a:pt x="13855" y="1458"/>
                  </a:cubicBezTo>
                  <a:cubicBezTo>
                    <a:pt x="13823" y="1417"/>
                    <a:pt x="13807" y="1362"/>
                    <a:pt x="13807" y="1293"/>
                  </a:cubicBezTo>
                  <a:cubicBezTo>
                    <a:pt x="13807" y="1206"/>
                    <a:pt x="13828" y="1144"/>
                    <a:pt x="13870" y="1108"/>
                  </a:cubicBezTo>
                  <a:cubicBezTo>
                    <a:pt x="13912" y="1072"/>
                    <a:pt x="13988" y="1054"/>
                    <a:pt x="14097" y="1054"/>
                  </a:cubicBezTo>
                  <a:close/>
                  <a:moveTo>
                    <a:pt x="21438" y="597"/>
                  </a:moveTo>
                  <a:cubicBezTo>
                    <a:pt x="21510" y="597"/>
                    <a:pt x="21566" y="638"/>
                    <a:pt x="21606" y="719"/>
                  </a:cubicBezTo>
                  <a:cubicBezTo>
                    <a:pt x="21647" y="801"/>
                    <a:pt x="21667" y="914"/>
                    <a:pt x="21667" y="1058"/>
                  </a:cubicBezTo>
                  <a:cubicBezTo>
                    <a:pt x="21667" y="1202"/>
                    <a:pt x="21647" y="1315"/>
                    <a:pt x="21606" y="1397"/>
                  </a:cubicBezTo>
                  <a:cubicBezTo>
                    <a:pt x="21566" y="1478"/>
                    <a:pt x="21510" y="1519"/>
                    <a:pt x="21438" y="1519"/>
                  </a:cubicBezTo>
                  <a:cubicBezTo>
                    <a:pt x="21367" y="1519"/>
                    <a:pt x="21311" y="1478"/>
                    <a:pt x="21270" y="1397"/>
                  </a:cubicBezTo>
                  <a:cubicBezTo>
                    <a:pt x="21230" y="1315"/>
                    <a:pt x="21209" y="1202"/>
                    <a:pt x="21209" y="1058"/>
                  </a:cubicBezTo>
                  <a:cubicBezTo>
                    <a:pt x="21209" y="914"/>
                    <a:pt x="21230" y="801"/>
                    <a:pt x="21270" y="719"/>
                  </a:cubicBezTo>
                  <a:cubicBezTo>
                    <a:pt x="21311" y="638"/>
                    <a:pt x="21367" y="597"/>
                    <a:pt x="21438" y="597"/>
                  </a:cubicBezTo>
                  <a:close/>
                  <a:moveTo>
                    <a:pt x="3589" y="462"/>
                  </a:moveTo>
                  <a:lnTo>
                    <a:pt x="3589" y="1652"/>
                  </a:lnTo>
                  <a:lnTo>
                    <a:pt x="3724" y="1652"/>
                  </a:lnTo>
                  <a:lnTo>
                    <a:pt x="3724" y="1104"/>
                  </a:lnTo>
                  <a:lnTo>
                    <a:pt x="4161" y="1104"/>
                  </a:lnTo>
                  <a:lnTo>
                    <a:pt x="4161" y="1652"/>
                  </a:lnTo>
                  <a:lnTo>
                    <a:pt x="4297" y="1652"/>
                  </a:lnTo>
                  <a:lnTo>
                    <a:pt x="4297" y="462"/>
                  </a:lnTo>
                  <a:lnTo>
                    <a:pt x="4161" y="462"/>
                  </a:lnTo>
                  <a:lnTo>
                    <a:pt x="4161" y="947"/>
                  </a:lnTo>
                  <a:lnTo>
                    <a:pt x="3724" y="947"/>
                  </a:lnTo>
                  <a:lnTo>
                    <a:pt x="3724" y="462"/>
                  </a:lnTo>
                  <a:close/>
                  <a:moveTo>
                    <a:pt x="5489" y="462"/>
                  </a:moveTo>
                  <a:lnTo>
                    <a:pt x="5489" y="1652"/>
                  </a:lnTo>
                  <a:lnTo>
                    <a:pt x="5624" y="1652"/>
                  </a:lnTo>
                  <a:lnTo>
                    <a:pt x="5624" y="1104"/>
                  </a:lnTo>
                  <a:lnTo>
                    <a:pt x="6061" y="1104"/>
                  </a:lnTo>
                  <a:lnTo>
                    <a:pt x="6061" y="1652"/>
                  </a:lnTo>
                  <a:lnTo>
                    <a:pt x="6197" y="1652"/>
                  </a:lnTo>
                  <a:lnTo>
                    <a:pt x="6197" y="462"/>
                  </a:lnTo>
                  <a:lnTo>
                    <a:pt x="6061" y="462"/>
                  </a:lnTo>
                  <a:lnTo>
                    <a:pt x="6061" y="947"/>
                  </a:lnTo>
                  <a:lnTo>
                    <a:pt x="5624" y="947"/>
                  </a:lnTo>
                  <a:lnTo>
                    <a:pt x="5624" y="462"/>
                  </a:lnTo>
                  <a:close/>
                  <a:moveTo>
                    <a:pt x="10195" y="462"/>
                  </a:moveTo>
                  <a:lnTo>
                    <a:pt x="10195" y="656"/>
                  </a:lnTo>
                  <a:cubicBezTo>
                    <a:pt x="10195" y="977"/>
                    <a:pt x="10179" y="1200"/>
                    <a:pt x="10146" y="1326"/>
                  </a:cubicBezTo>
                  <a:cubicBezTo>
                    <a:pt x="10118" y="1415"/>
                    <a:pt x="10060" y="1470"/>
                    <a:pt x="9971" y="1490"/>
                  </a:cubicBezTo>
                  <a:lnTo>
                    <a:pt x="9971" y="1652"/>
                  </a:lnTo>
                  <a:cubicBezTo>
                    <a:pt x="10122" y="1632"/>
                    <a:pt x="10220" y="1548"/>
                    <a:pt x="10266" y="1401"/>
                  </a:cubicBezTo>
                  <a:cubicBezTo>
                    <a:pt x="10308" y="1264"/>
                    <a:pt x="10330" y="1042"/>
                    <a:pt x="10330" y="736"/>
                  </a:cubicBezTo>
                  <a:lnTo>
                    <a:pt x="10330" y="618"/>
                  </a:lnTo>
                  <a:lnTo>
                    <a:pt x="10615" y="618"/>
                  </a:lnTo>
                  <a:lnTo>
                    <a:pt x="10615" y="1652"/>
                  </a:lnTo>
                  <a:lnTo>
                    <a:pt x="10749" y="1652"/>
                  </a:lnTo>
                  <a:lnTo>
                    <a:pt x="10749" y="462"/>
                  </a:lnTo>
                  <a:close/>
                  <a:moveTo>
                    <a:pt x="11010" y="462"/>
                  </a:moveTo>
                  <a:lnTo>
                    <a:pt x="11010" y="1652"/>
                  </a:lnTo>
                  <a:lnTo>
                    <a:pt x="11343" y="1652"/>
                  </a:lnTo>
                  <a:cubicBezTo>
                    <a:pt x="11447" y="1652"/>
                    <a:pt x="11528" y="1623"/>
                    <a:pt x="11584" y="1565"/>
                  </a:cubicBezTo>
                  <a:cubicBezTo>
                    <a:pt x="11640" y="1507"/>
                    <a:pt x="11669" y="1418"/>
                    <a:pt x="11669" y="1299"/>
                  </a:cubicBezTo>
                  <a:cubicBezTo>
                    <a:pt x="11669" y="1180"/>
                    <a:pt x="11640" y="1092"/>
                    <a:pt x="11584" y="1034"/>
                  </a:cubicBezTo>
                  <a:cubicBezTo>
                    <a:pt x="11528" y="976"/>
                    <a:pt x="11447" y="947"/>
                    <a:pt x="11343" y="947"/>
                  </a:cubicBezTo>
                  <a:lnTo>
                    <a:pt x="11145" y="947"/>
                  </a:lnTo>
                  <a:lnTo>
                    <a:pt x="11145" y="462"/>
                  </a:lnTo>
                  <a:close/>
                  <a:moveTo>
                    <a:pt x="11802" y="462"/>
                  </a:moveTo>
                  <a:lnTo>
                    <a:pt x="11802" y="618"/>
                  </a:lnTo>
                  <a:lnTo>
                    <a:pt x="12128" y="618"/>
                  </a:lnTo>
                  <a:lnTo>
                    <a:pt x="12128" y="1652"/>
                  </a:lnTo>
                  <a:lnTo>
                    <a:pt x="12261" y="1652"/>
                  </a:lnTo>
                  <a:lnTo>
                    <a:pt x="12261" y="618"/>
                  </a:lnTo>
                  <a:lnTo>
                    <a:pt x="12587" y="618"/>
                  </a:lnTo>
                  <a:lnTo>
                    <a:pt x="12587" y="462"/>
                  </a:lnTo>
                  <a:close/>
                  <a:moveTo>
                    <a:pt x="15435" y="462"/>
                  </a:moveTo>
                  <a:lnTo>
                    <a:pt x="15435" y="1652"/>
                  </a:lnTo>
                  <a:lnTo>
                    <a:pt x="15768" y="1652"/>
                  </a:lnTo>
                  <a:cubicBezTo>
                    <a:pt x="15872" y="1652"/>
                    <a:pt x="15953" y="1623"/>
                    <a:pt x="16009" y="1565"/>
                  </a:cubicBezTo>
                  <a:cubicBezTo>
                    <a:pt x="16065" y="1507"/>
                    <a:pt x="16094" y="1425"/>
                    <a:pt x="16094" y="1318"/>
                  </a:cubicBezTo>
                  <a:cubicBezTo>
                    <a:pt x="16094" y="1238"/>
                    <a:pt x="16076" y="1170"/>
                    <a:pt x="16042" y="1116"/>
                  </a:cubicBezTo>
                  <a:cubicBezTo>
                    <a:pt x="16008" y="1063"/>
                    <a:pt x="15960" y="1027"/>
                    <a:pt x="15898" y="1010"/>
                  </a:cubicBezTo>
                  <a:cubicBezTo>
                    <a:pt x="15950" y="1000"/>
                    <a:pt x="15989" y="973"/>
                    <a:pt x="16015" y="930"/>
                  </a:cubicBezTo>
                  <a:cubicBezTo>
                    <a:pt x="16042" y="887"/>
                    <a:pt x="16055" y="829"/>
                    <a:pt x="16055" y="756"/>
                  </a:cubicBezTo>
                  <a:cubicBezTo>
                    <a:pt x="16055" y="662"/>
                    <a:pt x="16029" y="589"/>
                    <a:pt x="15977" y="538"/>
                  </a:cubicBezTo>
                  <a:cubicBezTo>
                    <a:pt x="15925" y="487"/>
                    <a:pt x="15852" y="462"/>
                    <a:pt x="15755" y="462"/>
                  </a:cubicBezTo>
                  <a:close/>
                  <a:moveTo>
                    <a:pt x="17206" y="462"/>
                  </a:moveTo>
                  <a:lnTo>
                    <a:pt x="17206" y="1652"/>
                  </a:lnTo>
                  <a:lnTo>
                    <a:pt x="17340" y="1652"/>
                  </a:lnTo>
                  <a:lnTo>
                    <a:pt x="17340" y="1264"/>
                  </a:lnTo>
                  <a:lnTo>
                    <a:pt x="17484" y="1052"/>
                  </a:lnTo>
                  <a:lnTo>
                    <a:pt x="17775" y="1652"/>
                  </a:lnTo>
                  <a:lnTo>
                    <a:pt x="17925" y="1652"/>
                  </a:lnTo>
                  <a:lnTo>
                    <a:pt x="17572" y="922"/>
                  </a:lnTo>
                  <a:lnTo>
                    <a:pt x="17885" y="462"/>
                  </a:lnTo>
                  <a:lnTo>
                    <a:pt x="17720" y="462"/>
                  </a:lnTo>
                  <a:lnTo>
                    <a:pt x="17340" y="1021"/>
                  </a:lnTo>
                  <a:lnTo>
                    <a:pt x="17340" y="462"/>
                  </a:lnTo>
                  <a:close/>
                  <a:moveTo>
                    <a:pt x="18587" y="462"/>
                  </a:moveTo>
                  <a:lnTo>
                    <a:pt x="18587" y="1652"/>
                  </a:lnTo>
                  <a:lnTo>
                    <a:pt x="18760" y="1652"/>
                  </a:lnTo>
                  <a:lnTo>
                    <a:pt x="19155" y="697"/>
                  </a:lnTo>
                  <a:lnTo>
                    <a:pt x="19155" y="1652"/>
                  </a:lnTo>
                  <a:lnTo>
                    <a:pt x="19289" y="1652"/>
                  </a:lnTo>
                  <a:lnTo>
                    <a:pt x="19289" y="462"/>
                  </a:lnTo>
                  <a:lnTo>
                    <a:pt x="19115" y="462"/>
                  </a:lnTo>
                  <a:lnTo>
                    <a:pt x="18721" y="1415"/>
                  </a:lnTo>
                  <a:lnTo>
                    <a:pt x="18721" y="462"/>
                  </a:lnTo>
                  <a:close/>
                  <a:moveTo>
                    <a:pt x="22050" y="1382"/>
                  </a:moveTo>
                  <a:lnTo>
                    <a:pt x="22050" y="1652"/>
                  </a:lnTo>
                  <a:lnTo>
                    <a:pt x="22204" y="1652"/>
                  </a:lnTo>
                  <a:lnTo>
                    <a:pt x="22204" y="1382"/>
                  </a:lnTo>
                  <a:close/>
                  <a:moveTo>
                    <a:pt x="1301" y="433"/>
                  </a:moveTo>
                  <a:cubicBezTo>
                    <a:pt x="1178" y="433"/>
                    <a:pt x="1081" y="490"/>
                    <a:pt x="1008" y="605"/>
                  </a:cubicBezTo>
                  <a:cubicBezTo>
                    <a:pt x="936" y="719"/>
                    <a:pt x="899" y="874"/>
                    <a:pt x="899" y="1069"/>
                  </a:cubicBezTo>
                  <a:cubicBezTo>
                    <a:pt x="899" y="1257"/>
                    <a:pt x="938" y="1407"/>
                    <a:pt x="1014" y="1517"/>
                  </a:cubicBezTo>
                  <a:cubicBezTo>
                    <a:pt x="1090" y="1628"/>
                    <a:pt x="1194" y="1683"/>
                    <a:pt x="1325" y="1683"/>
                  </a:cubicBezTo>
                  <a:cubicBezTo>
                    <a:pt x="1377" y="1683"/>
                    <a:pt x="1428" y="1675"/>
                    <a:pt x="1479" y="1660"/>
                  </a:cubicBezTo>
                  <a:cubicBezTo>
                    <a:pt x="1530" y="1644"/>
                    <a:pt x="1579" y="1621"/>
                    <a:pt x="1628" y="1592"/>
                  </a:cubicBezTo>
                  <a:lnTo>
                    <a:pt x="1628" y="1407"/>
                  </a:lnTo>
                  <a:cubicBezTo>
                    <a:pt x="1580" y="1443"/>
                    <a:pt x="1532" y="1471"/>
                    <a:pt x="1483" y="1490"/>
                  </a:cubicBezTo>
                  <a:cubicBezTo>
                    <a:pt x="1435" y="1508"/>
                    <a:pt x="1384" y="1517"/>
                    <a:pt x="1333" y="1517"/>
                  </a:cubicBezTo>
                  <a:cubicBezTo>
                    <a:pt x="1243" y="1517"/>
                    <a:pt x="1174" y="1482"/>
                    <a:pt x="1124" y="1411"/>
                  </a:cubicBezTo>
                  <a:cubicBezTo>
                    <a:pt x="1074" y="1341"/>
                    <a:pt x="1046" y="1238"/>
                    <a:pt x="1040" y="1104"/>
                  </a:cubicBezTo>
                  <a:lnTo>
                    <a:pt x="1659" y="1104"/>
                  </a:lnTo>
                  <a:lnTo>
                    <a:pt x="1659" y="1008"/>
                  </a:lnTo>
                  <a:cubicBezTo>
                    <a:pt x="1659" y="831"/>
                    <a:pt x="1627" y="691"/>
                    <a:pt x="1563" y="588"/>
                  </a:cubicBezTo>
                  <a:cubicBezTo>
                    <a:pt x="1499" y="485"/>
                    <a:pt x="1412" y="433"/>
                    <a:pt x="1301" y="433"/>
                  </a:cubicBezTo>
                  <a:close/>
                  <a:moveTo>
                    <a:pt x="2116" y="432"/>
                  </a:moveTo>
                  <a:cubicBezTo>
                    <a:pt x="2079" y="432"/>
                    <a:pt x="2039" y="436"/>
                    <a:pt x="1998" y="445"/>
                  </a:cubicBezTo>
                  <a:cubicBezTo>
                    <a:pt x="1956" y="453"/>
                    <a:pt x="1912" y="466"/>
                    <a:pt x="1864" y="483"/>
                  </a:cubicBezTo>
                  <a:lnTo>
                    <a:pt x="1864" y="660"/>
                  </a:lnTo>
                  <a:cubicBezTo>
                    <a:pt x="1911" y="640"/>
                    <a:pt x="1954" y="625"/>
                    <a:pt x="1994" y="616"/>
                  </a:cubicBezTo>
                  <a:cubicBezTo>
                    <a:pt x="2033" y="607"/>
                    <a:pt x="2070" y="602"/>
                    <a:pt x="2105" y="602"/>
                  </a:cubicBezTo>
                  <a:cubicBezTo>
                    <a:pt x="2163" y="602"/>
                    <a:pt x="2209" y="618"/>
                    <a:pt x="2243" y="651"/>
                  </a:cubicBezTo>
                  <a:cubicBezTo>
                    <a:pt x="2277" y="683"/>
                    <a:pt x="2293" y="722"/>
                    <a:pt x="2293" y="768"/>
                  </a:cubicBezTo>
                  <a:cubicBezTo>
                    <a:pt x="2293" y="817"/>
                    <a:pt x="2277" y="858"/>
                    <a:pt x="2244" y="890"/>
                  </a:cubicBezTo>
                  <a:cubicBezTo>
                    <a:pt x="2211" y="921"/>
                    <a:pt x="2166" y="937"/>
                    <a:pt x="2110" y="937"/>
                  </a:cubicBezTo>
                  <a:lnTo>
                    <a:pt x="1996" y="937"/>
                  </a:lnTo>
                  <a:lnTo>
                    <a:pt x="1996" y="1098"/>
                  </a:lnTo>
                  <a:lnTo>
                    <a:pt x="2105" y="1098"/>
                  </a:lnTo>
                  <a:cubicBezTo>
                    <a:pt x="2172" y="1098"/>
                    <a:pt x="2223" y="1117"/>
                    <a:pt x="2260" y="1155"/>
                  </a:cubicBezTo>
                  <a:cubicBezTo>
                    <a:pt x="2296" y="1193"/>
                    <a:pt x="2315" y="1243"/>
                    <a:pt x="2315" y="1306"/>
                  </a:cubicBezTo>
                  <a:cubicBezTo>
                    <a:pt x="2315" y="1369"/>
                    <a:pt x="2294" y="1421"/>
                    <a:pt x="2253" y="1461"/>
                  </a:cubicBezTo>
                  <a:cubicBezTo>
                    <a:pt x="2212" y="1501"/>
                    <a:pt x="2154" y="1520"/>
                    <a:pt x="2080" y="1520"/>
                  </a:cubicBezTo>
                  <a:cubicBezTo>
                    <a:pt x="2035" y="1520"/>
                    <a:pt x="1992" y="1514"/>
                    <a:pt x="1950" y="1501"/>
                  </a:cubicBezTo>
                  <a:cubicBezTo>
                    <a:pt x="1909" y="1488"/>
                    <a:pt x="1871" y="1468"/>
                    <a:pt x="1836" y="1442"/>
                  </a:cubicBezTo>
                  <a:lnTo>
                    <a:pt x="1836" y="1623"/>
                  </a:lnTo>
                  <a:cubicBezTo>
                    <a:pt x="1880" y="1643"/>
                    <a:pt x="1923" y="1658"/>
                    <a:pt x="1964" y="1668"/>
                  </a:cubicBezTo>
                  <a:cubicBezTo>
                    <a:pt x="2005" y="1678"/>
                    <a:pt x="2045" y="1683"/>
                    <a:pt x="2084" y="1683"/>
                  </a:cubicBezTo>
                  <a:cubicBezTo>
                    <a:pt x="2200" y="1683"/>
                    <a:pt x="2290" y="1651"/>
                    <a:pt x="2353" y="1586"/>
                  </a:cubicBezTo>
                  <a:cubicBezTo>
                    <a:pt x="2416" y="1522"/>
                    <a:pt x="2447" y="1428"/>
                    <a:pt x="2447" y="1306"/>
                  </a:cubicBezTo>
                  <a:cubicBezTo>
                    <a:pt x="2447" y="1229"/>
                    <a:pt x="2430" y="1165"/>
                    <a:pt x="2397" y="1113"/>
                  </a:cubicBezTo>
                  <a:cubicBezTo>
                    <a:pt x="2363" y="1062"/>
                    <a:pt x="2316" y="1027"/>
                    <a:pt x="2255" y="1010"/>
                  </a:cubicBezTo>
                  <a:cubicBezTo>
                    <a:pt x="2310" y="993"/>
                    <a:pt x="2352" y="962"/>
                    <a:pt x="2381" y="916"/>
                  </a:cubicBezTo>
                  <a:cubicBezTo>
                    <a:pt x="2411" y="870"/>
                    <a:pt x="2425" y="815"/>
                    <a:pt x="2425" y="749"/>
                  </a:cubicBezTo>
                  <a:cubicBezTo>
                    <a:pt x="2425" y="649"/>
                    <a:pt x="2398" y="571"/>
                    <a:pt x="2342" y="515"/>
                  </a:cubicBezTo>
                  <a:cubicBezTo>
                    <a:pt x="2287" y="460"/>
                    <a:pt x="2211" y="432"/>
                    <a:pt x="2116" y="432"/>
                  </a:cubicBezTo>
                  <a:close/>
                  <a:moveTo>
                    <a:pt x="2995" y="433"/>
                  </a:moveTo>
                  <a:cubicBezTo>
                    <a:pt x="2877" y="433"/>
                    <a:pt x="2785" y="488"/>
                    <a:pt x="2718" y="599"/>
                  </a:cubicBezTo>
                  <a:cubicBezTo>
                    <a:pt x="2652" y="709"/>
                    <a:pt x="2618" y="862"/>
                    <a:pt x="2618" y="1058"/>
                  </a:cubicBezTo>
                  <a:cubicBezTo>
                    <a:pt x="2618" y="1253"/>
                    <a:pt x="2652" y="1406"/>
                    <a:pt x="2718" y="1517"/>
                  </a:cubicBezTo>
                  <a:cubicBezTo>
                    <a:pt x="2785" y="1628"/>
                    <a:pt x="2877" y="1683"/>
                    <a:pt x="2995" y="1683"/>
                  </a:cubicBezTo>
                  <a:cubicBezTo>
                    <a:pt x="3112" y="1683"/>
                    <a:pt x="3204" y="1628"/>
                    <a:pt x="3271" y="1517"/>
                  </a:cubicBezTo>
                  <a:cubicBezTo>
                    <a:pt x="3337" y="1406"/>
                    <a:pt x="3371" y="1253"/>
                    <a:pt x="3371" y="1058"/>
                  </a:cubicBezTo>
                  <a:cubicBezTo>
                    <a:pt x="3371" y="862"/>
                    <a:pt x="3337" y="709"/>
                    <a:pt x="3271" y="599"/>
                  </a:cubicBezTo>
                  <a:cubicBezTo>
                    <a:pt x="3204" y="488"/>
                    <a:pt x="3112" y="433"/>
                    <a:pt x="2995" y="433"/>
                  </a:cubicBezTo>
                  <a:close/>
                  <a:moveTo>
                    <a:pt x="4863" y="433"/>
                  </a:moveTo>
                  <a:cubicBezTo>
                    <a:pt x="4819" y="433"/>
                    <a:pt x="4774" y="440"/>
                    <a:pt x="4727" y="454"/>
                  </a:cubicBezTo>
                  <a:cubicBezTo>
                    <a:pt x="4681" y="468"/>
                    <a:pt x="4633" y="488"/>
                    <a:pt x="4584" y="516"/>
                  </a:cubicBezTo>
                  <a:lnTo>
                    <a:pt x="4584" y="697"/>
                  </a:lnTo>
                  <a:cubicBezTo>
                    <a:pt x="4625" y="664"/>
                    <a:pt x="4667" y="640"/>
                    <a:pt x="4712" y="623"/>
                  </a:cubicBezTo>
                  <a:cubicBezTo>
                    <a:pt x="4756" y="607"/>
                    <a:pt x="4802" y="599"/>
                    <a:pt x="4849" y="599"/>
                  </a:cubicBezTo>
                  <a:cubicBezTo>
                    <a:pt x="4922" y="599"/>
                    <a:pt x="4980" y="623"/>
                    <a:pt x="5020" y="673"/>
                  </a:cubicBezTo>
                  <a:cubicBezTo>
                    <a:pt x="5061" y="722"/>
                    <a:pt x="5081" y="792"/>
                    <a:pt x="5081" y="882"/>
                  </a:cubicBezTo>
                  <a:lnTo>
                    <a:pt x="5081" y="901"/>
                  </a:lnTo>
                  <a:lnTo>
                    <a:pt x="4893" y="901"/>
                  </a:lnTo>
                  <a:cubicBezTo>
                    <a:pt x="4770" y="901"/>
                    <a:pt x="4678" y="935"/>
                    <a:pt x="4616" y="1003"/>
                  </a:cubicBezTo>
                  <a:cubicBezTo>
                    <a:pt x="4555" y="1071"/>
                    <a:pt x="4524" y="1172"/>
                    <a:pt x="4524" y="1306"/>
                  </a:cubicBezTo>
                  <a:cubicBezTo>
                    <a:pt x="4524" y="1420"/>
                    <a:pt x="4548" y="1512"/>
                    <a:pt x="4598" y="1580"/>
                  </a:cubicBezTo>
                  <a:cubicBezTo>
                    <a:pt x="4648" y="1649"/>
                    <a:pt x="4714" y="1683"/>
                    <a:pt x="4798" y="1683"/>
                  </a:cubicBezTo>
                  <a:cubicBezTo>
                    <a:pt x="4865" y="1683"/>
                    <a:pt x="4921" y="1666"/>
                    <a:pt x="4967" y="1631"/>
                  </a:cubicBezTo>
                  <a:cubicBezTo>
                    <a:pt x="5012" y="1597"/>
                    <a:pt x="5051" y="1544"/>
                    <a:pt x="5081" y="1471"/>
                  </a:cubicBezTo>
                  <a:lnTo>
                    <a:pt x="5081" y="1652"/>
                  </a:lnTo>
                  <a:lnTo>
                    <a:pt x="5216" y="1652"/>
                  </a:lnTo>
                  <a:lnTo>
                    <a:pt x="5216" y="973"/>
                  </a:lnTo>
                  <a:cubicBezTo>
                    <a:pt x="5216" y="792"/>
                    <a:pt x="5187" y="656"/>
                    <a:pt x="5128" y="567"/>
                  </a:cubicBezTo>
                  <a:cubicBezTo>
                    <a:pt x="5070" y="478"/>
                    <a:pt x="4981" y="433"/>
                    <a:pt x="4863" y="433"/>
                  </a:cubicBezTo>
                  <a:close/>
                  <a:moveTo>
                    <a:pt x="6828" y="433"/>
                  </a:moveTo>
                  <a:cubicBezTo>
                    <a:pt x="6701" y="433"/>
                    <a:pt x="6600" y="489"/>
                    <a:pt x="6527" y="600"/>
                  </a:cubicBezTo>
                  <a:cubicBezTo>
                    <a:pt x="6453" y="711"/>
                    <a:pt x="6416" y="864"/>
                    <a:pt x="6416" y="1058"/>
                  </a:cubicBezTo>
                  <a:cubicBezTo>
                    <a:pt x="6416" y="1249"/>
                    <a:pt x="6453" y="1401"/>
                    <a:pt x="6525" y="1514"/>
                  </a:cubicBezTo>
                  <a:cubicBezTo>
                    <a:pt x="6598" y="1627"/>
                    <a:pt x="6696" y="1683"/>
                    <a:pt x="6820" y="1683"/>
                  </a:cubicBezTo>
                  <a:cubicBezTo>
                    <a:pt x="6865" y="1683"/>
                    <a:pt x="6908" y="1677"/>
                    <a:pt x="6948" y="1664"/>
                  </a:cubicBezTo>
                  <a:cubicBezTo>
                    <a:pt x="6988" y="1651"/>
                    <a:pt x="7027" y="1632"/>
                    <a:pt x="7065" y="1606"/>
                  </a:cubicBezTo>
                  <a:lnTo>
                    <a:pt x="7065" y="1426"/>
                  </a:lnTo>
                  <a:cubicBezTo>
                    <a:pt x="7027" y="1456"/>
                    <a:pt x="6989" y="1479"/>
                    <a:pt x="6950" y="1494"/>
                  </a:cubicBezTo>
                  <a:cubicBezTo>
                    <a:pt x="6912" y="1510"/>
                    <a:pt x="6873" y="1517"/>
                    <a:pt x="6834" y="1517"/>
                  </a:cubicBezTo>
                  <a:cubicBezTo>
                    <a:pt x="6747" y="1517"/>
                    <a:pt x="6679" y="1477"/>
                    <a:pt x="6631" y="1397"/>
                  </a:cubicBezTo>
                  <a:cubicBezTo>
                    <a:pt x="6583" y="1316"/>
                    <a:pt x="6558" y="1203"/>
                    <a:pt x="6558" y="1058"/>
                  </a:cubicBezTo>
                  <a:cubicBezTo>
                    <a:pt x="6558" y="913"/>
                    <a:pt x="6583" y="800"/>
                    <a:pt x="6631" y="719"/>
                  </a:cubicBezTo>
                  <a:cubicBezTo>
                    <a:pt x="6679" y="639"/>
                    <a:pt x="6747" y="599"/>
                    <a:pt x="6834" y="599"/>
                  </a:cubicBezTo>
                  <a:cubicBezTo>
                    <a:pt x="6873" y="599"/>
                    <a:pt x="6912" y="606"/>
                    <a:pt x="6950" y="622"/>
                  </a:cubicBezTo>
                  <a:cubicBezTo>
                    <a:pt x="6989" y="637"/>
                    <a:pt x="7027" y="660"/>
                    <a:pt x="7065" y="690"/>
                  </a:cubicBezTo>
                  <a:lnTo>
                    <a:pt x="7065" y="507"/>
                  </a:lnTo>
                  <a:cubicBezTo>
                    <a:pt x="7028" y="483"/>
                    <a:pt x="6989" y="464"/>
                    <a:pt x="6950" y="452"/>
                  </a:cubicBezTo>
                  <a:cubicBezTo>
                    <a:pt x="6910" y="439"/>
                    <a:pt x="6870" y="433"/>
                    <a:pt x="6828" y="433"/>
                  </a:cubicBezTo>
                  <a:close/>
                  <a:moveTo>
                    <a:pt x="7587" y="433"/>
                  </a:moveTo>
                  <a:cubicBezTo>
                    <a:pt x="7543" y="433"/>
                    <a:pt x="7498" y="440"/>
                    <a:pt x="7451" y="454"/>
                  </a:cubicBezTo>
                  <a:cubicBezTo>
                    <a:pt x="7405" y="468"/>
                    <a:pt x="7357" y="488"/>
                    <a:pt x="7308" y="516"/>
                  </a:cubicBezTo>
                  <a:lnTo>
                    <a:pt x="7308" y="697"/>
                  </a:lnTo>
                  <a:cubicBezTo>
                    <a:pt x="7349" y="664"/>
                    <a:pt x="7391" y="640"/>
                    <a:pt x="7436" y="623"/>
                  </a:cubicBezTo>
                  <a:cubicBezTo>
                    <a:pt x="7480" y="607"/>
                    <a:pt x="7526" y="599"/>
                    <a:pt x="7573" y="599"/>
                  </a:cubicBezTo>
                  <a:cubicBezTo>
                    <a:pt x="7646" y="599"/>
                    <a:pt x="7704" y="623"/>
                    <a:pt x="7744" y="673"/>
                  </a:cubicBezTo>
                  <a:cubicBezTo>
                    <a:pt x="7785" y="722"/>
                    <a:pt x="7805" y="792"/>
                    <a:pt x="7805" y="882"/>
                  </a:cubicBezTo>
                  <a:lnTo>
                    <a:pt x="7805" y="901"/>
                  </a:lnTo>
                  <a:lnTo>
                    <a:pt x="7617" y="901"/>
                  </a:lnTo>
                  <a:cubicBezTo>
                    <a:pt x="7494" y="901"/>
                    <a:pt x="7402" y="935"/>
                    <a:pt x="7340" y="1003"/>
                  </a:cubicBezTo>
                  <a:cubicBezTo>
                    <a:pt x="7279" y="1071"/>
                    <a:pt x="7248" y="1172"/>
                    <a:pt x="7248" y="1306"/>
                  </a:cubicBezTo>
                  <a:cubicBezTo>
                    <a:pt x="7248" y="1420"/>
                    <a:pt x="7272" y="1512"/>
                    <a:pt x="7322" y="1580"/>
                  </a:cubicBezTo>
                  <a:cubicBezTo>
                    <a:pt x="7372" y="1649"/>
                    <a:pt x="7438" y="1683"/>
                    <a:pt x="7522" y="1683"/>
                  </a:cubicBezTo>
                  <a:cubicBezTo>
                    <a:pt x="7589" y="1683"/>
                    <a:pt x="7645" y="1666"/>
                    <a:pt x="7691" y="1631"/>
                  </a:cubicBezTo>
                  <a:cubicBezTo>
                    <a:pt x="7736" y="1597"/>
                    <a:pt x="7775" y="1544"/>
                    <a:pt x="7805" y="1471"/>
                  </a:cubicBezTo>
                  <a:lnTo>
                    <a:pt x="7805" y="1652"/>
                  </a:lnTo>
                  <a:lnTo>
                    <a:pt x="7940" y="1652"/>
                  </a:lnTo>
                  <a:lnTo>
                    <a:pt x="7940" y="973"/>
                  </a:lnTo>
                  <a:cubicBezTo>
                    <a:pt x="7940" y="792"/>
                    <a:pt x="7911" y="656"/>
                    <a:pt x="7852" y="567"/>
                  </a:cubicBezTo>
                  <a:cubicBezTo>
                    <a:pt x="7794" y="478"/>
                    <a:pt x="7705" y="433"/>
                    <a:pt x="7587" y="433"/>
                  </a:cubicBezTo>
                  <a:close/>
                  <a:moveTo>
                    <a:pt x="14012" y="433"/>
                  </a:moveTo>
                  <a:cubicBezTo>
                    <a:pt x="13968" y="433"/>
                    <a:pt x="13923" y="440"/>
                    <a:pt x="13876" y="454"/>
                  </a:cubicBezTo>
                  <a:cubicBezTo>
                    <a:pt x="13830" y="468"/>
                    <a:pt x="13782" y="488"/>
                    <a:pt x="13733" y="516"/>
                  </a:cubicBezTo>
                  <a:lnTo>
                    <a:pt x="13733" y="697"/>
                  </a:lnTo>
                  <a:cubicBezTo>
                    <a:pt x="13774" y="664"/>
                    <a:pt x="13816" y="640"/>
                    <a:pt x="13861" y="623"/>
                  </a:cubicBezTo>
                  <a:cubicBezTo>
                    <a:pt x="13905" y="607"/>
                    <a:pt x="13951" y="599"/>
                    <a:pt x="13998" y="599"/>
                  </a:cubicBezTo>
                  <a:cubicBezTo>
                    <a:pt x="14071" y="599"/>
                    <a:pt x="14129" y="623"/>
                    <a:pt x="14169" y="673"/>
                  </a:cubicBezTo>
                  <a:cubicBezTo>
                    <a:pt x="14210" y="722"/>
                    <a:pt x="14230" y="792"/>
                    <a:pt x="14230" y="882"/>
                  </a:cubicBezTo>
                  <a:lnTo>
                    <a:pt x="14230" y="901"/>
                  </a:lnTo>
                  <a:lnTo>
                    <a:pt x="14042" y="901"/>
                  </a:lnTo>
                  <a:cubicBezTo>
                    <a:pt x="13919" y="901"/>
                    <a:pt x="13827" y="935"/>
                    <a:pt x="13765" y="1003"/>
                  </a:cubicBezTo>
                  <a:cubicBezTo>
                    <a:pt x="13704" y="1071"/>
                    <a:pt x="13673" y="1172"/>
                    <a:pt x="13673" y="1306"/>
                  </a:cubicBezTo>
                  <a:cubicBezTo>
                    <a:pt x="13673" y="1420"/>
                    <a:pt x="13697" y="1512"/>
                    <a:pt x="13747" y="1580"/>
                  </a:cubicBezTo>
                  <a:cubicBezTo>
                    <a:pt x="13797" y="1649"/>
                    <a:pt x="13863" y="1683"/>
                    <a:pt x="13947" y="1683"/>
                  </a:cubicBezTo>
                  <a:cubicBezTo>
                    <a:pt x="14014" y="1683"/>
                    <a:pt x="14070" y="1666"/>
                    <a:pt x="14116" y="1631"/>
                  </a:cubicBezTo>
                  <a:cubicBezTo>
                    <a:pt x="14161" y="1597"/>
                    <a:pt x="14200" y="1544"/>
                    <a:pt x="14230" y="1471"/>
                  </a:cubicBezTo>
                  <a:lnTo>
                    <a:pt x="14230" y="1652"/>
                  </a:lnTo>
                  <a:lnTo>
                    <a:pt x="14365" y="1652"/>
                  </a:lnTo>
                  <a:lnTo>
                    <a:pt x="14365" y="973"/>
                  </a:lnTo>
                  <a:cubicBezTo>
                    <a:pt x="14365" y="792"/>
                    <a:pt x="14336" y="656"/>
                    <a:pt x="14277" y="567"/>
                  </a:cubicBezTo>
                  <a:cubicBezTo>
                    <a:pt x="14219" y="478"/>
                    <a:pt x="14130" y="433"/>
                    <a:pt x="14012" y="433"/>
                  </a:cubicBezTo>
                  <a:close/>
                  <a:moveTo>
                    <a:pt x="14879" y="432"/>
                  </a:moveTo>
                  <a:cubicBezTo>
                    <a:pt x="14842" y="432"/>
                    <a:pt x="14802" y="436"/>
                    <a:pt x="14761" y="445"/>
                  </a:cubicBezTo>
                  <a:cubicBezTo>
                    <a:pt x="14719" y="453"/>
                    <a:pt x="14675" y="466"/>
                    <a:pt x="14627" y="483"/>
                  </a:cubicBezTo>
                  <a:lnTo>
                    <a:pt x="14627" y="660"/>
                  </a:lnTo>
                  <a:cubicBezTo>
                    <a:pt x="14674" y="640"/>
                    <a:pt x="14717" y="625"/>
                    <a:pt x="14757" y="616"/>
                  </a:cubicBezTo>
                  <a:cubicBezTo>
                    <a:pt x="14796" y="607"/>
                    <a:pt x="14833" y="602"/>
                    <a:pt x="14868" y="602"/>
                  </a:cubicBezTo>
                  <a:cubicBezTo>
                    <a:pt x="14926" y="602"/>
                    <a:pt x="14972" y="618"/>
                    <a:pt x="15006" y="651"/>
                  </a:cubicBezTo>
                  <a:cubicBezTo>
                    <a:pt x="15040" y="683"/>
                    <a:pt x="15056" y="722"/>
                    <a:pt x="15056" y="768"/>
                  </a:cubicBezTo>
                  <a:cubicBezTo>
                    <a:pt x="15056" y="817"/>
                    <a:pt x="15040" y="858"/>
                    <a:pt x="15007" y="890"/>
                  </a:cubicBezTo>
                  <a:cubicBezTo>
                    <a:pt x="14974" y="921"/>
                    <a:pt x="14929" y="937"/>
                    <a:pt x="14873" y="937"/>
                  </a:cubicBezTo>
                  <a:lnTo>
                    <a:pt x="14759" y="937"/>
                  </a:lnTo>
                  <a:lnTo>
                    <a:pt x="14759" y="1098"/>
                  </a:lnTo>
                  <a:lnTo>
                    <a:pt x="14868" y="1098"/>
                  </a:lnTo>
                  <a:cubicBezTo>
                    <a:pt x="14935" y="1098"/>
                    <a:pt x="14986" y="1117"/>
                    <a:pt x="15023" y="1155"/>
                  </a:cubicBezTo>
                  <a:cubicBezTo>
                    <a:pt x="15059" y="1193"/>
                    <a:pt x="15078" y="1243"/>
                    <a:pt x="15078" y="1306"/>
                  </a:cubicBezTo>
                  <a:cubicBezTo>
                    <a:pt x="15078" y="1369"/>
                    <a:pt x="15057" y="1421"/>
                    <a:pt x="15016" y="1461"/>
                  </a:cubicBezTo>
                  <a:cubicBezTo>
                    <a:pt x="14975" y="1501"/>
                    <a:pt x="14917" y="1520"/>
                    <a:pt x="14843" y="1520"/>
                  </a:cubicBezTo>
                  <a:cubicBezTo>
                    <a:pt x="14798" y="1520"/>
                    <a:pt x="14755" y="1514"/>
                    <a:pt x="14713" y="1501"/>
                  </a:cubicBezTo>
                  <a:cubicBezTo>
                    <a:pt x="14672" y="1488"/>
                    <a:pt x="14634" y="1468"/>
                    <a:pt x="14599" y="1442"/>
                  </a:cubicBezTo>
                  <a:lnTo>
                    <a:pt x="14599" y="1623"/>
                  </a:lnTo>
                  <a:cubicBezTo>
                    <a:pt x="14643" y="1643"/>
                    <a:pt x="14686" y="1658"/>
                    <a:pt x="14727" y="1668"/>
                  </a:cubicBezTo>
                  <a:cubicBezTo>
                    <a:pt x="14768" y="1678"/>
                    <a:pt x="14808" y="1683"/>
                    <a:pt x="14847" y="1683"/>
                  </a:cubicBezTo>
                  <a:cubicBezTo>
                    <a:pt x="14963" y="1683"/>
                    <a:pt x="15053" y="1651"/>
                    <a:pt x="15116" y="1586"/>
                  </a:cubicBezTo>
                  <a:cubicBezTo>
                    <a:pt x="15179" y="1522"/>
                    <a:pt x="15210" y="1428"/>
                    <a:pt x="15210" y="1306"/>
                  </a:cubicBezTo>
                  <a:cubicBezTo>
                    <a:pt x="15210" y="1229"/>
                    <a:pt x="15193" y="1165"/>
                    <a:pt x="15160" y="1113"/>
                  </a:cubicBezTo>
                  <a:cubicBezTo>
                    <a:pt x="15126" y="1062"/>
                    <a:pt x="15079" y="1027"/>
                    <a:pt x="15018" y="1010"/>
                  </a:cubicBezTo>
                  <a:cubicBezTo>
                    <a:pt x="15073" y="993"/>
                    <a:pt x="15115" y="962"/>
                    <a:pt x="15144" y="916"/>
                  </a:cubicBezTo>
                  <a:cubicBezTo>
                    <a:pt x="15174" y="870"/>
                    <a:pt x="15188" y="815"/>
                    <a:pt x="15188" y="749"/>
                  </a:cubicBezTo>
                  <a:cubicBezTo>
                    <a:pt x="15188" y="649"/>
                    <a:pt x="15161" y="571"/>
                    <a:pt x="15105" y="515"/>
                  </a:cubicBezTo>
                  <a:cubicBezTo>
                    <a:pt x="15050" y="460"/>
                    <a:pt x="14974" y="432"/>
                    <a:pt x="14879" y="432"/>
                  </a:cubicBezTo>
                  <a:close/>
                  <a:moveTo>
                    <a:pt x="8252" y="1382"/>
                  </a:moveTo>
                  <a:lnTo>
                    <a:pt x="8252" y="1565"/>
                  </a:lnTo>
                  <a:lnTo>
                    <a:pt x="8192" y="1905"/>
                  </a:lnTo>
                  <a:lnTo>
                    <a:pt x="8287" y="1905"/>
                  </a:lnTo>
                  <a:lnTo>
                    <a:pt x="8407" y="1565"/>
                  </a:lnTo>
                  <a:lnTo>
                    <a:pt x="8407" y="1382"/>
                  </a:lnTo>
                  <a:close/>
                  <a:moveTo>
                    <a:pt x="22486" y="0"/>
                  </a:moveTo>
                  <a:cubicBezTo>
                    <a:pt x="22551" y="163"/>
                    <a:pt x="22599" y="325"/>
                    <a:pt x="22631" y="484"/>
                  </a:cubicBezTo>
                  <a:cubicBezTo>
                    <a:pt x="22663" y="643"/>
                    <a:pt x="22679" y="805"/>
                    <a:pt x="22679" y="969"/>
                  </a:cubicBezTo>
                  <a:cubicBezTo>
                    <a:pt x="22679" y="1132"/>
                    <a:pt x="22663" y="1294"/>
                    <a:pt x="22631" y="1455"/>
                  </a:cubicBezTo>
                  <a:cubicBezTo>
                    <a:pt x="22599" y="1616"/>
                    <a:pt x="22551" y="1777"/>
                    <a:pt x="22486" y="1939"/>
                  </a:cubicBezTo>
                  <a:lnTo>
                    <a:pt x="22603" y="1939"/>
                  </a:lnTo>
                  <a:cubicBezTo>
                    <a:pt x="22676" y="1773"/>
                    <a:pt x="22731" y="1609"/>
                    <a:pt x="22767" y="1448"/>
                  </a:cubicBezTo>
                  <a:cubicBezTo>
                    <a:pt x="22804" y="1287"/>
                    <a:pt x="22822" y="1127"/>
                    <a:pt x="22822" y="969"/>
                  </a:cubicBezTo>
                  <a:cubicBezTo>
                    <a:pt x="22822" y="811"/>
                    <a:pt x="22804" y="652"/>
                    <a:pt x="22767" y="491"/>
                  </a:cubicBezTo>
                  <a:cubicBezTo>
                    <a:pt x="22731" y="331"/>
                    <a:pt x="22676" y="168"/>
                    <a:pt x="22603" y="0"/>
                  </a:cubicBezTo>
                  <a:close/>
                  <a:moveTo>
                    <a:pt x="20197" y="462"/>
                  </a:moveTo>
                  <a:lnTo>
                    <a:pt x="20197" y="687"/>
                  </a:lnTo>
                  <a:cubicBezTo>
                    <a:pt x="20197" y="988"/>
                    <a:pt x="20173" y="1214"/>
                    <a:pt x="20125" y="1363"/>
                  </a:cubicBezTo>
                  <a:cubicBezTo>
                    <a:pt x="20106" y="1423"/>
                    <a:pt x="20074" y="1468"/>
                    <a:pt x="20030" y="1496"/>
                  </a:cubicBezTo>
                  <a:lnTo>
                    <a:pt x="19979" y="1496"/>
                  </a:lnTo>
                  <a:lnTo>
                    <a:pt x="19979" y="1953"/>
                  </a:lnTo>
                  <a:lnTo>
                    <a:pt x="20087" y="1953"/>
                  </a:lnTo>
                  <a:lnTo>
                    <a:pt x="20087" y="1652"/>
                  </a:lnTo>
                  <a:lnTo>
                    <a:pt x="20751" y="1652"/>
                  </a:lnTo>
                  <a:lnTo>
                    <a:pt x="20751" y="1953"/>
                  </a:lnTo>
                  <a:lnTo>
                    <a:pt x="20859" y="1953"/>
                  </a:lnTo>
                  <a:lnTo>
                    <a:pt x="20859" y="1496"/>
                  </a:lnTo>
                  <a:lnTo>
                    <a:pt x="20751" y="1496"/>
                  </a:lnTo>
                  <a:lnTo>
                    <a:pt x="20751" y="462"/>
                  </a:lnTo>
                  <a:close/>
                  <a:moveTo>
                    <a:pt x="398" y="433"/>
                  </a:moveTo>
                  <a:cubicBezTo>
                    <a:pt x="338" y="433"/>
                    <a:pt x="287" y="450"/>
                    <a:pt x="243" y="485"/>
                  </a:cubicBezTo>
                  <a:cubicBezTo>
                    <a:pt x="200" y="519"/>
                    <a:pt x="165" y="571"/>
                    <a:pt x="136" y="642"/>
                  </a:cubicBezTo>
                  <a:lnTo>
                    <a:pt x="136" y="462"/>
                  </a:lnTo>
                  <a:lnTo>
                    <a:pt x="1" y="462"/>
                  </a:lnTo>
                  <a:lnTo>
                    <a:pt x="1" y="2105"/>
                  </a:lnTo>
                  <a:lnTo>
                    <a:pt x="136" y="2105"/>
                  </a:lnTo>
                  <a:lnTo>
                    <a:pt x="136" y="1474"/>
                  </a:lnTo>
                  <a:cubicBezTo>
                    <a:pt x="165" y="1544"/>
                    <a:pt x="200" y="1597"/>
                    <a:pt x="243" y="1631"/>
                  </a:cubicBezTo>
                  <a:cubicBezTo>
                    <a:pt x="287" y="1666"/>
                    <a:pt x="338" y="1683"/>
                    <a:pt x="398" y="1683"/>
                  </a:cubicBezTo>
                  <a:cubicBezTo>
                    <a:pt x="498" y="1683"/>
                    <a:pt x="579" y="1626"/>
                    <a:pt x="641" y="1511"/>
                  </a:cubicBezTo>
                  <a:cubicBezTo>
                    <a:pt x="703" y="1396"/>
                    <a:pt x="734" y="1245"/>
                    <a:pt x="734" y="1058"/>
                  </a:cubicBezTo>
                  <a:cubicBezTo>
                    <a:pt x="734" y="871"/>
                    <a:pt x="703" y="720"/>
                    <a:pt x="641" y="605"/>
                  </a:cubicBezTo>
                  <a:cubicBezTo>
                    <a:pt x="579" y="490"/>
                    <a:pt x="498" y="433"/>
                    <a:pt x="398" y="433"/>
                  </a:cubicBezTo>
                  <a:close/>
                  <a:moveTo>
                    <a:pt x="9073" y="462"/>
                  </a:moveTo>
                  <a:lnTo>
                    <a:pt x="9405" y="1633"/>
                  </a:lnTo>
                  <a:lnTo>
                    <a:pt x="9381" y="1722"/>
                  </a:lnTo>
                  <a:cubicBezTo>
                    <a:pt x="9356" y="1817"/>
                    <a:pt x="9333" y="1878"/>
                    <a:pt x="9313" y="1903"/>
                  </a:cubicBezTo>
                  <a:cubicBezTo>
                    <a:pt x="9292" y="1929"/>
                    <a:pt x="9263" y="1941"/>
                    <a:pt x="9226" y="1941"/>
                  </a:cubicBezTo>
                  <a:lnTo>
                    <a:pt x="9147" y="1941"/>
                  </a:lnTo>
                  <a:lnTo>
                    <a:pt x="9147" y="2105"/>
                  </a:lnTo>
                  <a:lnTo>
                    <a:pt x="9255" y="2105"/>
                  </a:lnTo>
                  <a:cubicBezTo>
                    <a:pt x="9315" y="2105"/>
                    <a:pt x="9364" y="2083"/>
                    <a:pt x="9400" y="2040"/>
                  </a:cubicBezTo>
                  <a:cubicBezTo>
                    <a:pt x="9436" y="1997"/>
                    <a:pt x="9473" y="1904"/>
                    <a:pt x="9511" y="1763"/>
                  </a:cubicBezTo>
                  <a:lnTo>
                    <a:pt x="9871" y="462"/>
                  </a:lnTo>
                  <a:lnTo>
                    <a:pt x="9728" y="462"/>
                  </a:lnTo>
                  <a:lnTo>
                    <a:pt x="9472" y="1393"/>
                  </a:lnTo>
                  <a:lnTo>
                    <a:pt x="9216" y="462"/>
                  </a:lnTo>
                  <a:close/>
                  <a:moveTo>
                    <a:pt x="13164" y="433"/>
                  </a:moveTo>
                  <a:cubicBezTo>
                    <a:pt x="13104" y="433"/>
                    <a:pt x="13053" y="450"/>
                    <a:pt x="13009" y="485"/>
                  </a:cubicBezTo>
                  <a:cubicBezTo>
                    <a:pt x="12966" y="519"/>
                    <a:pt x="12931" y="571"/>
                    <a:pt x="12902" y="642"/>
                  </a:cubicBezTo>
                  <a:lnTo>
                    <a:pt x="12902" y="462"/>
                  </a:lnTo>
                  <a:lnTo>
                    <a:pt x="12767" y="462"/>
                  </a:lnTo>
                  <a:lnTo>
                    <a:pt x="12767" y="2105"/>
                  </a:lnTo>
                  <a:lnTo>
                    <a:pt x="12902" y="2105"/>
                  </a:lnTo>
                  <a:lnTo>
                    <a:pt x="12902" y="1474"/>
                  </a:lnTo>
                  <a:cubicBezTo>
                    <a:pt x="12931" y="1544"/>
                    <a:pt x="12966" y="1597"/>
                    <a:pt x="13009" y="1631"/>
                  </a:cubicBezTo>
                  <a:cubicBezTo>
                    <a:pt x="13053" y="1666"/>
                    <a:pt x="13104" y="1683"/>
                    <a:pt x="13164" y="1683"/>
                  </a:cubicBezTo>
                  <a:cubicBezTo>
                    <a:pt x="13264" y="1683"/>
                    <a:pt x="13345" y="1626"/>
                    <a:pt x="13407" y="1511"/>
                  </a:cubicBezTo>
                  <a:cubicBezTo>
                    <a:pt x="13469" y="1396"/>
                    <a:pt x="13500" y="1245"/>
                    <a:pt x="13500" y="1058"/>
                  </a:cubicBezTo>
                  <a:cubicBezTo>
                    <a:pt x="13500" y="871"/>
                    <a:pt x="13469" y="720"/>
                    <a:pt x="13407" y="605"/>
                  </a:cubicBezTo>
                  <a:cubicBezTo>
                    <a:pt x="13345" y="490"/>
                    <a:pt x="13264" y="433"/>
                    <a:pt x="13164" y="433"/>
                  </a:cubicBezTo>
                  <a:close/>
                  <a:moveTo>
                    <a:pt x="16227" y="462"/>
                  </a:moveTo>
                  <a:lnTo>
                    <a:pt x="16559" y="1633"/>
                  </a:lnTo>
                  <a:lnTo>
                    <a:pt x="16535" y="1722"/>
                  </a:lnTo>
                  <a:cubicBezTo>
                    <a:pt x="16510" y="1817"/>
                    <a:pt x="16487" y="1878"/>
                    <a:pt x="16467" y="1903"/>
                  </a:cubicBezTo>
                  <a:cubicBezTo>
                    <a:pt x="16446" y="1929"/>
                    <a:pt x="16417" y="1941"/>
                    <a:pt x="16380" y="1941"/>
                  </a:cubicBezTo>
                  <a:lnTo>
                    <a:pt x="16301" y="1941"/>
                  </a:lnTo>
                  <a:lnTo>
                    <a:pt x="16301" y="2105"/>
                  </a:lnTo>
                  <a:lnTo>
                    <a:pt x="16409" y="2105"/>
                  </a:lnTo>
                  <a:cubicBezTo>
                    <a:pt x="16469" y="2105"/>
                    <a:pt x="16518" y="2083"/>
                    <a:pt x="16554" y="2040"/>
                  </a:cubicBezTo>
                  <a:cubicBezTo>
                    <a:pt x="16590" y="1997"/>
                    <a:pt x="16627" y="1904"/>
                    <a:pt x="16665" y="1763"/>
                  </a:cubicBezTo>
                  <a:lnTo>
                    <a:pt x="17025" y="462"/>
                  </a:lnTo>
                  <a:lnTo>
                    <a:pt x="16882" y="462"/>
                  </a:lnTo>
                  <a:lnTo>
                    <a:pt x="16626" y="1393"/>
                  </a:lnTo>
                  <a:lnTo>
                    <a:pt x="16370" y="462"/>
                  </a:lnTo>
                  <a:close/>
                  <a:moveTo>
                    <a:pt x="21471" y="433"/>
                  </a:moveTo>
                  <a:cubicBezTo>
                    <a:pt x="21411" y="433"/>
                    <a:pt x="21360" y="450"/>
                    <a:pt x="21316" y="485"/>
                  </a:cubicBezTo>
                  <a:cubicBezTo>
                    <a:pt x="21273" y="519"/>
                    <a:pt x="21238" y="571"/>
                    <a:pt x="21209" y="642"/>
                  </a:cubicBezTo>
                  <a:lnTo>
                    <a:pt x="21209" y="462"/>
                  </a:lnTo>
                  <a:lnTo>
                    <a:pt x="21074" y="462"/>
                  </a:lnTo>
                  <a:lnTo>
                    <a:pt x="21074" y="2105"/>
                  </a:lnTo>
                  <a:lnTo>
                    <a:pt x="21209" y="2105"/>
                  </a:lnTo>
                  <a:lnTo>
                    <a:pt x="21209" y="1474"/>
                  </a:lnTo>
                  <a:cubicBezTo>
                    <a:pt x="21238" y="1544"/>
                    <a:pt x="21273" y="1597"/>
                    <a:pt x="21316" y="1631"/>
                  </a:cubicBezTo>
                  <a:cubicBezTo>
                    <a:pt x="21360" y="1666"/>
                    <a:pt x="21411" y="1683"/>
                    <a:pt x="21471" y="1683"/>
                  </a:cubicBezTo>
                  <a:cubicBezTo>
                    <a:pt x="21571" y="1683"/>
                    <a:pt x="21652" y="1626"/>
                    <a:pt x="21714" y="1511"/>
                  </a:cubicBezTo>
                  <a:cubicBezTo>
                    <a:pt x="21776" y="1396"/>
                    <a:pt x="21807" y="1245"/>
                    <a:pt x="21807" y="1058"/>
                  </a:cubicBezTo>
                  <a:cubicBezTo>
                    <a:pt x="21807" y="871"/>
                    <a:pt x="21776" y="720"/>
                    <a:pt x="21714" y="605"/>
                  </a:cubicBezTo>
                  <a:cubicBezTo>
                    <a:pt x="21652" y="490"/>
                    <a:pt x="21571" y="433"/>
                    <a:pt x="21471" y="4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102950" y="561700"/>
              <a:ext cx="595200" cy="41850"/>
            </a:xfrm>
            <a:custGeom>
              <a:rect b="b" l="l" r="r" t="t"/>
              <a:pathLst>
                <a:path extrusionOk="0" h="1674" w="23808">
                  <a:moveTo>
                    <a:pt x="9236" y="168"/>
                  </a:moveTo>
                  <a:cubicBezTo>
                    <a:pt x="9302" y="168"/>
                    <a:pt x="9355" y="199"/>
                    <a:pt x="9395" y="263"/>
                  </a:cubicBezTo>
                  <a:cubicBezTo>
                    <a:pt x="9436" y="327"/>
                    <a:pt x="9456" y="412"/>
                    <a:pt x="9457" y="519"/>
                  </a:cubicBezTo>
                  <a:lnTo>
                    <a:pt x="8977" y="520"/>
                  </a:lnTo>
                  <a:cubicBezTo>
                    <a:pt x="8984" y="409"/>
                    <a:pt x="9010" y="322"/>
                    <a:pt x="9055" y="260"/>
                  </a:cubicBezTo>
                  <a:cubicBezTo>
                    <a:pt x="9100" y="198"/>
                    <a:pt x="9160" y="168"/>
                    <a:pt x="9236" y="168"/>
                  </a:cubicBezTo>
                  <a:close/>
                  <a:moveTo>
                    <a:pt x="1" y="538"/>
                  </a:moveTo>
                  <a:lnTo>
                    <a:pt x="1" y="712"/>
                  </a:lnTo>
                  <a:lnTo>
                    <a:pt x="395" y="712"/>
                  </a:lnTo>
                  <a:lnTo>
                    <a:pt x="395" y="538"/>
                  </a:lnTo>
                  <a:close/>
                  <a:moveTo>
                    <a:pt x="16810" y="187"/>
                  </a:moveTo>
                  <a:lnTo>
                    <a:pt x="16810" y="1065"/>
                  </a:lnTo>
                  <a:lnTo>
                    <a:pt x="16419" y="1065"/>
                  </a:lnTo>
                  <a:lnTo>
                    <a:pt x="16440" y="1007"/>
                  </a:lnTo>
                  <a:cubicBezTo>
                    <a:pt x="16498" y="851"/>
                    <a:pt x="16526" y="627"/>
                    <a:pt x="16526" y="336"/>
                  </a:cubicBezTo>
                  <a:lnTo>
                    <a:pt x="16526" y="187"/>
                  </a:lnTo>
                  <a:close/>
                  <a:moveTo>
                    <a:pt x="12860" y="168"/>
                  </a:moveTo>
                  <a:cubicBezTo>
                    <a:pt x="12932" y="168"/>
                    <a:pt x="12989" y="209"/>
                    <a:pt x="13031" y="291"/>
                  </a:cubicBezTo>
                  <a:cubicBezTo>
                    <a:pt x="13073" y="374"/>
                    <a:pt x="13094" y="486"/>
                    <a:pt x="13094" y="627"/>
                  </a:cubicBezTo>
                  <a:cubicBezTo>
                    <a:pt x="13094" y="769"/>
                    <a:pt x="13073" y="880"/>
                    <a:pt x="13031" y="963"/>
                  </a:cubicBezTo>
                  <a:cubicBezTo>
                    <a:pt x="12989" y="1045"/>
                    <a:pt x="12932" y="1086"/>
                    <a:pt x="12860" y="1086"/>
                  </a:cubicBezTo>
                  <a:cubicBezTo>
                    <a:pt x="12788" y="1086"/>
                    <a:pt x="12731" y="1045"/>
                    <a:pt x="12689" y="963"/>
                  </a:cubicBezTo>
                  <a:cubicBezTo>
                    <a:pt x="12647" y="881"/>
                    <a:pt x="12626" y="769"/>
                    <a:pt x="12626" y="627"/>
                  </a:cubicBezTo>
                  <a:cubicBezTo>
                    <a:pt x="12626" y="484"/>
                    <a:pt x="12647" y="372"/>
                    <a:pt x="12689" y="290"/>
                  </a:cubicBezTo>
                  <a:cubicBezTo>
                    <a:pt x="12731" y="209"/>
                    <a:pt x="12788" y="168"/>
                    <a:pt x="12860" y="168"/>
                  </a:cubicBezTo>
                  <a:close/>
                  <a:moveTo>
                    <a:pt x="18564" y="168"/>
                  </a:moveTo>
                  <a:cubicBezTo>
                    <a:pt x="18636" y="168"/>
                    <a:pt x="18693" y="209"/>
                    <a:pt x="18735" y="291"/>
                  </a:cubicBezTo>
                  <a:cubicBezTo>
                    <a:pt x="18777" y="374"/>
                    <a:pt x="18798" y="486"/>
                    <a:pt x="18798" y="627"/>
                  </a:cubicBezTo>
                  <a:cubicBezTo>
                    <a:pt x="18798" y="769"/>
                    <a:pt x="18777" y="880"/>
                    <a:pt x="18735" y="963"/>
                  </a:cubicBezTo>
                  <a:cubicBezTo>
                    <a:pt x="18693" y="1045"/>
                    <a:pt x="18636" y="1086"/>
                    <a:pt x="18564" y="1086"/>
                  </a:cubicBezTo>
                  <a:cubicBezTo>
                    <a:pt x="18492" y="1086"/>
                    <a:pt x="18435" y="1045"/>
                    <a:pt x="18393" y="963"/>
                  </a:cubicBezTo>
                  <a:cubicBezTo>
                    <a:pt x="18351" y="881"/>
                    <a:pt x="18330" y="769"/>
                    <a:pt x="18330" y="627"/>
                  </a:cubicBezTo>
                  <a:cubicBezTo>
                    <a:pt x="18330" y="484"/>
                    <a:pt x="18351" y="372"/>
                    <a:pt x="18393" y="290"/>
                  </a:cubicBezTo>
                  <a:cubicBezTo>
                    <a:pt x="18435" y="209"/>
                    <a:pt x="18492" y="168"/>
                    <a:pt x="18564" y="168"/>
                  </a:cubicBezTo>
                  <a:close/>
                  <a:moveTo>
                    <a:pt x="1592" y="623"/>
                  </a:moveTo>
                  <a:lnTo>
                    <a:pt x="1592" y="666"/>
                  </a:lnTo>
                  <a:cubicBezTo>
                    <a:pt x="1592" y="794"/>
                    <a:pt x="1570" y="896"/>
                    <a:pt x="1525" y="973"/>
                  </a:cubicBezTo>
                  <a:cubicBezTo>
                    <a:pt x="1479" y="1050"/>
                    <a:pt x="1420" y="1088"/>
                    <a:pt x="1345" y="1088"/>
                  </a:cubicBezTo>
                  <a:cubicBezTo>
                    <a:pt x="1291" y="1088"/>
                    <a:pt x="1248" y="1068"/>
                    <a:pt x="1216" y="1027"/>
                  </a:cubicBezTo>
                  <a:cubicBezTo>
                    <a:pt x="1185" y="986"/>
                    <a:pt x="1169" y="931"/>
                    <a:pt x="1169" y="862"/>
                  </a:cubicBezTo>
                  <a:cubicBezTo>
                    <a:pt x="1169" y="775"/>
                    <a:pt x="1190" y="713"/>
                    <a:pt x="1232" y="677"/>
                  </a:cubicBezTo>
                  <a:cubicBezTo>
                    <a:pt x="1274" y="641"/>
                    <a:pt x="1350" y="623"/>
                    <a:pt x="1458" y="623"/>
                  </a:cubicBezTo>
                  <a:close/>
                  <a:moveTo>
                    <a:pt x="3492" y="623"/>
                  </a:moveTo>
                  <a:lnTo>
                    <a:pt x="3492" y="666"/>
                  </a:lnTo>
                  <a:cubicBezTo>
                    <a:pt x="3492" y="794"/>
                    <a:pt x="3470" y="896"/>
                    <a:pt x="3425" y="973"/>
                  </a:cubicBezTo>
                  <a:cubicBezTo>
                    <a:pt x="3379" y="1050"/>
                    <a:pt x="3320" y="1088"/>
                    <a:pt x="3245" y="1088"/>
                  </a:cubicBezTo>
                  <a:cubicBezTo>
                    <a:pt x="3191" y="1088"/>
                    <a:pt x="3148" y="1068"/>
                    <a:pt x="3116" y="1027"/>
                  </a:cubicBezTo>
                  <a:cubicBezTo>
                    <a:pt x="3085" y="986"/>
                    <a:pt x="3069" y="931"/>
                    <a:pt x="3069" y="862"/>
                  </a:cubicBezTo>
                  <a:cubicBezTo>
                    <a:pt x="3069" y="775"/>
                    <a:pt x="3090" y="713"/>
                    <a:pt x="3132" y="677"/>
                  </a:cubicBezTo>
                  <a:cubicBezTo>
                    <a:pt x="3174" y="641"/>
                    <a:pt x="3250" y="623"/>
                    <a:pt x="3358" y="623"/>
                  </a:cubicBezTo>
                  <a:close/>
                  <a:moveTo>
                    <a:pt x="11950" y="165"/>
                  </a:moveTo>
                  <a:cubicBezTo>
                    <a:pt x="12021" y="165"/>
                    <a:pt x="12077" y="206"/>
                    <a:pt x="12118" y="288"/>
                  </a:cubicBezTo>
                  <a:cubicBezTo>
                    <a:pt x="12159" y="370"/>
                    <a:pt x="12179" y="483"/>
                    <a:pt x="12179" y="627"/>
                  </a:cubicBezTo>
                  <a:cubicBezTo>
                    <a:pt x="12179" y="771"/>
                    <a:pt x="12159" y="883"/>
                    <a:pt x="12118" y="965"/>
                  </a:cubicBezTo>
                  <a:cubicBezTo>
                    <a:pt x="12077" y="1047"/>
                    <a:pt x="12021" y="1088"/>
                    <a:pt x="11950" y="1088"/>
                  </a:cubicBezTo>
                  <a:cubicBezTo>
                    <a:pt x="11879" y="1088"/>
                    <a:pt x="11823" y="1047"/>
                    <a:pt x="11782" y="965"/>
                  </a:cubicBezTo>
                  <a:cubicBezTo>
                    <a:pt x="11741" y="883"/>
                    <a:pt x="11721" y="771"/>
                    <a:pt x="11721" y="627"/>
                  </a:cubicBezTo>
                  <a:cubicBezTo>
                    <a:pt x="11721" y="483"/>
                    <a:pt x="11741" y="370"/>
                    <a:pt x="11782" y="288"/>
                  </a:cubicBezTo>
                  <a:cubicBezTo>
                    <a:pt x="11823" y="206"/>
                    <a:pt x="11879" y="165"/>
                    <a:pt x="11950" y="165"/>
                  </a:cubicBezTo>
                  <a:close/>
                  <a:moveTo>
                    <a:pt x="14871" y="623"/>
                  </a:moveTo>
                  <a:lnTo>
                    <a:pt x="14871" y="666"/>
                  </a:lnTo>
                  <a:cubicBezTo>
                    <a:pt x="14871" y="794"/>
                    <a:pt x="14849" y="896"/>
                    <a:pt x="14804" y="973"/>
                  </a:cubicBezTo>
                  <a:cubicBezTo>
                    <a:pt x="14758" y="1050"/>
                    <a:pt x="14699" y="1088"/>
                    <a:pt x="14624" y="1088"/>
                  </a:cubicBezTo>
                  <a:cubicBezTo>
                    <a:pt x="14570" y="1088"/>
                    <a:pt x="14527" y="1068"/>
                    <a:pt x="14495" y="1027"/>
                  </a:cubicBezTo>
                  <a:cubicBezTo>
                    <a:pt x="14464" y="986"/>
                    <a:pt x="14448" y="931"/>
                    <a:pt x="14448" y="862"/>
                  </a:cubicBezTo>
                  <a:cubicBezTo>
                    <a:pt x="14448" y="775"/>
                    <a:pt x="14469" y="713"/>
                    <a:pt x="14511" y="677"/>
                  </a:cubicBezTo>
                  <a:cubicBezTo>
                    <a:pt x="14553" y="641"/>
                    <a:pt x="14629" y="623"/>
                    <a:pt x="14737" y="623"/>
                  </a:cubicBezTo>
                  <a:close/>
                  <a:moveTo>
                    <a:pt x="15643" y="165"/>
                  </a:moveTo>
                  <a:cubicBezTo>
                    <a:pt x="15714" y="165"/>
                    <a:pt x="15770" y="206"/>
                    <a:pt x="15811" y="288"/>
                  </a:cubicBezTo>
                  <a:cubicBezTo>
                    <a:pt x="15852" y="370"/>
                    <a:pt x="15872" y="483"/>
                    <a:pt x="15872" y="627"/>
                  </a:cubicBezTo>
                  <a:cubicBezTo>
                    <a:pt x="15872" y="771"/>
                    <a:pt x="15852" y="883"/>
                    <a:pt x="15811" y="965"/>
                  </a:cubicBezTo>
                  <a:cubicBezTo>
                    <a:pt x="15770" y="1047"/>
                    <a:pt x="15714" y="1088"/>
                    <a:pt x="15643" y="1088"/>
                  </a:cubicBezTo>
                  <a:cubicBezTo>
                    <a:pt x="15572" y="1088"/>
                    <a:pt x="15516" y="1047"/>
                    <a:pt x="15475" y="965"/>
                  </a:cubicBezTo>
                  <a:cubicBezTo>
                    <a:pt x="15434" y="883"/>
                    <a:pt x="15414" y="771"/>
                    <a:pt x="15414" y="627"/>
                  </a:cubicBezTo>
                  <a:cubicBezTo>
                    <a:pt x="15414" y="483"/>
                    <a:pt x="15434" y="370"/>
                    <a:pt x="15475" y="288"/>
                  </a:cubicBezTo>
                  <a:cubicBezTo>
                    <a:pt x="15516" y="206"/>
                    <a:pt x="15572" y="165"/>
                    <a:pt x="15643" y="165"/>
                  </a:cubicBezTo>
                  <a:close/>
                  <a:moveTo>
                    <a:pt x="20311" y="165"/>
                  </a:moveTo>
                  <a:cubicBezTo>
                    <a:pt x="20382" y="165"/>
                    <a:pt x="20438" y="206"/>
                    <a:pt x="20479" y="288"/>
                  </a:cubicBezTo>
                  <a:cubicBezTo>
                    <a:pt x="20520" y="370"/>
                    <a:pt x="20540" y="483"/>
                    <a:pt x="20540" y="627"/>
                  </a:cubicBezTo>
                  <a:cubicBezTo>
                    <a:pt x="20540" y="771"/>
                    <a:pt x="20520" y="883"/>
                    <a:pt x="20479" y="965"/>
                  </a:cubicBezTo>
                  <a:cubicBezTo>
                    <a:pt x="20438" y="1047"/>
                    <a:pt x="20382" y="1088"/>
                    <a:pt x="20311" y="1088"/>
                  </a:cubicBezTo>
                  <a:cubicBezTo>
                    <a:pt x="20240" y="1088"/>
                    <a:pt x="20184" y="1047"/>
                    <a:pt x="20143" y="965"/>
                  </a:cubicBezTo>
                  <a:cubicBezTo>
                    <a:pt x="20102" y="883"/>
                    <a:pt x="20082" y="771"/>
                    <a:pt x="20082" y="627"/>
                  </a:cubicBezTo>
                  <a:cubicBezTo>
                    <a:pt x="20082" y="483"/>
                    <a:pt x="20102" y="370"/>
                    <a:pt x="20143" y="288"/>
                  </a:cubicBezTo>
                  <a:cubicBezTo>
                    <a:pt x="20184" y="206"/>
                    <a:pt x="20240" y="165"/>
                    <a:pt x="20311" y="165"/>
                  </a:cubicBezTo>
                  <a:close/>
                  <a:moveTo>
                    <a:pt x="21410" y="623"/>
                  </a:moveTo>
                  <a:lnTo>
                    <a:pt x="21410" y="666"/>
                  </a:lnTo>
                  <a:cubicBezTo>
                    <a:pt x="21410" y="794"/>
                    <a:pt x="21388" y="896"/>
                    <a:pt x="21343" y="973"/>
                  </a:cubicBezTo>
                  <a:cubicBezTo>
                    <a:pt x="21297" y="1050"/>
                    <a:pt x="21238" y="1088"/>
                    <a:pt x="21163" y="1088"/>
                  </a:cubicBezTo>
                  <a:cubicBezTo>
                    <a:pt x="21109" y="1088"/>
                    <a:pt x="21066" y="1068"/>
                    <a:pt x="21034" y="1027"/>
                  </a:cubicBezTo>
                  <a:cubicBezTo>
                    <a:pt x="21003" y="986"/>
                    <a:pt x="20987" y="931"/>
                    <a:pt x="20987" y="862"/>
                  </a:cubicBezTo>
                  <a:cubicBezTo>
                    <a:pt x="20987" y="775"/>
                    <a:pt x="21008" y="713"/>
                    <a:pt x="21050" y="677"/>
                  </a:cubicBezTo>
                  <a:cubicBezTo>
                    <a:pt x="21092" y="641"/>
                    <a:pt x="21168" y="623"/>
                    <a:pt x="21276" y="623"/>
                  </a:cubicBezTo>
                  <a:close/>
                  <a:moveTo>
                    <a:pt x="2000" y="30"/>
                  </a:moveTo>
                  <a:lnTo>
                    <a:pt x="2000" y="1221"/>
                  </a:lnTo>
                  <a:lnTo>
                    <a:pt x="2135" y="1221"/>
                  </a:lnTo>
                  <a:lnTo>
                    <a:pt x="2135" y="673"/>
                  </a:lnTo>
                  <a:lnTo>
                    <a:pt x="2572" y="673"/>
                  </a:lnTo>
                  <a:lnTo>
                    <a:pt x="2572" y="1221"/>
                  </a:lnTo>
                  <a:lnTo>
                    <a:pt x="2707" y="1221"/>
                  </a:lnTo>
                  <a:lnTo>
                    <a:pt x="2707" y="30"/>
                  </a:lnTo>
                  <a:lnTo>
                    <a:pt x="2572" y="30"/>
                  </a:lnTo>
                  <a:lnTo>
                    <a:pt x="2572" y="516"/>
                  </a:lnTo>
                  <a:lnTo>
                    <a:pt x="2135" y="516"/>
                  </a:lnTo>
                  <a:lnTo>
                    <a:pt x="2135" y="30"/>
                  </a:lnTo>
                  <a:close/>
                  <a:moveTo>
                    <a:pt x="4043" y="30"/>
                  </a:moveTo>
                  <a:lnTo>
                    <a:pt x="4043" y="225"/>
                  </a:lnTo>
                  <a:cubicBezTo>
                    <a:pt x="4043" y="546"/>
                    <a:pt x="4027" y="769"/>
                    <a:pt x="3993" y="895"/>
                  </a:cubicBezTo>
                  <a:cubicBezTo>
                    <a:pt x="3966" y="984"/>
                    <a:pt x="3908" y="1039"/>
                    <a:pt x="3819" y="1058"/>
                  </a:cubicBezTo>
                  <a:lnTo>
                    <a:pt x="3819" y="1221"/>
                  </a:lnTo>
                  <a:cubicBezTo>
                    <a:pt x="3969" y="1200"/>
                    <a:pt x="4068" y="1117"/>
                    <a:pt x="4113" y="970"/>
                  </a:cubicBezTo>
                  <a:cubicBezTo>
                    <a:pt x="4156" y="833"/>
                    <a:pt x="4178" y="611"/>
                    <a:pt x="4178" y="305"/>
                  </a:cubicBezTo>
                  <a:lnTo>
                    <a:pt x="4178" y="187"/>
                  </a:lnTo>
                  <a:lnTo>
                    <a:pt x="4463" y="187"/>
                  </a:lnTo>
                  <a:lnTo>
                    <a:pt x="4463" y="1221"/>
                  </a:lnTo>
                  <a:lnTo>
                    <a:pt x="4597" y="1221"/>
                  </a:lnTo>
                  <a:lnTo>
                    <a:pt x="4597" y="30"/>
                  </a:lnTo>
                  <a:close/>
                  <a:moveTo>
                    <a:pt x="4858" y="30"/>
                  </a:moveTo>
                  <a:lnTo>
                    <a:pt x="4858" y="1221"/>
                  </a:lnTo>
                  <a:lnTo>
                    <a:pt x="5030" y="1221"/>
                  </a:lnTo>
                  <a:lnTo>
                    <a:pt x="5426" y="265"/>
                  </a:lnTo>
                  <a:lnTo>
                    <a:pt x="5426" y="1221"/>
                  </a:lnTo>
                  <a:lnTo>
                    <a:pt x="5560" y="1221"/>
                  </a:lnTo>
                  <a:lnTo>
                    <a:pt x="5560" y="30"/>
                  </a:lnTo>
                  <a:lnTo>
                    <a:pt x="5386" y="30"/>
                  </a:lnTo>
                  <a:lnTo>
                    <a:pt x="4992" y="984"/>
                  </a:lnTo>
                  <a:lnTo>
                    <a:pt x="4992" y="30"/>
                  </a:lnTo>
                  <a:close/>
                  <a:moveTo>
                    <a:pt x="8071" y="30"/>
                  </a:moveTo>
                  <a:lnTo>
                    <a:pt x="8071" y="225"/>
                  </a:lnTo>
                  <a:cubicBezTo>
                    <a:pt x="8071" y="546"/>
                    <a:pt x="8055" y="769"/>
                    <a:pt x="8021" y="895"/>
                  </a:cubicBezTo>
                  <a:cubicBezTo>
                    <a:pt x="7994" y="984"/>
                    <a:pt x="7936" y="1039"/>
                    <a:pt x="7847" y="1058"/>
                  </a:cubicBezTo>
                  <a:lnTo>
                    <a:pt x="7847" y="1221"/>
                  </a:lnTo>
                  <a:cubicBezTo>
                    <a:pt x="7997" y="1200"/>
                    <a:pt x="8096" y="1117"/>
                    <a:pt x="8141" y="970"/>
                  </a:cubicBezTo>
                  <a:cubicBezTo>
                    <a:pt x="8184" y="833"/>
                    <a:pt x="8206" y="611"/>
                    <a:pt x="8206" y="305"/>
                  </a:cubicBezTo>
                  <a:lnTo>
                    <a:pt x="8206" y="187"/>
                  </a:lnTo>
                  <a:lnTo>
                    <a:pt x="8491" y="187"/>
                  </a:lnTo>
                  <a:lnTo>
                    <a:pt x="8491" y="1221"/>
                  </a:lnTo>
                  <a:lnTo>
                    <a:pt x="8625" y="1221"/>
                  </a:lnTo>
                  <a:lnTo>
                    <a:pt x="8625" y="30"/>
                  </a:lnTo>
                  <a:close/>
                  <a:moveTo>
                    <a:pt x="9808" y="30"/>
                  </a:moveTo>
                  <a:lnTo>
                    <a:pt x="9808" y="1221"/>
                  </a:lnTo>
                  <a:lnTo>
                    <a:pt x="9942" y="1221"/>
                  </a:lnTo>
                  <a:lnTo>
                    <a:pt x="9942" y="833"/>
                  </a:lnTo>
                  <a:lnTo>
                    <a:pt x="10086" y="620"/>
                  </a:lnTo>
                  <a:lnTo>
                    <a:pt x="10376" y="1221"/>
                  </a:lnTo>
                  <a:lnTo>
                    <a:pt x="10527" y="1221"/>
                  </a:lnTo>
                  <a:lnTo>
                    <a:pt x="10174" y="491"/>
                  </a:lnTo>
                  <a:lnTo>
                    <a:pt x="10487" y="30"/>
                  </a:lnTo>
                  <a:lnTo>
                    <a:pt x="10321" y="30"/>
                  </a:lnTo>
                  <a:lnTo>
                    <a:pt x="9942" y="590"/>
                  </a:lnTo>
                  <a:lnTo>
                    <a:pt x="9942" y="30"/>
                  </a:lnTo>
                  <a:close/>
                  <a:moveTo>
                    <a:pt x="10620" y="30"/>
                  </a:moveTo>
                  <a:lnTo>
                    <a:pt x="10620" y="187"/>
                  </a:lnTo>
                  <a:lnTo>
                    <a:pt x="10947" y="187"/>
                  </a:lnTo>
                  <a:lnTo>
                    <a:pt x="10947" y="1221"/>
                  </a:lnTo>
                  <a:lnTo>
                    <a:pt x="11079" y="1221"/>
                  </a:lnTo>
                  <a:lnTo>
                    <a:pt x="11079" y="187"/>
                  </a:lnTo>
                  <a:lnTo>
                    <a:pt x="11406" y="187"/>
                  </a:lnTo>
                  <a:lnTo>
                    <a:pt x="11406" y="30"/>
                  </a:lnTo>
                  <a:close/>
                  <a:moveTo>
                    <a:pt x="13455" y="30"/>
                  </a:moveTo>
                  <a:lnTo>
                    <a:pt x="13455" y="1221"/>
                  </a:lnTo>
                  <a:lnTo>
                    <a:pt x="13589" y="1221"/>
                  </a:lnTo>
                  <a:lnTo>
                    <a:pt x="13589" y="833"/>
                  </a:lnTo>
                  <a:lnTo>
                    <a:pt x="13733" y="620"/>
                  </a:lnTo>
                  <a:lnTo>
                    <a:pt x="14023" y="1221"/>
                  </a:lnTo>
                  <a:lnTo>
                    <a:pt x="14174" y="1221"/>
                  </a:lnTo>
                  <a:lnTo>
                    <a:pt x="13821" y="491"/>
                  </a:lnTo>
                  <a:lnTo>
                    <a:pt x="14134" y="30"/>
                  </a:lnTo>
                  <a:lnTo>
                    <a:pt x="13968" y="30"/>
                  </a:lnTo>
                  <a:lnTo>
                    <a:pt x="13589" y="590"/>
                  </a:lnTo>
                  <a:lnTo>
                    <a:pt x="13589" y="30"/>
                  </a:lnTo>
                  <a:close/>
                  <a:moveTo>
                    <a:pt x="17268" y="30"/>
                  </a:moveTo>
                  <a:lnTo>
                    <a:pt x="17268" y="1221"/>
                  </a:lnTo>
                  <a:lnTo>
                    <a:pt x="17440" y="1221"/>
                  </a:lnTo>
                  <a:lnTo>
                    <a:pt x="17836" y="265"/>
                  </a:lnTo>
                  <a:lnTo>
                    <a:pt x="17836" y="1221"/>
                  </a:lnTo>
                  <a:lnTo>
                    <a:pt x="17970" y="1221"/>
                  </a:lnTo>
                  <a:lnTo>
                    <a:pt x="17970" y="30"/>
                  </a:lnTo>
                  <a:lnTo>
                    <a:pt x="17796" y="30"/>
                  </a:lnTo>
                  <a:lnTo>
                    <a:pt x="17402" y="984"/>
                  </a:lnTo>
                  <a:lnTo>
                    <a:pt x="17402" y="30"/>
                  </a:lnTo>
                  <a:close/>
                  <a:moveTo>
                    <a:pt x="19159" y="30"/>
                  </a:moveTo>
                  <a:lnTo>
                    <a:pt x="19159" y="1221"/>
                  </a:lnTo>
                  <a:lnTo>
                    <a:pt x="19294" y="1221"/>
                  </a:lnTo>
                  <a:lnTo>
                    <a:pt x="19294" y="187"/>
                  </a:lnTo>
                  <a:lnTo>
                    <a:pt x="19737" y="187"/>
                  </a:lnTo>
                  <a:lnTo>
                    <a:pt x="19737" y="30"/>
                  </a:lnTo>
                  <a:close/>
                  <a:moveTo>
                    <a:pt x="21818" y="30"/>
                  </a:moveTo>
                  <a:lnTo>
                    <a:pt x="21818" y="1221"/>
                  </a:lnTo>
                  <a:lnTo>
                    <a:pt x="21953" y="1221"/>
                  </a:lnTo>
                  <a:lnTo>
                    <a:pt x="21953" y="218"/>
                  </a:lnTo>
                  <a:lnTo>
                    <a:pt x="22180" y="992"/>
                  </a:lnTo>
                  <a:lnTo>
                    <a:pt x="22315" y="992"/>
                  </a:lnTo>
                  <a:lnTo>
                    <a:pt x="22541" y="218"/>
                  </a:lnTo>
                  <a:lnTo>
                    <a:pt x="22541" y="1221"/>
                  </a:lnTo>
                  <a:lnTo>
                    <a:pt x="22676" y="1221"/>
                  </a:lnTo>
                  <a:lnTo>
                    <a:pt x="22676" y="30"/>
                  </a:lnTo>
                  <a:lnTo>
                    <a:pt x="22481" y="30"/>
                  </a:lnTo>
                  <a:lnTo>
                    <a:pt x="22247" y="828"/>
                  </a:lnTo>
                  <a:lnTo>
                    <a:pt x="22015" y="30"/>
                  </a:lnTo>
                  <a:close/>
                  <a:moveTo>
                    <a:pt x="22949" y="30"/>
                  </a:moveTo>
                  <a:lnTo>
                    <a:pt x="22949" y="1221"/>
                  </a:lnTo>
                  <a:lnTo>
                    <a:pt x="23084" y="1221"/>
                  </a:lnTo>
                  <a:lnTo>
                    <a:pt x="23084" y="218"/>
                  </a:lnTo>
                  <a:lnTo>
                    <a:pt x="23311" y="992"/>
                  </a:lnTo>
                  <a:lnTo>
                    <a:pt x="23446" y="992"/>
                  </a:lnTo>
                  <a:lnTo>
                    <a:pt x="23672" y="218"/>
                  </a:lnTo>
                  <a:lnTo>
                    <a:pt x="23672" y="1221"/>
                  </a:lnTo>
                  <a:lnTo>
                    <a:pt x="23807" y="1221"/>
                  </a:lnTo>
                  <a:lnTo>
                    <a:pt x="23807" y="30"/>
                  </a:lnTo>
                  <a:lnTo>
                    <a:pt x="23612" y="30"/>
                  </a:lnTo>
                  <a:lnTo>
                    <a:pt x="23378" y="828"/>
                  </a:lnTo>
                  <a:lnTo>
                    <a:pt x="23146" y="30"/>
                  </a:lnTo>
                  <a:close/>
                  <a:moveTo>
                    <a:pt x="1373" y="2"/>
                  </a:moveTo>
                  <a:cubicBezTo>
                    <a:pt x="1330" y="2"/>
                    <a:pt x="1284" y="9"/>
                    <a:pt x="1238" y="22"/>
                  </a:cubicBezTo>
                  <a:cubicBezTo>
                    <a:pt x="1192" y="36"/>
                    <a:pt x="1144" y="57"/>
                    <a:pt x="1095" y="85"/>
                  </a:cubicBezTo>
                  <a:lnTo>
                    <a:pt x="1095" y="265"/>
                  </a:lnTo>
                  <a:cubicBezTo>
                    <a:pt x="1136" y="233"/>
                    <a:pt x="1178" y="208"/>
                    <a:pt x="1223" y="192"/>
                  </a:cubicBezTo>
                  <a:cubicBezTo>
                    <a:pt x="1267" y="176"/>
                    <a:pt x="1313" y="168"/>
                    <a:pt x="1360" y="168"/>
                  </a:cubicBezTo>
                  <a:cubicBezTo>
                    <a:pt x="1433" y="168"/>
                    <a:pt x="1490" y="192"/>
                    <a:pt x="1531" y="241"/>
                  </a:cubicBezTo>
                  <a:cubicBezTo>
                    <a:pt x="1572" y="291"/>
                    <a:pt x="1592" y="360"/>
                    <a:pt x="1592" y="450"/>
                  </a:cubicBezTo>
                  <a:lnTo>
                    <a:pt x="1592" y="469"/>
                  </a:lnTo>
                  <a:lnTo>
                    <a:pt x="1403" y="469"/>
                  </a:lnTo>
                  <a:cubicBezTo>
                    <a:pt x="1281" y="469"/>
                    <a:pt x="1189" y="503"/>
                    <a:pt x="1127" y="572"/>
                  </a:cubicBezTo>
                  <a:cubicBezTo>
                    <a:pt x="1065" y="640"/>
                    <a:pt x="1035" y="741"/>
                    <a:pt x="1035" y="874"/>
                  </a:cubicBezTo>
                  <a:cubicBezTo>
                    <a:pt x="1035" y="989"/>
                    <a:pt x="1059" y="1081"/>
                    <a:pt x="1109" y="1149"/>
                  </a:cubicBezTo>
                  <a:cubicBezTo>
                    <a:pt x="1158" y="1218"/>
                    <a:pt x="1225" y="1252"/>
                    <a:pt x="1309" y="1252"/>
                  </a:cubicBezTo>
                  <a:cubicBezTo>
                    <a:pt x="1375" y="1252"/>
                    <a:pt x="1432" y="1235"/>
                    <a:pt x="1477" y="1200"/>
                  </a:cubicBezTo>
                  <a:cubicBezTo>
                    <a:pt x="1523" y="1166"/>
                    <a:pt x="1562" y="1113"/>
                    <a:pt x="1592" y="1040"/>
                  </a:cubicBezTo>
                  <a:lnTo>
                    <a:pt x="1592" y="1221"/>
                  </a:lnTo>
                  <a:lnTo>
                    <a:pt x="1727" y="1221"/>
                  </a:lnTo>
                  <a:lnTo>
                    <a:pt x="1727" y="542"/>
                  </a:lnTo>
                  <a:cubicBezTo>
                    <a:pt x="1727" y="360"/>
                    <a:pt x="1698" y="225"/>
                    <a:pt x="1639" y="136"/>
                  </a:cubicBezTo>
                  <a:cubicBezTo>
                    <a:pt x="1581" y="46"/>
                    <a:pt x="1492" y="2"/>
                    <a:pt x="1373" y="2"/>
                  </a:cubicBezTo>
                  <a:close/>
                  <a:moveTo>
                    <a:pt x="3273" y="2"/>
                  </a:moveTo>
                  <a:cubicBezTo>
                    <a:pt x="3230" y="2"/>
                    <a:pt x="3184" y="9"/>
                    <a:pt x="3138" y="22"/>
                  </a:cubicBezTo>
                  <a:cubicBezTo>
                    <a:pt x="3092" y="36"/>
                    <a:pt x="3044" y="57"/>
                    <a:pt x="2995" y="85"/>
                  </a:cubicBezTo>
                  <a:lnTo>
                    <a:pt x="2995" y="265"/>
                  </a:lnTo>
                  <a:cubicBezTo>
                    <a:pt x="3036" y="233"/>
                    <a:pt x="3078" y="208"/>
                    <a:pt x="3123" y="192"/>
                  </a:cubicBezTo>
                  <a:cubicBezTo>
                    <a:pt x="3167" y="176"/>
                    <a:pt x="3213" y="168"/>
                    <a:pt x="3260" y="168"/>
                  </a:cubicBezTo>
                  <a:cubicBezTo>
                    <a:pt x="3333" y="168"/>
                    <a:pt x="3390" y="192"/>
                    <a:pt x="3431" y="241"/>
                  </a:cubicBezTo>
                  <a:cubicBezTo>
                    <a:pt x="3472" y="291"/>
                    <a:pt x="3492" y="360"/>
                    <a:pt x="3492" y="450"/>
                  </a:cubicBezTo>
                  <a:lnTo>
                    <a:pt x="3492" y="469"/>
                  </a:lnTo>
                  <a:lnTo>
                    <a:pt x="3303" y="469"/>
                  </a:lnTo>
                  <a:cubicBezTo>
                    <a:pt x="3181" y="469"/>
                    <a:pt x="3089" y="503"/>
                    <a:pt x="3027" y="572"/>
                  </a:cubicBezTo>
                  <a:cubicBezTo>
                    <a:pt x="2965" y="640"/>
                    <a:pt x="2935" y="741"/>
                    <a:pt x="2935" y="874"/>
                  </a:cubicBezTo>
                  <a:cubicBezTo>
                    <a:pt x="2935" y="989"/>
                    <a:pt x="2959" y="1081"/>
                    <a:pt x="3009" y="1149"/>
                  </a:cubicBezTo>
                  <a:cubicBezTo>
                    <a:pt x="3058" y="1218"/>
                    <a:pt x="3125" y="1252"/>
                    <a:pt x="3209" y="1252"/>
                  </a:cubicBezTo>
                  <a:cubicBezTo>
                    <a:pt x="3275" y="1252"/>
                    <a:pt x="3331" y="1235"/>
                    <a:pt x="3377" y="1200"/>
                  </a:cubicBezTo>
                  <a:cubicBezTo>
                    <a:pt x="3423" y="1166"/>
                    <a:pt x="3462" y="1113"/>
                    <a:pt x="3492" y="1040"/>
                  </a:cubicBezTo>
                  <a:lnTo>
                    <a:pt x="3492" y="1221"/>
                  </a:lnTo>
                  <a:lnTo>
                    <a:pt x="3627" y="1221"/>
                  </a:lnTo>
                  <a:lnTo>
                    <a:pt x="3627" y="542"/>
                  </a:lnTo>
                  <a:cubicBezTo>
                    <a:pt x="3627" y="360"/>
                    <a:pt x="3598" y="225"/>
                    <a:pt x="3539" y="136"/>
                  </a:cubicBezTo>
                  <a:cubicBezTo>
                    <a:pt x="3481" y="46"/>
                    <a:pt x="3392" y="2"/>
                    <a:pt x="3273" y="2"/>
                  </a:cubicBezTo>
                  <a:close/>
                  <a:moveTo>
                    <a:pt x="6072" y="1"/>
                  </a:moveTo>
                  <a:cubicBezTo>
                    <a:pt x="6035" y="1"/>
                    <a:pt x="5996" y="5"/>
                    <a:pt x="5955" y="13"/>
                  </a:cubicBezTo>
                  <a:cubicBezTo>
                    <a:pt x="5913" y="22"/>
                    <a:pt x="5868" y="35"/>
                    <a:pt x="5821" y="52"/>
                  </a:cubicBezTo>
                  <a:lnTo>
                    <a:pt x="5821" y="229"/>
                  </a:lnTo>
                  <a:cubicBezTo>
                    <a:pt x="5868" y="209"/>
                    <a:pt x="5911" y="194"/>
                    <a:pt x="5951" y="185"/>
                  </a:cubicBezTo>
                  <a:cubicBezTo>
                    <a:pt x="5990" y="175"/>
                    <a:pt x="6027" y="171"/>
                    <a:pt x="6061" y="171"/>
                  </a:cubicBezTo>
                  <a:cubicBezTo>
                    <a:pt x="6120" y="171"/>
                    <a:pt x="6166" y="187"/>
                    <a:pt x="6199" y="220"/>
                  </a:cubicBezTo>
                  <a:cubicBezTo>
                    <a:pt x="6233" y="252"/>
                    <a:pt x="6250" y="291"/>
                    <a:pt x="6250" y="337"/>
                  </a:cubicBezTo>
                  <a:cubicBezTo>
                    <a:pt x="6250" y="386"/>
                    <a:pt x="6234" y="427"/>
                    <a:pt x="6201" y="458"/>
                  </a:cubicBezTo>
                  <a:cubicBezTo>
                    <a:pt x="6168" y="490"/>
                    <a:pt x="6123" y="506"/>
                    <a:pt x="6067" y="506"/>
                  </a:cubicBezTo>
                  <a:lnTo>
                    <a:pt x="5953" y="506"/>
                  </a:lnTo>
                  <a:lnTo>
                    <a:pt x="5953" y="667"/>
                  </a:lnTo>
                  <a:lnTo>
                    <a:pt x="6061" y="667"/>
                  </a:lnTo>
                  <a:cubicBezTo>
                    <a:pt x="6128" y="667"/>
                    <a:pt x="6180" y="686"/>
                    <a:pt x="6217" y="724"/>
                  </a:cubicBezTo>
                  <a:cubicBezTo>
                    <a:pt x="6253" y="762"/>
                    <a:pt x="6272" y="812"/>
                    <a:pt x="6272" y="874"/>
                  </a:cubicBezTo>
                  <a:cubicBezTo>
                    <a:pt x="6272" y="938"/>
                    <a:pt x="6251" y="990"/>
                    <a:pt x="6210" y="1030"/>
                  </a:cubicBezTo>
                  <a:cubicBezTo>
                    <a:pt x="6168" y="1069"/>
                    <a:pt x="6111" y="1089"/>
                    <a:pt x="6037" y="1089"/>
                  </a:cubicBezTo>
                  <a:cubicBezTo>
                    <a:pt x="5992" y="1089"/>
                    <a:pt x="5949" y="1083"/>
                    <a:pt x="5907" y="1070"/>
                  </a:cubicBezTo>
                  <a:cubicBezTo>
                    <a:pt x="5866" y="1056"/>
                    <a:pt x="5828" y="1037"/>
                    <a:pt x="5793" y="1011"/>
                  </a:cubicBezTo>
                  <a:lnTo>
                    <a:pt x="5793" y="1192"/>
                  </a:lnTo>
                  <a:cubicBezTo>
                    <a:pt x="5837" y="1212"/>
                    <a:pt x="5879" y="1227"/>
                    <a:pt x="5921" y="1237"/>
                  </a:cubicBezTo>
                  <a:cubicBezTo>
                    <a:pt x="5962" y="1247"/>
                    <a:pt x="6002" y="1252"/>
                    <a:pt x="6041" y="1252"/>
                  </a:cubicBezTo>
                  <a:cubicBezTo>
                    <a:pt x="6157" y="1252"/>
                    <a:pt x="6247" y="1220"/>
                    <a:pt x="6310" y="1155"/>
                  </a:cubicBezTo>
                  <a:cubicBezTo>
                    <a:pt x="6373" y="1091"/>
                    <a:pt x="6404" y="997"/>
                    <a:pt x="6404" y="874"/>
                  </a:cubicBezTo>
                  <a:cubicBezTo>
                    <a:pt x="6404" y="798"/>
                    <a:pt x="6387" y="734"/>
                    <a:pt x="6354" y="682"/>
                  </a:cubicBezTo>
                  <a:cubicBezTo>
                    <a:pt x="6320" y="630"/>
                    <a:pt x="6273" y="596"/>
                    <a:pt x="6212" y="579"/>
                  </a:cubicBezTo>
                  <a:cubicBezTo>
                    <a:pt x="6267" y="562"/>
                    <a:pt x="6309" y="531"/>
                    <a:pt x="6338" y="485"/>
                  </a:cubicBezTo>
                  <a:cubicBezTo>
                    <a:pt x="6367" y="439"/>
                    <a:pt x="6382" y="383"/>
                    <a:pt x="6382" y="317"/>
                  </a:cubicBezTo>
                  <a:cubicBezTo>
                    <a:pt x="6382" y="218"/>
                    <a:pt x="6354" y="140"/>
                    <a:pt x="6299" y="84"/>
                  </a:cubicBezTo>
                  <a:cubicBezTo>
                    <a:pt x="6244" y="29"/>
                    <a:pt x="6168" y="1"/>
                    <a:pt x="6072" y="1"/>
                  </a:cubicBezTo>
                  <a:close/>
                  <a:moveTo>
                    <a:pt x="7288" y="2"/>
                  </a:moveTo>
                  <a:cubicBezTo>
                    <a:pt x="7207" y="2"/>
                    <a:pt x="7128" y="27"/>
                    <a:pt x="7051" y="76"/>
                  </a:cubicBezTo>
                  <a:lnTo>
                    <a:pt x="7051" y="259"/>
                  </a:lnTo>
                  <a:cubicBezTo>
                    <a:pt x="7130" y="198"/>
                    <a:pt x="7207" y="168"/>
                    <a:pt x="7282" y="168"/>
                  </a:cubicBezTo>
                  <a:cubicBezTo>
                    <a:pt x="7379" y="168"/>
                    <a:pt x="7447" y="207"/>
                    <a:pt x="7486" y="286"/>
                  </a:cubicBezTo>
                  <a:cubicBezTo>
                    <a:pt x="7524" y="365"/>
                    <a:pt x="7547" y="442"/>
                    <a:pt x="7553" y="516"/>
                  </a:cubicBezTo>
                  <a:lnTo>
                    <a:pt x="7141" y="516"/>
                  </a:lnTo>
                  <a:lnTo>
                    <a:pt x="7141" y="673"/>
                  </a:lnTo>
                  <a:lnTo>
                    <a:pt x="7557" y="673"/>
                  </a:lnTo>
                  <a:cubicBezTo>
                    <a:pt x="7548" y="827"/>
                    <a:pt x="7517" y="935"/>
                    <a:pt x="7466" y="995"/>
                  </a:cubicBezTo>
                  <a:cubicBezTo>
                    <a:pt x="7415" y="1056"/>
                    <a:pt x="7354" y="1086"/>
                    <a:pt x="7282" y="1086"/>
                  </a:cubicBezTo>
                  <a:cubicBezTo>
                    <a:pt x="7205" y="1086"/>
                    <a:pt x="7128" y="1056"/>
                    <a:pt x="7051" y="995"/>
                  </a:cubicBezTo>
                  <a:lnTo>
                    <a:pt x="7051" y="1175"/>
                  </a:lnTo>
                  <a:cubicBezTo>
                    <a:pt x="7123" y="1226"/>
                    <a:pt x="7205" y="1252"/>
                    <a:pt x="7297" y="1252"/>
                  </a:cubicBezTo>
                  <a:cubicBezTo>
                    <a:pt x="7423" y="1252"/>
                    <a:pt x="7521" y="1195"/>
                    <a:pt x="7592" y="1083"/>
                  </a:cubicBezTo>
                  <a:cubicBezTo>
                    <a:pt x="7664" y="970"/>
                    <a:pt x="7700" y="818"/>
                    <a:pt x="7700" y="627"/>
                  </a:cubicBezTo>
                  <a:cubicBezTo>
                    <a:pt x="7700" y="435"/>
                    <a:pt x="7663" y="283"/>
                    <a:pt x="7590" y="170"/>
                  </a:cubicBezTo>
                  <a:cubicBezTo>
                    <a:pt x="7516" y="58"/>
                    <a:pt x="7415" y="2"/>
                    <a:pt x="7288" y="2"/>
                  </a:cubicBezTo>
                  <a:close/>
                  <a:moveTo>
                    <a:pt x="9234" y="2"/>
                  </a:moveTo>
                  <a:cubicBezTo>
                    <a:pt x="9111" y="2"/>
                    <a:pt x="9013" y="59"/>
                    <a:pt x="8941" y="173"/>
                  </a:cubicBezTo>
                  <a:cubicBezTo>
                    <a:pt x="8868" y="288"/>
                    <a:pt x="8832" y="443"/>
                    <a:pt x="8832" y="637"/>
                  </a:cubicBezTo>
                  <a:cubicBezTo>
                    <a:pt x="8832" y="826"/>
                    <a:pt x="8870" y="975"/>
                    <a:pt x="8947" y="1086"/>
                  </a:cubicBezTo>
                  <a:cubicBezTo>
                    <a:pt x="9023" y="1197"/>
                    <a:pt x="9127" y="1252"/>
                    <a:pt x="9257" y="1252"/>
                  </a:cubicBezTo>
                  <a:cubicBezTo>
                    <a:pt x="9310" y="1252"/>
                    <a:pt x="9361" y="1244"/>
                    <a:pt x="9412" y="1228"/>
                  </a:cubicBezTo>
                  <a:cubicBezTo>
                    <a:pt x="9463" y="1213"/>
                    <a:pt x="9512" y="1190"/>
                    <a:pt x="9561" y="1160"/>
                  </a:cubicBezTo>
                  <a:lnTo>
                    <a:pt x="9561" y="975"/>
                  </a:lnTo>
                  <a:cubicBezTo>
                    <a:pt x="9513" y="1012"/>
                    <a:pt x="9465" y="1040"/>
                    <a:pt x="9416" y="1058"/>
                  </a:cubicBezTo>
                  <a:cubicBezTo>
                    <a:pt x="9367" y="1077"/>
                    <a:pt x="9317" y="1086"/>
                    <a:pt x="9266" y="1086"/>
                  </a:cubicBezTo>
                  <a:cubicBezTo>
                    <a:pt x="9176" y="1086"/>
                    <a:pt x="9107" y="1051"/>
                    <a:pt x="9057" y="980"/>
                  </a:cubicBezTo>
                  <a:cubicBezTo>
                    <a:pt x="9007" y="910"/>
                    <a:pt x="8979" y="807"/>
                    <a:pt x="8973" y="673"/>
                  </a:cubicBezTo>
                  <a:lnTo>
                    <a:pt x="9592" y="673"/>
                  </a:lnTo>
                  <a:lnTo>
                    <a:pt x="9592" y="577"/>
                  </a:lnTo>
                  <a:cubicBezTo>
                    <a:pt x="9592" y="400"/>
                    <a:pt x="9560" y="260"/>
                    <a:pt x="9496" y="156"/>
                  </a:cubicBezTo>
                  <a:cubicBezTo>
                    <a:pt x="9432" y="53"/>
                    <a:pt x="9344" y="2"/>
                    <a:pt x="9234" y="2"/>
                  </a:cubicBezTo>
                  <a:close/>
                  <a:moveTo>
                    <a:pt x="12860" y="2"/>
                  </a:moveTo>
                  <a:cubicBezTo>
                    <a:pt x="12743" y="2"/>
                    <a:pt x="12651" y="57"/>
                    <a:pt x="12584" y="168"/>
                  </a:cubicBezTo>
                  <a:cubicBezTo>
                    <a:pt x="12518" y="278"/>
                    <a:pt x="12484" y="431"/>
                    <a:pt x="12484" y="627"/>
                  </a:cubicBezTo>
                  <a:cubicBezTo>
                    <a:pt x="12484" y="822"/>
                    <a:pt x="12518" y="975"/>
                    <a:pt x="12584" y="1085"/>
                  </a:cubicBezTo>
                  <a:cubicBezTo>
                    <a:pt x="12651" y="1196"/>
                    <a:pt x="12743" y="1252"/>
                    <a:pt x="12860" y="1252"/>
                  </a:cubicBezTo>
                  <a:cubicBezTo>
                    <a:pt x="12978" y="1252"/>
                    <a:pt x="13070" y="1196"/>
                    <a:pt x="13136" y="1085"/>
                  </a:cubicBezTo>
                  <a:cubicBezTo>
                    <a:pt x="13203" y="975"/>
                    <a:pt x="13237" y="822"/>
                    <a:pt x="13237" y="627"/>
                  </a:cubicBezTo>
                  <a:cubicBezTo>
                    <a:pt x="13237" y="431"/>
                    <a:pt x="13203" y="278"/>
                    <a:pt x="13136" y="168"/>
                  </a:cubicBezTo>
                  <a:cubicBezTo>
                    <a:pt x="13070" y="57"/>
                    <a:pt x="12978" y="2"/>
                    <a:pt x="12860" y="2"/>
                  </a:cubicBezTo>
                  <a:close/>
                  <a:moveTo>
                    <a:pt x="14652" y="2"/>
                  </a:moveTo>
                  <a:cubicBezTo>
                    <a:pt x="14609" y="2"/>
                    <a:pt x="14563" y="9"/>
                    <a:pt x="14517" y="22"/>
                  </a:cubicBezTo>
                  <a:cubicBezTo>
                    <a:pt x="14471" y="36"/>
                    <a:pt x="14423" y="57"/>
                    <a:pt x="14374" y="85"/>
                  </a:cubicBezTo>
                  <a:lnTo>
                    <a:pt x="14374" y="265"/>
                  </a:lnTo>
                  <a:cubicBezTo>
                    <a:pt x="14415" y="233"/>
                    <a:pt x="14457" y="208"/>
                    <a:pt x="14502" y="192"/>
                  </a:cubicBezTo>
                  <a:cubicBezTo>
                    <a:pt x="14546" y="176"/>
                    <a:pt x="14592" y="168"/>
                    <a:pt x="14639" y="168"/>
                  </a:cubicBezTo>
                  <a:cubicBezTo>
                    <a:pt x="14712" y="168"/>
                    <a:pt x="14769" y="192"/>
                    <a:pt x="14810" y="241"/>
                  </a:cubicBezTo>
                  <a:cubicBezTo>
                    <a:pt x="14851" y="291"/>
                    <a:pt x="14871" y="360"/>
                    <a:pt x="14871" y="450"/>
                  </a:cubicBezTo>
                  <a:lnTo>
                    <a:pt x="14871" y="469"/>
                  </a:lnTo>
                  <a:lnTo>
                    <a:pt x="14682" y="469"/>
                  </a:lnTo>
                  <a:cubicBezTo>
                    <a:pt x="14560" y="469"/>
                    <a:pt x="14468" y="503"/>
                    <a:pt x="14406" y="572"/>
                  </a:cubicBezTo>
                  <a:cubicBezTo>
                    <a:pt x="14344" y="640"/>
                    <a:pt x="14314" y="741"/>
                    <a:pt x="14314" y="874"/>
                  </a:cubicBezTo>
                  <a:cubicBezTo>
                    <a:pt x="14314" y="989"/>
                    <a:pt x="14338" y="1081"/>
                    <a:pt x="14388" y="1149"/>
                  </a:cubicBezTo>
                  <a:cubicBezTo>
                    <a:pt x="14437" y="1218"/>
                    <a:pt x="14504" y="1252"/>
                    <a:pt x="14588" y="1252"/>
                  </a:cubicBezTo>
                  <a:cubicBezTo>
                    <a:pt x="14654" y="1252"/>
                    <a:pt x="14710" y="1235"/>
                    <a:pt x="14756" y="1200"/>
                  </a:cubicBezTo>
                  <a:cubicBezTo>
                    <a:pt x="14802" y="1166"/>
                    <a:pt x="14841" y="1113"/>
                    <a:pt x="14871" y="1040"/>
                  </a:cubicBezTo>
                  <a:lnTo>
                    <a:pt x="14871" y="1221"/>
                  </a:lnTo>
                  <a:lnTo>
                    <a:pt x="15006" y="1221"/>
                  </a:lnTo>
                  <a:lnTo>
                    <a:pt x="15006" y="542"/>
                  </a:lnTo>
                  <a:cubicBezTo>
                    <a:pt x="15006" y="360"/>
                    <a:pt x="14977" y="225"/>
                    <a:pt x="14918" y="136"/>
                  </a:cubicBezTo>
                  <a:cubicBezTo>
                    <a:pt x="14860" y="46"/>
                    <a:pt x="14771" y="2"/>
                    <a:pt x="14652" y="2"/>
                  </a:cubicBezTo>
                  <a:close/>
                  <a:moveTo>
                    <a:pt x="18564" y="2"/>
                  </a:moveTo>
                  <a:cubicBezTo>
                    <a:pt x="18447" y="2"/>
                    <a:pt x="18355" y="57"/>
                    <a:pt x="18288" y="168"/>
                  </a:cubicBezTo>
                  <a:cubicBezTo>
                    <a:pt x="18222" y="278"/>
                    <a:pt x="18188" y="431"/>
                    <a:pt x="18188" y="627"/>
                  </a:cubicBezTo>
                  <a:cubicBezTo>
                    <a:pt x="18188" y="822"/>
                    <a:pt x="18222" y="975"/>
                    <a:pt x="18288" y="1085"/>
                  </a:cubicBezTo>
                  <a:cubicBezTo>
                    <a:pt x="18355" y="1196"/>
                    <a:pt x="18447" y="1252"/>
                    <a:pt x="18564" y="1252"/>
                  </a:cubicBezTo>
                  <a:cubicBezTo>
                    <a:pt x="18682" y="1252"/>
                    <a:pt x="18774" y="1196"/>
                    <a:pt x="18840" y="1085"/>
                  </a:cubicBezTo>
                  <a:cubicBezTo>
                    <a:pt x="18907" y="975"/>
                    <a:pt x="18941" y="822"/>
                    <a:pt x="18941" y="627"/>
                  </a:cubicBezTo>
                  <a:cubicBezTo>
                    <a:pt x="18941" y="431"/>
                    <a:pt x="18907" y="278"/>
                    <a:pt x="18840" y="168"/>
                  </a:cubicBezTo>
                  <a:cubicBezTo>
                    <a:pt x="18774" y="57"/>
                    <a:pt x="18682" y="2"/>
                    <a:pt x="18564" y="2"/>
                  </a:cubicBezTo>
                  <a:close/>
                  <a:moveTo>
                    <a:pt x="21191" y="2"/>
                  </a:moveTo>
                  <a:cubicBezTo>
                    <a:pt x="21148" y="2"/>
                    <a:pt x="21102" y="9"/>
                    <a:pt x="21056" y="22"/>
                  </a:cubicBezTo>
                  <a:cubicBezTo>
                    <a:pt x="21010" y="36"/>
                    <a:pt x="20962" y="57"/>
                    <a:pt x="20913" y="85"/>
                  </a:cubicBezTo>
                  <a:lnTo>
                    <a:pt x="20913" y="265"/>
                  </a:lnTo>
                  <a:cubicBezTo>
                    <a:pt x="20954" y="233"/>
                    <a:pt x="20996" y="208"/>
                    <a:pt x="21041" y="192"/>
                  </a:cubicBezTo>
                  <a:cubicBezTo>
                    <a:pt x="21085" y="176"/>
                    <a:pt x="21131" y="168"/>
                    <a:pt x="21178" y="168"/>
                  </a:cubicBezTo>
                  <a:cubicBezTo>
                    <a:pt x="21251" y="168"/>
                    <a:pt x="21308" y="192"/>
                    <a:pt x="21349" y="241"/>
                  </a:cubicBezTo>
                  <a:cubicBezTo>
                    <a:pt x="21390" y="291"/>
                    <a:pt x="21410" y="360"/>
                    <a:pt x="21410" y="450"/>
                  </a:cubicBezTo>
                  <a:lnTo>
                    <a:pt x="21410" y="469"/>
                  </a:lnTo>
                  <a:lnTo>
                    <a:pt x="21221" y="469"/>
                  </a:lnTo>
                  <a:cubicBezTo>
                    <a:pt x="21099" y="469"/>
                    <a:pt x="21007" y="503"/>
                    <a:pt x="20945" y="572"/>
                  </a:cubicBezTo>
                  <a:cubicBezTo>
                    <a:pt x="20883" y="640"/>
                    <a:pt x="20853" y="741"/>
                    <a:pt x="20853" y="874"/>
                  </a:cubicBezTo>
                  <a:cubicBezTo>
                    <a:pt x="20853" y="989"/>
                    <a:pt x="20877" y="1081"/>
                    <a:pt x="20927" y="1149"/>
                  </a:cubicBezTo>
                  <a:cubicBezTo>
                    <a:pt x="20976" y="1218"/>
                    <a:pt x="21043" y="1252"/>
                    <a:pt x="21127" y="1252"/>
                  </a:cubicBezTo>
                  <a:cubicBezTo>
                    <a:pt x="21193" y="1252"/>
                    <a:pt x="21249" y="1235"/>
                    <a:pt x="21295" y="1200"/>
                  </a:cubicBezTo>
                  <a:cubicBezTo>
                    <a:pt x="21341" y="1166"/>
                    <a:pt x="21380" y="1113"/>
                    <a:pt x="21410" y="1040"/>
                  </a:cubicBezTo>
                  <a:lnTo>
                    <a:pt x="21410" y="1221"/>
                  </a:lnTo>
                  <a:lnTo>
                    <a:pt x="21545" y="1221"/>
                  </a:lnTo>
                  <a:lnTo>
                    <a:pt x="21545" y="542"/>
                  </a:lnTo>
                  <a:cubicBezTo>
                    <a:pt x="21545" y="360"/>
                    <a:pt x="21516" y="225"/>
                    <a:pt x="21457" y="136"/>
                  </a:cubicBezTo>
                  <a:cubicBezTo>
                    <a:pt x="21399" y="46"/>
                    <a:pt x="21310" y="2"/>
                    <a:pt x="21191" y="2"/>
                  </a:cubicBezTo>
                  <a:close/>
                  <a:moveTo>
                    <a:pt x="16391" y="30"/>
                  </a:moveTo>
                  <a:lnTo>
                    <a:pt x="16391" y="256"/>
                  </a:lnTo>
                  <a:cubicBezTo>
                    <a:pt x="16391" y="557"/>
                    <a:pt x="16367" y="782"/>
                    <a:pt x="16319" y="932"/>
                  </a:cubicBezTo>
                  <a:cubicBezTo>
                    <a:pt x="16300" y="992"/>
                    <a:pt x="16268" y="1036"/>
                    <a:pt x="16223" y="1065"/>
                  </a:cubicBezTo>
                  <a:lnTo>
                    <a:pt x="16173" y="1065"/>
                  </a:lnTo>
                  <a:lnTo>
                    <a:pt x="16173" y="1522"/>
                  </a:lnTo>
                  <a:lnTo>
                    <a:pt x="16280" y="1522"/>
                  </a:lnTo>
                  <a:lnTo>
                    <a:pt x="16280" y="1221"/>
                  </a:lnTo>
                  <a:lnTo>
                    <a:pt x="16945" y="1221"/>
                  </a:lnTo>
                  <a:lnTo>
                    <a:pt x="16945" y="1522"/>
                  </a:lnTo>
                  <a:lnTo>
                    <a:pt x="17053" y="1522"/>
                  </a:lnTo>
                  <a:lnTo>
                    <a:pt x="17053" y="1065"/>
                  </a:lnTo>
                  <a:lnTo>
                    <a:pt x="16945" y="1065"/>
                  </a:lnTo>
                  <a:lnTo>
                    <a:pt x="16945" y="30"/>
                  </a:lnTo>
                  <a:close/>
                  <a:moveTo>
                    <a:pt x="11983" y="2"/>
                  </a:moveTo>
                  <a:cubicBezTo>
                    <a:pt x="11923" y="2"/>
                    <a:pt x="11871" y="19"/>
                    <a:pt x="11828" y="53"/>
                  </a:cubicBezTo>
                  <a:cubicBezTo>
                    <a:pt x="11785" y="88"/>
                    <a:pt x="11749" y="140"/>
                    <a:pt x="11721" y="211"/>
                  </a:cubicBezTo>
                  <a:lnTo>
                    <a:pt x="11721" y="30"/>
                  </a:lnTo>
                  <a:lnTo>
                    <a:pt x="11586" y="30"/>
                  </a:lnTo>
                  <a:lnTo>
                    <a:pt x="11586" y="1674"/>
                  </a:lnTo>
                  <a:lnTo>
                    <a:pt x="11721" y="1674"/>
                  </a:lnTo>
                  <a:lnTo>
                    <a:pt x="11721" y="1042"/>
                  </a:lnTo>
                  <a:cubicBezTo>
                    <a:pt x="11749" y="1113"/>
                    <a:pt x="11785" y="1166"/>
                    <a:pt x="11828" y="1200"/>
                  </a:cubicBezTo>
                  <a:cubicBezTo>
                    <a:pt x="11871" y="1235"/>
                    <a:pt x="11923" y="1252"/>
                    <a:pt x="11983" y="1252"/>
                  </a:cubicBezTo>
                  <a:cubicBezTo>
                    <a:pt x="12083" y="1252"/>
                    <a:pt x="12164" y="1194"/>
                    <a:pt x="12226" y="1080"/>
                  </a:cubicBezTo>
                  <a:cubicBezTo>
                    <a:pt x="12288" y="965"/>
                    <a:pt x="12319" y="814"/>
                    <a:pt x="12319" y="627"/>
                  </a:cubicBezTo>
                  <a:cubicBezTo>
                    <a:pt x="12319" y="440"/>
                    <a:pt x="12288" y="289"/>
                    <a:pt x="12226" y="174"/>
                  </a:cubicBezTo>
                  <a:cubicBezTo>
                    <a:pt x="12164" y="59"/>
                    <a:pt x="12083" y="2"/>
                    <a:pt x="11983" y="2"/>
                  </a:cubicBezTo>
                  <a:close/>
                  <a:moveTo>
                    <a:pt x="15676" y="2"/>
                  </a:moveTo>
                  <a:cubicBezTo>
                    <a:pt x="15616" y="2"/>
                    <a:pt x="15564" y="19"/>
                    <a:pt x="15521" y="53"/>
                  </a:cubicBezTo>
                  <a:cubicBezTo>
                    <a:pt x="15478" y="88"/>
                    <a:pt x="15442" y="140"/>
                    <a:pt x="15414" y="211"/>
                  </a:cubicBezTo>
                  <a:lnTo>
                    <a:pt x="15414" y="30"/>
                  </a:lnTo>
                  <a:lnTo>
                    <a:pt x="15279" y="30"/>
                  </a:lnTo>
                  <a:lnTo>
                    <a:pt x="15279" y="1674"/>
                  </a:lnTo>
                  <a:lnTo>
                    <a:pt x="15414" y="1674"/>
                  </a:lnTo>
                  <a:lnTo>
                    <a:pt x="15414" y="1042"/>
                  </a:lnTo>
                  <a:cubicBezTo>
                    <a:pt x="15442" y="1113"/>
                    <a:pt x="15478" y="1166"/>
                    <a:pt x="15521" y="1200"/>
                  </a:cubicBezTo>
                  <a:cubicBezTo>
                    <a:pt x="15564" y="1235"/>
                    <a:pt x="15616" y="1252"/>
                    <a:pt x="15676" y="1252"/>
                  </a:cubicBezTo>
                  <a:cubicBezTo>
                    <a:pt x="15776" y="1252"/>
                    <a:pt x="15857" y="1194"/>
                    <a:pt x="15919" y="1080"/>
                  </a:cubicBezTo>
                  <a:cubicBezTo>
                    <a:pt x="15981" y="965"/>
                    <a:pt x="16012" y="814"/>
                    <a:pt x="16012" y="627"/>
                  </a:cubicBezTo>
                  <a:cubicBezTo>
                    <a:pt x="16012" y="440"/>
                    <a:pt x="15981" y="289"/>
                    <a:pt x="15919" y="174"/>
                  </a:cubicBezTo>
                  <a:cubicBezTo>
                    <a:pt x="15857" y="59"/>
                    <a:pt x="15776" y="2"/>
                    <a:pt x="15676" y="2"/>
                  </a:cubicBezTo>
                  <a:close/>
                  <a:moveTo>
                    <a:pt x="20344" y="2"/>
                  </a:moveTo>
                  <a:cubicBezTo>
                    <a:pt x="20284" y="2"/>
                    <a:pt x="20232" y="19"/>
                    <a:pt x="20189" y="53"/>
                  </a:cubicBezTo>
                  <a:cubicBezTo>
                    <a:pt x="20146" y="88"/>
                    <a:pt x="20110" y="140"/>
                    <a:pt x="20082" y="211"/>
                  </a:cubicBezTo>
                  <a:lnTo>
                    <a:pt x="20082" y="30"/>
                  </a:lnTo>
                  <a:lnTo>
                    <a:pt x="19947" y="30"/>
                  </a:lnTo>
                  <a:lnTo>
                    <a:pt x="19947" y="1674"/>
                  </a:lnTo>
                  <a:lnTo>
                    <a:pt x="20082" y="1674"/>
                  </a:lnTo>
                  <a:lnTo>
                    <a:pt x="20082" y="1042"/>
                  </a:lnTo>
                  <a:cubicBezTo>
                    <a:pt x="20110" y="1113"/>
                    <a:pt x="20146" y="1166"/>
                    <a:pt x="20189" y="1200"/>
                  </a:cubicBezTo>
                  <a:cubicBezTo>
                    <a:pt x="20232" y="1235"/>
                    <a:pt x="20284" y="1252"/>
                    <a:pt x="20344" y="1252"/>
                  </a:cubicBezTo>
                  <a:cubicBezTo>
                    <a:pt x="20444" y="1252"/>
                    <a:pt x="20525" y="1194"/>
                    <a:pt x="20587" y="1080"/>
                  </a:cubicBezTo>
                  <a:cubicBezTo>
                    <a:pt x="20649" y="965"/>
                    <a:pt x="20680" y="814"/>
                    <a:pt x="20680" y="627"/>
                  </a:cubicBezTo>
                  <a:cubicBezTo>
                    <a:pt x="20680" y="440"/>
                    <a:pt x="20649" y="289"/>
                    <a:pt x="20587" y="174"/>
                  </a:cubicBezTo>
                  <a:cubicBezTo>
                    <a:pt x="20525" y="59"/>
                    <a:pt x="20444" y="2"/>
                    <a:pt x="2034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102950" y="614725"/>
              <a:ext cx="1125150" cy="53625"/>
            </a:xfrm>
            <a:custGeom>
              <a:rect b="b" l="l" r="r" t="t"/>
              <a:pathLst>
                <a:path extrusionOk="0" h="2145" w="45006">
                  <a:moveTo>
                    <a:pt x="44426" y="38"/>
                  </a:moveTo>
                  <a:cubicBezTo>
                    <a:pt x="44431" y="139"/>
                    <a:pt x="44453" y="215"/>
                    <a:pt x="44491" y="266"/>
                  </a:cubicBezTo>
                  <a:cubicBezTo>
                    <a:pt x="44530" y="317"/>
                    <a:pt x="44584" y="343"/>
                    <a:pt x="44655" y="343"/>
                  </a:cubicBezTo>
                  <a:cubicBezTo>
                    <a:pt x="44726" y="343"/>
                    <a:pt x="44781" y="317"/>
                    <a:pt x="44819" y="266"/>
                  </a:cubicBezTo>
                  <a:cubicBezTo>
                    <a:pt x="44858" y="215"/>
                    <a:pt x="44879" y="139"/>
                    <a:pt x="44884" y="38"/>
                  </a:cubicBezTo>
                  <a:lnTo>
                    <a:pt x="44798" y="38"/>
                  </a:lnTo>
                  <a:cubicBezTo>
                    <a:pt x="44792" y="91"/>
                    <a:pt x="44777" y="131"/>
                    <a:pt x="44753" y="158"/>
                  </a:cubicBezTo>
                  <a:cubicBezTo>
                    <a:pt x="44730" y="184"/>
                    <a:pt x="44697" y="197"/>
                    <a:pt x="44655" y="197"/>
                  </a:cubicBezTo>
                  <a:cubicBezTo>
                    <a:pt x="44613" y="197"/>
                    <a:pt x="44580" y="184"/>
                    <a:pt x="44556" y="157"/>
                  </a:cubicBezTo>
                  <a:cubicBezTo>
                    <a:pt x="44532" y="131"/>
                    <a:pt x="44518" y="91"/>
                    <a:pt x="44512" y="38"/>
                  </a:cubicBezTo>
                  <a:close/>
                  <a:moveTo>
                    <a:pt x="9435" y="658"/>
                  </a:moveTo>
                  <a:cubicBezTo>
                    <a:pt x="9486" y="658"/>
                    <a:pt x="9528" y="672"/>
                    <a:pt x="9560" y="699"/>
                  </a:cubicBezTo>
                  <a:cubicBezTo>
                    <a:pt x="9592" y="727"/>
                    <a:pt x="9608" y="768"/>
                    <a:pt x="9608" y="820"/>
                  </a:cubicBezTo>
                  <a:cubicBezTo>
                    <a:pt x="9608" y="873"/>
                    <a:pt x="9592" y="914"/>
                    <a:pt x="9560" y="943"/>
                  </a:cubicBezTo>
                  <a:cubicBezTo>
                    <a:pt x="9528" y="972"/>
                    <a:pt x="9486" y="987"/>
                    <a:pt x="9435" y="987"/>
                  </a:cubicBezTo>
                  <a:lnTo>
                    <a:pt x="9258" y="987"/>
                  </a:lnTo>
                  <a:lnTo>
                    <a:pt x="9258" y="658"/>
                  </a:lnTo>
                  <a:close/>
                  <a:moveTo>
                    <a:pt x="16681" y="658"/>
                  </a:moveTo>
                  <a:cubicBezTo>
                    <a:pt x="16732" y="658"/>
                    <a:pt x="16774" y="672"/>
                    <a:pt x="16806" y="699"/>
                  </a:cubicBezTo>
                  <a:cubicBezTo>
                    <a:pt x="16838" y="727"/>
                    <a:pt x="16854" y="768"/>
                    <a:pt x="16854" y="820"/>
                  </a:cubicBezTo>
                  <a:cubicBezTo>
                    <a:pt x="16854" y="873"/>
                    <a:pt x="16838" y="914"/>
                    <a:pt x="16806" y="943"/>
                  </a:cubicBezTo>
                  <a:cubicBezTo>
                    <a:pt x="16774" y="972"/>
                    <a:pt x="16732" y="987"/>
                    <a:pt x="16681" y="987"/>
                  </a:cubicBezTo>
                  <a:lnTo>
                    <a:pt x="16504" y="987"/>
                  </a:lnTo>
                  <a:lnTo>
                    <a:pt x="16504" y="658"/>
                  </a:lnTo>
                  <a:close/>
                  <a:moveTo>
                    <a:pt x="5170" y="638"/>
                  </a:moveTo>
                  <a:cubicBezTo>
                    <a:pt x="5236" y="638"/>
                    <a:pt x="5289" y="670"/>
                    <a:pt x="5329" y="734"/>
                  </a:cubicBezTo>
                  <a:cubicBezTo>
                    <a:pt x="5370" y="798"/>
                    <a:pt x="5390" y="883"/>
                    <a:pt x="5391" y="990"/>
                  </a:cubicBezTo>
                  <a:lnTo>
                    <a:pt x="4911" y="991"/>
                  </a:lnTo>
                  <a:cubicBezTo>
                    <a:pt x="4918" y="879"/>
                    <a:pt x="4944" y="793"/>
                    <a:pt x="4989" y="731"/>
                  </a:cubicBezTo>
                  <a:cubicBezTo>
                    <a:pt x="5034" y="669"/>
                    <a:pt x="5094" y="638"/>
                    <a:pt x="5170" y="638"/>
                  </a:cubicBezTo>
                  <a:close/>
                  <a:moveTo>
                    <a:pt x="8047" y="638"/>
                  </a:moveTo>
                  <a:cubicBezTo>
                    <a:pt x="8113" y="638"/>
                    <a:pt x="8166" y="670"/>
                    <a:pt x="8206" y="734"/>
                  </a:cubicBezTo>
                  <a:cubicBezTo>
                    <a:pt x="8247" y="798"/>
                    <a:pt x="8267" y="883"/>
                    <a:pt x="8268" y="990"/>
                  </a:cubicBezTo>
                  <a:lnTo>
                    <a:pt x="7788" y="991"/>
                  </a:lnTo>
                  <a:cubicBezTo>
                    <a:pt x="7795" y="879"/>
                    <a:pt x="7821" y="793"/>
                    <a:pt x="7866" y="731"/>
                  </a:cubicBezTo>
                  <a:cubicBezTo>
                    <a:pt x="7911" y="669"/>
                    <a:pt x="7971" y="638"/>
                    <a:pt x="8047" y="638"/>
                  </a:cubicBezTo>
                  <a:close/>
                  <a:moveTo>
                    <a:pt x="17604" y="638"/>
                  </a:moveTo>
                  <a:cubicBezTo>
                    <a:pt x="17670" y="638"/>
                    <a:pt x="17723" y="670"/>
                    <a:pt x="17763" y="734"/>
                  </a:cubicBezTo>
                  <a:cubicBezTo>
                    <a:pt x="17804" y="798"/>
                    <a:pt x="17824" y="883"/>
                    <a:pt x="17825" y="990"/>
                  </a:cubicBezTo>
                  <a:lnTo>
                    <a:pt x="17345" y="991"/>
                  </a:lnTo>
                  <a:cubicBezTo>
                    <a:pt x="17352" y="879"/>
                    <a:pt x="17378" y="793"/>
                    <a:pt x="17423" y="731"/>
                  </a:cubicBezTo>
                  <a:cubicBezTo>
                    <a:pt x="17468" y="669"/>
                    <a:pt x="17528" y="638"/>
                    <a:pt x="17604" y="638"/>
                  </a:cubicBezTo>
                  <a:close/>
                  <a:moveTo>
                    <a:pt x="19563" y="638"/>
                  </a:moveTo>
                  <a:cubicBezTo>
                    <a:pt x="19629" y="638"/>
                    <a:pt x="19682" y="670"/>
                    <a:pt x="19722" y="734"/>
                  </a:cubicBezTo>
                  <a:cubicBezTo>
                    <a:pt x="19763" y="798"/>
                    <a:pt x="19783" y="883"/>
                    <a:pt x="19784" y="990"/>
                  </a:cubicBezTo>
                  <a:lnTo>
                    <a:pt x="19304" y="991"/>
                  </a:lnTo>
                  <a:cubicBezTo>
                    <a:pt x="19311" y="879"/>
                    <a:pt x="19337" y="793"/>
                    <a:pt x="19382" y="731"/>
                  </a:cubicBezTo>
                  <a:cubicBezTo>
                    <a:pt x="19427" y="669"/>
                    <a:pt x="19487" y="638"/>
                    <a:pt x="19563" y="638"/>
                  </a:cubicBezTo>
                  <a:close/>
                  <a:moveTo>
                    <a:pt x="22440" y="638"/>
                  </a:moveTo>
                  <a:cubicBezTo>
                    <a:pt x="22506" y="638"/>
                    <a:pt x="22559" y="670"/>
                    <a:pt x="22599" y="734"/>
                  </a:cubicBezTo>
                  <a:cubicBezTo>
                    <a:pt x="22640" y="798"/>
                    <a:pt x="22660" y="883"/>
                    <a:pt x="22661" y="990"/>
                  </a:cubicBezTo>
                  <a:lnTo>
                    <a:pt x="22181" y="991"/>
                  </a:lnTo>
                  <a:cubicBezTo>
                    <a:pt x="22188" y="879"/>
                    <a:pt x="22214" y="793"/>
                    <a:pt x="22259" y="731"/>
                  </a:cubicBezTo>
                  <a:cubicBezTo>
                    <a:pt x="22304" y="669"/>
                    <a:pt x="22364" y="638"/>
                    <a:pt x="22440" y="638"/>
                  </a:cubicBezTo>
                  <a:close/>
                  <a:moveTo>
                    <a:pt x="24969" y="638"/>
                  </a:moveTo>
                  <a:cubicBezTo>
                    <a:pt x="25035" y="638"/>
                    <a:pt x="25088" y="670"/>
                    <a:pt x="25128" y="734"/>
                  </a:cubicBezTo>
                  <a:cubicBezTo>
                    <a:pt x="25169" y="798"/>
                    <a:pt x="25189" y="883"/>
                    <a:pt x="25190" y="990"/>
                  </a:cubicBezTo>
                  <a:lnTo>
                    <a:pt x="24710" y="991"/>
                  </a:lnTo>
                  <a:cubicBezTo>
                    <a:pt x="24717" y="879"/>
                    <a:pt x="24743" y="793"/>
                    <a:pt x="24788" y="731"/>
                  </a:cubicBezTo>
                  <a:cubicBezTo>
                    <a:pt x="24833" y="669"/>
                    <a:pt x="24893" y="638"/>
                    <a:pt x="24969" y="638"/>
                  </a:cubicBezTo>
                  <a:close/>
                  <a:moveTo>
                    <a:pt x="41777" y="638"/>
                  </a:moveTo>
                  <a:cubicBezTo>
                    <a:pt x="41843" y="638"/>
                    <a:pt x="41896" y="670"/>
                    <a:pt x="41936" y="734"/>
                  </a:cubicBezTo>
                  <a:cubicBezTo>
                    <a:pt x="41977" y="798"/>
                    <a:pt x="41997" y="883"/>
                    <a:pt x="41998" y="990"/>
                  </a:cubicBezTo>
                  <a:lnTo>
                    <a:pt x="41518" y="991"/>
                  </a:lnTo>
                  <a:cubicBezTo>
                    <a:pt x="41525" y="879"/>
                    <a:pt x="41551" y="793"/>
                    <a:pt x="41596" y="731"/>
                  </a:cubicBezTo>
                  <a:cubicBezTo>
                    <a:pt x="41641" y="669"/>
                    <a:pt x="41701" y="638"/>
                    <a:pt x="41777" y="638"/>
                  </a:cubicBezTo>
                  <a:close/>
                  <a:moveTo>
                    <a:pt x="1" y="1008"/>
                  </a:moveTo>
                  <a:lnTo>
                    <a:pt x="1" y="1183"/>
                  </a:lnTo>
                  <a:lnTo>
                    <a:pt x="395" y="1183"/>
                  </a:lnTo>
                  <a:lnTo>
                    <a:pt x="395" y="1008"/>
                  </a:lnTo>
                  <a:close/>
                  <a:moveTo>
                    <a:pt x="9450" y="1143"/>
                  </a:moveTo>
                  <a:cubicBezTo>
                    <a:pt x="9512" y="1143"/>
                    <a:pt x="9558" y="1160"/>
                    <a:pt x="9591" y="1193"/>
                  </a:cubicBezTo>
                  <a:cubicBezTo>
                    <a:pt x="9623" y="1227"/>
                    <a:pt x="9639" y="1275"/>
                    <a:pt x="9639" y="1339"/>
                  </a:cubicBezTo>
                  <a:cubicBezTo>
                    <a:pt x="9639" y="1403"/>
                    <a:pt x="9623" y="1451"/>
                    <a:pt x="9591" y="1485"/>
                  </a:cubicBezTo>
                  <a:cubicBezTo>
                    <a:pt x="9558" y="1519"/>
                    <a:pt x="9512" y="1536"/>
                    <a:pt x="9450" y="1536"/>
                  </a:cubicBezTo>
                  <a:lnTo>
                    <a:pt x="9258" y="1536"/>
                  </a:lnTo>
                  <a:lnTo>
                    <a:pt x="9258" y="1143"/>
                  </a:lnTo>
                  <a:close/>
                  <a:moveTo>
                    <a:pt x="16696" y="1143"/>
                  </a:moveTo>
                  <a:cubicBezTo>
                    <a:pt x="16758" y="1143"/>
                    <a:pt x="16804" y="1160"/>
                    <a:pt x="16837" y="1193"/>
                  </a:cubicBezTo>
                  <a:cubicBezTo>
                    <a:pt x="16869" y="1227"/>
                    <a:pt x="16885" y="1275"/>
                    <a:pt x="16885" y="1339"/>
                  </a:cubicBezTo>
                  <a:cubicBezTo>
                    <a:pt x="16885" y="1403"/>
                    <a:pt x="16869" y="1451"/>
                    <a:pt x="16837" y="1485"/>
                  </a:cubicBezTo>
                  <a:cubicBezTo>
                    <a:pt x="16804" y="1519"/>
                    <a:pt x="16758" y="1536"/>
                    <a:pt x="16696" y="1536"/>
                  </a:cubicBezTo>
                  <a:lnTo>
                    <a:pt x="16504" y="1536"/>
                  </a:lnTo>
                  <a:lnTo>
                    <a:pt x="16504" y="1143"/>
                  </a:lnTo>
                  <a:close/>
                  <a:moveTo>
                    <a:pt x="18755" y="658"/>
                  </a:moveTo>
                  <a:lnTo>
                    <a:pt x="18755" y="1536"/>
                  </a:lnTo>
                  <a:lnTo>
                    <a:pt x="18364" y="1536"/>
                  </a:lnTo>
                  <a:lnTo>
                    <a:pt x="18385" y="1478"/>
                  </a:lnTo>
                  <a:cubicBezTo>
                    <a:pt x="18443" y="1322"/>
                    <a:pt x="18471" y="1098"/>
                    <a:pt x="18471" y="806"/>
                  </a:cubicBezTo>
                  <a:lnTo>
                    <a:pt x="18471" y="658"/>
                  </a:lnTo>
                  <a:close/>
                  <a:moveTo>
                    <a:pt x="26120" y="658"/>
                  </a:moveTo>
                  <a:lnTo>
                    <a:pt x="26120" y="1536"/>
                  </a:lnTo>
                  <a:lnTo>
                    <a:pt x="25729" y="1536"/>
                  </a:lnTo>
                  <a:lnTo>
                    <a:pt x="25750" y="1478"/>
                  </a:lnTo>
                  <a:cubicBezTo>
                    <a:pt x="25808" y="1322"/>
                    <a:pt x="25836" y="1098"/>
                    <a:pt x="25836" y="806"/>
                  </a:cubicBezTo>
                  <a:lnTo>
                    <a:pt x="25836" y="658"/>
                  </a:lnTo>
                  <a:close/>
                  <a:moveTo>
                    <a:pt x="10330" y="638"/>
                  </a:moveTo>
                  <a:cubicBezTo>
                    <a:pt x="10402" y="638"/>
                    <a:pt x="10459" y="680"/>
                    <a:pt x="10501" y="762"/>
                  </a:cubicBezTo>
                  <a:cubicBezTo>
                    <a:pt x="10543" y="845"/>
                    <a:pt x="10564" y="957"/>
                    <a:pt x="10564" y="1098"/>
                  </a:cubicBezTo>
                  <a:cubicBezTo>
                    <a:pt x="10564" y="1239"/>
                    <a:pt x="10543" y="1351"/>
                    <a:pt x="10501" y="1433"/>
                  </a:cubicBezTo>
                  <a:cubicBezTo>
                    <a:pt x="10459" y="1516"/>
                    <a:pt x="10402" y="1557"/>
                    <a:pt x="10330" y="1557"/>
                  </a:cubicBezTo>
                  <a:cubicBezTo>
                    <a:pt x="10258" y="1557"/>
                    <a:pt x="10201" y="1516"/>
                    <a:pt x="10159" y="1434"/>
                  </a:cubicBezTo>
                  <a:cubicBezTo>
                    <a:pt x="10117" y="1352"/>
                    <a:pt x="10096" y="1240"/>
                    <a:pt x="10096" y="1098"/>
                  </a:cubicBezTo>
                  <a:cubicBezTo>
                    <a:pt x="10096" y="955"/>
                    <a:pt x="10117" y="843"/>
                    <a:pt x="10159" y="761"/>
                  </a:cubicBezTo>
                  <a:cubicBezTo>
                    <a:pt x="10201" y="679"/>
                    <a:pt x="10258" y="638"/>
                    <a:pt x="10330" y="638"/>
                  </a:cubicBezTo>
                  <a:close/>
                  <a:moveTo>
                    <a:pt x="14004" y="638"/>
                  </a:moveTo>
                  <a:cubicBezTo>
                    <a:pt x="14076" y="638"/>
                    <a:pt x="14133" y="680"/>
                    <a:pt x="14175" y="762"/>
                  </a:cubicBezTo>
                  <a:cubicBezTo>
                    <a:pt x="14217" y="845"/>
                    <a:pt x="14238" y="957"/>
                    <a:pt x="14238" y="1098"/>
                  </a:cubicBezTo>
                  <a:cubicBezTo>
                    <a:pt x="14238" y="1239"/>
                    <a:pt x="14217" y="1351"/>
                    <a:pt x="14175" y="1433"/>
                  </a:cubicBezTo>
                  <a:cubicBezTo>
                    <a:pt x="14133" y="1516"/>
                    <a:pt x="14076" y="1557"/>
                    <a:pt x="14004" y="1557"/>
                  </a:cubicBezTo>
                  <a:cubicBezTo>
                    <a:pt x="13932" y="1557"/>
                    <a:pt x="13875" y="1516"/>
                    <a:pt x="13833" y="1434"/>
                  </a:cubicBezTo>
                  <a:cubicBezTo>
                    <a:pt x="13791" y="1352"/>
                    <a:pt x="13770" y="1240"/>
                    <a:pt x="13770" y="1098"/>
                  </a:cubicBezTo>
                  <a:cubicBezTo>
                    <a:pt x="13770" y="955"/>
                    <a:pt x="13791" y="843"/>
                    <a:pt x="13833" y="761"/>
                  </a:cubicBezTo>
                  <a:cubicBezTo>
                    <a:pt x="13875" y="679"/>
                    <a:pt x="13932" y="638"/>
                    <a:pt x="14004" y="638"/>
                  </a:cubicBezTo>
                  <a:close/>
                  <a:moveTo>
                    <a:pt x="36686" y="638"/>
                  </a:moveTo>
                  <a:cubicBezTo>
                    <a:pt x="36758" y="638"/>
                    <a:pt x="36815" y="680"/>
                    <a:pt x="36857" y="762"/>
                  </a:cubicBezTo>
                  <a:cubicBezTo>
                    <a:pt x="36899" y="845"/>
                    <a:pt x="36920" y="957"/>
                    <a:pt x="36920" y="1098"/>
                  </a:cubicBezTo>
                  <a:cubicBezTo>
                    <a:pt x="36920" y="1239"/>
                    <a:pt x="36899" y="1351"/>
                    <a:pt x="36857" y="1433"/>
                  </a:cubicBezTo>
                  <a:cubicBezTo>
                    <a:pt x="36815" y="1516"/>
                    <a:pt x="36758" y="1557"/>
                    <a:pt x="36686" y="1557"/>
                  </a:cubicBezTo>
                  <a:cubicBezTo>
                    <a:pt x="36614" y="1557"/>
                    <a:pt x="36557" y="1516"/>
                    <a:pt x="36515" y="1434"/>
                  </a:cubicBezTo>
                  <a:cubicBezTo>
                    <a:pt x="36473" y="1352"/>
                    <a:pt x="36452" y="1240"/>
                    <a:pt x="36452" y="1098"/>
                  </a:cubicBezTo>
                  <a:cubicBezTo>
                    <a:pt x="36452" y="955"/>
                    <a:pt x="36473" y="843"/>
                    <a:pt x="36515" y="761"/>
                  </a:cubicBezTo>
                  <a:cubicBezTo>
                    <a:pt x="36557" y="679"/>
                    <a:pt x="36614" y="638"/>
                    <a:pt x="36686" y="638"/>
                  </a:cubicBezTo>
                  <a:close/>
                  <a:moveTo>
                    <a:pt x="37611" y="638"/>
                  </a:moveTo>
                  <a:cubicBezTo>
                    <a:pt x="37683" y="638"/>
                    <a:pt x="37739" y="680"/>
                    <a:pt x="37781" y="762"/>
                  </a:cubicBezTo>
                  <a:cubicBezTo>
                    <a:pt x="37823" y="845"/>
                    <a:pt x="37844" y="957"/>
                    <a:pt x="37844" y="1098"/>
                  </a:cubicBezTo>
                  <a:cubicBezTo>
                    <a:pt x="37844" y="1239"/>
                    <a:pt x="37823" y="1351"/>
                    <a:pt x="37781" y="1433"/>
                  </a:cubicBezTo>
                  <a:cubicBezTo>
                    <a:pt x="37739" y="1516"/>
                    <a:pt x="37683" y="1557"/>
                    <a:pt x="37611" y="1557"/>
                  </a:cubicBezTo>
                  <a:cubicBezTo>
                    <a:pt x="37538" y="1557"/>
                    <a:pt x="37481" y="1516"/>
                    <a:pt x="37439" y="1434"/>
                  </a:cubicBezTo>
                  <a:cubicBezTo>
                    <a:pt x="37397" y="1352"/>
                    <a:pt x="37377" y="1240"/>
                    <a:pt x="37377" y="1098"/>
                  </a:cubicBezTo>
                  <a:cubicBezTo>
                    <a:pt x="37377" y="955"/>
                    <a:pt x="37398" y="843"/>
                    <a:pt x="37439" y="761"/>
                  </a:cubicBezTo>
                  <a:cubicBezTo>
                    <a:pt x="37481" y="679"/>
                    <a:pt x="37539" y="638"/>
                    <a:pt x="37611" y="638"/>
                  </a:cubicBezTo>
                  <a:close/>
                  <a:moveTo>
                    <a:pt x="2332" y="636"/>
                  </a:moveTo>
                  <a:cubicBezTo>
                    <a:pt x="2403" y="636"/>
                    <a:pt x="2459" y="677"/>
                    <a:pt x="2500" y="759"/>
                  </a:cubicBezTo>
                  <a:cubicBezTo>
                    <a:pt x="2541" y="841"/>
                    <a:pt x="2561" y="954"/>
                    <a:pt x="2561" y="1098"/>
                  </a:cubicBezTo>
                  <a:cubicBezTo>
                    <a:pt x="2561" y="1241"/>
                    <a:pt x="2541" y="1354"/>
                    <a:pt x="2500" y="1436"/>
                  </a:cubicBezTo>
                  <a:cubicBezTo>
                    <a:pt x="2459" y="1518"/>
                    <a:pt x="2403" y="1559"/>
                    <a:pt x="2332" y="1559"/>
                  </a:cubicBezTo>
                  <a:cubicBezTo>
                    <a:pt x="2261" y="1559"/>
                    <a:pt x="2205" y="1518"/>
                    <a:pt x="2164" y="1436"/>
                  </a:cubicBezTo>
                  <a:cubicBezTo>
                    <a:pt x="2123" y="1354"/>
                    <a:pt x="2103" y="1241"/>
                    <a:pt x="2103" y="1098"/>
                  </a:cubicBezTo>
                  <a:cubicBezTo>
                    <a:pt x="2103" y="954"/>
                    <a:pt x="2123" y="841"/>
                    <a:pt x="2164" y="759"/>
                  </a:cubicBezTo>
                  <a:cubicBezTo>
                    <a:pt x="2205" y="677"/>
                    <a:pt x="2261" y="636"/>
                    <a:pt x="2332" y="636"/>
                  </a:cubicBezTo>
                  <a:close/>
                  <a:moveTo>
                    <a:pt x="3431" y="1093"/>
                  </a:moveTo>
                  <a:lnTo>
                    <a:pt x="3431" y="1137"/>
                  </a:lnTo>
                  <a:cubicBezTo>
                    <a:pt x="3431" y="1264"/>
                    <a:pt x="3409" y="1367"/>
                    <a:pt x="3364" y="1444"/>
                  </a:cubicBezTo>
                  <a:cubicBezTo>
                    <a:pt x="3318" y="1520"/>
                    <a:pt x="3259" y="1559"/>
                    <a:pt x="3184" y="1559"/>
                  </a:cubicBezTo>
                  <a:cubicBezTo>
                    <a:pt x="3130" y="1559"/>
                    <a:pt x="3087" y="1539"/>
                    <a:pt x="3055" y="1498"/>
                  </a:cubicBezTo>
                  <a:cubicBezTo>
                    <a:pt x="3024" y="1457"/>
                    <a:pt x="3008" y="1402"/>
                    <a:pt x="3008" y="1332"/>
                  </a:cubicBezTo>
                  <a:cubicBezTo>
                    <a:pt x="3008" y="1245"/>
                    <a:pt x="3029" y="1184"/>
                    <a:pt x="3071" y="1148"/>
                  </a:cubicBezTo>
                  <a:cubicBezTo>
                    <a:pt x="3113" y="1111"/>
                    <a:pt x="3189" y="1093"/>
                    <a:pt x="3297" y="1093"/>
                  </a:cubicBezTo>
                  <a:close/>
                  <a:moveTo>
                    <a:pt x="13094" y="636"/>
                  </a:moveTo>
                  <a:cubicBezTo>
                    <a:pt x="13165" y="636"/>
                    <a:pt x="13221" y="677"/>
                    <a:pt x="13262" y="759"/>
                  </a:cubicBezTo>
                  <a:cubicBezTo>
                    <a:pt x="13303" y="841"/>
                    <a:pt x="13323" y="954"/>
                    <a:pt x="13323" y="1098"/>
                  </a:cubicBezTo>
                  <a:cubicBezTo>
                    <a:pt x="13323" y="1241"/>
                    <a:pt x="13303" y="1354"/>
                    <a:pt x="13262" y="1436"/>
                  </a:cubicBezTo>
                  <a:cubicBezTo>
                    <a:pt x="13221" y="1518"/>
                    <a:pt x="13165" y="1559"/>
                    <a:pt x="13094" y="1559"/>
                  </a:cubicBezTo>
                  <a:cubicBezTo>
                    <a:pt x="13023" y="1559"/>
                    <a:pt x="12967" y="1518"/>
                    <a:pt x="12926" y="1436"/>
                  </a:cubicBezTo>
                  <a:cubicBezTo>
                    <a:pt x="12885" y="1354"/>
                    <a:pt x="12865" y="1241"/>
                    <a:pt x="12865" y="1098"/>
                  </a:cubicBezTo>
                  <a:cubicBezTo>
                    <a:pt x="12865" y="954"/>
                    <a:pt x="12885" y="841"/>
                    <a:pt x="12926" y="759"/>
                  </a:cubicBezTo>
                  <a:cubicBezTo>
                    <a:pt x="12967" y="677"/>
                    <a:pt x="13023" y="636"/>
                    <a:pt x="13094" y="636"/>
                  </a:cubicBezTo>
                  <a:close/>
                  <a:moveTo>
                    <a:pt x="38570" y="636"/>
                  </a:moveTo>
                  <a:cubicBezTo>
                    <a:pt x="38641" y="636"/>
                    <a:pt x="38697" y="677"/>
                    <a:pt x="38738" y="759"/>
                  </a:cubicBezTo>
                  <a:cubicBezTo>
                    <a:pt x="38779" y="841"/>
                    <a:pt x="38799" y="954"/>
                    <a:pt x="38799" y="1098"/>
                  </a:cubicBezTo>
                  <a:cubicBezTo>
                    <a:pt x="38799" y="1241"/>
                    <a:pt x="38779" y="1354"/>
                    <a:pt x="38738" y="1436"/>
                  </a:cubicBezTo>
                  <a:cubicBezTo>
                    <a:pt x="38697" y="1518"/>
                    <a:pt x="38641" y="1559"/>
                    <a:pt x="38570" y="1559"/>
                  </a:cubicBezTo>
                  <a:cubicBezTo>
                    <a:pt x="38499" y="1559"/>
                    <a:pt x="38443" y="1518"/>
                    <a:pt x="38402" y="1436"/>
                  </a:cubicBezTo>
                  <a:cubicBezTo>
                    <a:pt x="38361" y="1354"/>
                    <a:pt x="38341" y="1241"/>
                    <a:pt x="38341" y="1098"/>
                  </a:cubicBezTo>
                  <a:cubicBezTo>
                    <a:pt x="38341" y="954"/>
                    <a:pt x="38361" y="841"/>
                    <a:pt x="38402" y="759"/>
                  </a:cubicBezTo>
                  <a:cubicBezTo>
                    <a:pt x="38443" y="677"/>
                    <a:pt x="38499" y="636"/>
                    <a:pt x="38570" y="636"/>
                  </a:cubicBezTo>
                  <a:close/>
                  <a:moveTo>
                    <a:pt x="39669" y="1093"/>
                  </a:moveTo>
                  <a:lnTo>
                    <a:pt x="39669" y="1137"/>
                  </a:lnTo>
                  <a:cubicBezTo>
                    <a:pt x="39669" y="1264"/>
                    <a:pt x="39647" y="1367"/>
                    <a:pt x="39602" y="1444"/>
                  </a:cubicBezTo>
                  <a:cubicBezTo>
                    <a:pt x="39556" y="1520"/>
                    <a:pt x="39497" y="1559"/>
                    <a:pt x="39422" y="1559"/>
                  </a:cubicBezTo>
                  <a:cubicBezTo>
                    <a:pt x="39368" y="1559"/>
                    <a:pt x="39325" y="1539"/>
                    <a:pt x="39293" y="1498"/>
                  </a:cubicBezTo>
                  <a:cubicBezTo>
                    <a:pt x="39262" y="1457"/>
                    <a:pt x="39246" y="1402"/>
                    <a:pt x="39246" y="1332"/>
                  </a:cubicBezTo>
                  <a:cubicBezTo>
                    <a:pt x="39246" y="1245"/>
                    <a:pt x="39267" y="1184"/>
                    <a:pt x="39309" y="1148"/>
                  </a:cubicBezTo>
                  <a:cubicBezTo>
                    <a:pt x="39351" y="1111"/>
                    <a:pt x="39427" y="1093"/>
                    <a:pt x="39535" y="1093"/>
                  </a:cubicBezTo>
                  <a:close/>
                  <a:moveTo>
                    <a:pt x="1015" y="501"/>
                  </a:moveTo>
                  <a:lnTo>
                    <a:pt x="1306" y="1069"/>
                  </a:lnTo>
                  <a:lnTo>
                    <a:pt x="988" y="1692"/>
                  </a:lnTo>
                  <a:lnTo>
                    <a:pt x="1147" y="1692"/>
                  </a:lnTo>
                  <a:lnTo>
                    <a:pt x="1385" y="1224"/>
                  </a:lnTo>
                  <a:lnTo>
                    <a:pt x="1624" y="1692"/>
                  </a:lnTo>
                  <a:lnTo>
                    <a:pt x="1783" y="1692"/>
                  </a:lnTo>
                  <a:lnTo>
                    <a:pt x="1471" y="1081"/>
                  </a:lnTo>
                  <a:lnTo>
                    <a:pt x="1767" y="501"/>
                  </a:lnTo>
                  <a:lnTo>
                    <a:pt x="1608" y="501"/>
                  </a:lnTo>
                  <a:lnTo>
                    <a:pt x="1391" y="925"/>
                  </a:lnTo>
                  <a:lnTo>
                    <a:pt x="1174" y="501"/>
                  </a:lnTo>
                  <a:close/>
                  <a:moveTo>
                    <a:pt x="3839" y="501"/>
                  </a:moveTo>
                  <a:lnTo>
                    <a:pt x="3839" y="1692"/>
                  </a:lnTo>
                  <a:lnTo>
                    <a:pt x="3974" y="1692"/>
                  </a:lnTo>
                  <a:lnTo>
                    <a:pt x="3974" y="1143"/>
                  </a:lnTo>
                  <a:lnTo>
                    <a:pt x="4411" y="1143"/>
                  </a:lnTo>
                  <a:lnTo>
                    <a:pt x="4411" y="1692"/>
                  </a:lnTo>
                  <a:lnTo>
                    <a:pt x="4546" y="1692"/>
                  </a:lnTo>
                  <a:lnTo>
                    <a:pt x="4546" y="501"/>
                  </a:lnTo>
                  <a:lnTo>
                    <a:pt x="4411" y="501"/>
                  </a:lnTo>
                  <a:lnTo>
                    <a:pt x="4411" y="987"/>
                  </a:lnTo>
                  <a:lnTo>
                    <a:pt x="3974" y="987"/>
                  </a:lnTo>
                  <a:lnTo>
                    <a:pt x="3974" y="501"/>
                  </a:lnTo>
                  <a:close/>
                  <a:moveTo>
                    <a:pt x="5742" y="501"/>
                  </a:moveTo>
                  <a:lnTo>
                    <a:pt x="5742" y="1692"/>
                  </a:lnTo>
                  <a:lnTo>
                    <a:pt x="5877" y="1692"/>
                  </a:lnTo>
                  <a:lnTo>
                    <a:pt x="5877" y="1143"/>
                  </a:lnTo>
                  <a:lnTo>
                    <a:pt x="6314" y="1143"/>
                  </a:lnTo>
                  <a:lnTo>
                    <a:pt x="6314" y="1692"/>
                  </a:lnTo>
                  <a:lnTo>
                    <a:pt x="6449" y="1692"/>
                  </a:lnTo>
                  <a:lnTo>
                    <a:pt x="6449" y="501"/>
                  </a:lnTo>
                  <a:lnTo>
                    <a:pt x="6314" y="501"/>
                  </a:lnTo>
                  <a:lnTo>
                    <a:pt x="6314" y="987"/>
                  </a:lnTo>
                  <a:lnTo>
                    <a:pt x="5877" y="987"/>
                  </a:lnTo>
                  <a:lnTo>
                    <a:pt x="5877" y="501"/>
                  </a:lnTo>
                  <a:close/>
                  <a:moveTo>
                    <a:pt x="6723" y="501"/>
                  </a:moveTo>
                  <a:lnTo>
                    <a:pt x="6723" y="1692"/>
                  </a:lnTo>
                  <a:lnTo>
                    <a:pt x="6895" y="1692"/>
                  </a:lnTo>
                  <a:lnTo>
                    <a:pt x="7291" y="736"/>
                  </a:lnTo>
                  <a:lnTo>
                    <a:pt x="7291" y="1692"/>
                  </a:lnTo>
                  <a:lnTo>
                    <a:pt x="7425" y="1692"/>
                  </a:lnTo>
                  <a:lnTo>
                    <a:pt x="7425" y="501"/>
                  </a:lnTo>
                  <a:lnTo>
                    <a:pt x="7251" y="501"/>
                  </a:lnTo>
                  <a:lnTo>
                    <a:pt x="6857" y="1455"/>
                  </a:lnTo>
                  <a:lnTo>
                    <a:pt x="6857" y="501"/>
                  </a:lnTo>
                  <a:close/>
                  <a:moveTo>
                    <a:pt x="9124" y="501"/>
                  </a:moveTo>
                  <a:lnTo>
                    <a:pt x="9124" y="1692"/>
                  </a:lnTo>
                  <a:lnTo>
                    <a:pt x="9457" y="1692"/>
                  </a:lnTo>
                  <a:cubicBezTo>
                    <a:pt x="9561" y="1692"/>
                    <a:pt x="9642" y="1663"/>
                    <a:pt x="9698" y="1605"/>
                  </a:cubicBezTo>
                  <a:cubicBezTo>
                    <a:pt x="9754" y="1547"/>
                    <a:pt x="9782" y="1464"/>
                    <a:pt x="9782" y="1358"/>
                  </a:cubicBezTo>
                  <a:cubicBezTo>
                    <a:pt x="9782" y="1277"/>
                    <a:pt x="9765" y="1210"/>
                    <a:pt x="9731" y="1156"/>
                  </a:cubicBezTo>
                  <a:cubicBezTo>
                    <a:pt x="9697" y="1102"/>
                    <a:pt x="9649" y="1067"/>
                    <a:pt x="9587" y="1050"/>
                  </a:cubicBezTo>
                  <a:cubicBezTo>
                    <a:pt x="9639" y="1039"/>
                    <a:pt x="9678" y="1012"/>
                    <a:pt x="9704" y="969"/>
                  </a:cubicBezTo>
                  <a:cubicBezTo>
                    <a:pt x="9730" y="927"/>
                    <a:pt x="9744" y="869"/>
                    <a:pt x="9744" y="796"/>
                  </a:cubicBezTo>
                  <a:cubicBezTo>
                    <a:pt x="9744" y="701"/>
                    <a:pt x="9718" y="629"/>
                    <a:pt x="9666" y="578"/>
                  </a:cubicBezTo>
                  <a:cubicBezTo>
                    <a:pt x="9614" y="527"/>
                    <a:pt x="9540" y="501"/>
                    <a:pt x="9444" y="501"/>
                  </a:cubicBezTo>
                  <a:close/>
                  <a:moveTo>
                    <a:pt x="11749" y="501"/>
                  </a:moveTo>
                  <a:lnTo>
                    <a:pt x="11749" y="1692"/>
                  </a:lnTo>
                  <a:lnTo>
                    <a:pt x="11884" y="1692"/>
                  </a:lnTo>
                  <a:lnTo>
                    <a:pt x="11884" y="658"/>
                  </a:lnTo>
                  <a:lnTo>
                    <a:pt x="12321" y="658"/>
                  </a:lnTo>
                  <a:lnTo>
                    <a:pt x="12321" y="1692"/>
                  </a:lnTo>
                  <a:lnTo>
                    <a:pt x="12456" y="1692"/>
                  </a:lnTo>
                  <a:lnTo>
                    <a:pt x="12456" y="501"/>
                  </a:lnTo>
                  <a:close/>
                  <a:moveTo>
                    <a:pt x="14599" y="501"/>
                  </a:moveTo>
                  <a:lnTo>
                    <a:pt x="14599" y="1692"/>
                  </a:lnTo>
                  <a:lnTo>
                    <a:pt x="14771" y="1692"/>
                  </a:lnTo>
                  <a:lnTo>
                    <a:pt x="15167" y="736"/>
                  </a:lnTo>
                  <a:lnTo>
                    <a:pt x="15167" y="1692"/>
                  </a:lnTo>
                  <a:lnTo>
                    <a:pt x="15301" y="1692"/>
                  </a:lnTo>
                  <a:lnTo>
                    <a:pt x="15301" y="501"/>
                  </a:lnTo>
                  <a:lnTo>
                    <a:pt x="15127" y="501"/>
                  </a:lnTo>
                  <a:lnTo>
                    <a:pt x="14733" y="1455"/>
                  </a:lnTo>
                  <a:lnTo>
                    <a:pt x="14733" y="501"/>
                  </a:lnTo>
                  <a:close/>
                  <a:moveTo>
                    <a:pt x="16370" y="501"/>
                  </a:moveTo>
                  <a:lnTo>
                    <a:pt x="16370" y="1692"/>
                  </a:lnTo>
                  <a:lnTo>
                    <a:pt x="16703" y="1692"/>
                  </a:lnTo>
                  <a:cubicBezTo>
                    <a:pt x="16807" y="1692"/>
                    <a:pt x="16888" y="1663"/>
                    <a:pt x="16944" y="1605"/>
                  </a:cubicBezTo>
                  <a:cubicBezTo>
                    <a:pt x="17000" y="1547"/>
                    <a:pt x="17028" y="1464"/>
                    <a:pt x="17028" y="1358"/>
                  </a:cubicBezTo>
                  <a:cubicBezTo>
                    <a:pt x="17028" y="1277"/>
                    <a:pt x="17011" y="1210"/>
                    <a:pt x="16977" y="1156"/>
                  </a:cubicBezTo>
                  <a:cubicBezTo>
                    <a:pt x="16943" y="1102"/>
                    <a:pt x="16895" y="1067"/>
                    <a:pt x="16833" y="1050"/>
                  </a:cubicBezTo>
                  <a:cubicBezTo>
                    <a:pt x="16885" y="1039"/>
                    <a:pt x="16924" y="1012"/>
                    <a:pt x="16950" y="969"/>
                  </a:cubicBezTo>
                  <a:cubicBezTo>
                    <a:pt x="16976" y="927"/>
                    <a:pt x="16990" y="869"/>
                    <a:pt x="16990" y="796"/>
                  </a:cubicBezTo>
                  <a:cubicBezTo>
                    <a:pt x="16990" y="701"/>
                    <a:pt x="16964" y="629"/>
                    <a:pt x="16912" y="578"/>
                  </a:cubicBezTo>
                  <a:cubicBezTo>
                    <a:pt x="16860" y="527"/>
                    <a:pt x="16786" y="501"/>
                    <a:pt x="16690" y="501"/>
                  </a:cubicBezTo>
                  <a:close/>
                  <a:moveTo>
                    <a:pt x="20135" y="501"/>
                  </a:moveTo>
                  <a:lnTo>
                    <a:pt x="20135" y="1692"/>
                  </a:lnTo>
                  <a:lnTo>
                    <a:pt x="20270" y="1692"/>
                  </a:lnTo>
                  <a:lnTo>
                    <a:pt x="20270" y="1143"/>
                  </a:lnTo>
                  <a:lnTo>
                    <a:pt x="20707" y="1143"/>
                  </a:lnTo>
                  <a:lnTo>
                    <a:pt x="20707" y="1692"/>
                  </a:lnTo>
                  <a:lnTo>
                    <a:pt x="20842" y="1692"/>
                  </a:lnTo>
                  <a:lnTo>
                    <a:pt x="20842" y="501"/>
                  </a:lnTo>
                  <a:lnTo>
                    <a:pt x="20707" y="501"/>
                  </a:lnTo>
                  <a:lnTo>
                    <a:pt x="20707" y="987"/>
                  </a:lnTo>
                  <a:lnTo>
                    <a:pt x="20270" y="987"/>
                  </a:lnTo>
                  <a:lnTo>
                    <a:pt x="20270" y="501"/>
                  </a:lnTo>
                  <a:close/>
                  <a:moveTo>
                    <a:pt x="21116" y="501"/>
                  </a:moveTo>
                  <a:lnTo>
                    <a:pt x="21116" y="1692"/>
                  </a:lnTo>
                  <a:lnTo>
                    <a:pt x="21288" y="1692"/>
                  </a:lnTo>
                  <a:lnTo>
                    <a:pt x="21684" y="736"/>
                  </a:lnTo>
                  <a:lnTo>
                    <a:pt x="21684" y="1692"/>
                  </a:lnTo>
                  <a:lnTo>
                    <a:pt x="21818" y="1692"/>
                  </a:lnTo>
                  <a:lnTo>
                    <a:pt x="21818" y="501"/>
                  </a:lnTo>
                  <a:lnTo>
                    <a:pt x="21644" y="501"/>
                  </a:lnTo>
                  <a:lnTo>
                    <a:pt x="21250" y="1455"/>
                  </a:lnTo>
                  <a:lnTo>
                    <a:pt x="21250" y="501"/>
                  </a:lnTo>
                  <a:close/>
                  <a:moveTo>
                    <a:pt x="23488" y="501"/>
                  </a:moveTo>
                  <a:lnTo>
                    <a:pt x="23488" y="1692"/>
                  </a:lnTo>
                  <a:lnTo>
                    <a:pt x="23623" y="1692"/>
                  </a:lnTo>
                  <a:lnTo>
                    <a:pt x="23623" y="688"/>
                  </a:lnTo>
                  <a:lnTo>
                    <a:pt x="23850" y="1463"/>
                  </a:lnTo>
                  <a:lnTo>
                    <a:pt x="23985" y="1463"/>
                  </a:lnTo>
                  <a:lnTo>
                    <a:pt x="24211" y="688"/>
                  </a:lnTo>
                  <a:lnTo>
                    <a:pt x="24211" y="1692"/>
                  </a:lnTo>
                  <a:lnTo>
                    <a:pt x="24346" y="1692"/>
                  </a:lnTo>
                  <a:lnTo>
                    <a:pt x="24346" y="501"/>
                  </a:lnTo>
                  <a:lnTo>
                    <a:pt x="24151" y="501"/>
                  </a:lnTo>
                  <a:lnTo>
                    <a:pt x="23917" y="1298"/>
                  </a:lnTo>
                  <a:lnTo>
                    <a:pt x="23685" y="501"/>
                  </a:lnTo>
                  <a:close/>
                  <a:moveTo>
                    <a:pt x="26578" y="501"/>
                  </a:moveTo>
                  <a:lnTo>
                    <a:pt x="26578" y="1692"/>
                  </a:lnTo>
                  <a:lnTo>
                    <a:pt x="26750" y="1692"/>
                  </a:lnTo>
                  <a:lnTo>
                    <a:pt x="27146" y="736"/>
                  </a:lnTo>
                  <a:lnTo>
                    <a:pt x="27146" y="1692"/>
                  </a:lnTo>
                  <a:lnTo>
                    <a:pt x="27280" y="1692"/>
                  </a:lnTo>
                  <a:lnTo>
                    <a:pt x="27280" y="501"/>
                  </a:lnTo>
                  <a:lnTo>
                    <a:pt x="27106" y="501"/>
                  </a:lnTo>
                  <a:lnTo>
                    <a:pt x="26712" y="1455"/>
                  </a:lnTo>
                  <a:lnTo>
                    <a:pt x="26712" y="501"/>
                  </a:lnTo>
                  <a:close/>
                  <a:moveTo>
                    <a:pt x="28572" y="501"/>
                  </a:moveTo>
                  <a:lnTo>
                    <a:pt x="28572" y="1692"/>
                  </a:lnTo>
                  <a:lnTo>
                    <a:pt x="28744" y="1692"/>
                  </a:lnTo>
                  <a:lnTo>
                    <a:pt x="29140" y="736"/>
                  </a:lnTo>
                  <a:lnTo>
                    <a:pt x="29140" y="1692"/>
                  </a:lnTo>
                  <a:lnTo>
                    <a:pt x="29274" y="1692"/>
                  </a:lnTo>
                  <a:lnTo>
                    <a:pt x="29274" y="501"/>
                  </a:lnTo>
                  <a:lnTo>
                    <a:pt x="29100" y="501"/>
                  </a:lnTo>
                  <a:lnTo>
                    <a:pt x="28706" y="1455"/>
                  </a:lnTo>
                  <a:lnTo>
                    <a:pt x="28706" y="501"/>
                  </a:lnTo>
                  <a:close/>
                  <a:moveTo>
                    <a:pt x="29546" y="501"/>
                  </a:moveTo>
                  <a:lnTo>
                    <a:pt x="29546" y="1692"/>
                  </a:lnTo>
                  <a:lnTo>
                    <a:pt x="29681" y="1692"/>
                  </a:lnTo>
                  <a:lnTo>
                    <a:pt x="29681" y="1143"/>
                  </a:lnTo>
                  <a:lnTo>
                    <a:pt x="30118" y="1143"/>
                  </a:lnTo>
                  <a:lnTo>
                    <a:pt x="30118" y="1692"/>
                  </a:lnTo>
                  <a:lnTo>
                    <a:pt x="30253" y="1692"/>
                  </a:lnTo>
                  <a:lnTo>
                    <a:pt x="30253" y="501"/>
                  </a:lnTo>
                  <a:lnTo>
                    <a:pt x="30118" y="501"/>
                  </a:lnTo>
                  <a:lnTo>
                    <a:pt x="30118" y="987"/>
                  </a:lnTo>
                  <a:lnTo>
                    <a:pt x="29681" y="987"/>
                  </a:lnTo>
                  <a:lnTo>
                    <a:pt x="29681" y="501"/>
                  </a:lnTo>
                  <a:close/>
                  <a:moveTo>
                    <a:pt x="31351" y="501"/>
                  </a:moveTo>
                  <a:lnTo>
                    <a:pt x="31351" y="1692"/>
                  </a:lnTo>
                  <a:lnTo>
                    <a:pt x="31485" y="1692"/>
                  </a:lnTo>
                  <a:lnTo>
                    <a:pt x="31485" y="1304"/>
                  </a:lnTo>
                  <a:lnTo>
                    <a:pt x="31629" y="1091"/>
                  </a:lnTo>
                  <a:lnTo>
                    <a:pt x="31919" y="1692"/>
                  </a:lnTo>
                  <a:lnTo>
                    <a:pt x="32070" y="1692"/>
                  </a:lnTo>
                  <a:lnTo>
                    <a:pt x="31717" y="962"/>
                  </a:lnTo>
                  <a:lnTo>
                    <a:pt x="32030" y="501"/>
                  </a:lnTo>
                  <a:lnTo>
                    <a:pt x="31864" y="501"/>
                  </a:lnTo>
                  <a:lnTo>
                    <a:pt x="31485" y="1060"/>
                  </a:lnTo>
                  <a:lnTo>
                    <a:pt x="31485" y="501"/>
                  </a:lnTo>
                  <a:close/>
                  <a:moveTo>
                    <a:pt x="32256" y="501"/>
                  </a:moveTo>
                  <a:lnTo>
                    <a:pt x="32256" y="1692"/>
                  </a:lnTo>
                  <a:lnTo>
                    <a:pt x="32428" y="1692"/>
                  </a:lnTo>
                  <a:lnTo>
                    <a:pt x="32824" y="736"/>
                  </a:lnTo>
                  <a:lnTo>
                    <a:pt x="32824" y="1692"/>
                  </a:lnTo>
                  <a:lnTo>
                    <a:pt x="32958" y="1692"/>
                  </a:lnTo>
                  <a:lnTo>
                    <a:pt x="32958" y="501"/>
                  </a:lnTo>
                  <a:lnTo>
                    <a:pt x="32784" y="501"/>
                  </a:lnTo>
                  <a:lnTo>
                    <a:pt x="32390" y="1455"/>
                  </a:lnTo>
                  <a:lnTo>
                    <a:pt x="32390" y="501"/>
                  </a:lnTo>
                  <a:close/>
                  <a:moveTo>
                    <a:pt x="33164" y="501"/>
                  </a:moveTo>
                  <a:lnTo>
                    <a:pt x="33455" y="1069"/>
                  </a:lnTo>
                  <a:lnTo>
                    <a:pt x="33137" y="1692"/>
                  </a:lnTo>
                  <a:lnTo>
                    <a:pt x="33296" y="1692"/>
                  </a:lnTo>
                  <a:lnTo>
                    <a:pt x="33534" y="1224"/>
                  </a:lnTo>
                  <a:lnTo>
                    <a:pt x="33773" y="1692"/>
                  </a:lnTo>
                  <a:lnTo>
                    <a:pt x="33932" y="1692"/>
                  </a:lnTo>
                  <a:lnTo>
                    <a:pt x="33620" y="1081"/>
                  </a:lnTo>
                  <a:lnTo>
                    <a:pt x="33916" y="501"/>
                  </a:lnTo>
                  <a:lnTo>
                    <a:pt x="33757" y="501"/>
                  </a:lnTo>
                  <a:lnTo>
                    <a:pt x="33540" y="925"/>
                  </a:lnTo>
                  <a:lnTo>
                    <a:pt x="33323" y="501"/>
                  </a:lnTo>
                  <a:close/>
                  <a:moveTo>
                    <a:pt x="34593" y="501"/>
                  </a:moveTo>
                  <a:lnTo>
                    <a:pt x="34593" y="1692"/>
                  </a:lnTo>
                  <a:lnTo>
                    <a:pt x="34765" y="1692"/>
                  </a:lnTo>
                  <a:lnTo>
                    <a:pt x="35161" y="736"/>
                  </a:lnTo>
                  <a:lnTo>
                    <a:pt x="35161" y="1692"/>
                  </a:lnTo>
                  <a:lnTo>
                    <a:pt x="35295" y="1692"/>
                  </a:lnTo>
                  <a:lnTo>
                    <a:pt x="35295" y="501"/>
                  </a:lnTo>
                  <a:lnTo>
                    <a:pt x="35121" y="501"/>
                  </a:lnTo>
                  <a:lnTo>
                    <a:pt x="34727" y="1455"/>
                  </a:lnTo>
                  <a:lnTo>
                    <a:pt x="34727" y="501"/>
                  </a:lnTo>
                  <a:close/>
                  <a:moveTo>
                    <a:pt x="40034" y="501"/>
                  </a:moveTo>
                  <a:lnTo>
                    <a:pt x="40328" y="959"/>
                  </a:lnTo>
                  <a:lnTo>
                    <a:pt x="39992" y="1692"/>
                  </a:lnTo>
                  <a:lnTo>
                    <a:pt x="40136" y="1692"/>
                  </a:lnTo>
                  <a:lnTo>
                    <a:pt x="40412" y="1090"/>
                  </a:lnTo>
                  <a:lnTo>
                    <a:pt x="40549" y="1304"/>
                  </a:lnTo>
                  <a:lnTo>
                    <a:pt x="40549" y="1692"/>
                  </a:lnTo>
                  <a:lnTo>
                    <a:pt x="40683" y="1692"/>
                  </a:lnTo>
                  <a:lnTo>
                    <a:pt x="40683" y="1304"/>
                  </a:lnTo>
                  <a:lnTo>
                    <a:pt x="40820" y="1090"/>
                  </a:lnTo>
                  <a:lnTo>
                    <a:pt x="41096" y="1692"/>
                  </a:lnTo>
                  <a:lnTo>
                    <a:pt x="41240" y="1692"/>
                  </a:lnTo>
                  <a:lnTo>
                    <a:pt x="40903" y="959"/>
                  </a:lnTo>
                  <a:lnTo>
                    <a:pt x="41197" y="501"/>
                  </a:lnTo>
                  <a:lnTo>
                    <a:pt x="41041" y="501"/>
                  </a:lnTo>
                  <a:lnTo>
                    <a:pt x="40683" y="1060"/>
                  </a:lnTo>
                  <a:lnTo>
                    <a:pt x="40683" y="501"/>
                  </a:lnTo>
                  <a:lnTo>
                    <a:pt x="40549" y="501"/>
                  </a:lnTo>
                  <a:lnTo>
                    <a:pt x="40549" y="1060"/>
                  </a:lnTo>
                  <a:lnTo>
                    <a:pt x="40191" y="501"/>
                  </a:lnTo>
                  <a:close/>
                  <a:moveTo>
                    <a:pt x="42349" y="501"/>
                  </a:moveTo>
                  <a:lnTo>
                    <a:pt x="42349" y="1692"/>
                  </a:lnTo>
                  <a:lnTo>
                    <a:pt x="42484" y="1692"/>
                  </a:lnTo>
                  <a:lnTo>
                    <a:pt x="42484" y="1143"/>
                  </a:lnTo>
                  <a:lnTo>
                    <a:pt x="42921" y="1143"/>
                  </a:lnTo>
                  <a:lnTo>
                    <a:pt x="42921" y="1692"/>
                  </a:lnTo>
                  <a:lnTo>
                    <a:pt x="43056" y="1692"/>
                  </a:lnTo>
                  <a:lnTo>
                    <a:pt x="43056" y="501"/>
                  </a:lnTo>
                  <a:lnTo>
                    <a:pt x="42921" y="501"/>
                  </a:lnTo>
                  <a:lnTo>
                    <a:pt x="42921" y="987"/>
                  </a:lnTo>
                  <a:lnTo>
                    <a:pt x="42484" y="987"/>
                  </a:lnTo>
                  <a:lnTo>
                    <a:pt x="42484" y="501"/>
                  </a:lnTo>
                  <a:close/>
                  <a:moveTo>
                    <a:pt x="43330" y="501"/>
                  </a:moveTo>
                  <a:lnTo>
                    <a:pt x="43330" y="1692"/>
                  </a:lnTo>
                  <a:lnTo>
                    <a:pt x="43502" y="1692"/>
                  </a:lnTo>
                  <a:lnTo>
                    <a:pt x="43898" y="736"/>
                  </a:lnTo>
                  <a:lnTo>
                    <a:pt x="43898" y="1692"/>
                  </a:lnTo>
                  <a:lnTo>
                    <a:pt x="44032" y="1692"/>
                  </a:lnTo>
                  <a:lnTo>
                    <a:pt x="44032" y="501"/>
                  </a:lnTo>
                  <a:lnTo>
                    <a:pt x="43858" y="501"/>
                  </a:lnTo>
                  <a:lnTo>
                    <a:pt x="43464" y="1455"/>
                  </a:lnTo>
                  <a:lnTo>
                    <a:pt x="43464" y="501"/>
                  </a:lnTo>
                  <a:close/>
                  <a:moveTo>
                    <a:pt x="44304" y="501"/>
                  </a:moveTo>
                  <a:lnTo>
                    <a:pt x="44304" y="1692"/>
                  </a:lnTo>
                  <a:lnTo>
                    <a:pt x="44476" y="1692"/>
                  </a:lnTo>
                  <a:lnTo>
                    <a:pt x="44872" y="736"/>
                  </a:lnTo>
                  <a:lnTo>
                    <a:pt x="44872" y="1692"/>
                  </a:lnTo>
                  <a:lnTo>
                    <a:pt x="45006" y="1692"/>
                  </a:lnTo>
                  <a:lnTo>
                    <a:pt x="45006" y="501"/>
                  </a:lnTo>
                  <a:lnTo>
                    <a:pt x="44832" y="501"/>
                  </a:lnTo>
                  <a:lnTo>
                    <a:pt x="44438" y="1455"/>
                  </a:lnTo>
                  <a:lnTo>
                    <a:pt x="44438" y="501"/>
                  </a:lnTo>
                  <a:close/>
                  <a:moveTo>
                    <a:pt x="3212" y="473"/>
                  </a:moveTo>
                  <a:cubicBezTo>
                    <a:pt x="3169" y="473"/>
                    <a:pt x="3123" y="479"/>
                    <a:pt x="3077" y="493"/>
                  </a:cubicBezTo>
                  <a:cubicBezTo>
                    <a:pt x="3031" y="507"/>
                    <a:pt x="2983" y="528"/>
                    <a:pt x="2934" y="555"/>
                  </a:cubicBezTo>
                  <a:lnTo>
                    <a:pt x="2934" y="736"/>
                  </a:lnTo>
                  <a:cubicBezTo>
                    <a:pt x="2975" y="704"/>
                    <a:pt x="3017" y="679"/>
                    <a:pt x="3062" y="663"/>
                  </a:cubicBezTo>
                  <a:cubicBezTo>
                    <a:pt x="3106" y="647"/>
                    <a:pt x="3152" y="638"/>
                    <a:pt x="3199" y="638"/>
                  </a:cubicBezTo>
                  <a:cubicBezTo>
                    <a:pt x="3272" y="638"/>
                    <a:pt x="3329" y="663"/>
                    <a:pt x="3370" y="712"/>
                  </a:cubicBezTo>
                  <a:cubicBezTo>
                    <a:pt x="3411" y="761"/>
                    <a:pt x="3431" y="831"/>
                    <a:pt x="3431" y="921"/>
                  </a:cubicBezTo>
                  <a:lnTo>
                    <a:pt x="3431" y="940"/>
                  </a:lnTo>
                  <a:lnTo>
                    <a:pt x="3242" y="940"/>
                  </a:lnTo>
                  <a:cubicBezTo>
                    <a:pt x="3120" y="940"/>
                    <a:pt x="3028" y="974"/>
                    <a:pt x="2966" y="1042"/>
                  </a:cubicBezTo>
                  <a:cubicBezTo>
                    <a:pt x="2904" y="1110"/>
                    <a:pt x="2874" y="1211"/>
                    <a:pt x="2874" y="1345"/>
                  </a:cubicBezTo>
                  <a:cubicBezTo>
                    <a:pt x="2874" y="1460"/>
                    <a:pt x="2898" y="1552"/>
                    <a:pt x="2948" y="1620"/>
                  </a:cubicBezTo>
                  <a:cubicBezTo>
                    <a:pt x="2997" y="1688"/>
                    <a:pt x="3064" y="1723"/>
                    <a:pt x="3148" y="1723"/>
                  </a:cubicBezTo>
                  <a:cubicBezTo>
                    <a:pt x="3214" y="1723"/>
                    <a:pt x="3270" y="1705"/>
                    <a:pt x="3316" y="1671"/>
                  </a:cubicBezTo>
                  <a:cubicBezTo>
                    <a:pt x="3362" y="1637"/>
                    <a:pt x="3401" y="1583"/>
                    <a:pt x="3431" y="1511"/>
                  </a:cubicBezTo>
                  <a:lnTo>
                    <a:pt x="3431" y="1692"/>
                  </a:lnTo>
                  <a:lnTo>
                    <a:pt x="3566" y="1692"/>
                  </a:lnTo>
                  <a:lnTo>
                    <a:pt x="3566" y="1013"/>
                  </a:lnTo>
                  <a:cubicBezTo>
                    <a:pt x="3566" y="831"/>
                    <a:pt x="3537" y="696"/>
                    <a:pt x="3478" y="606"/>
                  </a:cubicBezTo>
                  <a:cubicBezTo>
                    <a:pt x="3420" y="517"/>
                    <a:pt x="3331" y="473"/>
                    <a:pt x="3212" y="473"/>
                  </a:cubicBezTo>
                  <a:close/>
                  <a:moveTo>
                    <a:pt x="5168" y="473"/>
                  </a:moveTo>
                  <a:cubicBezTo>
                    <a:pt x="5045" y="473"/>
                    <a:pt x="4947" y="530"/>
                    <a:pt x="4875" y="644"/>
                  </a:cubicBezTo>
                  <a:cubicBezTo>
                    <a:pt x="4802" y="759"/>
                    <a:pt x="4766" y="913"/>
                    <a:pt x="4766" y="1108"/>
                  </a:cubicBezTo>
                  <a:cubicBezTo>
                    <a:pt x="4766" y="1297"/>
                    <a:pt x="4804" y="1446"/>
                    <a:pt x="4881" y="1557"/>
                  </a:cubicBezTo>
                  <a:cubicBezTo>
                    <a:pt x="4957" y="1667"/>
                    <a:pt x="5061" y="1723"/>
                    <a:pt x="5191" y="1723"/>
                  </a:cubicBezTo>
                  <a:cubicBezTo>
                    <a:pt x="5244" y="1723"/>
                    <a:pt x="5295" y="1715"/>
                    <a:pt x="5346" y="1699"/>
                  </a:cubicBezTo>
                  <a:cubicBezTo>
                    <a:pt x="5397" y="1684"/>
                    <a:pt x="5446" y="1661"/>
                    <a:pt x="5495" y="1631"/>
                  </a:cubicBezTo>
                  <a:lnTo>
                    <a:pt x="5495" y="1446"/>
                  </a:lnTo>
                  <a:cubicBezTo>
                    <a:pt x="5447" y="1483"/>
                    <a:pt x="5399" y="1511"/>
                    <a:pt x="5350" y="1529"/>
                  </a:cubicBezTo>
                  <a:cubicBezTo>
                    <a:pt x="5301" y="1548"/>
                    <a:pt x="5251" y="1557"/>
                    <a:pt x="5200" y="1557"/>
                  </a:cubicBezTo>
                  <a:cubicBezTo>
                    <a:pt x="5110" y="1557"/>
                    <a:pt x="5041" y="1522"/>
                    <a:pt x="4991" y="1451"/>
                  </a:cubicBezTo>
                  <a:cubicBezTo>
                    <a:pt x="4941" y="1381"/>
                    <a:pt x="4913" y="1278"/>
                    <a:pt x="4907" y="1143"/>
                  </a:cubicBezTo>
                  <a:lnTo>
                    <a:pt x="5526" y="1143"/>
                  </a:lnTo>
                  <a:lnTo>
                    <a:pt x="5526" y="1048"/>
                  </a:lnTo>
                  <a:cubicBezTo>
                    <a:pt x="5526" y="870"/>
                    <a:pt x="5494" y="730"/>
                    <a:pt x="5430" y="627"/>
                  </a:cubicBezTo>
                  <a:cubicBezTo>
                    <a:pt x="5366" y="524"/>
                    <a:pt x="5278" y="473"/>
                    <a:pt x="5168" y="473"/>
                  </a:cubicBezTo>
                  <a:close/>
                  <a:moveTo>
                    <a:pt x="8045" y="473"/>
                  </a:moveTo>
                  <a:cubicBezTo>
                    <a:pt x="7922" y="473"/>
                    <a:pt x="7824" y="530"/>
                    <a:pt x="7752" y="644"/>
                  </a:cubicBezTo>
                  <a:cubicBezTo>
                    <a:pt x="7679" y="759"/>
                    <a:pt x="7643" y="913"/>
                    <a:pt x="7643" y="1108"/>
                  </a:cubicBezTo>
                  <a:cubicBezTo>
                    <a:pt x="7643" y="1297"/>
                    <a:pt x="7681" y="1446"/>
                    <a:pt x="7758" y="1557"/>
                  </a:cubicBezTo>
                  <a:cubicBezTo>
                    <a:pt x="7834" y="1667"/>
                    <a:pt x="7938" y="1723"/>
                    <a:pt x="8068" y="1723"/>
                  </a:cubicBezTo>
                  <a:cubicBezTo>
                    <a:pt x="8121" y="1723"/>
                    <a:pt x="8172" y="1715"/>
                    <a:pt x="8223" y="1699"/>
                  </a:cubicBezTo>
                  <a:cubicBezTo>
                    <a:pt x="8274" y="1684"/>
                    <a:pt x="8323" y="1661"/>
                    <a:pt x="8372" y="1631"/>
                  </a:cubicBezTo>
                  <a:lnTo>
                    <a:pt x="8372" y="1446"/>
                  </a:lnTo>
                  <a:cubicBezTo>
                    <a:pt x="8324" y="1483"/>
                    <a:pt x="8276" y="1511"/>
                    <a:pt x="8227" y="1529"/>
                  </a:cubicBezTo>
                  <a:cubicBezTo>
                    <a:pt x="8178" y="1548"/>
                    <a:pt x="8128" y="1557"/>
                    <a:pt x="8077" y="1557"/>
                  </a:cubicBezTo>
                  <a:cubicBezTo>
                    <a:pt x="7987" y="1557"/>
                    <a:pt x="7918" y="1522"/>
                    <a:pt x="7868" y="1451"/>
                  </a:cubicBezTo>
                  <a:cubicBezTo>
                    <a:pt x="7818" y="1381"/>
                    <a:pt x="7790" y="1278"/>
                    <a:pt x="7784" y="1143"/>
                  </a:cubicBezTo>
                  <a:lnTo>
                    <a:pt x="8403" y="1143"/>
                  </a:lnTo>
                  <a:lnTo>
                    <a:pt x="8403" y="1048"/>
                  </a:lnTo>
                  <a:cubicBezTo>
                    <a:pt x="8403" y="870"/>
                    <a:pt x="8371" y="730"/>
                    <a:pt x="8307" y="627"/>
                  </a:cubicBezTo>
                  <a:cubicBezTo>
                    <a:pt x="8243" y="524"/>
                    <a:pt x="8155" y="473"/>
                    <a:pt x="8045" y="473"/>
                  </a:cubicBezTo>
                  <a:close/>
                  <a:moveTo>
                    <a:pt x="10330" y="473"/>
                  </a:moveTo>
                  <a:cubicBezTo>
                    <a:pt x="10213" y="473"/>
                    <a:pt x="10121" y="528"/>
                    <a:pt x="10054" y="638"/>
                  </a:cubicBezTo>
                  <a:cubicBezTo>
                    <a:pt x="9988" y="749"/>
                    <a:pt x="9954" y="902"/>
                    <a:pt x="9954" y="1098"/>
                  </a:cubicBezTo>
                  <a:cubicBezTo>
                    <a:pt x="9954" y="1292"/>
                    <a:pt x="9988" y="1445"/>
                    <a:pt x="10054" y="1556"/>
                  </a:cubicBezTo>
                  <a:cubicBezTo>
                    <a:pt x="10121" y="1667"/>
                    <a:pt x="10213" y="1723"/>
                    <a:pt x="10330" y="1723"/>
                  </a:cubicBezTo>
                  <a:cubicBezTo>
                    <a:pt x="10448" y="1723"/>
                    <a:pt x="10540" y="1667"/>
                    <a:pt x="10606" y="1556"/>
                  </a:cubicBezTo>
                  <a:cubicBezTo>
                    <a:pt x="10673" y="1445"/>
                    <a:pt x="10707" y="1292"/>
                    <a:pt x="10707" y="1098"/>
                  </a:cubicBezTo>
                  <a:cubicBezTo>
                    <a:pt x="10707" y="902"/>
                    <a:pt x="10673" y="749"/>
                    <a:pt x="10606" y="638"/>
                  </a:cubicBezTo>
                  <a:cubicBezTo>
                    <a:pt x="10540" y="528"/>
                    <a:pt x="10448" y="473"/>
                    <a:pt x="10330" y="473"/>
                  </a:cubicBezTo>
                  <a:close/>
                  <a:moveTo>
                    <a:pt x="11283" y="473"/>
                  </a:moveTo>
                  <a:cubicBezTo>
                    <a:pt x="11155" y="473"/>
                    <a:pt x="11055" y="528"/>
                    <a:pt x="10981" y="639"/>
                  </a:cubicBezTo>
                  <a:cubicBezTo>
                    <a:pt x="10908" y="751"/>
                    <a:pt x="10871" y="903"/>
                    <a:pt x="10871" y="1098"/>
                  </a:cubicBezTo>
                  <a:cubicBezTo>
                    <a:pt x="10871" y="1289"/>
                    <a:pt x="10908" y="1441"/>
                    <a:pt x="10980" y="1554"/>
                  </a:cubicBezTo>
                  <a:cubicBezTo>
                    <a:pt x="11053" y="1666"/>
                    <a:pt x="11151" y="1723"/>
                    <a:pt x="11275" y="1723"/>
                  </a:cubicBezTo>
                  <a:cubicBezTo>
                    <a:pt x="11320" y="1723"/>
                    <a:pt x="11363" y="1716"/>
                    <a:pt x="11403" y="1703"/>
                  </a:cubicBezTo>
                  <a:cubicBezTo>
                    <a:pt x="11443" y="1691"/>
                    <a:pt x="11482" y="1672"/>
                    <a:pt x="11520" y="1646"/>
                  </a:cubicBezTo>
                  <a:lnTo>
                    <a:pt x="11520" y="1465"/>
                  </a:lnTo>
                  <a:cubicBezTo>
                    <a:pt x="11482" y="1496"/>
                    <a:pt x="11443" y="1519"/>
                    <a:pt x="11405" y="1534"/>
                  </a:cubicBezTo>
                  <a:cubicBezTo>
                    <a:pt x="11367" y="1549"/>
                    <a:pt x="11328" y="1557"/>
                    <a:pt x="11289" y="1557"/>
                  </a:cubicBezTo>
                  <a:cubicBezTo>
                    <a:pt x="11202" y="1557"/>
                    <a:pt x="11134" y="1517"/>
                    <a:pt x="11086" y="1436"/>
                  </a:cubicBezTo>
                  <a:cubicBezTo>
                    <a:pt x="11037" y="1356"/>
                    <a:pt x="11013" y="1243"/>
                    <a:pt x="11013" y="1098"/>
                  </a:cubicBezTo>
                  <a:cubicBezTo>
                    <a:pt x="11013" y="952"/>
                    <a:pt x="11037" y="839"/>
                    <a:pt x="11086" y="759"/>
                  </a:cubicBezTo>
                  <a:cubicBezTo>
                    <a:pt x="11134" y="679"/>
                    <a:pt x="11202" y="638"/>
                    <a:pt x="11289" y="638"/>
                  </a:cubicBezTo>
                  <a:cubicBezTo>
                    <a:pt x="11328" y="638"/>
                    <a:pt x="11367" y="646"/>
                    <a:pt x="11405" y="661"/>
                  </a:cubicBezTo>
                  <a:cubicBezTo>
                    <a:pt x="11443" y="676"/>
                    <a:pt x="11482" y="699"/>
                    <a:pt x="11520" y="730"/>
                  </a:cubicBezTo>
                  <a:lnTo>
                    <a:pt x="11520" y="547"/>
                  </a:lnTo>
                  <a:cubicBezTo>
                    <a:pt x="11483" y="522"/>
                    <a:pt x="11444" y="504"/>
                    <a:pt x="11405" y="491"/>
                  </a:cubicBezTo>
                  <a:cubicBezTo>
                    <a:pt x="11365" y="479"/>
                    <a:pt x="11325" y="473"/>
                    <a:pt x="11283" y="473"/>
                  </a:cubicBezTo>
                  <a:close/>
                  <a:moveTo>
                    <a:pt x="14004" y="473"/>
                  </a:moveTo>
                  <a:cubicBezTo>
                    <a:pt x="13887" y="473"/>
                    <a:pt x="13795" y="528"/>
                    <a:pt x="13728" y="638"/>
                  </a:cubicBezTo>
                  <a:cubicBezTo>
                    <a:pt x="13662" y="749"/>
                    <a:pt x="13628" y="902"/>
                    <a:pt x="13628" y="1098"/>
                  </a:cubicBezTo>
                  <a:cubicBezTo>
                    <a:pt x="13628" y="1292"/>
                    <a:pt x="13662" y="1445"/>
                    <a:pt x="13728" y="1556"/>
                  </a:cubicBezTo>
                  <a:cubicBezTo>
                    <a:pt x="13795" y="1667"/>
                    <a:pt x="13887" y="1723"/>
                    <a:pt x="14004" y="1723"/>
                  </a:cubicBezTo>
                  <a:cubicBezTo>
                    <a:pt x="14122" y="1723"/>
                    <a:pt x="14214" y="1667"/>
                    <a:pt x="14280" y="1556"/>
                  </a:cubicBezTo>
                  <a:cubicBezTo>
                    <a:pt x="14347" y="1445"/>
                    <a:pt x="14381" y="1292"/>
                    <a:pt x="14381" y="1098"/>
                  </a:cubicBezTo>
                  <a:cubicBezTo>
                    <a:pt x="14381" y="902"/>
                    <a:pt x="14347" y="749"/>
                    <a:pt x="14280" y="638"/>
                  </a:cubicBezTo>
                  <a:cubicBezTo>
                    <a:pt x="14214" y="528"/>
                    <a:pt x="14122" y="473"/>
                    <a:pt x="14004" y="473"/>
                  </a:cubicBezTo>
                  <a:close/>
                  <a:moveTo>
                    <a:pt x="15813" y="471"/>
                  </a:moveTo>
                  <a:cubicBezTo>
                    <a:pt x="15776" y="471"/>
                    <a:pt x="15737" y="476"/>
                    <a:pt x="15696" y="484"/>
                  </a:cubicBezTo>
                  <a:cubicBezTo>
                    <a:pt x="15654" y="493"/>
                    <a:pt x="15610" y="506"/>
                    <a:pt x="15562" y="523"/>
                  </a:cubicBezTo>
                  <a:lnTo>
                    <a:pt x="15562" y="700"/>
                  </a:lnTo>
                  <a:cubicBezTo>
                    <a:pt x="15609" y="679"/>
                    <a:pt x="15652" y="665"/>
                    <a:pt x="15692" y="655"/>
                  </a:cubicBezTo>
                  <a:cubicBezTo>
                    <a:pt x="15731" y="646"/>
                    <a:pt x="15768" y="642"/>
                    <a:pt x="15802" y="642"/>
                  </a:cubicBezTo>
                  <a:cubicBezTo>
                    <a:pt x="15861" y="642"/>
                    <a:pt x="15907" y="658"/>
                    <a:pt x="15940" y="690"/>
                  </a:cubicBezTo>
                  <a:cubicBezTo>
                    <a:pt x="15974" y="723"/>
                    <a:pt x="15991" y="762"/>
                    <a:pt x="15991" y="807"/>
                  </a:cubicBezTo>
                  <a:cubicBezTo>
                    <a:pt x="15991" y="857"/>
                    <a:pt x="15975" y="898"/>
                    <a:pt x="15942" y="929"/>
                  </a:cubicBezTo>
                  <a:cubicBezTo>
                    <a:pt x="15909" y="961"/>
                    <a:pt x="15864" y="976"/>
                    <a:pt x="15808" y="976"/>
                  </a:cubicBezTo>
                  <a:lnTo>
                    <a:pt x="15694" y="976"/>
                  </a:lnTo>
                  <a:lnTo>
                    <a:pt x="15694" y="1138"/>
                  </a:lnTo>
                  <a:lnTo>
                    <a:pt x="15802" y="1138"/>
                  </a:lnTo>
                  <a:cubicBezTo>
                    <a:pt x="15869" y="1138"/>
                    <a:pt x="15921" y="1157"/>
                    <a:pt x="15958" y="1195"/>
                  </a:cubicBezTo>
                  <a:cubicBezTo>
                    <a:pt x="15994" y="1233"/>
                    <a:pt x="16013" y="1283"/>
                    <a:pt x="16013" y="1345"/>
                  </a:cubicBezTo>
                  <a:cubicBezTo>
                    <a:pt x="16013" y="1409"/>
                    <a:pt x="15992" y="1461"/>
                    <a:pt x="15951" y="1500"/>
                  </a:cubicBezTo>
                  <a:cubicBezTo>
                    <a:pt x="15909" y="1540"/>
                    <a:pt x="15852" y="1560"/>
                    <a:pt x="15778" y="1560"/>
                  </a:cubicBezTo>
                  <a:cubicBezTo>
                    <a:pt x="15733" y="1560"/>
                    <a:pt x="15690" y="1553"/>
                    <a:pt x="15648" y="1540"/>
                  </a:cubicBezTo>
                  <a:cubicBezTo>
                    <a:pt x="15607" y="1527"/>
                    <a:pt x="15569" y="1508"/>
                    <a:pt x="15534" y="1481"/>
                  </a:cubicBezTo>
                  <a:lnTo>
                    <a:pt x="15534" y="1663"/>
                  </a:lnTo>
                  <a:cubicBezTo>
                    <a:pt x="15578" y="1683"/>
                    <a:pt x="15620" y="1698"/>
                    <a:pt x="15662" y="1708"/>
                  </a:cubicBezTo>
                  <a:cubicBezTo>
                    <a:pt x="15703" y="1718"/>
                    <a:pt x="15743" y="1723"/>
                    <a:pt x="15782" y="1723"/>
                  </a:cubicBezTo>
                  <a:cubicBezTo>
                    <a:pt x="15898" y="1723"/>
                    <a:pt x="15988" y="1690"/>
                    <a:pt x="16051" y="1626"/>
                  </a:cubicBezTo>
                  <a:cubicBezTo>
                    <a:pt x="16114" y="1561"/>
                    <a:pt x="16145" y="1468"/>
                    <a:pt x="16145" y="1345"/>
                  </a:cubicBezTo>
                  <a:cubicBezTo>
                    <a:pt x="16145" y="1269"/>
                    <a:pt x="16128" y="1205"/>
                    <a:pt x="16095" y="1153"/>
                  </a:cubicBezTo>
                  <a:cubicBezTo>
                    <a:pt x="16061" y="1101"/>
                    <a:pt x="16014" y="1067"/>
                    <a:pt x="15953" y="1050"/>
                  </a:cubicBezTo>
                  <a:cubicBezTo>
                    <a:pt x="16008" y="1033"/>
                    <a:pt x="16050" y="1001"/>
                    <a:pt x="16079" y="956"/>
                  </a:cubicBezTo>
                  <a:cubicBezTo>
                    <a:pt x="16108" y="910"/>
                    <a:pt x="16123" y="854"/>
                    <a:pt x="16123" y="788"/>
                  </a:cubicBezTo>
                  <a:cubicBezTo>
                    <a:pt x="16123" y="688"/>
                    <a:pt x="16095" y="611"/>
                    <a:pt x="16040" y="555"/>
                  </a:cubicBezTo>
                  <a:cubicBezTo>
                    <a:pt x="15985" y="499"/>
                    <a:pt x="15909" y="471"/>
                    <a:pt x="15813" y="471"/>
                  </a:cubicBezTo>
                  <a:close/>
                  <a:moveTo>
                    <a:pt x="17602" y="473"/>
                  </a:moveTo>
                  <a:cubicBezTo>
                    <a:pt x="17479" y="473"/>
                    <a:pt x="17381" y="530"/>
                    <a:pt x="17309" y="644"/>
                  </a:cubicBezTo>
                  <a:cubicBezTo>
                    <a:pt x="17236" y="759"/>
                    <a:pt x="17200" y="913"/>
                    <a:pt x="17200" y="1108"/>
                  </a:cubicBezTo>
                  <a:cubicBezTo>
                    <a:pt x="17200" y="1297"/>
                    <a:pt x="17238" y="1446"/>
                    <a:pt x="17315" y="1557"/>
                  </a:cubicBezTo>
                  <a:cubicBezTo>
                    <a:pt x="17391" y="1667"/>
                    <a:pt x="17495" y="1723"/>
                    <a:pt x="17625" y="1723"/>
                  </a:cubicBezTo>
                  <a:cubicBezTo>
                    <a:pt x="17678" y="1723"/>
                    <a:pt x="17729" y="1715"/>
                    <a:pt x="17780" y="1699"/>
                  </a:cubicBezTo>
                  <a:cubicBezTo>
                    <a:pt x="17831" y="1684"/>
                    <a:pt x="17880" y="1661"/>
                    <a:pt x="17929" y="1631"/>
                  </a:cubicBezTo>
                  <a:lnTo>
                    <a:pt x="17929" y="1446"/>
                  </a:lnTo>
                  <a:cubicBezTo>
                    <a:pt x="17881" y="1483"/>
                    <a:pt x="17833" y="1511"/>
                    <a:pt x="17784" y="1529"/>
                  </a:cubicBezTo>
                  <a:cubicBezTo>
                    <a:pt x="17735" y="1548"/>
                    <a:pt x="17685" y="1557"/>
                    <a:pt x="17634" y="1557"/>
                  </a:cubicBezTo>
                  <a:cubicBezTo>
                    <a:pt x="17544" y="1557"/>
                    <a:pt x="17475" y="1522"/>
                    <a:pt x="17425" y="1451"/>
                  </a:cubicBezTo>
                  <a:cubicBezTo>
                    <a:pt x="17375" y="1381"/>
                    <a:pt x="17347" y="1278"/>
                    <a:pt x="17341" y="1143"/>
                  </a:cubicBezTo>
                  <a:lnTo>
                    <a:pt x="17960" y="1143"/>
                  </a:lnTo>
                  <a:lnTo>
                    <a:pt x="17960" y="1048"/>
                  </a:lnTo>
                  <a:cubicBezTo>
                    <a:pt x="17960" y="870"/>
                    <a:pt x="17928" y="730"/>
                    <a:pt x="17864" y="627"/>
                  </a:cubicBezTo>
                  <a:cubicBezTo>
                    <a:pt x="17800" y="524"/>
                    <a:pt x="17712" y="473"/>
                    <a:pt x="17602" y="473"/>
                  </a:cubicBezTo>
                  <a:close/>
                  <a:moveTo>
                    <a:pt x="19561" y="473"/>
                  </a:moveTo>
                  <a:cubicBezTo>
                    <a:pt x="19438" y="473"/>
                    <a:pt x="19340" y="530"/>
                    <a:pt x="19268" y="644"/>
                  </a:cubicBezTo>
                  <a:cubicBezTo>
                    <a:pt x="19195" y="759"/>
                    <a:pt x="19159" y="913"/>
                    <a:pt x="19159" y="1108"/>
                  </a:cubicBezTo>
                  <a:cubicBezTo>
                    <a:pt x="19159" y="1297"/>
                    <a:pt x="19197" y="1446"/>
                    <a:pt x="19274" y="1557"/>
                  </a:cubicBezTo>
                  <a:cubicBezTo>
                    <a:pt x="19350" y="1667"/>
                    <a:pt x="19454" y="1723"/>
                    <a:pt x="19584" y="1723"/>
                  </a:cubicBezTo>
                  <a:cubicBezTo>
                    <a:pt x="19637" y="1723"/>
                    <a:pt x="19688" y="1715"/>
                    <a:pt x="19739" y="1699"/>
                  </a:cubicBezTo>
                  <a:cubicBezTo>
                    <a:pt x="19790" y="1684"/>
                    <a:pt x="19839" y="1661"/>
                    <a:pt x="19888" y="1631"/>
                  </a:cubicBezTo>
                  <a:lnTo>
                    <a:pt x="19888" y="1446"/>
                  </a:lnTo>
                  <a:cubicBezTo>
                    <a:pt x="19840" y="1483"/>
                    <a:pt x="19792" y="1511"/>
                    <a:pt x="19743" y="1529"/>
                  </a:cubicBezTo>
                  <a:cubicBezTo>
                    <a:pt x="19694" y="1548"/>
                    <a:pt x="19644" y="1557"/>
                    <a:pt x="19593" y="1557"/>
                  </a:cubicBezTo>
                  <a:cubicBezTo>
                    <a:pt x="19503" y="1557"/>
                    <a:pt x="19434" y="1522"/>
                    <a:pt x="19384" y="1451"/>
                  </a:cubicBezTo>
                  <a:cubicBezTo>
                    <a:pt x="19334" y="1381"/>
                    <a:pt x="19306" y="1278"/>
                    <a:pt x="19300" y="1143"/>
                  </a:cubicBezTo>
                  <a:lnTo>
                    <a:pt x="19919" y="1143"/>
                  </a:lnTo>
                  <a:lnTo>
                    <a:pt x="19919" y="1048"/>
                  </a:lnTo>
                  <a:cubicBezTo>
                    <a:pt x="19919" y="870"/>
                    <a:pt x="19887" y="730"/>
                    <a:pt x="19823" y="627"/>
                  </a:cubicBezTo>
                  <a:cubicBezTo>
                    <a:pt x="19759" y="524"/>
                    <a:pt x="19671" y="473"/>
                    <a:pt x="19561" y="473"/>
                  </a:cubicBezTo>
                  <a:close/>
                  <a:moveTo>
                    <a:pt x="22438" y="473"/>
                  </a:moveTo>
                  <a:cubicBezTo>
                    <a:pt x="22315" y="473"/>
                    <a:pt x="22217" y="530"/>
                    <a:pt x="22145" y="644"/>
                  </a:cubicBezTo>
                  <a:cubicBezTo>
                    <a:pt x="22072" y="759"/>
                    <a:pt x="22036" y="913"/>
                    <a:pt x="22036" y="1108"/>
                  </a:cubicBezTo>
                  <a:cubicBezTo>
                    <a:pt x="22036" y="1297"/>
                    <a:pt x="22074" y="1446"/>
                    <a:pt x="22151" y="1557"/>
                  </a:cubicBezTo>
                  <a:cubicBezTo>
                    <a:pt x="22227" y="1667"/>
                    <a:pt x="22331" y="1723"/>
                    <a:pt x="22461" y="1723"/>
                  </a:cubicBezTo>
                  <a:cubicBezTo>
                    <a:pt x="22514" y="1723"/>
                    <a:pt x="22565" y="1715"/>
                    <a:pt x="22616" y="1699"/>
                  </a:cubicBezTo>
                  <a:cubicBezTo>
                    <a:pt x="22667" y="1684"/>
                    <a:pt x="22716" y="1661"/>
                    <a:pt x="22765" y="1631"/>
                  </a:cubicBezTo>
                  <a:lnTo>
                    <a:pt x="22765" y="1446"/>
                  </a:lnTo>
                  <a:cubicBezTo>
                    <a:pt x="22717" y="1483"/>
                    <a:pt x="22669" y="1511"/>
                    <a:pt x="22620" y="1529"/>
                  </a:cubicBezTo>
                  <a:cubicBezTo>
                    <a:pt x="22571" y="1548"/>
                    <a:pt x="22521" y="1557"/>
                    <a:pt x="22470" y="1557"/>
                  </a:cubicBezTo>
                  <a:cubicBezTo>
                    <a:pt x="22380" y="1557"/>
                    <a:pt x="22311" y="1522"/>
                    <a:pt x="22261" y="1451"/>
                  </a:cubicBezTo>
                  <a:cubicBezTo>
                    <a:pt x="22211" y="1381"/>
                    <a:pt x="22183" y="1278"/>
                    <a:pt x="22177" y="1143"/>
                  </a:cubicBezTo>
                  <a:lnTo>
                    <a:pt x="22796" y="1143"/>
                  </a:lnTo>
                  <a:lnTo>
                    <a:pt x="22796" y="1048"/>
                  </a:lnTo>
                  <a:cubicBezTo>
                    <a:pt x="22796" y="870"/>
                    <a:pt x="22764" y="730"/>
                    <a:pt x="22700" y="627"/>
                  </a:cubicBezTo>
                  <a:cubicBezTo>
                    <a:pt x="22636" y="524"/>
                    <a:pt x="22548" y="473"/>
                    <a:pt x="22438" y="473"/>
                  </a:cubicBezTo>
                  <a:close/>
                  <a:moveTo>
                    <a:pt x="24967" y="473"/>
                  </a:moveTo>
                  <a:cubicBezTo>
                    <a:pt x="24844" y="473"/>
                    <a:pt x="24746" y="530"/>
                    <a:pt x="24674" y="644"/>
                  </a:cubicBezTo>
                  <a:cubicBezTo>
                    <a:pt x="24601" y="759"/>
                    <a:pt x="24565" y="913"/>
                    <a:pt x="24565" y="1108"/>
                  </a:cubicBezTo>
                  <a:cubicBezTo>
                    <a:pt x="24565" y="1297"/>
                    <a:pt x="24603" y="1446"/>
                    <a:pt x="24680" y="1557"/>
                  </a:cubicBezTo>
                  <a:cubicBezTo>
                    <a:pt x="24756" y="1667"/>
                    <a:pt x="24860" y="1723"/>
                    <a:pt x="24990" y="1723"/>
                  </a:cubicBezTo>
                  <a:cubicBezTo>
                    <a:pt x="25043" y="1723"/>
                    <a:pt x="25094" y="1715"/>
                    <a:pt x="25145" y="1699"/>
                  </a:cubicBezTo>
                  <a:cubicBezTo>
                    <a:pt x="25196" y="1684"/>
                    <a:pt x="25245" y="1661"/>
                    <a:pt x="25294" y="1631"/>
                  </a:cubicBezTo>
                  <a:lnTo>
                    <a:pt x="25294" y="1446"/>
                  </a:lnTo>
                  <a:cubicBezTo>
                    <a:pt x="25246" y="1483"/>
                    <a:pt x="25198" y="1511"/>
                    <a:pt x="25149" y="1529"/>
                  </a:cubicBezTo>
                  <a:cubicBezTo>
                    <a:pt x="25100" y="1548"/>
                    <a:pt x="25050" y="1557"/>
                    <a:pt x="24999" y="1557"/>
                  </a:cubicBezTo>
                  <a:cubicBezTo>
                    <a:pt x="24909" y="1557"/>
                    <a:pt x="24840" y="1522"/>
                    <a:pt x="24790" y="1451"/>
                  </a:cubicBezTo>
                  <a:cubicBezTo>
                    <a:pt x="24740" y="1381"/>
                    <a:pt x="24712" y="1278"/>
                    <a:pt x="24706" y="1143"/>
                  </a:cubicBezTo>
                  <a:lnTo>
                    <a:pt x="25325" y="1143"/>
                  </a:lnTo>
                  <a:lnTo>
                    <a:pt x="25325" y="1048"/>
                  </a:lnTo>
                  <a:cubicBezTo>
                    <a:pt x="25325" y="870"/>
                    <a:pt x="25293" y="730"/>
                    <a:pt x="25229" y="627"/>
                  </a:cubicBezTo>
                  <a:cubicBezTo>
                    <a:pt x="25165" y="524"/>
                    <a:pt x="25077" y="473"/>
                    <a:pt x="24967" y="473"/>
                  </a:cubicBezTo>
                  <a:close/>
                  <a:moveTo>
                    <a:pt x="30885" y="473"/>
                  </a:moveTo>
                  <a:cubicBezTo>
                    <a:pt x="30757" y="473"/>
                    <a:pt x="30657" y="528"/>
                    <a:pt x="30583" y="639"/>
                  </a:cubicBezTo>
                  <a:cubicBezTo>
                    <a:pt x="30510" y="751"/>
                    <a:pt x="30473" y="903"/>
                    <a:pt x="30473" y="1098"/>
                  </a:cubicBezTo>
                  <a:cubicBezTo>
                    <a:pt x="30473" y="1289"/>
                    <a:pt x="30510" y="1441"/>
                    <a:pt x="30582" y="1554"/>
                  </a:cubicBezTo>
                  <a:cubicBezTo>
                    <a:pt x="30655" y="1666"/>
                    <a:pt x="30753" y="1723"/>
                    <a:pt x="30877" y="1723"/>
                  </a:cubicBezTo>
                  <a:cubicBezTo>
                    <a:pt x="30922" y="1723"/>
                    <a:pt x="30965" y="1716"/>
                    <a:pt x="31005" y="1703"/>
                  </a:cubicBezTo>
                  <a:cubicBezTo>
                    <a:pt x="31045" y="1691"/>
                    <a:pt x="31084" y="1672"/>
                    <a:pt x="31122" y="1646"/>
                  </a:cubicBezTo>
                  <a:lnTo>
                    <a:pt x="31122" y="1465"/>
                  </a:lnTo>
                  <a:cubicBezTo>
                    <a:pt x="31084" y="1496"/>
                    <a:pt x="31045" y="1519"/>
                    <a:pt x="31007" y="1534"/>
                  </a:cubicBezTo>
                  <a:cubicBezTo>
                    <a:pt x="30969" y="1549"/>
                    <a:pt x="30930" y="1557"/>
                    <a:pt x="30891" y="1557"/>
                  </a:cubicBezTo>
                  <a:cubicBezTo>
                    <a:pt x="30804" y="1557"/>
                    <a:pt x="30736" y="1517"/>
                    <a:pt x="30688" y="1436"/>
                  </a:cubicBezTo>
                  <a:cubicBezTo>
                    <a:pt x="30639" y="1356"/>
                    <a:pt x="30615" y="1243"/>
                    <a:pt x="30615" y="1098"/>
                  </a:cubicBezTo>
                  <a:cubicBezTo>
                    <a:pt x="30615" y="952"/>
                    <a:pt x="30639" y="839"/>
                    <a:pt x="30688" y="759"/>
                  </a:cubicBezTo>
                  <a:cubicBezTo>
                    <a:pt x="30736" y="679"/>
                    <a:pt x="30804" y="638"/>
                    <a:pt x="30891" y="638"/>
                  </a:cubicBezTo>
                  <a:cubicBezTo>
                    <a:pt x="30930" y="638"/>
                    <a:pt x="30969" y="646"/>
                    <a:pt x="31007" y="661"/>
                  </a:cubicBezTo>
                  <a:cubicBezTo>
                    <a:pt x="31045" y="676"/>
                    <a:pt x="31084" y="699"/>
                    <a:pt x="31122" y="730"/>
                  </a:cubicBezTo>
                  <a:lnTo>
                    <a:pt x="31122" y="547"/>
                  </a:lnTo>
                  <a:cubicBezTo>
                    <a:pt x="31085" y="522"/>
                    <a:pt x="31046" y="504"/>
                    <a:pt x="31007" y="491"/>
                  </a:cubicBezTo>
                  <a:cubicBezTo>
                    <a:pt x="30967" y="479"/>
                    <a:pt x="30927" y="473"/>
                    <a:pt x="30885" y="473"/>
                  </a:cubicBezTo>
                  <a:close/>
                  <a:moveTo>
                    <a:pt x="35807" y="471"/>
                  </a:moveTo>
                  <a:cubicBezTo>
                    <a:pt x="35770" y="471"/>
                    <a:pt x="35731" y="476"/>
                    <a:pt x="35690" y="484"/>
                  </a:cubicBezTo>
                  <a:cubicBezTo>
                    <a:pt x="35648" y="493"/>
                    <a:pt x="35603" y="506"/>
                    <a:pt x="35556" y="523"/>
                  </a:cubicBezTo>
                  <a:lnTo>
                    <a:pt x="35556" y="700"/>
                  </a:lnTo>
                  <a:cubicBezTo>
                    <a:pt x="35603" y="679"/>
                    <a:pt x="35646" y="665"/>
                    <a:pt x="35686" y="655"/>
                  </a:cubicBezTo>
                  <a:cubicBezTo>
                    <a:pt x="35725" y="646"/>
                    <a:pt x="35762" y="642"/>
                    <a:pt x="35796" y="642"/>
                  </a:cubicBezTo>
                  <a:cubicBezTo>
                    <a:pt x="35855" y="642"/>
                    <a:pt x="35901" y="658"/>
                    <a:pt x="35934" y="690"/>
                  </a:cubicBezTo>
                  <a:cubicBezTo>
                    <a:pt x="35968" y="723"/>
                    <a:pt x="35985" y="762"/>
                    <a:pt x="35985" y="807"/>
                  </a:cubicBezTo>
                  <a:cubicBezTo>
                    <a:pt x="35985" y="857"/>
                    <a:pt x="35969" y="898"/>
                    <a:pt x="35936" y="929"/>
                  </a:cubicBezTo>
                  <a:cubicBezTo>
                    <a:pt x="35903" y="961"/>
                    <a:pt x="35858" y="976"/>
                    <a:pt x="35802" y="976"/>
                  </a:cubicBezTo>
                  <a:lnTo>
                    <a:pt x="35688" y="976"/>
                  </a:lnTo>
                  <a:lnTo>
                    <a:pt x="35688" y="1138"/>
                  </a:lnTo>
                  <a:lnTo>
                    <a:pt x="35796" y="1138"/>
                  </a:lnTo>
                  <a:cubicBezTo>
                    <a:pt x="35863" y="1138"/>
                    <a:pt x="35915" y="1157"/>
                    <a:pt x="35952" y="1195"/>
                  </a:cubicBezTo>
                  <a:cubicBezTo>
                    <a:pt x="35988" y="1233"/>
                    <a:pt x="36007" y="1283"/>
                    <a:pt x="36007" y="1345"/>
                  </a:cubicBezTo>
                  <a:cubicBezTo>
                    <a:pt x="36007" y="1409"/>
                    <a:pt x="35986" y="1461"/>
                    <a:pt x="35945" y="1500"/>
                  </a:cubicBezTo>
                  <a:cubicBezTo>
                    <a:pt x="35903" y="1540"/>
                    <a:pt x="35846" y="1560"/>
                    <a:pt x="35772" y="1560"/>
                  </a:cubicBezTo>
                  <a:cubicBezTo>
                    <a:pt x="35727" y="1560"/>
                    <a:pt x="35684" y="1553"/>
                    <a:pt x="35642" y="1540"/>
                  </a:cubicBezTo>
                  <a:cubicBezTo>
                    <a:pt x="35601" y="1527"/>
                    <a:pt x="35562" y="1508"/>
                    <a:pt x="35528" y="1481"/>
                  </a:cubicBezTo>
                  <a:lnTo>
                    <a:pt x="35528" y="1663"/>
                  </a:lnTo>
                  <a:cubicBezTo>
                    <a:pt x="35572" y="1683"/>
                    <a:pt x="35614" y="1698"/>
                    <a:pt x="35656" y="1708"/>
                  </a:cubicBezTo>
                  <a:cubicBezTo>
                    <a:pt x="35697" y="1718"/>
                    <a:pt x="35737" y="1723"/>
                    <a:pt x="35776" y="1723"/>
                  </a:cubicBezTo>
                  <a:cubicBezTo>
                    <a:pt x="35892" y="1723"/>
                    <a:pt x="35982" y="1690"/>
                    <a:pt x="36045" y="1626"/>
                  </a:cubicBezTo>
                  <a:cubicBezTo>
                    <a:pt x="36108" y="1561"/>
                    <a:pt x="36139" y="1468"/>
                    <a:pt x="36139" y="1345"/>
                  </a:cubicBezTo>
                  <a:cubicBezTo>
                    <a:pt x="36139" y="1269"/>
                    <a:pt x="36122" y="1205"/>
                    <a:pt x="36089" y="1153"/>
                  </a:cubicBezTo>
                  <a:cubicBezTo>
                    <a:pt x="36055" y="1101"/>
                    <a:pt x="36008" y="1067"/>
                    <a:pt x="35947" y="1050"/>
                  </a:cubicBezTo>
                  <a:cubicBezTo>
                    <a:pt x="36002" y="1033"/>
                    <a:pt x="36044" y="1001"/>
                    <a:pt x="36073" y="956"/>
                  </a:cubicBezTo>
                  <a:cubicBezTo>
                    <a:pt x="36102" y="910"/>
                    <a:pt x="36117" y="854"/>
                    <a:pt x="36117" y="788"/>
                  </a:cubicBezTo>
                  <a:cubicBezTo>
                    <a:pt x="36117" y="688"/>
                    <a:pt x="36089" y="611"/>
                    <a:pt x="36034" y="555"/>
                  </a:cubicBezTo>
                  <a:cubicBezTo>
                    <a:pt x="35979" y="499"/>
                    <a:pt x="35903" y="471"/>
                    <a:pt x="35807" y="471"/>
                  </a:cubicBezTo>
                  <a:close/>
                  <a:moveTo>
                    <a:pt x="36686" y="473"/>
                  </a:moveTo>
                  <a:cubicBezTo>
                    <a:pt x="36569" y="473"/>
                    <a:pt x="36477" y="528"/>
                    <a:pt x="36410" y="638"/>
                  </a:cubicBezTo>
                  <a:cubicBezTo>
                    <a:pt x="36344" y="749"/>
                    <a:pt x="36310" y="902"/>
                    <a:pt x="36310" y="1098"/>
                  </a:cubicBezTo>
                  <a:cubicBezTo>
                    <a:pt x="36310" y="1292"/>
                    <a:pt x="36344" y="1445"/>
                    <a:pt x="36410" y="1556"/>
                  </a:cubicBezTo>
                  <a:cubicBezTo>
                    <a:pt x="36477" y="1667"/>
                    <a:pt x="36569" y="1723"/>
                    <a:pt x="36686" y="1723"/>
                  </a:cubicBezTo>
                  <a:cubicBezTo>
                    <a:pt x="36804" y="1723"/>
                    <a:pt x="36896" y="1667"/>
                    <a:pt x="36962" y="1556"/>
                  </a:cubicBezTo>
                  <a:cubicBezTo>
                    <a:pt x="37029" y="1445"/>
                    <a:pt x="37063" y="1292"/>
                    <a:pt x="37063" y="1098"/>
                  </a:cubicBezTo>
                  <a:cubicBezTo>
                    <a:pt x="37063" y="902"/>
                    <a:pt x="37029" y="749"/>
                    <a:pt x="36962" y="638"/>
                  </a:cubicBezTo>
                  <a:cubicBezTo>
                    <a:pt x="36896" y="528"/>
                    <a:pt x="36804" y="473"/>
                    <a:pt x="36686" y="473"/>
                  </a:cubicBezTo>
                  <a:close/>
                  <a:moveTo>
                    <a:pt x="37888" y="1"/>
                  </a:moveTo>
                  <a:cubicBezTo>
                    <a:pt x="37862" y="13"/>
                    <a:pt x="37819" y="19"/>
                    <a:pt x="37759" y="20"/>
                  </a:cubicBezTo>
                  <a:cubicBezTo>
                    <a:pt x="37631" y="21"/>
                    <a:pt x="37528" y="50"/>
                    <a:pt x="37451" y="107"/>
                  </a:cubicBezTo>
                  <a:cubicBezTo>
                    <a:pt x="37374" y="164"/>
                    <a:pt x="37313" y="257"/>
                    <a:pt x="37269" y="389"/>
                  </a:cubicBezTo>
                  <a:cubicBezTo>
                    <a:pt x="37241" y="472"/>
                    <a:pt x="37227" y="571"/>
                    <a:pt x="37227" y="684"/>
                  </a:cubicBezTo>
                  <a:cubicBezTo>
                    <a:pt x="37227" y="713"/>
                    <a:pt x="37228" y="770"/>
                    <a:pt x="37230" y="854"/>
                  </a:cubicBezTo>
                  <a:lnTo>
                    <a:pt x="37235" y="1098"/>
                  </a:lnTo>
                  <a:cubicBezTo>
                    <a:pt x="37238" y="1299"/>
                    <a:pt x="37272" y="1453"/>
                    <a:pt x="37337" y="1561"/>
                  </a:cubicBezTo>
                  <a:cubicBezTo>
                    <a:pt x="37402" y="1669"/>
                    <a:pt x="37493" y="1723"/>
                    <a:pt x="37611" y="1723"/>
                  </a:cubicBezTo>
                  <a:cubicBezTo>
                    <a:pt x="37728" y="1723"/>
                    <a:pt x="37820" y="1667"/>
                    <a:pt x="37887" y="1556"/>
                  </a:cubicBezTo>
                  <a:cubicBezTo>
                    <a:pt x="37954" y="1445"/>
                    <a:pt x="37987" y="1292"/>
                    <a:pt x="37987" y="1098"/>
                  </a:cubicBezTo>
                  <a:cubicBezTo>
                    <a:pt x="37987" y="902"/>
                    <a:pt x="37954" y="749"/>
                    <a:pt x="37887" y="638"/>
                  </a:cubicBezTo>
                  <a:cubicBezTo>
                    <a:pt x="37820" y="528"/>
                    <a:pt x="37728" y="473"/>
                    <a:pt x="37611" y="473"/>
                  </a:cubicBezTo>
                  <a:cubicBezTo>
                    <a:pt x="37508" y="473"/>
                    <a:pt x="37425" y="515"/>
                    <a:pt x="37361" y="599"/>
                  </a:cubicBezTo>
                  <a:lnTo>
                    <a:pt x="37366" y="540"/>
                  </a:lnTo>
                  <a:cubicBezTo>
                    <a:pt x="37376" y="431"/>
                    <a:pt x="37429" y="335"/>
                    <a:pt x="37526" y="253"/>
                  </a:cubicBezTo>
                  <a:cubicBezTo>
                    <a:pt x="37563" y="221"/>
                    <a:pt x="37612" y="203"/>
                    <a:pt x="37674" y="196"/>
                  </a:cubicBezTo>
                  <a:lnTo>
                    <a:pt x="37857" y="178"/>
                  </a:lnTo>
                  <a:cubicBezTo>
                    <a:pt x="37879" y="177"/>
                    <a:pt x="37902" y="170"/>
                    <a:pt x="37925" y="156"/>
                  </a:cubicBezTo>
                  <a:lnTo>
                    <a:pt x="37888" y="1"/>
                  </a:lnTo>
                  <a:close/>
                  <a:moveTo>
                    <a:pt x="39450" y="473"/>
                  </a:moveTo>
                  <a:cubicBezTo>
                    <a:pt x="39407" y="473"/>
                    <a:pt x="39361" y="479"/>
                    <a:pt x="39315" y="493"/>
                  </a:cubicBezTo>
                  <a:cubicBezTo>
                    <a:pt x="39269" y="507"/>
                    <a:pt x="39221" y="528"/>
                    <a:pt x="39172" y="555"/>
                  </a:cubicBezTo>
                  <a:lnTo>
                    <a:pt x="39172" y="736"/>
                  </a:lnTo>
                  <a:cubicBezTo>
                    <a:pt x="39213" y="704"/>
                    <a:pt x="39255" y="679"/>
                    <a:pt x="39300" y="663"/>
                  </a:cubicBezTo>
                  <a:cubicBezTo>
                    <a:pt x="39344" y="647"/>
                    <a:pt x="39390" y="638"/>
                    <a:pt x="39437" y="638"/>
                  </a:cubicBezTo>
                  <a:cubicBezTo>
                    <a:pt x="39510" y="638"/>
                    <a:pt x="39567" y="663"/>
                    <a:pt x="39608" y="712"/>
                  </a:cubicBezTo>
                  <a:cubicBezTo>
                    <a:pt x="39649" y="761"/>
                    <a:pt x="39669" y="831"/>
                    <a:pt x="39669" y="921"/>
                  </a:cubicBezTo>
                  <a:lnTo>
                    <a:pt x="39669" y="940"/>
                  </a:lnTo>
                  <a:lnTo>
                    <a:pt x="39480" y="940"/>
                  </a:lnTo>
                  <a:cubicBezTo>
                    <a:pt x="39358" y="940"/>
                    <a:pt x="39266" y="974"/>
                    <a:pt x="39204" y="1042"/>
                  </a:cubicBezTo>
                  <a:cubicBezTo>
                    <a:pt x="39142" y="1110"/>
                    <a:pt x="39112" y="1211"/>
                    <a:pt x="39112" y="1345"/>
                  </a:cubicBezTo>
                  <a:cubicBezTo>
                    <a:pt x="39112" y="1460"/>
                    <a:pt x="39136" y="1552"/>
                    <a:pt x="39186" y="1620"/>
                  </a:cubicBezTo>
                  <a:cubicBezTo>
                    <a:pt x="39235" y="1688"/>
                    <a:pt x="39302" y="1723"/>
                    <a:pt x="39386" y="1723"/>
                  </a:cubicBezTo>
                  <a:cubicBezTo>
                    <a:pt x="39452" y="1723"/>
                    <a:pt x="39509" y="1705"/>
                    <a:pt x="39554" y="1671"/>
                  </a:cubicBezTo>
                  <a:cubicBezTo>
                    <a:pt x="39600" y="1637"/>
                    <a:pt x="39639" y="1583"/>
                    <a:pt x="39669" y="1511"/>
                  </a:cubicBezTo>
                  <a:lnTo>
                    <a:pt x="39669" y="1692"/>
                  </a:lnTo>
                  <a:lnTo>
                    <a:pt x="39804" y="1692"/>
                  </a:lnTo>
                  <a:lnTo>
                    <a:pt x="39804" y="1013"/>
                  </a:lnTo>
                  <a:cubicBezTo>
                    <a:pt x="39804" y="831"/>
                    <a:pt x="39775" y="696"/>
                    <a:pt x="39716" y="606"/>
                  </a:cubicBezTo>
                  <a:cubicBezTo>
                    <a:pt x="39658" y="517"/>
                    <a:pt x="39569" y="473"/>
                    <a:pt x="39450" y="473"/>
                  </a:cubicBezTo>
                  <a:close/>
                  <a:moveTo>
                    <a:pt x="41775" y="473"/>
                  </a:moveTo>
                  <a:cubicBezTo>
                    <a:pt x="41652" y="473"/>
                    <a:pt x="41554" y="530"/>
                    <a:pt x="41482" y="644"/>
                  </a:cubicBezTo>
                  <a:cubicBezTo>
                    <a:pt x="41409" y="759"/>
                    <a:pt x="41373" y="913"/>
                    <a:pt x="41373" y="1108"/>
                  </a:cubicBezTo>
                  <a:cubicBezTo>
                    <a:pt x="41373" y="1297"/>
                    <a:pt x="41411" y="1446"/>
                    <a:pt x="41488" y="1557"/>
                  </a:cubicBezTo>
                  <a:cubicBezTo>
                    <a:pt x="41564" y="1667"/>
                    <a:pt x="41668" y="1723"/>
                    <a:pt x="41798" y="1723"/>
                  </a:cubicBezTo>
                  <a:cubicBezTo>
                    <a:pt x="41851" y="1723"/>
                    <a:pt x="41902" y="1715"/>
                    <a:pt x="41953" y="1699"/>
                  </a:cubicBezTo>
                  <a:cubicBezTo>
                    <a:pt x="42004" y="1684"/>
                    <a:pt x="42053" y="1661"/>
                    <a:pt x="42102" y="1631"/>
                  </a:cubicBezTo>
                  <a:lnTo>
                    <a:pt x="42102" y="1446"/>
                  </a:lnTo>
                  <a:cubicBezTo>
                    <a:pt x="42054" y="1483"/>
                    <a:pt x="42006" y="1511"/>
                    <a:pt x="41957" y="1529"/>
                  </a:cubicBezTo>
                  <a:cubicBezTo>
                    <a:pt x="41908" y="1548"/>
                    <a:pt x="41858" y="1557"/>
                    <a:pt x="41807" y="1557"/>
                  </a:cubicBezTo>
                  <a:cubicBezTo>
                    <a:pt x="41717" y="1557"/>
                    <a:pt x="41648" y="1522"/>
                    <a:pt x="41598" y="1451"/>
                  </a:cubicBezTo>
                  <a:cubicBezTo>
                    <a:pt x="41548" y="1381"/>
                    <a:pt x="41520" y="1278"/>
                    <a:pt x="41514" y="1143"/>
                  </a:cubicBezTo>
                  <a:lnTo>
                    <a:pt x="42133" y="1143"/>
                  </a:lnTo>
                  <a:lnTo>
                    <a:pt x="42133" y="1048"/>
                  </a:lnTo>
                  <a:cubicBezTo>
                    <a:pt x="42133" y="870"/>
                    <a:pt x="42101" y="730"/>
                    <a:pt x="42037" y="627"/>
                  </a:cubicBezTo>
                  <a:cubicBezTo>
                    <a:pt x="41973" y="524"/>
                    <a:pt x="41885" y="473"/>
                    <a:pt x="41775" y="473"/>
                  </a:cubicBezTo>
                  <a:close/>
                  <a:moveTo>
                    <a:pt x="8863" y="105"/>
                  </a:moveTo>
                  <a:lnTo>
                    <a:pt x="8483" y="1894"/>
                  </a:lnTo>
                  <a:lnTo>
                    <a:pt x="8607" y="1894"/>
                  </a:lnTo>
                  <a:lnTo>
                    <a:pt x="8988" y="105"/>
                  </a:lnTo>
                  <a:close/>
                  <a:moveTo>
                    <a:pt x="18336" y="501"/>
                  </a:moveTo>
                  <a:lnTo>
                    <a:pt x="18336" y="727"/>
                  </a:lnTo>
                  <a:cubicBezTo>
                    <a:pt x="18336" y="1028"/>
                    <a:pt x="18312" y="1253"/>
                    <a:pt x="18264" y="1403"/>
                  </a:cubicBezTo>
                  <a:cubicBezTo>
                    <a:pt x="18245" y="1463"/>
                    <a:pt x="18213" y="1507"/>
                    <a:pt x="18168" y="1536"/>
                  </a:cubicBezTo>
                  <a:lnTo>
                    <a:pt x="18118" y="1536"/>
                  </a:lnTo>
                  <a:lnTo>
                    <a:pt x="18118" y="1993"/>
                  </a:lnTo>
                  <a:lnTo>
                    <a:pt x="18225" y="1993"/>
                  </a:lnTo>
                  <a:lnTo>
                    <a:pt x="18225" y="1692"/>
                  </a:lnTo>
                  <a:lnTo>
                    <a:pt x="18890" y="1692"/>
                  </a:lnTo>
                  <a:lnTo>
                    <a:pt x="18890" y="1993"/>
                  </a:lnTo>
                  <a:lnTo>
                    <a:pt x="18998" y="1993"/>
                  </a:lnTo>
                  <a:lnTo>
                    <a:pt x="18998" y="1536"/>
                  </a:lnTo>
                  <a:lnTo>
                    <a:pt x="18890" y="1536"/>
                  </a:lnTo>
                  <a:lnTo>
                    <a:pt x="18890" y="501"/>
                  </a:lnTo>
                  <a:close/>
                  <a:moveTo>
                    <a:pt x="25701" y="501"/>
                  </a:moveTo>
                  <a:lnTo>
                    <a:pt x="25701" y="727"/>
                  </a:lnTo>
                  <a:cubicBezTo>
                    <a:pt x="25701" y="1028"/>
                    <a:pt x="25677" y="1253"/>
                    <a:pt x="25629" y="1403"/>
                  </a:cubicBezTo>
                  <a:cubicBezTo>
                    <a:pt x="25610" y="1463"/>
                    <a:pt x="25578" y="1507"/>
                    <a:pt x="25533" y="1536"/>
                  </a:cubicBezTo>
                  <a:lnTo>
                    <a:pt x="25483" y="1536"/>
                  </a:lnTo>
                  <a:lnTo>
                    <a:pt x="25483" y="1993"/>
                  </a:lnTo>
                  <a:lnTo>
                    <a:pt x="25590" y="1993"/>
                  </a:lnTo>
                  <a:lnTo>
                    <a:pt x="25590" y="1692"/>
                  </a:lnTo>
                  <a:lnTo>
                    <a:pt x="26255" y="1692"/>
                  </a:lnTo>
                  <a:lnTo>
                    <a:pt x="26255" y="1993"/>
                  </a:lnTo>
                  <a:lnTo>
                    <a:pt x="26363" y="1993"/>
                  </a:lnTo>
                  <a:lnTo>
                    <a:pt x="26363" y="1536"/>
                  </a:lnTo>
                  <a:lnTo>
                    <a:pt x="26255" y="1536"/>
                  </a:lnTo>
                  <a:lnTo>
                    <a:pt x="26255" y="501"/>
                  </a:lnTo>
                  <a:close/>
                  <a:moveTo>
                    <a:pt x="27552" y="501"/>
                  </a:moveTo>
                  <a:lnTo>
                    <a:pt x="27552" y="1692"/>
                  </a:lnTo>
                  <a:lnTo>
                    <a:pt x="28259" y="1692"/>
                  </a:lnTo>
                  <a:lnTo>
                    <a:pt x="28259" y="1993"/>
                  </a:lnTo>
                  <a:lnTo>
                    <a:pt x="28367" y="1993"/>
                  </a:lnTo>
                  <a:lnTo>
                    <a:pt x="28367" y="1536"/>
                  </a:lnTo>
                  <a:lnTo>
                    <a:pt x="28259" y="1536"/>
                  </a:lnTo>
                  <a:lnTo>
                    <a:pt x="28259" y="501"/>
                  </a:lnTo>
                  <a:lnTo>
                    <a:pt x="28124" y="501"/>
                  </a:lnTo>
                  <a:lnTo>
                    <a:pt x="28124" y="1536"/>
                  </a:lnTo>
                  <a:lnTo>
                    <a:pt x="27687" y="1536"/>
                  </a:lnTo>
                  <a:lnTo>
                    <a:pt x="27687" y="501"/>
                  </a:lnTo>
                  <a:close/>
                  <a:moveTo>
                    <a:pt x="2365" y="473"/>
                  </a:moveTo>
                  <a:cubicBezTo>
                    <a:pt x="2305" y="473"/>
                    <a:pt x="2253" y="490"/>
                    <a:pt x="2210" y="524"/>
                  </a:cubicBezTo>
                  <a:cubicBezTo>
                    <a:pt x="2167" y="558"/>
                    <a:pt x="2131" y="611"/>
                    <a:pt x="2103" y="682"/>
                  </a:cubicBezTo>
                  <a:lnTo>
                    <a:pt x="2103" y="501"/>
                  </a:lnTo>
                  <a:lnTo>
                    <a:pt x="1968" y="501"/>
                  </a:lnTo>
                  <a:lnTo>
                    <a:pt x="1968" y="2145"/>
                  </a:lnTo>
                  <a:lnTo>
                    <a:pt x="2103" y="2145"/>
                  </a:lnTo>
                  <a:lnTo>
                    <a:pt x="2103" y="1513"/>
                  </a:lnTo>
                  <a:cubicBezTo>
                    <a:pt x="2131" y="1584"/>
                    <a:pt x="2167" y="1637"/>
                    <a:pt x="2210" y="1671"/>
                  </a:cubicBezTo>
                  <a:cubicBezTo>
                    <a:pt x="2253" y="1705"/>
                    <a:pt x="2305" y="1723"/>
                    <a:pt x="2365" y="1723"/>
                  </a:cubicBezTo>
                  <a:cubicBezTo>
                    <a:pt x="2465" y="1723"/>
                    <a:pt x="2546" y="1665"/>
                    <a:pt x="2608" y="1550"/>
                  </a:cubicBezTo>
                  <a:cubicBezTo>
                    <a:pt x="2670" y="1436"/>
                    <a:pt x="2701" y="1285"/>
                    <a:pt x="2701" y="1098"/>
                  </a:cubicBezTo>
                  <a:cubicBezTo>
                    <a:pt x="2701" y="910"/>
                    <a:pt x="2670" y="760"/>
                    <a:pt x="2608" y="645"/>
                  </a:cubicBezTo>
                  <a:cubicBezTo>
                    <a:pt x="2546" y="530"/>
                    <a:pt x="2465" y="473"/>
                    <a:pt x="2365" y="473"/>
                  </a:cubicBezTo>
                  <a:close/>
                  <a:moveTo>
                    <a:pt x="13127" y="473"/>
                  </a:moveTo>
                  <a:cubicBezTo>
                    <a:pt x="13067" y="473"/>
                    <a:pt x="13015" y="490"/>
                    <a:pt x="12972" y="524"/>
                  </a:cubicBezTo>
                  <a:cubicBezTo>
                    <a:pt x="12929" y="558"/>
                    <a:pt x="12893" y="611"/>
                    <a:pt x="12865" y="682"/>
                  </a:cubicBezTo>
                  <a:lnTo>
                    <a:pt x="12865" y="501"/>
                  </a:lnTo>
                  <a:lnTo>
                    <a:pt x="12730" y="501"/>
                  </a:lnTo>
                  <a:lnTo>
                    <a:pt x="12730" y="2145"/>
                  </a:lnTo>
                  <a:lnTo>
                    <a:pt x="12865" y="2145"/>
                  </a:lnTo>
                  <a:lnTo>
                    <a:pt x="12865" y="1513"/>
                  </a:lnTo>
                  <a:cubicBezTo>
                    <a:pt x="12893" y="1584"/>
                    <a:pt x="12929" y="1637"/>
                    <a:pt x="12972" y="1671"/>
                  </a:cubicBezTo>
                  <a:cubicBezTo>
                    <a:pt x="13015" y="1705"/>
                    <a:pt x="13067" y="1723"/>
                    <a:pt x="13127" y="1723"/>
                  </a:cubicBezTo>
                  <a:cubicBezTo>
                    <a:pt x="13227" y="1723"/>
                    <a:pt x="13308" y="1665"/>
                    <a:pt x="13370" y="1550"/>
                  </a:cubicBezTo>
                  <a:cubicBezTo>
                    <a:pt x="13432" y="1436"/>
                    <a:pt x="13463" y="1285"/>
                    <a:pt x="13463" y="1098"/>
                  </a:cubicBezTo>
                  <a:cubicBezTo>
                    <a:pt x="13463" y="910"/>
                    <a:pt x="13432" y="760"/>
                    <a:pt x="13370" y="645"/>
                  </a:cubicBezTo>
                  <a:cubicBezTo>
                    <a:pt x="13308" y="530"/>
                    <a:pt x="13227" y="473"/>
                    <a:pt x="13127" y="473"/>
                  </a:cubicBezTo>
                  <a:close/>
                  <a:moveTo>
                    <a:pt x="38603" y="473"/>
                  </a:moveTo>
                  <a:cubicBezTo>
                    <a:pt x="38543" y="473"/>
                    <a:pt x="38491" y="490"/>
                    <a:pt x="38448" y="524"/>
                  </a:cubicBezTo>
                  <a:cubicBezTo>
                    <a:pt x="38405" y="558"/>
                    <a:pt x="38369" y="611"/>
                    <a:pt x="38341" y="682"/>
                  </a:cubicBezTo>
                  <a:lnTo>
                    <a:pt x="38341" y="501"/>
                  </a:lnTo>
                  <a:lnTo>
                    <a:pt x="38206" y="501"/>
                  </a:lnTo>
                  <a:lnTo>
                    <a:pt x="38206" y="2145"/>
                  </a:lnTo>
                  <a:lnTo>
                    <a:pt x="38341" y="2145"/>
                  </a:lnTo>
                  <a:lnTo>
                    <a:pt x="38341" y="1513"/>
                  </a:lnTo>
                  <a:cubicBezTo>
                    <a:pt x="38369" y="1584"/>
                    <a:pt x="38405" y="1637"/>
                    <a:pt x="38448" y="1671"/>
                  </a:cubicBezTo>
                  <a:cubicBezTo>
                    <a:pt x="38491" y="1705"/>
                    <a:pt x="38543" y="1723"/>
                    <a:pt x="38603" y="1723"/>
                  </a:cubicBezTo>
                  <a:cubicBezTo>
                    <a:pt x="38703" y="1723"/>
                    <a:pt x="38784" y="1665"/>
                    <a:pt x="38846" y="1550"/>
                  </a:cubicBezTo>
                  <a:cubicBezTo>
                    <a:pt x="38908" y="1436"/>
                    <a:pt x="38939" y="1285"/>
                    <a:pt x="38939" y="1098"/>
                  </a:cubicBezTo>
                  <a:cubicBezTo>
                    <a:pt x="38939" y="910"/>
                    <a:pt x="38908" y="760"/>
                    <a:pt x="38846" y="645"/>
                  </a:cubicBezTo>
                  <a:cubicBezTo>
                    <a:pt x="38784" y="530"/>
                    <a:pt x="38703" y="473"/>
                    <a:pt x="38603" y="4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1140200" y="856575"/>
              <a:ext cx="1874375" cy="229400"/>
            </a:xfrm>
            <a:custGeom>
              <a:rect b="b" l="l" r="r" t="t"/>
              <a:pathLst>
                <a:path extrusionOk="0" h="9176" w="74975">
                  <a:moveTo>
                    <a:pt x="0" y="9175"/>
                  </a:moveTo>
                  <a:lnTo>
                    <a:pt x="74974" y="9175"/>
                  </a:lnTo>
                  <a:lnTo>
                    <a:pt x="74974" y="1"/>
                  </a:lnTo>
                  <a:lnTo>
                    <a:pt x="0" y="1"/>
                  </a:lnTo>
                  <a:lnTo>
                    <a:pt x="0" y="917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1093900" y="811225"/>
              <a:ext cx="1874375" cy="229400"/>
            </a:xfrm>
            <a:custGeom>
              <a:rect b="b" l="l" r="r" t="t"/>
              <a:pathLst>
                <a:path extrusionOk="0" h="9176" w="74975">
                  <a:moveTo>
                    <a:pt x="1" y="9175"/>
                  </a:moveTo>
                  <a:lnTo>
                    <a:pt x="74974" y="9175"/>
                  </a:lnTo>
                  <a:lnTo>
                    <a:pt x="74974" y="0"/>
                  </a:lnTo>
                  <a:lnTo>
                    <a:pt x="1" y="0"/>
                  </a:lnTo>
                  <a:lnTo>
                    <a:pt x="1" y="9175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1100275" y="835025"/>
              <a:ext cx="1236825" cy="53625"/>
            </a:xfrm>
            <a:custGeom>
              <a:rect b="b" l="l" r="r" t="t"/>
              <a:pathLst>
                <a:path extrusionOk="0" h="2145" w="49473">
                  <a:moveTo>
                    <a:pt x="48893" y="38"/>
                  </a:moveTo>
                  <a:cubicBezTo>
                    <a:pt x="48898" y="139"/>
                    <a:pt x="48920" y="215"/>
                    <a:pt x="48958" y="266"/>
                  </a:cubicBezTo>
                  <a:cubicBezTo>
                    <a:pt x="48997" y="317"/>
                    <a:pt x="49051" y="343"/>
                    <a:pt x="49122" y="343"/>
                  </a:cubicBezTo>
                  <a:cubicBezTo>
                    <a:pt x="49193" y="343"/>
                    <a:pt x="49248" y="317"/>
                    <a:pt x="49286" y="266"/>
                  </a:cubicBezTo>
                  <a:cubicBezTo>
                    <a:pt x="49325" y="215"/>
                    <a:pt x="49346" y="139"/>
                    <a:pt x="49351" y="38"/>
                  </a:cubicBezTo>
                  <a:lnTo>
                    <a:pt x="49265" y="38"/>
                  </a:lnTo>
                  <a:cubicBezTo>
                    <a:pt x="49259" y="91"/>
                    <a:pt x="49244" y="132"/>
                    <a:pt x="49220" y="158"/>
                  </a:cubicBezTo>
                  <a:cubicBezTo>
                    <a:pt x="49197" y="184"/>
                    <a:pt x="49164" y="197"/>
                    <a:pt x="49122" y="197"/>
                  </a:cubicBezTo>
                  <a:cubicBezTo>
                    <a:pt x="49080" y="197"/>
                    <a:pt x="49047" y="184"/>
                    <a:pt x="49023" y="157"/>
                  </a:cubicBezTo>
                  <a:cubicBezTo>
                    <a:pt x="48999" y="131"/>
                    <a:pt x="48985" y="91"/>
                    <a:pt x="48979" y="38"/>
                  </a:cubicBezTo>
                  <a:close/>
                  <a:moveTo>
                    <a:pt x="8527" y="658"/>
                  </a:moveTo>
                  <a:cubicBezTo>
                    <a:pt x="8578" y="658"/>
                    <a:pt x="8620" y="672"/>
                    <a:pt x="8652" y="700"/>
                  </a:cubicBezTo>
                  <a:cubicBezTo>
                    <a:pt x="8684" y="728"/>
                    <a:pt x="8700" y="768"/>
                    <a:pt x="8700" y="820"/>
                  </a:cubicBezTo>
                  <a:cubicBezTo>
                    <a:pt x="8700" y="873"/>
                    <a:pt x="8684" y="914"/>
                    <a:pt x="8652" y="943"/>
                  </a:cubicBezTo>
                  <a:cubicBezTo>
                    <a:pt x="8620" y="972"/>
                    <a:pt x="8578" y="987"/>
                    <a:pt x="8527" y="987"/>
                  </a:cubicBezTo>
                  <a:lnTo>
                    <a:pt x="8350" y="987"/>
                  </a:lnTo>
                  <a:lnTo>
                    <a:pt x="8350" y="658"/>
                  </a:lnTo>
                  <a:close/>
                  <a:moveTo>
                    <a:pt x="6370" y="638"/>
                  </a:moveTo>
                  <a:cubicBezTo>
                    <a:pt x="6437" y="638"/>
                    <a:pt x="6490" y="670"/>
                    <a:pt x="6530" y="734"/>
                  </a:cubicBezTo>
                  <a:cubicBezTo>
                    <a:pt x="6571" y="798"/>
                    <a:pt x="6591" y="883"/>
                    <a:pt x="6592" y="990"/>
                  </a:cubicBezTo>
                  <a:lnTo>
                    <a:pt x="6112" y="991"/>
                  </a:lnTo>
                  <a:cubicBezTo>
                    <a:pt x="6119" y="879"/>
                    <a:pt x="6145" y="793"/>
                    <a:pt x="6190" y="731"/>
                  </a:cubicBezTo>
                  <a:cubicBezTo>
                    <a:pt x="6235" y="669"/>
                    <a:pt x="6295" y="638"/>
                    <a:pt x="6370" y="638"/>
                  </a:cubicBezTo>
                  <a:close/>
                  <a:moveTo>
                    <a:pt x="20920" y="638"/>
                  </a:moveTo>
                  <a:cubicBezTo>
                    <a:pt x="20987" y="638"/>
                    <a:pt x="21040" y="670"/>
                    <a:pt x="21080" y="734"/>
                  </a:cubicBezTo>
                  <a:cubicBezTo>
                    <a:pt x="21121" y="798"/>
                    <a:pt x="21141" y="883"/>
                    <a:pt x="21142" y="990"/>
                  </a:cubicBezTo>
                  <a:lnTo>
                    <a:pt x="20662" y="991"/>
                  </a:lnTo>
                  <a:cubicBezTo>
                    <a:pt x="20669" y="879"/>
                    <a:pt x="20695" y="793"/>
                    <a:pt x="20740" y="731"/>
                  </a:cubicBezTo>
                  <a:cubicBezTo>
                    <a:pt x="20785" y="669"/>
                    <a:pt x="20845" y="638"/>
                    <a:pt x="20920" y="638"/>
                  </a:cubicBezTo>
                  <a:close/>
                  <a:moveTo>
                    <a:pt x="35386" y="638"/>
                  </a:moveTo>
                  <a:cubicBezTo>
                    <a:pt x="35453" y="638"/>
                    <a:pt x="35506" y="670"/>
                    <a:pt x="35546" y="734"/>
                  </a:cubicBezTo>
                  <a:cubicBezTo>
                    <a:pt x="35587" y="798"/>
                    <a:pt x="35607" y="883"/>
                    <a:pt x="35608" y="990"/>
                  </a:cubicBezTo>
                  <a:lnTo>
                    <a:pt x="35128" y="991"/>
                  </a:lnTo>
                  <a:cubicBezTo>
                    <a:pt x="35135" y="879"/>
                    <a:pt x="35161" y="793"/>
                    <a:pt x="35206" y="731"/>
                  </a:cubicBezTo>
                  <a:cubicBezTo>
                    <a:pt x="35251" y="669"/>
                    <a:pt x="35311" y="638"/>
                    <a:pt x="35386" y="638"/>
                  </a:cubicBezTo>
                  <a:close/>
                  <a:moveTo>
                    <a:pt x="41712" y="638"/>
                  </a:moveTo>
                  <a:cubicBezTo>
                    <a:pt x="41779" y="638"/>
                    <a:pt x="41832" y="670"/>
                    <a:pt x="41872" y="734"/>
                  </a:cubicBezTo>
                  <a:cubicBezTo>
                    <a:pt x="41913" y="798"/>
                    <a:pt x="41933" y="883"/>
                    <a:pt x="41934" y="990"/>
                  </a:cubicBezTo>
                  <a:lnTo>
                    <a:pt x="41454" y="991"/>
                  </a:lnTo>
                  <a:cubicBezTo>
                    <a:pt x="41461" y="879"/>
                    <a:pt x="41487" y="793"/>
                    <a:pt x="41532" y="731"/>
                  </a:cubicBezTo>
                  <a:cubicBezTo>
                    <a:pt x="41577" y="669"/>
                    <a:pt x="41637" y="638"/>
                    <a:pt x="41712" y="638"/>
                  </a:cubicBezTo>
                  <a:close/>
                  <a:moveTo>
                    <a:pt x="43431" y="638"/>
                  </a:moveTo>
                  <a:cubicBezTo>
                    <a:pt x="43498" y="638"/>
                    <a:pt x="43551" y="670"/>
                    <a:pt x="43591" y="734"/>
                  </a:cubicBezTo>
                  <a:cubicBezTo>
                    <a:pt x="43632" y="798"/>
                    <a:pt x="43652" y="883"/>
                    <a:pt x="43653" y="990"/>
                  </a:cubicBezTo>
                  <a:lnTo>
                    <a:pt x="43173" y="991"/>
                  </a:lnTo>
                  <a:cubicBezTo>
                    <a:pt x="43180" y="879"/>
                    <a:pt x="43206" y="793"/>
                    <a:pt x="43251" y="731"/>
                  </a:cubicBezTo>
                  <a:cubicBezTo>
                    <a:pt x="43296" y="669"/>
                    <a:pt x="43356" y="638"/>
                    <a:pt x="43431" y="638"/>
                  </a:cubicBezTo>
                  <a:close/>
                  <a:moveTo>
                    <a:pt x="23950" y="658"/>
                  </a:moveTo>
                  <a:lnTo>
                    <a:pt x="23950" y="1033"/>
                  </a:lnTo>
                  <a:lnTo>
                    <a:pt x="23769" y="1033"/>
                  </a:lnTo>
                  <a:cubicBezTo>
                    <a:pt x="23711" y="1033"/>
                    <a:pt x="23666" y="1016"/>
                    <a:pt x="23635" y="983"/>
                  </a:cubicBezTo>
                  <a:cubicBezTo>
                    <a:pt x="23604" y="950"/>
                    <a:pt x="23588" y="904"/>
                    <a:pt x="23588" y="845"/>
                  </a:cubicBezTo>
                  <a:cubicBezTo>
                    <a:pt x="23588" y="785"/>
                    <a:pt x="23604" y="739"/>
                    <a:pt x="23635" y="706"/>
                  </a:cubicBezTo>
                  <a:cubicBezTo>
                    <a:pt x="23666" y="674"/>
                    <a:pt x="23711" y="658"/>
                    <a:pt x="23769" y="658"/>
                  </a:cubicBezTo>
                  <a:close/>
                  <a:moveTo>
                    <a:pt x="27323" y="658"/>
                  </a:moveTo>
                  <a:lnTo>
                    <a:pt x="27323" y="1033"/>
                  </a:lnTo>
                  <a:lnTo>
                    <a:pt x="27142" y="1033"/>
                  </a:lnTo>
                  <a:cubicBezTo>
                    <a:pt x="27084" y="1033"/>
                    <a:pt x="27039" y="1016"/>
                    <a:pt x="27008" y="983"/>
                  </a:cubicBezTo>
                  <a:cubicBezTo>
                    <a:pt x="26977" y="950"/>
                    <a:pt x="26961" y="904"/>
                    <a:pt x="26961" y="845"/>
                  </a:cubicBezTo>
                  <a:cubicBezTo>
                    <a:pt x="26961" y="785"/>
                    <a:pt x="26977" y="739"/>
                    <a:pt x="27008" y="706"/>
                  </a:cubicBezTo>
                  <a:cubicBezTo>
                    <a:pt x="27039" y="674"/>
                    <a:pt x="27084" y="658"/>
                    <a:pt x="27142" y="658"/>
                  </a:cubicBezTo>
                  <a:close/>
                  <a:moveTo>
                    <a:pt x="1" y="1008"/>
                  </a:moveTo>
                  <a:lnTo>
                    <a:pt x="1" y="1183"/>
                  </a:lnTo>
                  <a:lnTo>
                    <a:pt x="395" y="1183"/>
                  </a:lnTo>
                  <a:lnTo>
                    <a:pt x="395" y="1008"/>
                  </a:lnTo>
                  <a:close/>
                  <a:moveTo>
                    <a:pt x="38826" y="1008"/>
                  </a:moveTo>
                  <a:lnTo>
                    <a:pt x="38826" y="1183"/>
                  </a:lnTo>
                  <a:lnTo>
                    <a:pt x="39220" y="1183"/>
                  </a:lnTo>
                  <a:lnTo>
                    <a:pt x="39220" y="1008"/>
                  </a:lnTo>
                  <a:close/>
                  <a:moveTo>
                    <a:pt x="8542" y="1143"/>
                  </a:moveTo>
                  <a:cubicBezTo>
                    <a:pt x="8604" y="1143"/>
                    <a:pt x="8650" y="1160"/>
                    <a:pt x="8683" y="1193"/>
                  </a:cubicBezTo>
                  <a:cubicBezTo>
                    <a:pt x="8715" y="1227"/>
                    <a:pt x="8731" y="1275"/>
                    <a:pt x="8731" y="1339"/>
                  </a:cubicBezTo>
                  <a:cubicBezTo>
                    <a:pt x="8731" y="1403"/>
                    <a:pt x="8715" y="1451"/>
                    <a:pt x="8683" y="1485"/>
                  </a:cubicBezTo>
                  <a:cubicBezTo>
                    <a:pt x="8650" y="1519"/>
                    <a:pt x="8604" y="1536"/>
                    <a:pt x="8542" y="1536"/>
                  </a:cubicBezTo>
                  <a:lnTo>
                    <a:pt x="8350" y="1536"/>
                  </a:lnTo>
                  <a:lnTo>
                    <a:pt x="8350" y="1143"/>
                  </a:lnTo>
                  <a:close/>
                  <a:moveTo>
                    <a:pt x="25405" y="658"/>
                  </a:moveTo>
                  <a:lnTo>
                    <a:pt x="25405" y="1536"/>
                  </a:lnTo>
                  <a:lnTo>
                    <a:pt x="25014" y="1536"/>
                  </a:lnTo>
                  <a:lnTo>
                    <a:pt x="25035" y="1478"/>
                  </a:lnTo>
                  <a:cubicBezTo>
                    <a:pt x="25093" y="1322"/>
                    <a:pt x="25121" y="1098"/>
                    <a:pt x="25121" y="806"/>
                  </a:cubicBezTo>
                  <a:lnTo>
                    <a:pt x="25121" y="658"/>
                  </a:lnTo>
                  <a:close/>
                  <a:moveTo>
                    <a:pt x="31502" y="1143"/>
                  </a:moveTo>
                  <a:cubicBezTo>
                    <a:pt x="31563" y="1143"/>
                    <a:pt x="31610" y="1160"/>
                    <a:pt x="31642" y="1193"/>
                  </a:cubicBezTo>
                  <a:cubicBezTo>
                    <a:pt x="31674" y="1227"/>
                    <a:pt x="31690" y="1275"/>
                    <a:pt x="31690" y="1339"/>
                  </a:cubicBezTo>
                  <a:cubicBezTo>
                    <a:pt x="31690" y="1403"/>
                    <a:pt x="31674" y="1451"/>
                    <a:pt x="31642" y="1485"/>
                  </a:cubicBezTo>
                  <a:cubicBezTo>
                    <a:pt x="31610" y="1519"/>
                    <a:pt x="31563" y="1536"/>
                    <a:pt x="31502" y="1536"/>
                  </a:cubicBezTo>
                  <a:lnTo>
                    <a:pt x="31310" y="1536"/>
                  </a:lnTo>
                  <a:lnTo>
                    <a:pt x="31310" y="1143"/>
                  </a:lnTo>
                  <a:close/>
                  <a:moveTo>
                    <a:pt x="36538" y="658"/>
                  </a:moveTo>
                  <a:lnTo>
                    <a:pt x="36538" y="1536"/>
                  </a:lnTo>
                  <a:lnTo>
                    <a:pt x="36147" y="1536"/>
                  </a:lnTo>
                  <a:lnTo>
                    <a:pt x="36168" y="1478"/>
                  </a:lnTo>
                  <a:cubicBezTo>
                    <a:pt x="36225" y="1322"/>
                    <a:pt x="36254" y="1098"/>
                    <a:pt x="36254" y="806"/>
                  </a:cubicBezTo>
                  <a:lnTo>
                    <a:pt x="36254" y="658"/>
                  </a:lnTo>
                  <a:close/>
                  <a:moveTo>
                    <a:pt x="15830" y="638"/>
                  </a:moveTo>
                  <a:cubicBezTo>
                    <a:pt x="15902" y="638"/>
                    <a:pt x="15959" y="680"/>
                    <a:pt x="16001" y="762"/>
                  </a:cubicBezTo>
                  <a:cubicBezTo>
                    <a:pt x="16043" y="845"/>
                    <a:pt x="16064" y="957"/>
                    <a:pt x="16064" y="1098"/>
                  </a:cubicBezTo>
                  <a:cubicBezTo>
                    <a:pt x="16064" y="1239"/>
                    <a:pt x="16043" y="1351"/>
                    <a:pt x="16001" y="1434"/>
                  </a:cubicBezTo>
                  <a:cubicBezTo>
                    <a:pt x="15959" y="1516"/>
                    <a:pt x="15902" y="1557"/>
                    <a:pt x="15830" y="1557"/>
                  </a:cubicBezTo>
                  <a:cubicBezTo>
                    <a:pt x="15758" y="1557"/>
                    <a:pt x="15700" y="1516"/>
                    <a:pt x="15659" y="1434"/>
                  </a:cubicBezTo>
                  <a:cubicBezTo>
                    <a:pt x="15617" y="1352"/>
                    <a:pt x="15596" y="1240"/>
                    <a:pt x="15596" y="1098"/>
                  </a:cubicBezTo>
                  <a:cubicBezTo>
                    <a:pt x="15596" y="955"/>
                    <a:pt x="15617" y="843"/>
                    <a:pt x="15659" y="761"/>
                  </a:cubicBezTo>
                  <a:cubicBezTo>
                    <a:pt x="15701" y="679"/>
                    <a:pt x="15758" y="638"/>
                    <a:pt x="15830" y="638"/>
                  </a:cubicBezTo>
                  <a:close/>
                  <a:moveTo>
                    <a:pt x="16755" y="638"/>
                  </a:moveTo>
                  <a:cubicBezTo>
                    <a:pt x="16826" y="638"/>
                    <a:pt x="16883" y="680"/>
                    <a:pt x="16925" y="762"/>
                  </a:cubicBezTo>
                  <a:cubicBezTo>
                    <a:pt x="16967" y="845"/>
                    <a:pt x="16988" y="957"/>
                    <a:pt x="16988" y="1098"/>
                  </a:cubicBezTo>
                  <a:cubicBezTo>
                    <a:pt x="16988" y="1239"/>
                    <a:pt x="16967" y="1351"/>
                    <a:pt x="16925" y="1434"/>
                  </a:cubicBezTo>
                  <a:cubicBezTo>
                    <a:pt x="16883" y="1516"/>
                    <a:pt x="16826" y="1557"/>
                    <a:pt x="16755" y="1557"/>
                  </a:cubicBezTo>
                  <a:cubicBezTo>
                    <a:pt x="16682" y="1557"/>
                    <a:pt x="16625" y="1516"/>
                    <a:pt x="16583" y="1434"/>
                  </a:cubicBezTo>
                  <a:cubicBezTo>
                    <a:pt x="16541" y="1352"/>
                    <a:pt x="16520" y="1240"/>
                    <a:pt x="16520" y="1098"/>
                  </a:cubicBezTo>
                  <a:cubicBezTo>
                    <a:pt x="16520" y="955"/>
                    <a:pt x="16541" y="843"/>
                    <a:pt x="16583" y="761"/>
                  </a:cubicBezTo>
                  <a:cubicBezTo>
                    <a:pt x="16625" y="679"/>
                    <a:pt x="16682" y="638"/>
                    <a:pt x="16755" y="638"/>
                  </a:cubicBezTo>
                  <a:close/>
                  <a:moveTo>
                    <a:pt x="3766" y="1093"/>
                  </a:moveTo>
                  <a:lnTo>
                    <a:pt x="3766" y="1137"/>
                  </a:lnTo>
                  <a:cubicBezTo>
                    <a:pt x="3766" y="1265"/>
                    <a:pt x="3744" y="1367"/>
                    <a:pt x="3699" y="1444"/>
                  </a:cubicBezTo>
                  <a:cubicBezTo>
                    <a:pt x="3653" y="1521"/>
                    <a:pt x="3593" y="1559"/>
                    <a:pt x="3519" y="1559"/>
                  </a:cubicBezTo>
                  <a:cubicBezTo>
                    <a:pt x="3465" y="1559"/>
                    <a:pt x="3422" y="1539"/>
                    <a:pt x="3390" y="1498"/>
                  </a:cubicBezTo>
                  <a:cubicBezTo>
                    <a:pt x="3359" y="1457"/>
                    <a:pt x="3343" y="1402"/>
                    <a:pt x="3343" y="1333"/>
                  </a:cubicBezTo>
                  <a:cubicBezTo>
                    <a:pt x="3343" y="1245"/>
                    <a:pt x="3364" y="1184"/>
                    <a:pt x="3406" y="1148"/>
                  </a:cubicBezTo>
                  <a:cubicBezTo>
                    <a:pt x="3448" y="1111"/>
                    <a:pt x="3523" y="1093"/>
                    <a:pt x="3632" y="1093"/>
                  </a:cubicBezTo>
                  <a:close/>
                  <a:moveTo>
                    <a:pt x="11403" y="1093"/>
                  </a:moveTo>
                  <a:lnTo>
                    <a:pt x="11403" y="1137"/>
                  </a:lnTo>
                  <a:cubicBezTo>
                    <a:pt x="11403" y="1265"/>
                    <a:pt x="11381" y="1367"/>
                    <a:pt x="11336" y="1444"/>
                  </a:cubicBezTo>
                  <a:cubicBezTo>
                    <a:pt x="11290" y="1521"/>
                    <a:pt x="11230" y="1559"/>
                    <a:pt x="11156" y="1559"/>
                  </a:cubicBezTo>
                  <a:cubicBezTo>
                    <a:pt x="11102" y="1559"/>
                    <a:pt x="11059" y="1539"/>
                    <a:pt x="11027" y="1498"/>
                  </a:cubicBezTo>
                  <a:cubicBezTo>
                    <a:pt x="10996" y="1457"/>
                    <a:pt x="10980" y="1402"/>
                    <a:pt x="10980" y="1333"/>
                  </a:cubicBezTo>
                  <a:cubicBezTo>
                    <a:pt x="10980" y="1245"/>
                    <a:pt x="11001" y="1184"/>
                    <a:pt x="11043" y="1148"/>
                  </a:cubicBezTo>
                  <a:cubicBezTo>
                    <a:pt x="11085" y="1111"/>
                    <a:pt x="11160" y="1093"/>
                    <a:pt x="11269" y="1093"/>
                  </a:cubicBezTo>
                  <a:close/>
                  <a:moveTo>
                    <a:pt x="17714" y="636"/>
                  </a:moveTo>
                  <a:cubicBezTo>
                    <a:pt x="17785" y="636"/>
                    <a:pt x="17841" y="677"/>
                    <a:pt x="17882" y="759"/>
                  </a:cubicBezTo>
                  <a:cubicBezTo>
                    <a:pt x="17923" y="841"/>
                    <a:pt x="17943" y="954"/>
                    <a:pt x="17943" y="1098"/>
                  </a:cubicBezTo>
                  <a:cubicBezTo>
                    <a:pt x="17943" y="1242"/>
                    <a:pt x="17923" y="1354"/>
                    <a:pt x="17882" y="1436"/>
                  </a:cubicBezTo>
                  <a:cubicBezTo>
                    <a:pt x="17841" y="1518"/>
                    <a:pt x="17785" y="1559"/>
                    <a:pt x="17714" y="1559"/>
                  </a:cubicBezTo>
                  <a:cubicBezTo>
                    <a:pt x="17643" y="1559"/>
                    <a:pt x="17587" y="1518"/>
                    <a:pt x="17546" y="1436"/>
                  </a:cubicBezTo>
                  <a:cubicBezTo>
                    <a:pt x="17505" y="1354"/>
                    <a:pt x="17485" y="1242"/>
                    <a:pt x="17485" y="1098"/>
                  </a:cubicBezTo>
                  <a:cubicBezTo>
                    <a:pt x="17485" y="954"/>
                    <a:pt x="17505" y="841"/>
                    <a:pt x="17546" y="759"/>
                  </a:cubicBezTo>
                  <a:cubicBezTo>
                    <a:pt x="17587" y="677"/>
                    <a:pt x="17643" y="636"/>
                    <a:pt x="17714" y="636"/>
                  </a:cubicBezTo>
                  <a:close/>
                  <a:moveTo>
                    <a:pt x="18813" y="1093"/>
                  </a:moveTo>
                  <a:lnTo>
                    <a:pt x="18813" y="1137"/>
                  </a:lnTo>
                  <a:cubicBezTo>
                    <a:pt x="18813" y="1265"/>
                    <a:pt x="18791" y="1367"/>
                    <a:pt x="18746" y="1444"/>
                  </a:cubicBezTo>
                  <a:cubicBezTo>
                    <a:pt x="18700" y="1521"/>
                    <a:pt x="18640" y="1559"/>
                    <a:pt x="18566" y="1559"/>
                  </a:cubicBezTo>
                  <a:cubicBezTo>
                    <a:pt x="18512" y="1559"/>
                    <a:pt x="18469" y="1539"/>
                    <a:pt x="18437" y="1498"/>
                  </a:cubicBezTo>
                  <a:cubicBezTo>
                    <a:pt x="18406" y="1457"/>
                    <a:pt x="18390" y="1402"/>
                    <a:pt x="18390" y="1333"/>
                  </a:cubicBezTo>
                  <a:cubicBezTo>
                    <a:pt x="18390" y="1245"/>
                    <a:pt x="18411" y="1184"/>
                    <a:pt x="18453" y="1148"/>
                  </a:cubicBezTo>
                  <a:cubicBezTo>
                    <a:pt x="18495" y="1111"/>
                    <a:pt x="18570" y="1093"/>
                    <a:pt x="18679" y="1093"/>
                  </a:cubicBezTo>
                  <a:close/>
                  <a:moveTo>
                    <a:pt x="38481" y="1093"/>
                  </a:moveTo>
                  <a:lnTo>
                    <a:pt x="38481" y="1137"/>
                  </a:lnTo>
                  <a:cubicBezTo>
                    <a:pt x="38481" y="1265"/>
                    <a:pt x="38459" y="1367"/>
                    <a:pt x="38413" y="1444"/>
                  </a:cubicBezTo>
                  <a:cubicBezTo>
                    <a:pt x="38368" y="1521"/>
                    <a:pt x="38308" y="1559"/>
                    <a:pt x="38234" y="1559"/>
                  </a:cubicBezTo>
                  <a:cubicBezTo>
                    <a:pt x="38180" y="1559"/>
                    <a:pt x="38137" y="1539"/>
                    <a:pt x="38105" y="1498"/>
                  </a:cubicBezTo>
                  <a:cubicBezTo>
                    <a:pt x="38074" y="1457"/>
                    <a:pt x="38058" y="1402"/>
                    <a:pt x="38058" y="1333"/>
                  </a:cubicBezTo>
                  <a:cubicBezTo>
                    <a:pt x="38058" y="1245"/>
                    <a:pt x="38079" y="1184"/>
                    <a:pt x="38121" y="1148"/>
                  </a:cubicBezTo>
                  <a:cubicBezTo>
                    <a:pt x="38163" y="1111"/>
                    <a:pt x="38238" y="1093"/>
                    <a:pt x="38347" y="1093"/>
                  </a:cubicBezTo>
                  <a:close/>
                  <a:moveTo>
                    <a:pt x="40775" y="636"/>
                  </a:moveTo>
                  <a:cubicBezTo>
                    <a:pt x="40846" y="636"/>
                    <a:pt x="40902" y="677"/>
                    <a:pt x="40943" y="759"/>
                  </a:cubicBezTo>
                  <a:cubicBezTo>
                    <a:pt x="40984" y="841"/>
                    <a:pt x="41004" y="954"/>
                    <a:pt x="41004" y="1098"/>
                  </a:cubicBezTo>
                  <a:cubicBezTo>
                    <a:pt x="41004" y="1242"/>
                    <a:pt x="40984" y="1354"/>
                    <a:pt x="40943" y="1436"/>
                  </a:cubicBezTo>
                  <a:cubicBezTo>
                    <a:pt x="40902" y="1518"/>
                    <a:pt x="40846" y="1559"/>
                    <a:pt x="40775" y="1559"/>
                  </a:cubicBezTo>
                  <a:cubicBezTo>
                    <a:pt x="40704" y="1559"/>
                    <a:pt x="40648" y="1518"/>
                    <a:pt x="40607" y="1436"/>
                  </a:cubicBezTo>
                  <a:cubicBezTo>
                    <a:pt x="40566" y="1354"/>
                    <a:pt x="40546" y="1242"/>
                    <a:pt x="40546" y="1098"/>
                  </a:cubicBezTo>
                  <a:cubicBezTo>
                    <a:pt x="40546" y="954"/>
                    <a:pt x="40566" y="841"/>
                    <a:pt x="40607" y="759"/>
                  </a:cubicBezTo>
                  <a:cubicBezTo>
                    <a:pt x="40648" y="677"/>
                    <a:pt x="40704" y="636"/>
                    <a:pt x="40775" y="636"/>
                  </a:cubicBezTo>
                  <a:close/>
                  <a:moveTo>
                    <a:pt x="46369" y="1093"/>
                  </a:moveTo>
                  <a:lnTo>
                    <a:pt x="46369" y="1137"/>
                  </a:lnTo>
                  <a:cubicBezTo>
                    <a:pt x="46369" y="1265"/>
                    <a:pt x="46347" y="1367"/>
                    <a:pt x="46301" y="1444"/>
                  </a:cubicBezTo>
                  <a:cubicBezTo>
                    <a:pt x="46256" y="1521"/>
                    <a:pt x="46196" y="1559"/>
                    <a:pt x="46122" y="1559"/>
                  </a:cubicBezTo>
                  <a:cubicBezTo>
                    <a:pt x="46068" y="1559"/>
                    <a:pt x="46025" y="1539"/>
                    <a:pt x="45993" y="1498"/>
                  </a:cubicBezTo>
                  <a:cubicBezTo>
                    <a:pt x="45962" y="1457"/>
                    <a:pt x="45946" y="1402"/>
                    <a:pt x="45946" y="1333"/>
                  </a:cubicBezTo>
                  <a:cubicBezTo>
                    <a:pt x="45946" y="1245"/>
                    <a:pt x="45967" y="1184"/>
                    <a:pt x="46009" y="1148"/>
                  </a:cubicBezTo>
                  <a:cubicBezTo>
                    <a:pt x="46051" y="1111"/>
                    <a:pt x="46126" y="1093"/>
                    <a:pt x="46235" y="1093"/>
                  </a:cubicBezTo>
                  <a:close/>
                  <a:moveTo>
                    <a:pt x="1862" y="501"/>
                  </a:moveTo>
                  <a:lnTo>
                    <a:pt x="2156" y="959"/>
                  </a:lnTo>
                  <a:lnTo>
                    <a:pt x="1820" y="1692"/>
                  </a:lnTo>
                  <a:lnTo>
                    <a:pt x="1964" y="1692"/>
                  </a:lnTo>
                  <a:lnTo>
                    <a:pt x="2240" y="1090"/>
                  </a:lnTo>
                  <a:lnTo>
                    <a:pt x="2377" y="1304"/>
                  </a:lnTo>
                  <a:lnTo>
                    <a:pt x="2377" y="1692"/>
                  </a:lnTo>
                  <a:lnTo>
                    <a:pt x="2511" y="1692"/>
                  </a:lnTo>
                  <a:lnTo>
                    <a:pt x="2511" y="1304"/>
                  </a:lnTo>
                  <a:lnTo>
                    <a:pt x="2648" y="1090"/>
                  </a:lnTo>
                  <a:lnTo>
                    <a:pt x="2923" y="1692"/>
                  </a:lnTo>
                  <a:lnTo>
                    <a:pt x="3068" y="1692"/>
                  </a:lnTo>
                  <a:lnTo>
                    <a:pt x="2731" y="959"/>
                  </a:lnTo>
                  <a:lnTo>
                    <a:pt x="3025" y="501"/>
                  </a:lnTo>
                  <a:lnTo>
                    <a:pt x="2869" y="501"/>
                  </a:lnTo>
                  <a:lnTo>
                    <a:pt x="2511" y="1060"/>
                  </a:lnTo>
                  <a:lnTo>
                    <a:pt x="2511" y="501"/>
                  </a:lnTo>
                  <a:lnTo>
                    <a:pt x="2377" y="501"/>
                  </a:lnTo>
                  <a:lnTo>
                    <a:pt x="2377" y="1060"/>
                  </a:lnTo>
                  <a:lnTo>
                    <a:pt x="2019" y="501"/>
                  </a:lnTo>
                  <a:close/>
                  <a:moveTo>
                    <a:pt x="4081" y="501"/>
                  </a:moveTo>
                  <a:lnTo>
                    <a:pt x="4081" y="658"/>
                  </a:lnTo>
                  <a:lnTo>
                    <a:pt x="4408" y="658"/>
                  </a:lnTo>
                  <a:lnTo>
                    <a:pt x="4408" y="1692"/>
                  </a:lnTo>
                  <a:lnTo>
                    <a:pt x="4540" y="1692"/>
                  </a:lnTo>
                  <a:lnTo>
                    <a:pt x="4540" y="658"/>
                  </a:lnTo>
                  <a:lnTo>
                    <a:pt x="4867" y="658"/>
                  </a:lnTo>
                  <a:lnTo>
                    <a:pt x="4867" y="501"/>
                  </a:lnTo>
                  <a:close/>
                  <a:moveTo>
                    <a:pt x="5047" y="501"/>
                  </a:moveTo>
                  <a:lnTo>
                    <a:pt x="5047" y="1692"/>
                  </a:lnTo>
                  <a:lnTo>
                    <a:pt x="5219" y="1692"/>
                  </a:lnTo>
                  <a:lnTo>
                    <a:pt x="5615" y="736"/>
                  </a:lnTo>
                  <a:lnTo>
                    <a:pt x="5615" y="1692"/>
                  </a:lnTo>
                  <a:lnTo>
                    <a:pt x="5749" y="1692"/>
                  </a:lnTo>
                  <a:lnTo>
                    <a:pt x="5749" y="501"/>
                  </a:lnTo>
                  <a:lnTo>
                    <a:pt x="5575" y="501"/>
                  </a:lnTo>
                  <a:lnTo>
                    <a:pt x="5181" y="1455"/>
                  </a:lnTo>
                  <a:lnTo>
                    <a:pt x="5181" y="501"/>
                  </a:lnTo>
                  <a:close/>
                  <a:moveTo>
                    <a:pt x="8216" y="501"/>
                  </a:moveTo>
                  <a:lnTo>
                    <a:pt x="8216" y="1692"/>
                  </a:lnTo>
                  <a:lnTo>
                    <a:pt x="8549" y="1692"/>
                  </a:lnTo>
                  <a:cubicBezTo>
                    <a:pt x="8653" y="1692"/>
                    <a:pt x="8733" y="1663"/>
                    <a:pt x="8790" y="1605"/>
                  </a:cubicBezTo>
                  <a:cubicBezTo>
                    <a:pt x="8846" y="1547"/>
                    <a:pt x="8874" y="1464"/>
                    <a:pt x="8874" y="1358"/>
                  </a:cubicBezTo>
                  <a:cubicBezTo>
                    <a:pt x="8874" y="1277"/>
                    <a:pt x="8857" y="1210"/>
                    <a:pt x="8823" y="1156"/>
                  </a:cubicBezTo>
                  <a:cubicBezTo>
                    <a:pt x="8789" y="1102"/>
                    <a:pt x="8741" y="1067"/>
                    <a:pt x="8679" y="1050"/>
                  </a:cubicBezTo>
                  <a:cubicBezTo>
                    <a:pt x="8731" y="1039"/>
                    <a:pt x="8770" y="1012"/>
                    <a:pt x="8796" y="970"/>
                  </a:cubicBezTo>
                  <a:cubicBezTo>
                    <a:pt x="8822" y="927"/>
                    <a:pt x="8836" y="869"/>
                    <a:pt x="8836" y="796"/>
                  </a:cubicBezTo>
                  <a:cubicBezTo>
                    <a:pt x="8836" y="702"/>
                    <a:pt x="8810" y="629"/>
                    <a:pt x="8758" y="578"/>
                  </a:cubicBezTo>
                  <a:cubicBezTo>
                    <a:pt x="8706" y="527"/>
                    <a:pt x="8632" y="501"/>
                    <a:pt x="8536" y="501"/>
                  </a:cubicBezTo>
                  <a:close/>
                  <a:moveTo>
                    <a:pt x="9987" y="501"/>
                  </a:moveTo>
                  <a:lnTo>
                    <a:pt x="9987" y="1692"/>
                  </a:lnTo>
                  <a:lnTo>
                    <a:pt x="10121" y="1692"/>
                  </a:lnTo>
                  <a:lnTo>
                    <a:pt x="10121" y="1304"/>
                  </a:lnTo>
                  <a:lnTo>
                    <a:pt x="10265" y="1091"/>
                  </a:lnTo>
                  <a:lnTo>
                    <a:pt x="10555" y="1692"/>
                  </a:lnTo>
                  <a:lnTo>
                    <a:pt x="10706" y="1692"/>
                  </a:lnTo>
                  <a:lnTo>
                    <a:pt x="10353" y="962"/>
                  </a:lnTo>
                  <a:lnTo>
                    <a:pt x="10666" y="501"/>
                  </a:lnTo>
                  <a:lnTo>
                    <a:pt x="10500" y="501"/>
                  </a:lnTo>
                  <a:lnTo>
                    <a:pt x="10121" y="1060"/>
                  </a:lnTo>
                  <a:lnTo>
                    <a:pt x="10121" y="501"/>
                  </a:lnTo>
                  <a:close/>
                  <a:moveTo>
                    <a:pt x="12287" y="501"/>
                  </a:moveTo>
                  <a:lnTo>
                    <a:pt x="12287" y="1692"/>
                  </a:lnTo>
                  <a:lnTo>
                    <a:pt x="12459" y="1692"/>
                  </a:lnTo>
                  <a:lnTo>
                    <a:pt x="12855" y="736"/>
                  </a:lnTo>
                  <a:lnTo>
                    <a:pt x="12855" y="1692"/>
                  </a:lnTo>
                  <a:lnTo>
                    <a:pt x="12989" y="1692"/>
                  </a:lnTo>
                  <a:lnTo>
                    <a:pt x="12989" y="501"/>
                  </a:lnTo>
                  <a:lnTo>
                    <a:pt x="12815" y="501"/>
                  </a:lnTo>
                  <a:lnTo>
                    <a:pt x="12421" y="1455"/>
                  </a:lnTo>
                  <a:lnTo>
                    <a:pt x="12421" y="501"/>
                  </a:lnTo>
                  <a:close/>
                  <a:moveTo>
                    <a:pt x="13737" y="501"/>
                  </a:moveTo>
                  <a:lnTo>
                    <a:pt x="13737" y="1692"/>
                  </a:lnTo>
                  <a:lnTo>
                    <a:pt x="13909" y="1692"/>
                  </a:lnTo>
                  <a:lnTo>
                    <a:pt x="14305" y="736"/>
                  </a:lnTo>
                  <a:lnTo>
                    <a:pt x="14305" y="1692"/>
                  </a:lnTo>
                  <a:lnTo>
                    <a:pt x="14439" y="1692"/>
                  </a:lnTo>
                  <a:lnTo>
                    <a:pt x="14439" y="501"/>
                  </a:lnTo>
                  <a:lnTo>
                    <a:pt x="14265" y="501"/>
                  </a:lnTo>
                  <a:lnTo>
                    <a:pt x="13871" y="1455"/>
                  </a:lnTo>
                  <a:lnTo>
                    <a:pt x="13871" y="501"/>
                  </a:lnTo>
                  <a:close/>
                  <a:moveTo>
                    <a:pt x="19178" y="501"/>
                  </a:moveTo>
                  <a:lnTo>
                    <a:pt x="19472" y="959"/>
                  </a:lnTo>
                  <a:lnTo>
                    <a:pt x="19136" y="1692"/>
                  </a:lnTo>
                  <a:lnTo>
                    <a:pt x="19280" y="1692"/>
                  </a:lnTo>
                  <a:lnTo>
                    <a:pt x="19556" y="1090"/>
                  </a:lnTo>
                  <a:lnTo>
                    <a:pt x="19693" y="1304"/>
                  </a:lnTo>
                  <a:lnTo>
                    <a:pt x="19693" y="1692"/>
                  </a:lnTo>
                  <a:lnTo>
                    <a:pt x="19827" y="1692"/>
                  </a:lnTo>
                  <a:lnTo>
                    <a:pt x="19827" y="1304"/>
                  </a:lnTo>
                  <a:lnTo>
                    <a:pt x="19964" y="1090"/>
                  </a:lnTo>
                  <a:lnTo>
                    <a:pt x="20239" y="1692"/>
                  </a:lnTo>
                  <a:lnTo>
                    <a:pt x="20384" y="1692"/>
                  </a:lnTo>
                  <a:lnTo>
                    <a:pt x="20047" y="959"/>
                  </a:lnTo>
                  <a:lnTo>
                    <a:pt x="20341" y="501"/>
                  </a:lnTo>
                  <a:lnTo>
                    <a:pt x="20185" y="501"/>
                  </a:lnTo>
                  <a:lnTo>
                    <a:pt x="19827" y="1060"/>
                  </a:lnTo>
                  <a:lnTo>
                    <a:pt x="19827" y="501"/>
                  </a:lnTo>
                  <a:lnTo>
                    <a:pt x="19693" y="501"/>
                  </a:lnTo>
                  <a:lnTo>
                    <a:pt x="19693" y="1060"/>
                  </a:lnTo>
                  <a:lnTo>
                    <a:pt x="19335" y="501"/>
                  </a:lnTo>
                  <a:close/>
                  <a:moveTo>
                    <a:pt x="21493" y="501"/>
                  </a:moveTo>
                  <a:lnTo>
                    <a:pt x="21493" y="1692"/>
                  </a:lnTo>
                  <a:lnTo>
                    <a:pt x="21628" y="1692"/>
                  </a:lnTo>
                  <a:lnTo>
                    <a:pt x="21628" y="1143"/>
                  </a:lnTo>
                  <a:lnTo>
                    <a:pt x="22065" y="1143"/>
                  </a:lnTo>
                  <a:lnTo>
                    <a:pt x="22065" y="1692"/>
                  </a:lnTo>
                  <a:lnTo>
                    <a:pt x="22200" y="1692"/>
                  </a:lnTo>
                  <a:lnTo>
                    <a:pt x="22200" y="501"/>
                  </a:lnTo>
                  <a:lnTo>
                    <a:pt x="22065" y="501"/>
                  </a:lnTo>
                  <a:lnTo>
                    <a:pt x="22065" y="987"/>
                  </a:lnTo>
                  <a:lnTo>
                    <a:pt x="21628" y="987"/>
                  </a:lnTo>
                  <a:lnTo>
                    <a:pt x="21628" y="501"/>
                  </a:lnTo>
                  <a:close/>
                  <a:moveTo>
                    <a:pt x="22474" y="501"/>
                  </a:moveTo>
                  <a:lnTo>
                    <a:pt x="22474" y="1692"/>
                  </a:lnTo>
                  <a:lnTo>
                    <a:pt x="22646" y="1692"/>
                  </a:lnTo>
                  <a:lnTo>
                    <a:pt x="23042" y="736"/>
                  </a:lnTo>
                  <a:lnTo>
                    <a:pt x="23042" y="1692"/>
                  </a:lnTo>
                  <a:lnTo>
                    <a:pt x="23176" y="1692"/>
                  </a:lnTo>
                  <a:lnTo>
                    <a:pt x="23176" y="501"/>
                  </a:lnTo>
                  <a:lnTo>
                    <a:pt x="23002" y="501"/>
                  </a:lnTo>
                  <a:lnTo>
                    <a:pt x="22608" y="1455"/>
                  </a:lnTo>
                  <a:lnTo>
                    <a:pt x="22608" y="501"/>
                  </a:lnTo>
                  <a:close/>
                  <a:moveTo>
                    <a:pt x="23765" y="501"/>
                  </a:moveTo>
                  <a:cubicBezTo>
                    <a:pt x="23659" y="501"/>
                    <a:pt x="23580" y="530"/>
                    <a:pt x="23528" y="587"/>
                  </a:cubicBezTo>
                  <a:cubicBezTo>
                    <a:pt x="23475" y="644"/>
                    <a:pt x="23449" y="730"/>
                    <a:pt x="23449" y="845"/>
                  </a:cubicBezTo>
                  <a:cubicBezTo>
                    <a:pt x="23449" y="946"/>
                    <a:pt x="23468" y="1021"/>
                    <a:pt x="23505" y="1070"/>
                  </a:cubicBezTo>
                  <a:cubicBezTo>
                    <a:pt x="23543" y="1118"/>
                    <a:pt x="23590" y="1152"/>
                    <a:pt x="23647" y="1170"/>
                  </a:cubicBezTo>
                  <a:lnTo>
                    <a:pt x="23396" y="1692"/>
                  </a:lnTo>
                  <a:lnTo>
                    <a:pt x="23541" y="1692"/>
                  </a:lnTo>
                  <a:lnTo>
                    <a:pt x="23783" y="1189"/>
                  </a:lnTo>
                  <a:lnTo>
                    <a:pt x="23950" y="1189"/>
                  </a:lnTo>
                  <a:lnTo>
                    <a:pt x="23950" y="1692"/>
                  </a:lnTo>
                  <a:lnTo>
                    <a:pt x="24086" y="1692"/>
                  </a:lnTo>
                  <a:lnTo>
                    <a:pt x="24086" y="501"/>
                  </a:lnTo>
                  <a:close/>
                  <a:moveTo>
                    <a:pt x="26006" y="501"/>
                  </a:moveTo>
                  <a:lnTo>
                    <a:pt x="26006" y="696"/>
                  </a:lnTo>
                  <a:cubicBezTo>
                    <a:pt x="26006" y="1017"/>
                    <a:pt x="25989" y="1240"/>
                    <a:pt x="25956" y="1366"/>
                  </a:cubicBezTo>
                  <a:cubicBezTo>
                    <a:pt x="25929" y="1455"/>
                    <a:pt x="25871" y="1509"/>
                    <a:pt x="25782" y="1529"/>
                  </a:cubicBezTo>
                  <a:lnTo>
                    <a:pt x="25782" y="1692"/>
                  </a:lnTo>
                  <a:cubicBezTo>
                    <a:pt x="25932" y="1671"/>
                    <a:pt x="26030" y="1588"/>
                    <a:pt x="26076" y="1441"/>
                  </a:cubicBezTo>
                  <a:cubicBezTo>
                    <a:pt x="26119" y="1304"/>
                    <a:pt x="26141" y="1082"/>
                    <a:pt x="26141" y="776"/>
                  </a:cubicBezTo>
                  <a:lnTo>
                    <a:pt x="26141" y="658"/>
                  </a:lnTo>
                  <a:lnTo>
                    <a:pt x="26425" y="658"/>
                  </a:lnTo>
                  <a:lnTo>
                    <a:pt x="26425" y="1692"/>
                  </a:lnTo>
                  <a:lnTo>
                    <a:pt x="26560" y="1692"/>
                  </a:lnTo>
                  <a:lnTo>
                    <a:pt x="26560" y="501"/>
                  </a:lnTo>
                  <a:close/>
                  <a:moveTo>
                    <a:pt x="27138" y="501"/>
                  </a:moveTo>
                  <a:cubicBezTo>
                    <a:pt x="27032" y="501"/>
                    <a:pt x="26953" y="530"/>
                    <a:pt x="26901" y="587"/>
                  </a:cubicBezTo>
                  <a:cubicBezTo>
                    <a:pt x="26848" y="644"/>
                    <a:pt x="26822" y="730"/>
                    <a:pt x="26822" y="845"/>
                  </a:cubicBezTo>
                  <a:cubicBezTo>
                    <a:pt x="26822" y="946"/>
                    <a:pt x="26841" y="1021"/>
                    <a:pt x="26878" y="1070"/>
                  </a:cubicBezTo>
                  <a:cubicBezTo>
                    <a:pt x="26916" y="1118"/>
                    <a:pt x="26963" y="1152"/>
                    <a:pt x="27020" y="1170"/>
                  </a:cubicBezTo>
                  <a:lnTo>
                    <a:pt x="26769" y="1692"/>
                  </a:lnTo>
                  <a:lnTo>
                    <a:pt x="26914" y="1692"/>
                  </a:lnTo>
                  <a:lnTo>
                    <a:pt x="27156" y="1189"/>
                  </a:lnTo>
                  <a:lnTo>
                    <a:pt x="27323" y="1189"/>
                  </a:lnTo>
                  <a:lnTo>
                    <a:pt x="27323" y="1692"/>
                  </a:lnTo>
                  <a:lnTo>
                    <a:pt x="27459" y="1692"/>
                  </a:lnTo>
                  <a:lnTo>
                    <a:pt x="27459" y="501"/>
                  </a:lnTo>
                  <a:close/>
                  <a:moveTo>
                    <a:pt x="28199" y="501"/>
                  </a:moveTo>
                  <a:lnTo>
                    <a:pt x="28199" y="1692"/>
                  </a:lnTo>
                  <a:lnTo>
                    <a:pt x="28334" y="1692"/>
                  </a:lnTo>
                  <a:lnTo>
                    <a:pt x="28334" y="688"/>
                  </a:lnTo>
                  <a:lnTo>
                    <a:pt x="28561" y="1463"/>
                  </a:lnTo>
                  <a:lnTo>
                    <a:pt x="28696" y="1463"/>
                  </a:lnTo>
                  <a:lnTo>
                    <a:pt x="28922" y="688"/>
                  </a:lnTo>
                  <a:lnTo>
                    <a:pt x="28922" y="1692"/>
                  </a:lnTo>
                  <a:lnTo>
                    <a:pt x="29057" y="1692"/>
                  </a:lnTo>
                  <a:lnTo>
                    <a:pt x="29057" y="501"/>
                  </a:lnTo>
                  <a:lnTo>
                    <a:pt x="28862" y="501"/>
                  </a:lnTo>
                  <a:lnTo>
                    <a:pt x="28628" y="1299"/>
                  </a:lnTo>
                  <a:lnTo>
                    <a:pt x="28395" y="501"/>
                  </a:lnTo>
                  <a:close/>
                  <a:moveTo>
                    <a:pt x="30360" y="501"/>
                  </a:moveTo>
                  <a:lnTo>
                    <a:pt x="30360" y="696"/>
                  </a:lnTo>
                  <a:cubicBezTo>
                    <a:pt x="30360" y="1017"/>
                    <a:pt x="30343" y="1240"/>
                    <a:pt x="30310" y="1366"/>
                  </a:cubicBezTo>
                  <a:cubicBezTo>
                    <a:pt x="30283" y="1455"/>
                    <a:pt x="30225" y="1509"/>
                    <a:pt x="30136" y="1529"/>
                  </a:cubicBezTo>
                  <a:lnTo>
                    <a:pt x="30136" y="1692"/>
                  </a:lnTo>
                  <a:cubicBezTo>
                    <a:pt x="30286" y="1671"/>
                    <a:pt x="30384" y="1588"/>
                    <a:pt x="30430" y="1441"/>
                  </a:cubicBezTo>
                  <a:cubicBezTo>
                    <a:pt x="30473" y="1304"/>
                    <a:pt x="30495" y="1082"/>
                    <a:pt x="30495" y="776"/>
                  </a:cubicBezTo>
                  <a:lnTo>
                    <a:pt x="30495" y="658"/>
                  </a:lnTo>
                  <a:lnTo>
                    <a:pt x="30779" y="658"/>
                  </a:lnTo>
                  <a:lnTo>
                    <a:pt x="30779" y="1692"/>
                  </a:lnTo>
                  <a:lnTo>
                    <a:pt x="30914" y="1692"/>
                  </a:lnTo>
                  <a:lnTo>
                    <a:pt x="30914" y="501"/>
                  </a:lnTo>
                  <a:close/>
                  <a:moveTo>
                    <a:pt x="31175" y="501"/>
                  </a:moveTo>
                  <a:lnTo>
                    <a:pt x="31175" y="1692"/>
                  </a:lnTo>
                  <a:lnTo>
                    <a:pt x="31508" y="1692"/>
                  </a:lnTo>
                  <a:cubicBezTo>
                    <a:pt x="31612" y="1692"/>
                    <a:pt x="31692" y="1663"/>
                    <a:pt x="31749" y="1605"/>
                  </a:cubicBezTo>
                  <a:cubicBezTo>
                    <a:pt x="31805" y="1547"/>
                    <a:pt x="31833" y="1458"/>
                    <a:pt x="31833" y="1339"/>
                  </a:cubicBezTo>
                  <a:cubicBezTo>
                    <a:pt x="31833" y="1220"/>
                    <a:pt x="31805" y="1132"/>
                    <a:pt x="31749" y="1074"/>
                  </a:cubicBezTo>
                  <a:cubicBezTo>
                    <a:pt x="31692" y="1016"/>
                    <a:pt x="31612" y="987"/>
                    <a:pt x="31508" y="987"/>
                  </a:cubicBezTo>
                  <a:lnTo>
                    <a:pt x="31310" y="987"/>
                  </a:lnTo>
                  <a:lnTo>
                    <a:pt x="31310" y="501"/>
                  </a:lnTo>
                  <a:close/>
                  <a:moveTo>
                    <a:pt x="31966" y="501"/>
                  </a:moveTo>
                  <a:lnTo>
                    <a:pt x="31966" y="658"/>
                  </a:lnTo>
                  <a:lnTo>
                    <a:pt x="32293" y="658"/>
                  </a:lnTo>
                  <a:lnTo>
                    <a:pt x="32293" y="1692"/>
                  </a:lnTo>
                  <a:lnTo>
                    <a:pt x="32425" y="1692"/>
                  </a:lnTo>
                  <a:lnTo>
                    <a:pt x="32425" y="658"/>
                  </a:lnTo>
                  <a:lnTo>
                    <a:pt x="32752" y="658"/>
                  </a:lnTo>
                  <a:lnTo>
                    <a:pt x="32752" y="501"/>
                  </a:lnTo>
                  <a:close/>
                  <a:moveTo>
                    <a:pt x="32932" y="501"/>
                  </a:moveTo>
                  <a:lnTo>
                    <a:pt x="32932" y="1692"/>
                  </a:lnTo>
                  <a:lnTo>
                    <a:pt x="33104" y="1692"/>
                  </a:lnTo>
                  <a:lnTo>
                    <a:pt x="33500" y="736"/>
                  </a:lnTo>
                  <a:lnTo>
                    <a:pt x="33500" y="1692"/>
                  </a:lnTo>
                  <a:lnTo>
                    <a:pt x="33634" y="1692"/>
                  </a:lnTo>
                  <a:lnTo>
                    <a:pt x="33634" y="501"/>
                  </a:lnTo>
                  <a:lnTo>
                    <a:pt x="33460" y="501"/>
                  </a:lnTo>
                  <a:lnTo>
                    <a:pt x="33066" y="1455"/>
                  </a:lnTo>
                  <a:lnTo>
                    <a:pt x="33066" y="501"/>
                  </a:lnTo>
                  <a:close/>
                  <a:moveTo>
                    <a:pt x="33906" y="501"/>
                  </a:moveTo>
                  <a:lnTo>
                    <a:pt x="33906" y="1692"/>
                  </a:lnTo>
                  <a:lnTo>
                    <a:pt x="34041" y="1692"/>
                  </a:lnTo>
                  <a:lnTo>
                    <a:pt x="34041" y="688"/>
                  </a:lnTo>
                  <a:lnTo>
                    <a:pt x="34268" y="1463"/>
                  </a:lnTo>
                  <a:lnTo>
                    <a:pt x="34403" y="1463"/>
                  </a:lnTo>
                  <a:lnTo>
                    <a:pt x="34629" y="688"/>
                  </a:lnTo>
                  <a:lnTo>
                    <a:pt x="34629" y="1692"/>
                  </a:lnTo>
                  <a:lnTo>
                    <a:pt x="34764" y="1692"/>
                  </a:lnTo>
                  <a:lnTo>
                    <a:pt x="34764" y="501"/>
                  </a:lnTo>
                  <a:lnTo>
                    <a:pt x="34569" y="501"/>
                  </a:lnTo>
                  <a:lnTo>
                    <a:pt x="34335" y="1299"/>
                  </a:lnTo>
                  <a:lnTo>
                    <a:pt x="34102" y="501"/>
                  </a:lnTo>
                  <a:close/>
                  <a:moveTo>
                    <a:pt x="36996" y="501"/>
                  </a:moveTo>
                  <a:lnTo>
                    <a:pt x="36996" y="1692"/>
                  </a:lnTo>
                  <a:lnTo>
                    <a:pt x="37168" y="1692"/>
                  </a:lnTo>
                  <a:lnTo>
                    <a:pt x="37564" y="736"/>
                  </a:lnTo>
                  <a:lnTo>
                    <a:pt x="37564" y="1692"/>
                  </a:lnTo>
                  <a:lnTo>
                    <a:pt x="37698" y="1692"/>
                  </a:lnTo>
                  <a:lnTo>
                    <a:pt x="37698" y="501"/>
                  </a:lnTo>
                  <a:lnTo>
                    <a:pt x="37524" y="501"/>
                  </a:lnTo>
                  <a:lnTo>
                    <a:pt x="37130" y="1455"/>
                  </a:lnTo>
                  <a:lnTo>
                    <a:pt x="37130" y="501"/>
                  </a:lnTo>
                  <a:close/>
                  <a:moveTo>
                    <a:pt x="39430" y="501"/>
                  </a:moveTo>
                  <a:lnTo>
                    <a:pt x="39430" y="1692"/>
                  </a:lnTo>
                  <a:lnTo>
                    <a:pt x="39565" y="1692"/>
                  </a:lnTo>
                  <a:lnTo>
                    <a:pt x="39565" y="658"/>
                  </a:lnTo>
                  <a:lnTo>
                    <a:pt x="40002" y="658"/>
                  </a:lnTo>
                  <a:lnTo>
                    <a:pt x="40002" y="1692"/>
                  </a:lnTo>
                  <a:lnTo>
                    <a:pt x="40137" y="1692"/>
                  </a:lnTo>
                  <a:lnTo>
                    <a:pt x="40137" y="501"/>
                  </a:lnTo>
                  <a:close/>
                  <a:moveTo>
                    <a:pt x="44004" y="501"/>
                  </a:moveTo>
                  <a:lnTo>
                    <a:pt x="44004" y="1692"/>
                  </a:lnTo>
                  <a:lnTo>
                    <a:pt x="44139" y="1692"/>
                  </a:lnTo>
                  <a:lnTo>
                    <a:pt x="44139" y="1143"/>
                  </a:lnTo>
                  <a:lnTo>
                    <a:pt x="44576" y="1143"/>
                  </a:lnTo>
                  <a:lnTo>
                    <a:pt x="44576" y="1692"/>
                  </a:lnTo>
                  <a:lnTo>
                    <a:pt x="44711" y="1692"/>
                  </a:lnTo>
                  <a:lnTo>
                    <a:pt x="44711" y="501"/>
                  </a:lnTo>
                  <a:lnTo>
                    <a:pt x="44576" y="501"/>
                  </a:lnTo>
                  <a:lnTo>
                    <a:pt x="44576" y="987"/>
                  </a:lnTo>
                  <a:lnTo>
                    <a:pt x="44139" y="987"/>
                  </a:lnTo>
                  <a:lnTo>
                    <a:pt x="44139" y="501"/>
                  </a:lnTo>
                  <a:close/>
                  <a:moveTo>
                    <a:pt x="44892" y="501"/>
                  </a:moveTo>
                  <a:lnTo>
                    <a:pt x="44892" y="658"/>
                  </a:lnTo>
                  <a:lnTo>
                    <a:pt x="45219" y="658"/>
                  </a:lnTo>
                  <a:lnTo>
                    <a:pt x="45219" y="1692"/>
                  </a:lnTo>
                  <a:lnTo>
                    <a:pt x="45351" y="1692"/>
                  </a:lnTo>
                  <a:lnTo>
                    <a:pt x="45351" y="658"/>
                  </a:lnTo>
                  <a:lnTo>
                    <a:pt x="45678" y="658"/>
                  </a:lnTo>
                  <a:lnTo>
                    <a:pt x="45678" y="501"/>
                  </a:lnTo>
                  <a:close/>
                  <a:moveTo>
                    <a:pt x="47797" y="501"/>
                  </a:moveTo>
                  <a:lnTo>
                    <a:pt x="47797" y="1692"/>
                  </a:lnTo>
                  <a:lnTo>
                    <a:pt x="47969" y="1692"/>
                  </a:lnTo>
                  <a:lnTo>
                    <a:pt x="48365" y="736"/>
                  </a:lnTo>
                  <a:lnTo>
                    <a:pt x="48365" y="1692"/>
                  </a:lnTo>
                  <a:lnTo>
                    <a:pt x="48499" y="1692"/>
                  </a:lnTo>
                  <a:lnTo>
                    <a:pt x="48499" y="501"/>
                  </a:lnTo>
                  <a:lnTo>
                    <a:pt x="48325" y="501"/>
                  </a:lnTo>
                  <a:lnTo>
                    <a:pt x="47931" y="1455"/>
                  </a:lnTo>
                  <a:lnTo>
                    <a:pt x="47931" y="501"/>
                  </a:lnTo>
                  <a:close/>
                  <a:moveTo>
                    <a:pt x="48771" y="501"/>
                  </a:moveTo>
                  <a:lnTo>
                    <a:pt x="48771" y="1692"/>
                  </a:lnTo>
                  <a:lnTo>
                    <a:pt x="48943" y="1692"/>
                  </a:lnTo>
                  <a:lnTo>
                    <a:pt x="49339" y="736"/>
                  </a:lnTo>
                  <a:lnTo>
                    <a:pt x="49339" y="1692"/>
                  </a:lnTo>
                  <a:lnTo>
                    <a:pt x="49473" y="1692"/>
                  </a:lnTo>
                  <a:lnTo>
                    <a:pt x="49473" y="501"/>
                  </a:lnTo>
                  <a:lnTo>
                    <a:pt x="49299" y="501"/>
                  </a:lnTo>
                  <a:lnTo>
                    <a:pt x="48905" y="1455"/>
                  </a:lnTo>
                  <a:lnTo>
                    <a:pt x="48905" y="501"/>
                  </a:lnTo>
                  <a:close/>
                  <a:moveTo>
                    <a:pt x="1439" y="473"/>
                  </a:moveTo>
                  <a:cubicBezTo>
                    <a:pt x="1311" y="473"/>
                    <a:pt x="1211" y="528"/>
                    <a:pt x="1137" y="640"/>
                  </a:cubicBezTo>
                  <a:cubicBezTo>
                    <a:pt x="1064" y="751"/>
                    <a:pt x="1027" y="904"/>
                    <a:pt x="1027" y="1098"/>
                  </a:cubicBezTo>
                  <a:cubicBezTo>
                    <a:pt x="1027" y="1289"/>
                    <a:pt x="1064" y="1441"/>
                    <a:pt x="1136" y="1554"/>
                  </a:cubicBezTo>
                  <a:cubicBezTo>
                    <a:pt x="1209" y="1666"/>
                    <a:pt x="1307" y="1723"/>
                    <a:pt x="1430" y="1723"/>
                  </a:cubicBezTo>
                  <a:cubicBezTo>
                    <a:pt x="1476" y="1723"/>
                    <a:pt x="1519" y="1716"/>
                    <a:pt x="1559" y="1704"/>
                  </a:cubicBezTo>
                  <a:cubicBezTo>
                    <a:pt x="1599" y="1691"/>
                    <a:pt x="1638" y="1672"/>
                    <a:pt x="1676" y="1646"/>
                  </a:cubicBezTo>
                  <a:lnTo>
                    <a:pt x="1676" y="1465"/>
                  </a:lnTo>
                  <a:cubicBezTo>
                    <a:pt x="1638" y="1496"/>
                    <a:pt x="1599" y="1519"/>
                    <a:pt x="1561" y="1534"/>
                  </a:cubicBezTo>
                  <a:cubicBezTo>
                    <a:pt x="1523" y="1549"/>
                    <a:pt x="1484" y="1557"/>
                    <a:pt x="1445" y="1557"/>
                  </a:cubicBezTo>
                  <a:cubicBezTo>
                    <a:pt x="1358" y="1557"/>
                    <a:pt x="1290" y="1517"/>
                    <a:pt x="1242" y="1436"/>
                  </a:cubicBezTo>
                  <a:cubicBezTo>
                    <a:pt x="1193" y="1356"/>
                    <a:pt x="1169" y="1243"/>
                    <a:pt x="1169" y="1098"/>
                  </a:cubicBezTo>
                  <a:cubicBezTo>
                    <a:pt x="1169" y="952"/>
                    <a:pt x="1193" y="840"/>
                    <a:pt x="1242" y="759"/>
                  </a:cubicBezTo>
                  <a:cubicBezTo>
                    <a:pt x="1290" y="679"/>
                    <a:pt x="1358" y="638"/>
                    <a:pt x="1445" y="638"/>
                  </a:cubicBezTo>
                  <a:cubicBezTo>
                    <a:pt x="1484" y="638"/>
                    <a:pt x="1523" y="646"/>
                    <a:pt x="1561" y="661"/>
                  </a:cubicBezTo>
                  <a:cubicBezTo>
                    <a:pt x="1599" y="677"/>
                    <a:pt x="1638" y="699"/>
                    <a:pt x="1676" y="730"/>
                  </a:cubicBezTo>
                  <a:lnTo>
                    <a:pt x="1676" y="547"/>
                  </a:lnTo>
                  <a:cubicBezTo>
                    <a:pt x="1639" y="522"/>
                    <a:pt x="1600" y="504"/>
                    <a:pt x="1561" y="491"/>
                  </a:cubicBezTo>
                  <a:cubicBezTo>
                    <a:pt x="1521" y="479"/>
                    <a:pt x="1481" y="473"/>
                    <a:pt x="1439" y="473"/>
                  </a:cubicBezTo>
                  <a:close/>
                  <a:moveTo>
                    <a:pt x="3547" y="473"/>
                  </a:moveTo>
                  <a:cubicBezTo>
                    <a:pt x="3503" y="473"/>
                    <a:pt x="3458" y="480"/>
                    <a:pt x="3412" y="493"/>
                  </a:cubicBezTo>
                  <a:cubicBezTo>
                    <a:pt x="3366" y="507"/>
                    <a:pt x="3318" y="528"/>
                    <a:pt x="3268" y="556"/>
                  </a:cubicBezTo>
                  <a:lnTo>
                    <a:pt x="3268" y="736"/>
                  </a:lnTo>
                  <a:cubicBezTo>
                    <a:pt x="3309" y="704"/>
                    <a:pt x="3352" y="679"/>
                    <a:pt x="3397" y="663"/>
                  </a:cubicBezTo>
                  <a:cubicBezTo>
                    <a:pt x="3441" y="647"/>
                    <a:pt x="3487" y="638"/>
                    <a:pt x="3533" y="638"/>
                  </a:cubicBezTo>
                  <a:cubicBezTo>
                    <a:pt x="3607" y="638"/>
                    <a:pt x="3664" y="663"/>
                    <a:pt x="3705" y="712"/>
                  </a:cubicBezTo>
                  <a:cubicBezTo>
                    <a:pt x="3746" y="762"/>
                    <a:pt x="3766" y="831"/>
                    <a:pt x="3766" y="921"/>
                  </a:cubicBezTo>
                  <a:lnTo>
                    <a:pt x="3766" y="940"/>
                  </a:lnTo>
                  <a:lnTo>
                    <a:pt x="3577" y="940"/>
                  </a:lnTo>
                  <a:cubicBezTo>
                    <a:pt x="3455" y="940"/>
                    <a:pt x="3363" y="974"/>
                    <a:pt x="3301" y="1042"/>
                  </a:cubicBezTo>
                  <a:cubicBezTo>
                    <a:pt x="3239" y="1110"/>
                    <a:pt x="3208" y="1211"/>
                    <a:pt x="3208" y="1345"/>
                  </a:cubicBezTo>
                  <a:cubicBezTo>
                    <a:pt x="3208" y="1460"/>
                    <a:pt x="3233" y="1552"/>
                    <a:pt x="3283" y="1620"/>
                  </a:cubicBezTo>
                  <a:cubicBezTo>
                    <a:pt x="3332" y="1689"/>
                    <a:pt x="3399" y="1723"/>
                    <a:pt x="3483" y="1723"/>
                  </a:cubicBezTo>
                  <a:cubicBezTo>
                    <a:pt x="3549" y="1723"/>
                    <a:pt x="3605" y="1706"/>
                    <a:pt x="3651" y="1671"/>
                  </a:cubicBezTo>
                  <a:cubicBezTo>
                    <a:pt x="3697" y="1637"/>
                    <a:pt x="3735" y="1583"/>
                    <a:pt x="3766" y="1511"/>
                  </a:cubicBezTo>
                  <a:lnTo>
                    <a:pt x="3766" y="1692"/>
                  </a:lnTo>
                  <a:lnTo>
                    <a:pt x="3901" y="1692"/>
                  </a:lnTo>
                  <a:lnTo>
                    <a:pt x="3901" y="1013"/>
                  </a:lnTo>
                  <a:cubicBezTo>
                    <a:pt x="3901" y="831"/>
                    <a:pt x="3872" y="696"/>
                    <a:pt x="3813" y="607"/>
                  </a:cubicBezTo>
                  <a:cubicBezTo>
                    <a:pt x="3754" y="517"/>
                    <a:pt x="3666" y="473"/>
                    <a:pt x="3547" y="473"/>
                  </a:cubicBezTo>
                  <a:close/>
                  <a:moveTo>
                    <a:pt x="6369" y="473"/>
                  </a:moveTo>
                  <a:cubicBezTo>
                    <a:pt x="6246" y="473"/>
                    <a:pt x="6148" y="530"/>
                    <a:pt x="6076" y="644"/>
                  </a:cubicBezTo>
                  <a:cubicBezTo>
                    <a:pt x="6003" y="759"/>
                    <a:pt x="5967" y="913"/>
                    <a:pt x="5967" y="1108"/>
                  </a:cubicBezTo>
                  <a:cubicBezTo>
                    <a:pt x="5967" y="1297"/>
                    <a:pt x="6005" y="1446"/>
                    <a:pt x="6082" y="1557"/>
                  </a:cubicBezTo>
                  <a:cubicBezTo>
                    <a:pt x="6158" y="1667"/>
                    <a:pt x="6262" y="1723"/>
                    <a:pt x="6392" y="1723"/>
                  </a:cubicBezTo>
                  <a:cubicBezTo>
                    <a:pt x="6445" y="1723"/>
                    <a:pt x="6496" y="1715"/>
                    <a:pt x="6547" y="1699"/>
                  </a:cubicBezTo>
                  <a:cubicBezTo>
                    <a:pt x="6598" y="1684"/>
                    <a:pt x="6647" y="1661"/>
                    <a:pt x="6695" y="1631"/>
                  </a:cubicBezTo>
                  <a:lnTo>
                    <a:pt x="6695" y="1446"/>
                  </a:lnTo>
                  <a:cubicBezTo>
                    <a:pt x="6648" y="1483"/>
                    <a:pt x="6599" y="1511"/>
                    <a:pt x="6551" y="1529"/>
                  </a:cubicBezTo>
                  <a:cubicBezTo>
                    <a:pt x="6502" y="1548"/>
                    <a:pt x="6452" y="1557"/>
                    <a:pt x="6400" y="1557"/>
                  </a:cubicBezTo>
                  <a:cubicBezTo>
                    <a:pt x="6311" y="1557"/>
                    <a:pt x="6242" y="1522"/>
                    <a:pt x="6191" y="1451"/>
                  </a:cubicBezTo>
                  <a:cubicBezTo>
                    <a:pt x="6141" y="1381"/>
                    <a:pt x="6114" y="1278"/>
                    <a:pt x="6108" y="1143"/>
                  </a:cubicBezTo>
                  <a:lnTo>
                    <a:pt x="6727" y="1143"/>
                  </a:lnTo>
                  <a:lnTo>
                    <a:pt x="6727" y="1048"/>
                  </a:lnTo>
                  <a:cubicBezTo>
                    <a:pt x="6727" y="871"/>
                    <a:pt x="6695" y="730"/>
                    <a:pt x="6631" y="627"/>
                  </a:cubicBezTo>
                  <a:cubicBezTo>
                    <a:pt x="6566" y="524"/>
                    <a:pt x="6479" y="473"/>
                    <a:pt x="6369" y="473"/>
                  </a:cubicBezTo>
                  <a:close/>
                  <a:moveTo>
                    <a:pt x="7659" y="472"/>
                  </a:moveTo>
                  <a:cubicBezTo>
                    <a:pt x="7622" y="472"/>
                    <a:pt x="7583" y="476"/>
                    <a:pt x="7542" y="484"/>
                  </a:cubicBezTo>
                  <a:cubicBezTo>
                    <a:pt x="7500" y="493"/>
                    <a:pt x="7455" y="506"/>
                    <a:pt x="7408" y="523"/>
                  </a:cubicBezTo>
                  <a:lnTo>
                    <a:pt x="7408" y="700"/>
                  </a:lnTo>
                  <a:cubicBezTo>
                    <a:pt x="7455" y="680"/>
                    <a:pt x="7498" y="665"/>
                    <a:pt x="7538" y="655"/>
                  </a:cubicBezTo>
                  <a:cubicBezTo>
                    <a:pt x="7577" y="646"/>
                    <a:pt x="7614" y="642"/>
                    <a:pt x="7648" y="642"/>
                  </a:cubicBezTo>
                  <a:cubicBezTo>
                    <a:pt x="7706" y="642"/>
                    <a:pt x="7752" y="658"/>
                    <a:pt x="7786" y="691"/>
                  </a:cubicBezTo>
                  <a:cubicBezTo>
                    <a:pt x="7820" y="723"/>
                    <a:pt x="7837" y="762"/>
                    <a:pt x="7837" y="807"/>
                  </a:cubicBezTo>
                  <a:cubicBezTo>
                    <a:pt x="7837" y="857"/>
                    <a:pt x="7821" y="898"/>
                    <a:pt x="7788" y="929"/>
                  </a:cubicBezTo>
                  <a:cubicBezTo>
                    <a:pt x="7755" y="961"/>
                    <a:pt x="7710" y="976"/>
                    <a:pt x="7654" y="976"/>
                  </a:cubicBezTo>
                  <a:lnTo>
                    <a:pt x="7540" y="976"/>
                  </a:lnTo>
                  <a:lnTo>
                    <a:pt x="7540" y="1138"/>
                  </a:lnTo>
                  <a:lnTo>
                    <a:pt x="7648" y="1138"/>
                  </a:lnTo>
                  <a:cubicBezTo>
                    <a:pt x="7715" y="1138"/>
                    <a:pt x="7767" y="1157"/>
                    <a:pt x="7804" y="1195"/>
                  </a:cubicBezTo>
                  <a:cubicBezTo>
                    <a:pt x="7840" y="1233"/>
                    <a:pt x="7858" y="1283"/>
                    <a:pt x="7858" y="1345"/>
                  </a:cubicBezTo>
                  <a:cubicBezTo>
                    <a:pt x="7858" y="1409"/>
                    <a:pt x="7838" y="1461"/>
                    <a:pt x="7797" y="1501"/>
                  </a:cubicBezTo>
                  <a:cubicBezTo>
                    <a:pt x="7755" y="1540"/>
                    <a:pt x="7698" y="1560"/>
                    <a:pt x="7624" y="1560"/>
                  </a:cubicBezTo>
                  <a:cubicBezTo>
                    <a:pt x="7579" y="1560"/>
                    <a:pt x="7535" y="1554"/>
                    <a:pt x="7494" y="1540"/>
                  </a:cubicBezTo>
                  <a:cubicBezTo>
                    <a:pt x="7452" y="1527"/>
                    <a:pt x="7414" y="1508"/>
                    <a:pt x="7380" y="1481"/>
                  </a:cubicBezTo>
                  <a:lnTo>
                    <a:pt x="7380" y="1663"/>
                  </a:lnTo>
                  <a:cubicBezTo>
                    <a:pt x="7424" y="1683"/>
                    <a:pt x="7466" y="1698"/>
                    <a:pt x="7508" y="1708"/>
                  </a:cubicBezTo>
                  <a:cubicBezTo>
                    <a:pt x="7549" y="1718"/>
                    <a:pt x="7589" y="1723"/>
                    <a:pt x="7628" y="1723"/>
                  </a:cubicBezTo>
                  <a:cubicBezTo>
                    <a:pt x="7744" y="1723"/>
                    <a:pt x="7834" y="1690"/>
                    <a:pt x="7897" y="1626"/>
                  </a:cubicBezTo>
                  <a:cubicBezTo>
                    <a:pt x="7959" y="1561"/>
                    <a:pt x="7991" y="1468"/>
                    <a:pt x="7991" y="1345"/>
                  </a:cubicBezTo>
                  <a:cubicBezTo>
                    <a:pt x="7991" y="1269"/>
                    <a:pt x="7974" y="1205"/>
                    <a:pt x="7940" y="1153"/>
                  </a:cubicBezTo>
                  <a:cubicBezTo>
                    <a:pt x="7907" y="1101"/>
                    <a:pt x="7860" y="1067"/>
                    <a:pt x="7799" y="1050"/>
                  </a:cubicBezTo>
                  <a:cubicBezTo>
                    <a:pt x="7854" y="1033"/>
                    <a:pt x="7896" y="1001"/>
                    <a:pt x="7925" y="956"/>
                  </a:cubicBezTo>
                  <a:cubicBezTo>
                    <a:pt x="7954" y="910"/>
                    <a:pt x="7969" y="854"/>
                    <a:pt x="7969" y="788"/>
                  </a:cubicBezTo>
                  <a:cubicBezTo>
                    <a:pt x="7969" y="688"/>
                    <a:pt x="7941" y="611"/>
                    <a:pt x="7886" y="555"/>
                  </a:cubicBezTo>
                  <a:cubicBezTo>
                    <a:pt x="7831" y="499"/>
                    <a:pt x="7755" y="472"/>
                    <a:pt x="7659" y="472"/>
                  </a:cubicBezTo>
                  <a:close/>
                  <a:moveTo>
                    <a:pt x="11184" y="473"/>
                  </a:moveTo>
                  <a:cubicBezTo>
                    <a:pt x="11140" y="473"/>
                    <a:pt x="11095" y="480"/>
                    <a:pt x="11049" y="493"/>
                  </a:cubicBezTo>
                  <a:cubicBezTo>
                    <a:pt x="11003" y="507"/>
                    <a:pt x="10955" y="528"/>
                    <a:pt x="10905" y="556"/>
                  </a:cubicBezTo>
                  <a:lnTo>
                    <a:pt x="10905" y="736"/>
                  </a:lnTo>
                  <a:cubicBezTo>
                    <a:pt x="10946" y="704"/>
                    <a:pt x="10989" y="679"/>
                    <a:pt x="11034" y="663"/>
                  </a:cubicBezTo>
                  <a:cubicBezTo>
                    <a:pt x="11078" y="647"/>
                    <a:pt x="11124" y="638"/>
                    <a:pt x="11170" y="638"/>
                  </a:cubicBezTo>
                  <a:cubicBezTo>
                    <a:pt x="11244" y="638"/>
                    <a:pt x="11301" y="663"/>
                    <a:pt x="11342" y="712"/>
                  </a:cubicBezTo>
                  <a:cubicBezTo>
                    <a:pt x="11383" y="762"/>
                    <a:pt x="11403" y="831"/>
                    <a:pt x="11403" y="921"/>
                  </a:cubicBezTo>
                  <a:lnTo>
                    <a:pt x="11403" y="940"/>
                  </a:lnTo>
                  <a:lnTo>
                    <a:pt x="11214" y="940"/>
                  </a:lnTo>
                  <a:cubicBezTo>
                    <a:pt x="11092" y="940"/>
                    <a:pt x="11000" y="974"/>
                    <a:pt x="10938" y="1042"/>
                  </a:cubicBezTo>
                  <a:cubicBezTo>
                    <a:pt x="10876" y="1110"/>
                    <a:pt x="10845" y="1211"/>
                    <a:pt x="10845" y="1345"/>
                  </a:cubicBezTo>
                  <a:cubicBezTo>
                    <a:pt x="10845" y="1460"/>
                    <a:pt x="10870" y="1552"/>
                    <a:pt x="10920" y="1620"/>
                  </a:cubicBezTo>
                  <a:cubicBezTo>
                    <a:pt x="10969" y="1689"/>
                    <a:pt x="11036" y="1723"/>
                    <a:pt x="11120" y="1723"/>
                  </a:cubicBezTo>
                  <a:cubicBezTo>
                    <a:pt x="11186" y="1723"/>
                    <a:pt x="11242" y="1706"/>
                    <a:pt x="11288" y="1671"/>
                  </a:cubicBezTo>
                  <a:cubicBezTo>
                    <a:pt x="11334" y="1637"/>
                    <a:pt x="11372" y="1583"/>
                    <a:pt x="11403" y="1511"/>
                  </a:cubicBezTo>
                  <a:lnTo>
                    <a:pt x="11403" y="1692"/>
                  </a:lnTo>
                  <a:lnTo>
                    <a:pt x="11538" y="1692"/>
                  </a:lnTo>
                  <a:lnTo>
                    <a:pt x="11538" y="1013"/>
                  </a:lnTo>
                  <a:cubicBezTo>
                    <a:pt x="11538" y="831"/>
                    <a:pt x="11509" y="696"/>
                    <a:pt x="11450" y="607"/>
                  </a:cubicBezTo>
                  <a:cubicBezTo>
                    <a:pt x="11391" y="517"/>
                    <a:pt x="11303" y="473"/>
                    <a:pt x="11184" y="473"/>
                  </a:cubicBezTo>
                  <a:close/>
                  <a:moveTo>
                    <a:pt x="14951" y="472"/>
                  </a:moveTo>
                  <a:cubicBezTo>
                    <a:pt x="14914" y="472"/>
                    <a:pt x="14875" y="476"/>
                    <a:pt x="14834" y="484"/>
                  </a:cubicBezTo>
                  <a:cubicBezTo>
                    <a:pt x="14792" y="493"/>
                    <a:pt x="14747" y="506"/>
                    <a:pt x="14700" y="523"/>
                  </a:cubicBezTo>
                  <a:lnTo>
                    <a:pt x="14700" y="700"/>
                  </a:lnTo>
                  <a:cubicBezTo>
                    <a:pt x="14747" y="680"/>
                    <a:pt x="14790" y="665"/>
                    <a:pt x="14830" y="655"/>
                  </a:cubicBezTo>
                  <a:cubicBezTo>
                    <a:pt x="14869" y="646"/>
                    <a:pt x="14906" y="642"/>
                    <a:pt x="14940" y="642"/>
                  </a:cubicBezTo>
                  <a:cubicBezTo>
                    <a:pt x="14998" y="642"/>
                    <a:pt x="15044" y="658"/>
                    <a:pt x="15078" y="691"/>
                  </a:cubicBezTo>
                  <a:cubicBezTo>
                    <a:pt x="15112" y="723"/>
                    <a:pt x="15129" y="762"/>
                    <a:pt x="15129" y="807"/>
                  </a:cubicBezTo>
                  <a:cubicBezTo>
                    <a:pt x="15129" y="857"/>
                    <a:pt x="15113" y="898"/>
                    <a:pt x="15080" y="929"/>
                  </a:cubicBezTo>
                  <a:cubicBezTo>
                    <a:pt x="15047" y="961"/>
                    <a:pt x="15002" y="976"/>
                    <a:pt x="14946" y="976"/>
                  </a:cubicBezTo>
                  <a:lnTo>
                    <a:pt x="14832" y="976"/>
                  </a:lnTo>
                  <a:lnTo>
                    <a:pt x="14832" y="1138"/>
                  </a:lnTo>
                  <a:lnTo>
                    <a:pt x="14940" y="1138"/>
                  </a:lnTo>
                  <a:cubicBezTo>
                    <a:pt x="15007" y="1138"/>
                    <a:pt x="15059" y="1157"/>
                    <a:pt x="15096" y="1195"/>
                  </a:cubicBezTo>
                  <a:cubicBezTo>
                    <a:pt x="15132" y="1233"/>
                    <a:pt x="15150" y="1283"/>
                    <a:pt x="15150" y="1345"/>
                  </a:cubicBezTo>
                  <a:cubicBezTo>
                    <a:pt x="15150" y="1409"/>
                    <a:pt x="15130" y="1461"/>
                    <a:pt x="15089" y="1501"/>
                  </a:cubicBezTo>
                  <a:cubicBezTo>
                    <a:pt x="15047" y="1540"/>
                    <a:pt x="14990" y="1560"/>
                    <a:pt x="14916" y="1560"/>
                  </a:cubicBezTo>
                  <a:cubicBezTo>
                    <a:pt x="14871" y="1560"/>
                    <a:pt x="14827" y="1554"/>
                    <a:pt x="14786" y="1540"/>
                  </a:cubicBezTo>
                  <a:cubicBezTo>
                    <a:pt x="14744" y="1527"/>
                    <a:pt x="14706" y="1508"/>
                    <a:pt x="14672" y="1481"/>
                  </a:cubicBezTo>
                  <a:lnTo>
                    <a:pt x="14672" y="1663"/>
                  </a:lnTo>
                  <a:cubicBezTo>
                    <a:pt x="14716" y="1683"/>
                    <a:pt x="14758" y="1698"/>
                    <a:pt x="14800" y="1708"/>
                  </a:cubicBezTo>
                  <a:cubicBezTo>
                    <a:pt x="14841" y="1718"/>
                    <a:pt x="14881" y="1723"/>
                    <a:pt x="14920" y="1723"/>
                  </a:cubicBezTo>
                  <a:cubicBezTo>
                    <a:pt x="15036" y="1723"/>
                    <a:pt x="15126" y="1690"/>
                    <a:pt x="15189" y="1626"/>
                  </a:cubicBezTo>
                  <a:cubicBezTo>
                    <a:pt x="15251" y="1561"/>
                    <a:pt x="15283" y="1468"/>
                    <a:pt x="15283" y="1345"/>
                  </a:cubicBezTo>
                  <a:cubicBezTo>
                    <a:pt x="15283" y="1269"/>
                    <a:pt x="15266" y="1205"/>
                    <a:pt x="15232" y="1153"/>
                  </a:cubicBezTo>
                  <a:cubicBezTo>
                    <a:pt x="15199" y="1101"/>
                    <a:pt x="15152" y="1067"/>
                    <a:pt x="15091" y="1050"/>
                  </a:cubicBezTo>
                  <a:cubicBezTo>
                    <a:pt x="15146" y="1033"/>
                    <a:pt x="15188" y="1001"/>
                    <a:pt x="15217" y="956"/>
                  </a:cubicBezTo>
                  <a:cubicBezTo>
                    <a:pt x="15246" y="910"/>
                    <a:pt x="15261" y="854"/>
                    <a:pt x="15261" y="788"/>
                  </a:cubicBezTo>
                  <a:cubicBezTo>
                    <a:pt x="15261" y="688"/>
                    <a:pt x="15233" y="611"/>
                    <a:pt x="15178" y="555"/>
                  </a:cubicBezTo>
                  <a:cubicBezTo>
                    <a:pt x="15123" y="499"/>
                    <a:pt x="15047" y="472"/>
                    <a:pt x="14951" y="472"/>
                  </a:cubicBezTo>
                  <a:close/>
                  <a:moveTo>
                    <a:pt x="15830" y="473"/>
                  </a:moveTo>
                  <a:cubicBezTo>
                    <a:pt x="15713" y="473"/>
                    <a:pt x="15621" y="528"/>
                    <a:pt x="15554" y="638"/>
                  </a:cubicBezTo>
                  <a:cubicBezTo>
                    <a:pt x="15487" y="749"/>
                    <a:pt x="15454" y="902"/>
                    <a:pt x="15454" y="1098"/>
                  </a:cubicBezTo>
                  <a:cubicBezTo>
                    <a:pt x="15454" y="1293"/>
                    <a:pt x="15487" y="1445"/>
                    <a:pt x="15554" y="1556"/>
                  </a:cubicBezTo>
                  <a:cubicBezTo>
                    <a:pt x="15621" y="1667"/>
                    <a:pt x="15713" y="1723"/>
                    <a:pt x="15830" y="1723"/>
                  </a:cubicBezTo>
                  <a:cubicBezTo>
                    <a:pt x="15947" y="1723"/>
                    <a:pt x="16039" y="1667"/>
                    <a:pt x="16106" y="1556"/>
                  </a:cubicBezTo>
                  <a:cubicBezTo>
                    <a:pt x="16173" y="1445"/>
                    <a:pt x="16207" y="1293"/>
                    <a:pt x="16207" y="1098"/>
                  </a:cubicBezTo>
                  <a:cubicBezTo>
                    <a:pt x="16207" y="902"/>
                    <a:pt x="16173" y="749"/>
                    <a:pt x="16106" y="638"/>
                  </a:cubicBezTo>
                  <a:cubicBezTo>
                    <a:pt x="16039" y="528"/>
                    <a:pt x="15947" y="473"/>
                    <a:pt x="15830" y="473"/>
                  </a:cubicBezTo>
                  <a:close/>
                  <a:moveTo>
                    <a:pt x="17032" y="1"/>
                  </a:moveTo>
                  <a:cubicBezTo>
                    <a:pt x="17006" y="13"/>
                    <a:pt x="16963" y="19"/>
                    <a:pt x="16903" y="20"/>
                  </a:cubicBezTo>
                  <a:cubicBezTo>
                    <a:pt x="16774" y="21"/>
                    <a:pt x="16672" y="50"/>
                    <a:pt x="16595" y="107"/>
                  </a:cubicBezTo>
                  <a:cubicBezTo>
                    <a:pt x="16518" y="164"/>
                    <a:pt x="16457" y="258"/>
                    <a:pt x="16413" y="389"/>
                  </a:cubicBezTo>
                  <a:cubicBezTo>
                    <a:pt x="16385" y="472"/>
                    <a:pt x="16370" y="571"/>
                    <a:pt x="16370" y="684"/>
                  </a:cubicBezTo>
                  <a:cubicBezTo>
                    <a:pt x="16370" y="713"/>
                    <a:pt x="16372" y="770"/>
                    <a:pt x="16374" y="854"/>
                  </a:cubicBezTo>
                  <a:lnTo>
                    <a:pt x="16378" y="1098"/>
                  </a:lnTo>
                  <a:cubicBezTo>
                    <a:pt x="16382" y="1299"/>
                    <a:pt x="16416" y="1453"/>
                    <a:pt x="16481" y="1561"/>
                  </a:cubicBezTo>
                  <a:cubicBezTo>
                    <a:pt x="16546" y="1669"/>
                    <a:pt x="16637" y="1723"/>
                    <a:pt x="16755" y="1723"/>
                  </a:cubicBezTo>
                  <a:cubicBezTo>
                    <a:pt x="16872" y="1723"/>
                    <a:pt x="16964" y="1667"/>
                    <a:pt x="17031" y="1556"/>
                  </a:cubicBezTo>
                  <a:cubicBezTo>
                    <a:pt x="17097" y="1445"/>
                    <a:pt x="17131" y="1293"/>
                    <a:pt x="17131" y="1098"/>
                  </a:cubicBezTo>
                  <a:cubicBezTo>
                    <a:pt x="17131" y="902"/>
                    <a:pt x="17097" y="749"/>
                    <a:pt x="17031" y="638"/>
                  </a:cubicBezTo>
                  <a:cubicBezTo>
                    <a:pt x="16964" y="528"/>
                    <a:pt x="16872" y="473"/>
                    <a:pt x="16755" y="473"/>
                  </a:cubicBezTo>
                  <a:cubicBezTo>
                    <a:pt x="16652" y="473"/>
                    <a:pt x="16569" y="515"/>
                    <a:pt x="16505" y="599"/>
                  </a:cubicBezTo>
                  <a:lnTo>
                    <a:pt x="16510" y="540"/>
                  </a:lnTo>
                  <a:cubicBezTo>
                    <a:pt x="16519" y="431"/>
                    <a:pt x="16573" y="336"/>
                    <a:pt x="16670" y="253"/>
                  </a:cubicBezTo>
                  <a:cubicBezTo>
                    <a:pt x="16707" y="221"/>
                    <a:pt x="16756" y="203"/>
                    <a:pt x="16818" y="196"/>
                  </a:cubicBezTo>
                  <a:lnTo>
                    <a:pt x="17001" y="178"/>
                  </a:lnTo>
                  <a:cubicBezTo>
                    <a:pt x="17023" y="177"/>
                    <a:pt x="17046" y="170"/>
                    <a:pt x="17069" y="156"/>
                  </a:cubicBezTo>
                  <a:lnTo>
                    <a:pt x="17032" y="1"/>
                  </a:lnTo>
                  <a:close/>
                  <a:moveTo>
                    <a:pt x="18594" y="473"/>
                  </a:moveTo>
                  <a:cubicBezTo>
                    <a:pt x="18550" y="473"/>
                    <a:pt x="18505" y="480"/>
                    <a:pt x="18459" y="493"/>
                  </a:cubicBezTo>
                  <a:cubicBezTo>
                    <a:pt x="18413" y="507"/>
                    <a:pt x="18365" y="528"/>
                    <a:pt x="18315" y="556"/>
                  </a:cubicBezTo>
                  <a:lnTo>
                    <a:pt x="18315" y="736"/>
                  </a:lnTo>
                  <a:cubicBezTo>
                    <a:pt x="18356" y="704"/>
                    <a:pt x="18399" y="679"/>
                    <a:pt x="18444" y="663"/>
                  </a:cubicBezTo>
                  <a:cubicBezTo>
                    <a:pt x="18488" y="647"/>
                    <a:pt x="18534" y="638"/>
                    <a:pt x="18580" y="638"/>
                  </a:cubicBezTo>
                  <a:cubicBezTo>
                    <a:pt x="18654" y="638"/>
                    <a:pt x="18711" y="663"/>
                    <a:pt x="18752" y="712"/>
                  </a:cubicBezTo>
                  <a:cubicBezTo>
                    <a:pt x="18793" y="762"/>
                    <a:pt x="18813" y="831"/>
                    <a:pt x="18813" y="921"/>
                  </a:cubicBezTo>
                  <a:lnTo>
                    <a:pt x="18813" y="940"/>
                  </a:lnTo>
                  <a:lnTo>
                    <a:pt x="18624" y="940"/>
                  </a:lnTo>
                  <a:cubicBezTo>
                    <a:pt x="18502" y="940"/>
                    <a:pt x="18410" y="974"/>
                    <a:pt x="18348" y="1042"/>
                  </a:cubicBezTo>
                  <a:cubicBezTo>
                    <a:pt x="18286" y="1110"/>
                    <a:pt x="18255" y="1211"/>
                    <a:pt x="18255" y="1345"/>
                  </a:cubicBezTo>
                  <a:cubicBezTo>
                    <a:pt x="18255" y="1460"/>
                    <a:pt x="18280" y="1552"/>
                    <a:pt x="18330" y="1620"/>
                  </a:cubicBezTo>
                  <a:cubicBezTo>
                    <a:pt x="18379" y="1689"/>
                    <a:pt x="18446" y="1723"/>
                    <a:pt x="18530" y="1723"/>
                  </a:cubicBezTo>
                  <a:cubicBezTo>
                    <a:pt x="18596" y="1723"/>
                    <a:pt x="18652" y="1706"/>
                    <a:pt x="18698" y="1671"/>
                  </a:cubicBezTo>
                  <a:cubicBezTo>
                    <a:pt x="18744" y="1637"/>
                    <a:pt x="18782" y="1583"/>
                    <a:pt x="18813" y="1511"/>
                  </a:cubicBezTo>
                  <a:lnTo>
                    <a:pt x="18813" y="1692"/>
                  </a:lnTo>
                  <a:lnTo>
                    <a:pt x="18948" y="1692"/>
                  </a:lnTo>
                  <a:lnTo>
                    <a:pt x="18948" y="1013"/>
                  </a:lnTo>
                  <a:cubicBezTo>
                    <a:pt x="18948" y="831"/>
                    <a:pt x="18919" y="696"/>
                    <a:pt x="18860" y="607"/>
                  </a:cubicBezTo>
                  <a:cubicBezTo>
                    <a:pt x="18801" y="517"/>
                    <a:pt x="18713" y="473"/>
                    <a:pt x="18594" y="473"/>
                  </a:cubicBezTo>
                  <a:close/>
                  <a:moveTo>
                    <a:pt x="20919" y="473"/>
                  </a:moveTo>
                  <a:cubicBezTo>
                    <a:pt x="20796" y="473"/>
                    <a:pt x="20698" y="530"/>
                    <a:pt x="20626" y="644"/>
                  </a:cubicBezTo>
                  <a:cubicBezTo>
                    <a:pt x="20553" y="759"/>
                    <a:pt x="20517" y="913"/>
                    <a:pt x="20517" y="1108"/>
                  </a:cubicBezTo>
                  <a:cubicBezTo>
                    <a:pt x="20517" y="1297"/>
                    <a:pt x="20555" y="1446"/>
                    <a:pt x="20632" y="1557"/>
                  </a:cubicBezTo>
                  <a:cubicBezTo>
                    <a:pt x="20708" y="1667"/>
                    <a:pt x="20812" y="1723"/>
                    <a:pt x="20942" y="1723"/>
                  </a:cubicBezTo>
                  <a:cubicBezTo>
                    <a:pt x="20995" y="1723"/>
                    <a:pt x="21046" y="1715"/>
                    <a:pt x="21097" y="1699"/>
                  </a:cubicBezTo>
                  <a:cubicBezTo>
                    <a:pt x="21148" y="1684"/>
                    <a:pt x="21197" y="1661"/>
                    <a:pt x="21245" y="1631"/>
                  </a:cubicBezTo>
                  <a:lnTo>
                    <a:pt x="21245" y="1446"/>
                  </a:lnTo>
                  <a:cubicBezTo>
                    <a:pt x="21198" y="1483"/>
                    <a:pt x="21149" y="1511"/>
                    <a:pt x="21101" y="1529"/>
                  </a:cubicBezTo>
                  <a:cubicBezTo>
                    <a:pt x="21052" y="1548"/>
                    <a:pt x="21002" y="1557"/>
                    <a:pt x="20950" y="1557"/>
                  </a:cubicBezTo>
                  <a:cubicBezTo>
                    <a:pt x="20861" y="1557"/>
                    <a:pt x="20792" y="1522"/>
                    <a:pt x="20741" y="1451"/>
                  </a:cubicBezTo>
                  <a:cubicBezTo>
                    <a:pt x="20691" y="1381"/>
                    <a:pt x="20664" y="1278"/>
                    <a:pt x="20658" y="1143"/>
                  </a:cubicBezTo>
                  <a:lnTo>
                    <a:pt x="21277" y="1143"/>
                  </a:lnTo>
                  <a:lnTo>
                    <a:pt x="21277" y="1048"/>
                  </a:lnTo>
                  <a:cubicBezTo>
                    <a:pt x="21277" y="871"/>
                    <a:pt x="21245" y="730"/>
                    <a:pt x="21181" y="627"/>
                  </a:cubicBezTo>
                  <a:cubicBezTo>
                    <a:pt x="21116" y="524"/>
                    <a:pt x="21029" y="473"/>
                    <a:pt x="20919" y="473"/>
                  </a:cubicBezTo>
                  <a:close/>
                  <a:moveTo>
                    <a:pt x="35385" y="473"/>
                  </a:moveTo>
                  <a:cubicBezTo>
                    <a:pt x="35262" y="473"/>
                    <a:pt x="35164" y="530"/>
                    <a:pt x="35092" y="644"/>
                  </a:cubicBezTo>
                  <a:cubicBezTo>
                    <a:pt x="35019" y="759"/>
                    <a:pt x="34983" y="913"/>
                    <a:pt x="34983" y="1108"/>
                  </a:cubicBezTo>
                  <a:cubicBezTo>
                    <a:pt x="34983" y="1297"/>
                    <a:pt x="35021" y="1446"/>
                    <a:pt x="35098" y="1557"/>
                  </a:cubicBezTo>
                  <a:cubicBezTo>
                    <a:pt x="35174" y="1667"/>
                    <a:pt x="35278" y="1723"/>
                    <a:pt x="35408" y="1723"/>
                  </a:cubicBezTo>
                  <a:cubicBezTo>
                    <a:pt x="35461" y="1723"/>
                    <a:pt x="35512" y="1715"/>
                    <a:pt x="35563" y="1699"/>
                  </a:cubicBezTo>
                  <a:cubicBezTo>
                    <a:pt x="35614" y="1684"/>
                    <a:pt x="35663" y="1661"/>
                    <a:pt x="35711" y="1631"/>
                  </a:cubicBezTo>
                  <a:lnTo>
                    <a:pt x="35711" y="1446"/>
                  </a:lnTo>
                  <a:cubicBezTo>
                    <a:pt x="35664" y="1483"/>
                    <a:pt x="35615" y="1511"/>
                    <a:pt x="35567" y="1529"/>
                  </a:cubicBezTo>
                  <a:cubicBezTo>
                    <a:pt x="35518" y="1548"/>
                    <a:pt x="35468" y="1557"/>
                    <a:pt x="35416" y="1557"/>
                  </a:cubicBezTo>
                  <a:cubicBezTo>
                    <a:pt x="35327" y="1557"/>
                    <a:pt x="35258" y="1522"/>
                    <a:pt x="35207" y="1451"/>
                  </a:cubicBezTo>
                  <a:cubicBezTo>
                    <a:pt x="35157" y="1381"/>
                    <a:pt x="35130" y="1278"/>
                    <a:pt x="35124" y="1143"/>
                  </a:cubicBezTo>
                  <a:lnTo>
                    <a:pt x="35743" y="1143"/>
                  </a:lnTo>
                  <a:lnTo>
                    <a:pt x="35743" y="1048"/>
                  </a:lnTo>
                  <a:cubicBezTo>
                    <a:pt x="35743" y="871"/>
                    <a:pt x="35711" y="730"/>
                    <a:pt x="35647" y="627"/>
                  </a:cubicBezTo>
                  <a:cubicBezTo>
                    <a:pt x="35582" y="524"/>
                    <a:pt x="35495" y="473"/>
                    <a:pt x="35385" y="473"/>
                  </a:cubicBezTo>
                  <a:close/>
                  <a:moveTo>
                    <a:pt x="38262" y="473"/>
                  </a:moveTo>
                  <a:cubicBezTo>
                    <a:pt x="38218" y="473"/>
                    <a:pt x="38173" y="480"/>
                    <a:pt x="38127" y="493"/>
                  </a:cubicBezTo>
                  <a:cubicBezTo>
                    <a:pt x="38081" y="507"/>
                    <a:pt x="38033" y="528"/>
                    <a:pt x="37983" y="556"/>
                  </a:cubicBezTo>
                  <a:lnTo>
                    <a:pt x="37983" y="736"/>
                  </a:lnTo>
                  <a:cubicBezTo>
                    <a:pt x="38024" y="704"/>
                    <a:pt x="38067" y="679"/>
                    <a:pt x="38112" y="663"/>
                  </a:cubicBezTo>
                  <a:cubicBezTo>
                    <a:pt x="38156" y="647"/>
                    <a:pt x="38202" y="638"/>
                    <a:pt x="38248" y="638"/>
                  </a:cubicBezTo>
                  <a:cubicBezTo>
                    <a:pt x="38322" y="638"/>
                    <a:pt x="38379" y="663"/>
                    <a:pt x="38420" y="712"/>
                  </a:cubicBezTo>
                  <a:cubicBezTo>
                    <a:pt x="38461" y="762"/>
                    <a:pt x="38481" y="831"/>
                    <a:pt x="38481" y="921"/>
                  </a:cubicBezTo>
                  <a:lnTo>
                    <a:pt x="38481" y="940"/>
                  </a:lnTo>
                  <a:lnTo>
                    <a:pt x="38292" y="940"/>
                  </a:lnTo>
                  <a:cubicBezTo>
                    <a:pt x="38170" y="940"/>
                    <a:pt x="38078" y="974"/>
                    <a:pt x="38016" y="1042"/>
                  </a:cubicBezTo>
                  <a:cubicBezTo>
                    <a:pt x="37954" y="1110"/>
                    <a:pt x="37923" y="1211"/>
                    <a:pt x="37923" y="1345"/>
                  </a:cubicBezTo>
                  <a:cubicBezTo>
                    <a:pt x="37923" y="1460"/>
                    <a:pt x="37948" y="1552"/>
                    <a:pt x="37998" y="1620"/>
                  </a:cubicBezTo>
                  <a:cubicBezTo>
                    <a:pt x="38047" y="1689"/>
                    <a:pt x="38114" y="1723"/>
                    <a:pt x="38198" y="1723"/>
                  </a:cubicBezTo>
                  <a:cubicBezTo>
                    <a:pt x="38264" y="1723"/>
                    <a:pt x="38320" y="1706"/>
                    <a:pt x="38366" y="1671"/>
                  </a:cubicBezTo>
                  <a:cubicBezTo>
                    <a:pt x="38412" y="1637"/>
                    <a:pt x="38450" y="1583"/>
                    <a:pt x="38481" y="1511"/>
                  </a:cubicBezTo>
                  <a:lnTo>
                    <a:pt x="38481" y="1692"/>
                  </a:lnTo>
                  <a:lnTo>
                    <a:pt x="38616" y="1692"/>
                  </a:lnTo>
                  <a:lnTo>
                    <a:pt x="38616" y="1013"/>
                  </a:lnTo>
                  <a:cubicBezTo>
                    <a:pt x="38616" y="831"/>
                    <a:pt x="38587" y="696"/>
                    <a:pt x="38528" y="607"/>
                  </a:cubicBezTo>
                  <a:cubicBezTo>
                    <a:pt x="38469" y="517"/>
                    <a:pt x="38381" y="473"/>
                    <a:pt x="38262" y="473"/>
                  </a:cubicBezTo>
                  <a:close/>
                  <a:moveTo>
                    <a:pt x="41711" y="473"/>
                  </a:moveTo>
                  <a:cubicBezTo>
                    <a:pt x="41588" y="473"/>
                    <a:pt x="41490" y="530"/>
                    <a:pt x="41418" y="644"/>
                  </a:cubicBezTo>
                  <a:cubicBezTo>
                    <a:pt x="41345" y="759"/>
                    <a:pt x="41309" y="913"/>
                    <a:pt x="41309" y="1108"/>
                  </a:cubicBezTo>
                  <a:cubicBezTo>
                    <a:pt x="41309" y="1297"/>
                    <a:pt x="41347" y="1446"/>
                    <a:pt x="41424" y="1557"/>
                  </a:cubicBezTo>
                  <a:cubicBezTo>
                    <a:pt x="41500" y="1667"/>
                    <a:pt x="41604" y="1723"/>
                    <a:pt x="41734" y="1723"/>
                  </a:cubicBezTo>
                  <a:cubicBezTo>
                    <a:pt x="41787" y="1723"/>
                    <a:pt x="41838" y="1715"/>
                    <a:pt x="41889" y="1699"/>
                  </a:cubicBezTo>
                  <a:cubicBezTo>
                    <a:pt x="41940" y="1684"/>
                    <a:pt x="41989" y="1661"/>
                    <a:pt x="42037" y="1631"/>
                  </a:cubicBezTo>
                  <a:lnTo>
                    <a:pt x="42037" y="1446"/>
                  </a:lnTo>
                  <a:cubicBezTo>
                    <a:pt x="41990" y="1483"/>
                    <a:pt x="41941" y="1511"/>
                    <a:pt x="41893" y="1529"/>
                  </a:cubicBezTo>
                  <a:cubicBezTo>
                    <a:pt x="41844" y="1548"/>
                    <a:pt x="41794" y="1557"/>
                    <a:pt x="41742" y="1557"/>
                  </a:cubicBezTo>
                  <a:cubicBezTo>
                    <a:pt x="41653" y="1557"/>
                    <a:pt x="41584" y="1522"/>
                    <a:pt x="41533" y="1451"/>
                  </a:cubicBezTo>
                  <a:cubicBezTo>
                    <a:pt x="41483" y="1381"/>
                    <a:pt x="41456" y="1278"/>
                    <a:pt x="41450" y="1143"/>
                  </a:cubicBezTo>
                  <a:lnTo>
                    <a:pt x="42069" y="1143"/>
                  </a:lnTo>
                  <a:lnTo>
                    <a:pt x="42069" y="1048"/>
                  </a:lnTo>
                  <a:cubicBezTo>
                    <a:pt x="42069" y="871"/>
                    <a:pt x="42037" y="730"/>
                    <a:pt x="41973" y="627"/>
                  </a:cubicBezTo>
                  <a:cubicBezTo>
                    <a:pt x="41908" y="524"/>
                    <a:pt x="41821" y="473"/>
                    <a:pt x="41711" y="473"/>
                  </a:cubicBezTo>
                  <a:close/>
                  <a:moveTo>
                    <a:pt x="42525" y="472"/>
                  </a:moveTo>
                  <a:cubicBezTo>
                    <a:pt x="42488" y="472"/>
                    <a:pt x="42449" y="476"/>
                    <a:pt x="42408" y="484"/>
                  </a:cubicBezTo>
                  <a:cubicBezTo>
                    <a:pt x="42366" y="493"/>
                    <a:pt x="42321" y="506"/>
                    <a:pt x="42274" y="523"/>
                  </a:cubicBezTo>
                  <a:lnTo>
                    <a:pt x="42274" y="700"/>
                  </a:lnTo>
                  <a:cubicBezTo>
                    <a:pt x="42321" y="680"/>
                    <a:pt x="42364" y="665"/>
                    <a:pt x="42404" y="655"/>
                  </a:cubicBezTo>
                  <a:cubicBezTo>
                    <a:pt x="42443" y="646"/>
                    <a:pt x="42480" y="642"/>
                    <a:pt x="42514" y="642"/>
                  </a:cubicBezTo>
                  <a:cubicBezTo>
                    <a:pt x="42572" y="642"/>
                    <a:pt x="42618" y="658"/>
                    <a:pt x="42652" y="691"/>
                  </a:cubicBezTo>
                  <a:cubicBezTo>
                    <a:pt x="42686" y="723"/>
                    <a:pt x="42703" y="762"/>
                    <a:pt x="42703" y="807"/>
                  </a:cubicBezTo>
                  <a:cubicBezTo>
                    <a:pt x="42703" y="857"/>
                    <a:pt x="42687" y="898"/>
                    <a:pt x="42654" y="929"/>
                  </a:cubicBezTo>
                  <a:cubicBezTo>
                    <a:pt x="42621" y="961"/>
                    <a:pt x="42576" y="976"/>
                    <a:pt x="42520" y="976"/>
                  </a:cubicBezTo>
                  <a:lnTo>
                    <a:pt x="42406" y="976"/>
                  </a:lnTo>
                  <a:lnTo>
                    <a:pt x="42406" y="1138"/>
                  </a:lnTo>
                  <a:lnTo>
                    <a:pt x="42514" y="1138"/>
                  </a:lnTo>
                  <a:cubicBezTo>
                    <a:pt x="42581" y="1138"/>
                    <a:pt x="42633" y="1157"/>
                    <a:pt x="42670" y="1195"/>
                  </a:cubicBezTo>
                  <a:cubicBezTo>
                    <a:pt x="42706" y="1233"/>
                    <a:pt x="42724" y="1283"/>
                    <a:pt x="42724" y="1345"/>
                  </a:cubicBezTo>
                  <a:cubicBezTo>
                    <a:pt x="42724" y="1409"/>
                    <a:pt x="42704" y="1461"/>
                    <a:pt x="42663" y="1501"/>
                  </a:cubicBezTo>
                  <a:cubicBezTo>
                    <a:pt x="42621" y="1540"/>
                    <a:pt x="42564" y="1560"/>
                    <a:pt x="42490" y="1560"/>
                  </a:cubicBezTo>
                  <a:cubicBezTo>
                    <a:pt x="42445" y="1560"/>
                    <a:pt x="42401" y="1554"/>
                    <a:pt x="42360" y="1540"/>
                  </a:cubicBezTo>
                  <a:cubicBezTo>
                    <a:pt x="42318" y="1527"/>
                    <a:pt x="42280" y="1508"/>
                    <a:pt x="42246" y="1481"/>
                  </a:cubicBezTo>
                  <a:lnTo>
                    <a:pt x="42246" y="1663"/>
                  </a:lnTo>
                  <a:cubicBezTo>
                    <a:pt x="42290" y="1683"/>
                    <a:pt x="42332" y="1698"/>
                    <a:pt x="42374" y="1708"/>
                  </a:cubicBezTo>
                  <a:cubicBezTo>
                    <a:pt x="42415" y="1718"/>
                    <a:pt x="42455" y="1723"/>
                    <a:pt x="42494" y="1723"/>
                  </a:cubicBezTo>
                  <a:cubicBezTo>
                    <a:pt x="42610" y="1723"/>
                    <a:pt x="42700" y="1690"/>
                    <a:pt x="42763" y="1626"/>
                  </a:cubicBezTo>
                  <a:cubicBezTo>
                    <a:pt x="42825" y="1561"/>
                    <a:pt x="42857" y="1468"/>
                    <a:pt x="42857" y="1345"/>
                  </a:cubicBezTo>
                  <a:cubicBezTo>
                    <a:pt x="42857" y="1269"/>
                    <a:pt x="42840" y="1205"/>
                    <a:pt x="42806" y="1153"/>
                  </a:cubicBezTo>
                  <a:cubicBezTo>
                    <a:pt x="42773" y="1101"/>
                    <a:pt x="42726" y="1067"/>
                    <a:pt x="42665" y="1050"/>
                  </a:cubicBezTo>
                  <a:cubicBezTo>
                    <a:pt x="42720" y="1033"/>
                    <a:pt x="42762" y="1001"/>
                    <a:pt x="42791" y="956"/>
                  </a:cubicBezTo>
                  <a:cubicBezTo>
                    <a:pt x="42820" y="910"/>
                    <a:pt x="42835" y="854"/>
                    <a:pt x="42835" y="788"/>
                  </a:cubicBezTo>
                  <a:cubicBezTo>
                    <a:pt x="42835" y="688"/>
                    <a:pt x="42807" y="611"/>
                    <a:pt x="42752" y="555"/>
                  </a:cubicBezTo>
                  <a:cubicBezTo>
                    <a:pt x="42697" y="499"/>
                    <a:pt x="42621" y="472"/>
                    <a:pt x="42525" y="472"/>
                  </a:cubicBezTo>
                  <a:close/>
                  <a:moveTo>
                    <a:pt x="43430" y="473"/>
                  </a:moveTo>
                  <a:cubicBezTo>
                    <a:pt x="43307" y="473"/>
                    <a:pt x="43209" y="530"/>
                    <a:pt x="43137" y="644"/>
                  </a:cubicBezTo>
                  <a:cubicBezTo>
                    <a:pt x="43064" y="759"/>
                    <a:pt x="43028" y="913"/>
                    <a:pt x="43028" y="1108"/>
                  </a:cubicBezTo>
                  <a:cubicBezTo>
                    <a:pt x="43028" y="1297"/>
                    <a:pt x="43066" y="1446"/>
                    <a:pt x="43143" y="1557"/>
                  </a:cubicBezTo>
                  <a:cubicBezTo>
                    <a:pt x="43219" y="1667"/>
                    <a:pt x="43323" y="1723"/>
                    <a:pt x="43453" y="1723"/>
                  </a:cubicBezTo>
                  <a:cubicBezTo>
                    <a:pt x="43506" y="1723"/>
                    <a:pt x="43557" y="1715"/>
                    <a:pt x="43608" y="1699"/>
                  </a:cubicBezTo>
                  <a:cubicBezTo>
                    <a:pt x="43659" y="1684"/>
                    <a:pt x="43708" y="1661"/>
                    <a:pt x="43756" y="1631"/>
                  </a:cubicBezTo>
                  <a:lnTo>
                    <a:pt x="43756" y="1446"/>
                  </a:lnTo>
                  <a:cubicBezTo>
                    <a:pt x="43709" y="1483"/>
                    <a:pt x="43660" y="1511"/>
                    <a:pt x="43612" y="1529"/>
                  </a:cubicBezTo>
                  <a:cubicBezTo>
                    <a:pt x="43563" y="1548"/>
                    <a:pt x="43513" y="1557"/>
                    <a:pt x="43461" y="1557"/>
                  </a:cubicBezTo>
                  <a:cubicBezTo>
                    <a:pt x="43372" y="1557"/>
                    <a:pt x="43302" y="1522"/>
                    <a:pt x="43252" y="1451"/>
                  </a:cubicBezTo>
                  <a:cubicBezTo>
                    <a:pt x="43202" y="1381"/>
                    <a:pt x="43175" y="1278"/>
                    <a:pt x="43169" y="1143"/>
                  </a:cubicBezTo>
                  <a:lnTo>
                    <a:pt x="43788" y="1143"/>
                  </a:lnTo>
                  <a:lnTo>
                    <a:pt x="43788" y="1048"/>
                  </a:lnTo>
                  <a:cubicBezTo>
                    <a:pt x="43788" y="871"/>
                    <a:pt x="43756" y="730"/>
                    <a:pt x="43692" y="627"/>
                  </a:cubicBezTo>
                  <a:cubicBezTo>
                    <a:pt x="43627" y="524"/>
                    <a:pt x="43540" y="473"/>
                    <a:pt x="43430" y="473"/>
                  </a:cubicBezTo>
                  <a:close/>
                  <a:moveTo>
                    <a:pt x="46150" y="473"/>
                  </a:moveTo>
                  <a:cubicBezTo>
                    <a:pt x="46106" y="473"/>
                    <a:pt x="46061" y="480"/>
                    <a:pt x="46015" y="493"/>
                  </a:cubicBezTo>
                  <a:cubicBezTo>
                    <a:pt x="45969" y="507"/>
                    <a:pt x="45921" y="528"/>
                    <a:pt x="45871" y="556"/>
                  </a:cubicBezTo>
                  <a:lnTo>
                    <a:pt x="45871" y="736"/>
                  </a:lnTo>
                  <a:cubicBezTo>
                    <a:pt x="45912" y="704"/>
                    <a:pt x="45955" y="679"/>
                    <a:pt x="46000" y="663"/>
                  </a:cubicBezTo>
                  <a:cubicBezTo>
                    <a:pt x="46044" y="647"/>
                    <a:pt x="46090" y="638"/>
                    <a:pt x="46136" y="638"/>
                  </a:cubicBezTo>
                  <a:cubicBezTo>
                    <a:pt x="46210" y="638"/>
                    <a:pt x="46267" y="663"/>
                    <a:pt x="46308" y="712"/>
                  </a:cubicBezTo>
                  <a:cubicBezTo>
                    <a:pt x="46349" y="762"/>
                    <a:pt x="46369" y="831"/>
                    <a:pt x="46369" y="921"/>
                  </a:cubicBezTo>
                  <a:lnTo>
                    <a:pt x="46369" y="940"/>
                  </a:lnTo>
                  <a:lnTo>
                    <a:pt x="46180" y="940"/>
                  </a:lnTo>
                  <a:cubicBezTo>
                    <a:pt x="46058" y="940"/>
                    <a:pt x="45966" y="974"/>
                    <a:pt x="45904" y="1042"/>
                  </a:cubicBezTo>
                  <a:cubicBezTo>
                    <a:pt x="45842" y="1110"/>
                    <a:pt x="45811" y="1211"/>
                    <a:pt x="45811" y="1345"/>
                  </a:cubicBezTo>
                  <a:cubicBezTo>
                    <a:pt x="45811" y="1460"/>
                    <a:pt x="45836" y="1552"/>
                    <a:pt x="45886" y="1620"/>
                  </a:cubicBezTo>
                  <a:cubicBezTo>
                    <a:pt x="45935" y="1689"/>
                    <a:pt x="46002" y="1723"/>
                    <a:pt x="46086" y="1723"/>
                  </a:cubicBezTo>
                  <a:cubicBezTo>
                    <a:pt x="46152" y="1723"/>
                    <a:pt x="46208" y="1706"/>
                    <a:pt x="46254" y="1671"/>
                  </a:cubicBezTo>
                  <a:cubicBezTo>
                    <a:pt x="46300" y="1637"/>
                    <a:pt x="46338" y="1583"/>
                    <a:pt x="46369" y="1511"/>
                  </a:cubicBezTo>
                  <a:lnTo>
                    <a:pt x="46369" y="1692"/>
                  </a:lnTo>
                  <a:lnTo>
                    <a:pt x="46504" y="1692"/>
                  </a:lnTo>
                  <a:lnTo>
                    <a:pt x="46504" y="1013"/>
                  </a:lnTo>
                  <a:cubicBezTo>
                    <a:pt x="46504" y="831"/>
                    <a:pt x="46475" y="696"/>
                    <a:pt x="46416" y="607"/>
                  </a:cubicBezTo>
                  <a:cubicBezTo>
                    <a:pt x="46357" y="517"/>
                    <a:pt x="46269" y="473"/>
                    <a:pt x="46150" y="473"/>
                  </a:cubicBezTo>
                  <a:close/>
                  <a:moveTo>
                    <a:pt x="24986" y="501"/>
                  </a:moveTo>
                  <a:lnTo>
                    <a:pt x="24986" y="727"/>
                  </a:lnTo>
                  <a:cubicBezTo>
                    <a:pt x="24986" y="1028"/>
                    <a:pt x="24962" y="1253"/>
                    <a:pt x="24914" y="1403"/>
                  </a:cubicBezTo>
                  <a:cubicBezTo>
                    <a:pt x="24895" y="1463"/>
                    <a:pt x="24863" y="1507"/>
                    <a:pt x="24818" y="1536"/>
                  </a:cubicBezTo>
                  <a:lnTo>
                    <a:pt x="24768" y="1536"/>
                  </a:lnTo>
                  <a:lnTo>
                    <a:pt x="24768" y="1993"/>
                  </a:lnTo>
                  <a:lnTo>
                    <a:pt x="24875" y="1993"/>
                  </a:lnTo>
                  <a:lnTo>
                    <a:pt x="24875" y="1692"/>
                  </a:lnTo>
                  <a:lnTo>
                    <a:pt x="25540" y="1692"/>
                  </a:lnTo>
                  <a:lnTo>
                    <a:pt x="25540" y="1993"/>
                  </a:lnTo>
                  <a:lnTo>
                    <a:pt x="25648" y="1993"/>
                  </a:lnTo>
                  <a:lnTo>
                    <a:pt x="25648" y="1536"/>
                  </a:lnTo>
                  <a:lnTo>
                    <a:pt x="25540" y="1536"/>
                  </a:lnTo>
                  <a:lnTo>
                    <a:pt x="25540" y="501"/>
                  </a:lnTo>
                  <a:close/>
                  <a:moveTo>
                    <a:pt x="36119" y="501"/>
                  </a:moveTo>
                  <a:lnTo>
                    <a:pt x="36119" y="727"/>
                  </a:lnTo>
                  <a:cubicBezTo>
                    <a:pt x="36119" y="1028"/>
                    <a:pt x="36095" y="1253"/>
                    <a:pt x="36047" y="1403"/>
                  </a:cubicBezTo>
                  <a:cubicBezTo>
                    <a:pt x="36028" y="1463"/>
                    <a:pt x="35996" y="1507"/>
                    <a:pt x="35951" y="1536"/>
                  </a:cubicBezTo>
                  <a:lnTo>
                    <a:pt x="35901" y="1536"/>
                  </a:lnTo>
                  <a:lnTo>
                    <a:pt x="35901" y="1993"/>
                  </a:lnTo>
                  <a:lnTo>
                    <a:pt x="36008" y="1993"/>
                  </a:lnTo>
                  <a:lnTo>
                    <a:pt x="36008" y="1692"/>
                  </a:lnTo>
                  <a:lnTo>
                    <a:pt x="36673" y="1692"/>
                  </a:lnTo>
                  <a:lnTo>
                    <a:pt x="36673" y="1993"/>
                  </a:lnTo>
                  <a:lnTo>
                    <a:pt x="36781" y="1993"/>
                  </a:lnTo>
                  <a:lnTo>
                    <a:pt x="36781" y="1536"/>
                  </a:lnTo>
                  <a:lnTo>
                    <a:pt x="36673" y="1536"/>
                  </a:lnTo>
                  <a:lnTo>
                    <a:pt x="36673" y="501"/>
                  </a:lnTo>
                  <a:close/>
                  <a:moveTo>
                    <a:pt x="46777" y="501"/>
                  </a:moveTo>
                  <a:lnTo>
                    <a:pt x="46777" y="1692"/>
                  </a:lnTo>
                  <a:lnTo>
                    <a:pt x="47484" y="1692"/>
                  </a:lnTo>
                  <a:lnTo>
                    <a:pt x="47484" y="1993"/>
                  </a:lnTo>
                  <a:lnTo>
                    <a:pt x="47592" y="1993"/>
                  </a:lnTo>
                  <a:lnTo>
                    <a:pt x="47592" y="1536"/>
                  </a:lnTo>
                  <a:lnTo>
                    <a:pt x="47484" y="1536"/>
                  </a:lnTo>
                  <a:lnTo>
                    <a:pt x="47484" y="501"/>
                  </a:lnTo>
                  <a:lnTo>
                    <a:pt x="47349" y="501"/>
                  </a:lnTo>
                  <a:lnTo>
                    <a:pt x="47349" y="1536"/>
                  </a:lnTo>
                  <a:lnTo>
                    <a:pt x="46912" y="1536"/>
                  </a:lnTo>
                  <a:lnTo>
                    <a:pt x="46912" y="501"/>
                  </a:lnTo>
                  <a:close/>
                  <a:moveTo>
                    <a:pt x="9008" y="501"/>
                  </a:moveTo>
                  <a:lnTo>
                    <a:pt x="9340" y="1673"/>
                  </a:lnTo>
                  <a:lnTo>
                    <a:pt x="9316" y="1762"/>
                  </a:lnTo>
                  <a:cubicBezTo>
                    <a:pt x="9291" y="1857"/>
                    <a:pt x="9268" y="1917"/>
                    <a:pt x="9247" y="1943"/>
                  </a:cubicBezTo>
                  <a:cubicBezTo>
                    <a:pt x="9227" y="1968"/>
                    <a:pt x="9198" y="1981"/>
                    <a:pt x="9161" y="1981"/>
                  </a:cubicBezTo>
                  <a:lnTo>
                    <a:pt x="9082" y="1981"/>
                  </a:lnTo>
                  <a:lnTo>
                    <a:pt x="9082" y="2145"/>
                  </a:lnTo>
                  <a:lnTo>
                    <a:pt x="9190" y="2145"/>
                  </a:lnTo>
                  <a:cubicBezTo>
                    <a:pt x="9250" y="2145"/>
                    <a:pt x="9298" y="2123"/>
                    <a:pt x="9335" y="2080"/>
                  </a:cubicBezTo>
                  <a:cubicBezTo>
                    <a:pt x="9371" y="2037"/>
                    <a:pt x="9408" y="1944"/>
                    <a:pt x="9446" y="1802"/>
                  </a:cubicBezTo>
                  <a:lnTo>
                    <a:pt x="9806" y="501"/>
                  </a:lnTo>
                  <a:lnTo>
                    <a:pt x="9663" y="501"/>
                  </a:lnTo>
                  <a:lnTo>
                    <a:pt x="9407" y="1432"/>
                  </a:lnTo>
                  <a:lnTo>
                    <a:pt x="9151" y="501"/>
                  </a:lnTo>
                  <a:close/>
                  <a:moveTo>
                    <a:pt x="17747" y="473"/>
                  </a:moveTo>
                  <a:cubicBezTo>
                    <a:pt x="17687" y="473"/>
                    <a:pt x="17635" y="490"/>
                    <a:pt x="17592" y="524"/>
                  </a:cubicBezTo>
                  <a:cubicBezTo>
                    <a:pt x="17549" y="559"/>
                    <a:pt x="17513" y="611"/>
                    <a:pt x="17485" y="682"/>
                  </a:cubicBezTo>
                  <a:lnTo>
                    <a:pt x="17485" y="501"/>
                  </a:lnTo>
                  <a:lnTo>
                    <a:pt x="17350" y="501"/>
                  </a:lnTo>
                  <a:lnTo>
                    <a:pt x="17350" y="2145"/>
                  </a:lnTo>
                  <a:lnTo>
                    <a:pt x="17485" y="2145"/>
                  </a:lnTo>
                  <a:lnTo>
                    <a:pt x="17485" y="1513"/>
                  </a:lnTo>
                  <a:cubicBezTo>
                    <a:pt x="17513" y="1584"/>
                    <a:pt x="17549" y="1637"/>
                    <a:pt x="17592" y="1671"/>
                  </a:cubicBezTo>
                  <a:cubicBezTo>
                    <a:pt x="17635" y="1706"/>
                    <a:pt x="17687" y="1723"/>
                    <a:pt x="17747" y="1723"/>
                  </a:cubicBezTo>
                  <a:cubicBezTo>
                    <a:pt x="17847" y="1723"/>
                    <a:pt x="17927" y="1665"/>
                    <a:pt x="17990" y="1550"/>
                  </a:cubicBezTo>
                  <a:cubicBezTo>
                    <a:pt x="18052" y="1436"/>
                    <a:pt x="18083" y="1285"/>
                    <a:pt x="18083" y="1098"/>
                  </a:cubicBezTo>
                  <a:cubicBezTo>
                    <a:pt x="18083" y="911"/>
                    <a:pt x="18052" y="760"/>
                    <a:pt x="17990" y="645"/>
                  </a:cubicBezTo>
                  <a:cubicBezTo>
                    <a:pt x="17927" y="530"/>
                    <a:pt x="17847" y="473"/>
                    <a:pt x="17747" y="473"/>
                  </a:cubicBezTo>
                  <a:close/>
                  <a:moveTo>
                    <a:pt x="29238" y="501"/>
                  </a:moveTo>
                  <a:lnTo>
                    <a:pt x="29570" y="1673"/>
                  </a:lnTo>
                  <a:lnTo>
                    <a:pt x="29546" y="1762"/>
                  </a:lnTo>
                  <a:cubicBezTo>
                    <a:pt x="29521" y="1857"/>
                    <a:pt x="29498" y="1917"/>
                    <a:pt x="29477" y="1943"/>
                  </a:cubicBezTo>
                  <a:cubicBezTo>
                    <a:pt x="29457" y="1968"/>
                    <a:pt x="29428" y="1981"/>
                    <a:pt x="29391" y="1981"/>
                  </a:cubicBezTo>
                  <a:lnTo>
                    <a:pt x="29312" y="1981"/>
                  </a:lnTo>
                  <a:lnTo>
                    <a:pt x="29312" y="2145"/>
                  </a:lnTo>
                  <a:lnTo>
                    <a:pt x="29420" y="2145"/>
                  </a:lnTo>
                  <a:cubicBezTo>
                    <a:pt x="29480" y="2145"/>
                    <a:pt x="29528" y="2123"/>
                    <a:pt x="29565" y="2080"/>
                  </a:cubicBezTo>
                  <a:cubicBezTo>
                    <a:pt x="29601" y="2037"/>
                    <a:pt x="29638" y="1944"/>
                    <a:pt x="29676" y="1802"/>
                  </a:cubicBezTo>
                  <a:lnTo>
                    <a:pt x="30036" y="501"/>
                  </a:lnTo>
                  <a:lnTo>
                    <a:pt x="29893" y="501"/>
                  </a:lnTo>
                  <a:lnTo>
                    <a:pt x="29637" y="1432"/>
                  </a:lnTo>
                  <a:lnTo>
                    <a:pt x="29381" y="501"/>
                  </a:lnTo>
                  <a:close/>
                  <a:moveTo>
                    <a:pt x="40808" y="473"/>
                  </a:moveTo>
                  <a:cubicBezTo>
                    <a:pt x="40748" y="473"/>
                    <a:pt x="40696" y="490"/>
                    <a:pt x="40653" y="524"/>
                  </a:cubicBezTo>
                  <a:cubicBezTo>
                    <a:pt x="40610" y="559"/>
                    <a:pt x="40574" y="611"/>
                    <a:pt x="40546" y="682"/>
                  </a:cubicBezTo>
                  <a:lnTo>
                    <a:pt x="40546" y="501"/>
                  </a:lnTo>
                  <a:lnTo>
                    <a:pt x="40411" y="501"/>
                  </a:lnTo>
                  <a:lnTo>
                    <a:pt x="40411" y="2145"/>
                  </a:lnTo>
                  <a:lnTo>
                    <a:pt x="40546" y="2145"/>
                  </a:lnTo>
                  <a:lnTo>
                    <a:pt x="40546" y="1513"/>
                  </a:lnTo>
                  <a:cubicBezTo>
                    <a:pt x="40574" y="1584"/>
                    <a:pt x="40610" y="1637"/>
                    <a:pt x="40653" y="1671"/>
                  </a:cubicBezTo>
                  <a:cubicBezTo>
                    <a:pt x="40696" y="1706"/>
                    <a:pt x="40748" y="1723"/>
                    <a:pt x="40808" y="1723"/>
                  </a:cubicBezTo>
                  <a:cubicBezTo>
                    <a:pt x="40908" y="1723"/>
                    <a:pt x="40988" y="1665"/>
                    <a:pt x="41051" y="1550"/>
                  </a:cubicBezTo>
                  <a:cubicBezTo>
                    <a:pt x="41113" y="1436"/>
                    <a:pt x="41144" y="1285"/>
                    <a:pt x="41144" y="1098"/>
                  </a:cubicBezTo>
                  <a:cubicBezTo>
                    <a:pt x="41144" y="911"/>
                    <a:pt x="41113" y="760"/>
                    <a:pt x="41051" y="645"/>
                  </a:cubicBezTo>
                  <a:cubicBezTo>
                    <a:pt x="40988" y="530"/>
                    <a:pt x="40908" y="473"/>
                    <a:pt x="40808" y="4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1100275" y="902425"/>
              <a:ext cx="320375" cy="51025"/>
            </a:xfrm>
            <a:custGeom>
              <a:rect b="b" l="l" r="r" t="t"/>
              <a:pathLst>
                <a:path extrusionOk="0" h="2041" w="12815">
                  <a:moveTo>
                    <a:pt x="1392" y="553"/>
                  </a:moveTo>
                  <a:cubicBezTo>
                    <a:pt x="1443" y="553"/>
                    <a:pt x="1485" y="567"/>
                    <a:pt x="1517" y="595"/>
                  </a:cubicBezTo>
                  <a:cubicBezTo>
                    <a:pt x="1549" y="623"/>
                    <a:pt x="1565" y="664"/>
                    <a:pt x="1565" y="716"/>
                  </a:cubicBezTo>
                  <a:cubicBezTo>
                    <a:pt x="1565" y="768"/>
                    <a:pt x="1549" y="809"/>
                    <a:pt x="1517" y="839"/>
                  </a:cubicBezTo>
                  <a:cubicBezTo>
                    <a:pt x="1485" y="868"/>
                    <a:pt x="1443" y="883"/>
                    <a:pt x="1392" y="883"/>
                  </a:cubicBezTo>
                  <a:lnTo>
                    <a:pt x="1215" y="883"/>
                  </a:lnTo>
                  <a:lnTo>
                    <a:pt x="1215" y="553"/>
                  </a:lnTo>
                  <a:close/>
                  <a:moveTo>
                    <a:pt x="4325" y="534"/>
                  </a:moveTo>
                  <a:cubicBezTo>
                    <a:pt x="4392" y="534"/>
                    <a:pt x="4445" y="566"/>
                    <a:pt x="4485" y="630"/>
                  </a:cubicBezTo>
                  <a:cubicBezTo>
                    <a:pt x="4526" y="694"/>
                    <a:pt x="4546" y="779"/>
                    <a:pt x="4547" y="886"/>
                  </a:cubicBezTo>
                  <a:lnTo>
                    <a:pt x="4067" y="887"/>
                  </a:lnTo>
                  <a:cubicBezTo>
                    <a:pt x="4074" y="775"/>
                    <a:pt x="4100" y="688"/>
                    <a:pt x="4145" y="627"/>
                  </a:cubicBezTo>
                  <a:cubicBezTo>
                    <a:pt x="4190" y="565"/>
                    <a:pt x="4250" y="534"/>
                    <a:pt x="4325" y="534"/>
                  </a:cubicBezTo>
                  <a:close/>
                  <a:moveTo>
                    <a:pt x="9549" y="534"/>
                  </a:moveTo>
                  <a:cubicBezTo>
                    <a:pt x="9616" y="534"/>
                    <a:pt x="9669" y="566"/>
                    <a:pt x="9709" y="630"/>
                  </a:cubicBezTo>
                  <a:cubicBezTo>
                    <a:pt x="9750" y="694"/>
                    <a:pt x="9770" y="779"/>
                    <a:pt x="9771" y="886"/>
                  </a:cubicBezTo>
                  <a:lnTo>
                    <a:pt x="9291" y="887"/>
                  </a:lnTo>
                  <a:cubicBezTo>
                    <a:pt x="9298" y="775"/>
                    <a:pt x="9324" y="688"/>
                    <a:pt x="9369" y="627"/>
                  </a:cubicBezTo>
                  <a:cubicBezTo>
                    <a:pt x="9414" y="565"/>
                    <a:pt x="9474" y="534"/>
                    <a:pt x="9549" y="534"/>
                  </a:cubicBezTo>
                  <a:close/>
                  <a:moveTo>
                    <a:pt x="1" y="904"/>
                  </a:moveTo>
                  <a:lnTo>
                    <a:pt x="1" y="1078"/>
                  </a:lnTo>
                  <a:lnTo>
                    <a:pt x="395" y="1078"/>
                  </a:lnTo>
                  <a:lnTo>
                    <a:pt x="395" y="904"/>
                  </a:lnTo>
                  <a:close/>
                  <a:moveTo>
                    <a:pt x="1407" y="1039"/>
                  </a:moveTo>
                  <a:cubicBezTo>
                    <a:pt x="1469" y="1039"/>
                    <a:pt x="1515" y="1056"/>
                    <a:pt x="1548" y="1089"/>
                  </a:cubicBezTo>
                  <a:cubicBezTo>
                    <a:pt x="1580" y="1122"/>
                    <a:pt x="1596" y="1171"/>
                    <a:pt x="1596" y="1235"/>
                  </a:cubicBezTo>
                  <a:cubicBezTo>
                    <a:pt x="1596" y="1299"/>
                    <a:pt x="1580" y="1347"/>
                    <a:pt x="1548" y="1381"/>
                  </a:cubicBezTo>
                  <a:cubicBezTo>
                    <a:pt x="1515" y="1415"/>
                    <a:pt x="1469" y="1431"/>
                    <a:pt x="1407" y="1431"/>
                  </a:cubicBezTo>
                  <a:lnTo>
                    <a:pt x="1215" y="1431"/>
                  </a:lnTo>
                  <a:lnTo>
                    <a:pt x="1215" y="1039"/>
                  </a:lnTo>
                  <a:close/>
                  <a:moveTo>
                    <a:pt x="3518" y="553"/>
                  </a:moveTo>
                  <a:lnTo>
                    <a:pt x="3518" y="1431"/>
                  </a:lnTo>
                  <a:lnTo>
                    <a:pt x="3127" y="1431"/>
                  </a:lnTo>
                  <a:lnTo>
                    <a:pt x="3148" y="1374"/>
                  </a:lnTo>
                  <a:cubicBezTo>
                    <a:pt x="3205" y="1218"/>
                    <a:pt x="3234" y="994"/>
                    <a:pt x="3234" y="702"/>
                  </a:cubicBezTo>
                  <a:lnTo>
                    <a:pt x="3234" y="553"/>
                  </a:lnTo>
                  <a:close/>
                  <a:moveTo>
                    <a:pt x="12227" y="1039"/>
                  </a:moveTo>
                  <a:cubicBezTo>
                    <a:pt x="12288" y="1039"/>
                    <a:pt x="12335" y="1056"/>
                    <a:pt x="12367" y="1089"/>
                  </a:cubicBezTo>
                  <a:cubicBezTo>
                    <a:pt x="12399" y="1122"/>
                    <a:pt x="12415" y="1171"/>
                    <a:pt x="12415" y="1235"/>
                  </a:cubicBezTo>
                  <a:cubicBezTo>
                    <a:pt x="12415" y="1299"/>
                    <a:pt x="12399" y="1347"/>
                    <a:pt x="12367" y="1381"/>
                  </a:cubicBezTo>
                  <a:cubicBezTo>
                    <a:pt x="12335" y="1415"/>
                    <a:pt x="12288" y="1431"/>
                    <a:pt x="12227" y="1431"/>
                  </a:cubicBezTo>
                  <a:lnTo>
                    <a:pt x="12035" y="1431"/>
                  </a:lnTo>
                  <a:lnTo>
                    <a:pt x="12035" y="1039"/>
                  </a:lnTo>
                  <a:close/>
                  <a:moveTo>
                    <a:pt x="5220" y="534"/>
                  </a:moveTo>
                  <a:cubicBezTo>
                    <a:pt x="5292" y="534"/>
                    <a:pt x="5349" y="576"/>
                    <a:pt x="5391" y="658"/>
                  </a:cubicBezTo>
                  <a:cubicBezTo>
                    <a:pt x="5433" y="741"/>
                    <a:pt x="5454" y="852"/>
                    <a:pt x="5454" y="993"/>
                  </a:cubicBezTo>
                  <a:cubicBezTo>
                    <a:pt x="5454" y="1135"/>
                    <a:pt x="5433" y="1247"/>
                    <a:pt x="5391" y="1329"/>
                  </a:cubicBezTo>
                  <a:cubicBezTo>
                    <a:pt x="5349" y="1412"/>
                    <a:pt x="5292" y="1453"/>
                    <a:pt x="5220" y="1453"/>
                  </a:cubicBezTo>
                  <a:cubicBezTo>
                    <a:pt x="5148" y="1453"/>
                    <a:pt x="5090" y="1412"/>
                    <a:pt x="5049" y="1330"/>
                  </a:cubicBezTo>
                  <a:cubicBezTo>
                    <a:pt x="5007" y="1248"/>
                    <a:pt x="4986" y="1136"/>
                    <a:pt x="4986" y="993"/>
                  </a:cubicBezTo>
                  <a:cubicBezTo>
                    <a:pt x="4986" y="851"/>
                    <a:pt x="5007" y="739"/>
                    <a:pt x="5049" y="657"/>
                  </a:cubicBezTo>
                  <a:cubicBezTo>
                    <a:pt x="5091" y="575"/>
                    <a:pt x="5148" y="534"/>
                    <a:pt x="5220" y="534"/>
                  </a:cubicBezTo>
                  <a:close/>
                  <a:moveTo>
                    <a:pt x="6919" y="532"/>
                  </a:moveTo>
                  <a:cubicBezTo>
                    <a:pt x="6967" y="532"/>
                    <a:pt x="7019" y="592"/>
                    <a:pt x="7075" y="711"/>
                  </a:cubicBezTo>
                  <a:lnTo>
                    <a:pt x="7075" y="1276"/>
                  </a:lnTo>
                  <a:cubicBezTo>
                    <a:pt x="7019" y="1395"/>
                    <a:pt x="6967" y="1455"/>
                    <a:pt x="6919" y="1455"/>
                  </a:cubicBezTo>
                  <a:cubicBezTo>
                    <a:pt x="6859" y="1455"/>
                    <a:pt x="6812" y="1420"/>
                    <a:pt x="6776" y="1349"/>
                  </a:cubicBezTo>
                  <a:cubicBezTo>
                    <a:pt x="6741" y="1279"/>
                    <a:pt x="6723" y="1160"/>
                    <a:pt x="6723" y="993"/>
                  </a:cubicBezTo>
                  <a:cubicBezTo>
                    <a:pt x="6723" y="827"/>
                    <a:pt x="6741" y="708"/>
                    <a:pt x="6776" y="638"/>
                  </a:cubicBezTo>
                  <a:cubicBezTo>
                    <a:pt x="6812" y="567"/>
                    <a:pt x="6859" y="532"/>
                    <a:pt x="6919" y="532"/>
                  </a:cubicBezTo>
                  <a:close/>
                  <a:moveTo>
                    <a:pt x="7365" y="532"/>
                  </a:moveTo>
                  <a:cubicBezTo>
                    <a:pt x="7425" y="532"/>
                    <a:pt x="7473" y="567"/>
                    <a:pt x="7508" y="638"/>
                  </a:cubicBezTo>
                  <a:cubicBezTo>
                    <a:pt x="7544" y="708"/>
                    <a:pt x="7561" y="827"/>
                    <a:pt x="7561" y="993"/>
                  </a:cubicBezTo>
                  <a:cubicBezTo>
                    <a:pt x="7561" y="1160"/>
                    <a:pt x="7544" y="1279"/>
                    <a:pt x="7508" y="1349"/>
                  </a:cubicBezTo>
                  <a:cubicBezTo>
                    <a:pt x="7473" y="1420"/>
                    <a:pt x="7425" y="1455"/>
                    <a:pt x="7365" y="1455"/>
                  </a:cubicBezTo>
                  <a:cubicBezTo>
                    <a:pt x="7317" y="1455"/>
                    <a:pt x="7266" y="1395"/>
                    <a:pt x="7210" y="1276"/>
                  </a:cubicBezTo>
                  <a:lnTo>
                    <a:pt x="7210" y="711"/>
                  </a:lnTo>
                  <a:cubicBezTo>
                    <a:pt x="7266" y="592"/>
                    <a:pt x="7317" y="532"/>
                    <a:pt x="7365" y="532"/>
                  </a:cubicBezTo>
                  <a:close/>
                  <a:moveTo>
                    <a:pt x="8200" y="532"/>
                  </a:moveTo>
                  <a:cubicBezTo>
                    <a:pt x="8248" y="532"/>
                    <a:pt x="8300" y="592"/>
                    <a:pt x="8356" y="711"/>
                  </a:cubicBezTo>
                  <a:lnTo>
                    <a:pt x="8356" y="1276"/>
                  </a:lnTo>
                  <a:cubicBezTo>
                    <a:pt x="8300" y="1395"/>
                    <a:pt x="8248" y="1455"/>
                    <a:pt x="8200" y="1455"/>
                  </a:cubicBezTo>
                  <a:cubicBezTo>
                    <a:pt x="8140" y="1455"/>
                    <a:pt x="8093" y="1420"/>
                    <a:pt x="8057" y="1349"/>
                  </a:cubicBezTo>
                  <a:cubicBezTo>
                    <a:pt x="8022" y="1279"/>
                    <a:pt x="8004" y="1160"/>
                    <a:pt x="8004" y="993"/>
                  </a:cubicBezTo>
                  <a:cubicBezTo>
                    <a:pt x="8004" y="827"/>
                    <a:pt x="8022" y="708"/>
                    <a:pt x="8057" y="638"/>
                  </a:cubicBezTo>
                  <a:cubicBezTo>
                    <a:pt x="8093" y="567"/>
                    <a:pt x="8140" y="532"/>
                    <a:pt x="8200" y="532"/>
                  </a:cubicBezTo>
                  <a:close/>
                  <a:moveTo>
                    <a:pt x="8646" y="532"/>
                  </a:moveTo>
                  <a:cubicBezTo>
                    <a:pt x="8706" y="532"/>
                    <a:pt x="8754" y="567"/>
                    <a:pt x="8789" y="638"/>
                  </a:cubicBezTo>
                  <a:cubicBezTo>
                    <a:pt x="8825" y="708"/>
                    <a:pt x="8842" y="827"/>
                    <a:pt x="8842" y="993"/>
                  </a:cubicBezTo>
                  <a:cubicBezTo>
                    <a:pt x="8842" y="1160"/>
                    <a:pt x="8825" y="1279"/>
                    <a:pt x="8789" y="1349"/>
                  </a:cubicBezTo>
                  <a:cubicBezTo>
                    <a:pt x="8754" y="1420"/>
                    <a:pt x="8706" y="1455"/>
                    <a:pt x="8646" y="1455"/>
                  </a:cubicBezTo>
                  <a:cubicBezTo>
                    <a:pt x="8598" y="1455"/>
                    <a:pt x="8547" y="1395"/>
                    <a:pt x="8491" y="1276"/>
                  </a:cubicBezTo>
                  <a:lnTo>
                    <a:pt x="8491" y="711"/>
                  </a:lnTo>
                  <a:cubicBezTo>
                    <a:pt x="8547" y="592"/>
                    <a:pt x="8598" y="532"/>
                    <a:pt x="8646" y="532"/>
                  </a:cubicBezTo>
                  <a:close/>
                  <a:moveTo>
                    <a:pt x="1081" y="397"/>
                  </a:moveTo>
                  <a:lnTo>
                    <a:pt x="1081" y="1588"/>
                  </a:lnTo>
                  <a:lnTo>
                    <a:pt x="1414" y="1588"/>
                  </a:lnTo>
                  <a:cubicBezTo>
                    <a:pt x="1518" y="1588"/>
                    <a:pt x="1598" y="1559"/>
                    <a:pt x="1655" y="1501"/>
                  </a:cubicBezTo>
                  <a:cubicBezTo>
                    <a:pt x="1711" y="1442"/>
                    <a:pt x="1739" y="1360"/>
                    <a:pt x="1739" y="1254"/>
                  </a:cubicBezTo>
                  <a:cubicBezTo>
                    <a:pt x="1739" y="1173"/>
                    <a:pt x="1722" y="1106"/>
                    <a:pt x="1688" y="1052"/>
                  </a:cubicBezTo>
                  <a:cubicBezTo>
                    <a:pt x="1654" y="998"/>
                    <a:pt x="1606" y="963"/>
                    <a:pt x="1544" y="946"/>
                  </a:cubicBezTo>
                  <a:cubicBezTo>
                    <a:pt x="1596" y="935"/>
                    <a:pt x="1635" y="908"/>
                    <a:pt x="1661" y="865"/>
                  </a:cubicBezTo>
                  <a:cubicBezTo>
                    <a:pt x="1687" y="823"/>
                    <a:pt x="1701" y="765"/>
                    <a:pt x="1701" y="692"/>
                  </a:cubicBezTo>
                  <a:cubicBezTo>
                    <a:pt x="1701" y="597"/>
                    <a:pt x="1675" y="525"/>
                    <a:pt x="1623" y="474"/>
                  </a:cubicBezTo>
                  <a:cubicBezTo>
                    <a:pt x="1571" y="423"/>
                    <a:pt x="1497" y="397"/>
                    <a:pt x="1401" y="397"/>
                  </a:cubicBezTo>
                  <a:close/>
                  <a:moveTo>
                    <a:pt x="1965" y="397"/>
                  </a:moveTo>
                  <a:lnTo>
                    <a:pt x="1965" y="1588"/>
                  </a:lnTo>
                  <a:lnTo>
                    <a:pt x="2137" y="1588"/>
                  </a:lnTo>
                  <a:lnTo>
                    <a:pt x="2533" y="632"/>
                  </a:lnTo>
                  <a:lnTo>
                    <a:pt x="2533" y="1588"/>
                  </a:lnTo>
                  <a:lnTo>
                    <a:pt x="2667" y="1588"/>
                  </a:lnTo>
                  <a:lnTo>
                    <a:pt x="2667" y="397"/>
                  </a:lnTo>
                  <a:lnTo>
                    <a:pt x="2493" y="397"/>
                  </a:lnTo>
                  <a:lnTo>
                    <a:pt x="2099" y="1351"/>
                  </a:lnTo>
                  <a:lnTo>
                    <a:pt x="2099" y="397"/>
                  </a:lnTo>
                  <a:close/>
                  <a:moveTo>
                    <a:pt x="10122" y="397"/>
                  </a:moveTo>
                  <a:lnTo>
                    <a:pt x="10122" y="1588"/>
                  </a:lnTo>
                  <a:lnTo>
                    <a:pt x="10256" y="1588"/>
                  </a:lnTo>
                  <a:lnTo>
                    <a:pt x="10256" y="1200"/>
                  </a:lnTo>
                  <a:lnTo>
                    <a:pt x="10400" y="987"/>
                  </a:lnTo>
                  <a:lnTo>
                    <a:pt x="10690" y="1588"/>
                  </a:lnTo>
                  <a:lnTo>
                    <a:pt x="10841" y="1588"/>
                  </a:lnTo>
                  <a:lnTo>
                    <a:pt x="10488" y="857"/>
                  </a:lnTo>
                  <a:lnTo>
                    <a:pt x="10801" y="397"/>
                  </a:lnTo>
                  <a:lnTo>
                    <a:pt x="10635" y="397"/>
                  </a:lnTo>
                  <a:lnTo>
                    <a:pt x="10256" y="956"/>
                  </a:lnTo>
                  <a:lnTo>
                    <a:pt x="10256" y="397"/>
                  </a:lnTo>
                  <a:close/>
                  <a:moveTo>
                    <a:pt x="10934" y="397"/>
                  </a:moveTo>
                  <a:lnTo>
                    <a:pt x="10934" y="553"/>
                  </a:lnTo>
                  <a:lnTo>
                    <a:pt x="11261" y="553"/>
                  </a:lnTo>
                  <a:lnTo>
                    <a:pt x="11261" y="1588"/>
                  </a:lnTo>
                  <a:lnTo>
                    <a:pt x="11393" y="1588"/>
                  </a:lnTo>
                  <a:lnTo>
                    <a:pt x="11393" y="553"/>
                  </a:lnTo>
                  <a:lnTo>
                    <a:pt x="11720" y="553"/>
                  </a:lnTo>
                  <a:lnTo>
                    <a:pt x="11720" y="397"/>
                  </a:lnTo>
                  <a:close/>
                  <a:moveTo>
                    <a:pt x="11900" y="397"/>
                  </a:moveTo>
                  <a:lnTo>
                    <a:pt x="11900" y="1588"/>
                  </a:lnTo>
                  <a:lnTo>
                    <a:pt x="12233" y="1588"/>
                  </a:lnTo>
                  <a:cubicBezTo>
                    <a:pt x="12337" y="1588"/>
                    <a:pt x="12417" y="1559"/>
                    <a:pt x="12474" y="1501"/>
                  </a:cubicBezTo>
                  <a:cubicBezTo>
                    <a:pt x="12530" y="1442"/>
                    <a:pt x="12558" y="1354"/>
                    <a:pt x="12558" y="1235"/>
                  </a:cubicBezTo>
                  <a:cubicBezTo>
                    <a:pt x="12558" y="1116"/>
                    <a:pt x="12530" y="1027"/>
                    <a:pt x="12474" y="970"/>
                  </a:cubicBezTo>
                  <a:cubicBezTo>
                    <a:pt x="12417" y="912"/>
                    <a:pt x="12337" y="883"/>
                    <a:pt x="12233" y="883"/>
                  </a:cubicBezTo>
                  <a:lnTo>
                    <a:pt x="12035" y="883"/>
                  </a:lnTo>
                  <a:lnTo>
                    <a:pt x="12035" y="397"/>
                  </a:lnTo>
                  <a:close/>
                  <a:moveTo>
                    <a:pt x="12679" y="397"/>
                  </a:moveTo>
                  <a:lnTo>
                    <a:pt x="12679" y="1588"/>
                  </a:lnTo>
                  <a:lnTo>
                    <a:pt x="12814" y="1588"/>
                  </a:lnTo>
                  <a:lnTo>
                    <a:pt x="12814" y="397"/>
                  </a:lnTo>
                  <a:close/>
                  <a:moveTo>
                    <a:pt x="4324" y="368"/>
                  </a:moveTo>
                  <a:cubicBezTo>
                    <a:pt x="4201" y="368"/>
                    <a:pt x="4103" y="426"/>
                    <a:pt x="4031" y="540"/>
                  </a:cubicBezTo>
                  <a:cubicBezTo>
                    <a:pt x="3958" y="655"/>
                    <a:pt x="3922" y="809"/>
                    <a:pt x="3922" y="1004"/>
                  </a:cubicBezTo>
                  <a:cubicBezTo>
                    <a:pt x="3922" y="1193"/>
                    <a:pt x="3960" y="1342"/>
                    <a:pt x="4037" y="1453"/>
                  </a:cubicBezTo>
                  <a:cubicBezTo>
                    <a:pt x="4113" y="1563"/>
                    <a:pt x="4217" y="1618"/>
                    <a:pt x="4347" y="1618"/>
                  </a:cubicBezTo>
                  <a:cubicBezTo>
                    <a:pt x="4400" y="1618"/>
                    <a:pt x="4451" y="1611"/>
                    <a:pt x="4502" y="1595"/>
                  </a:cubicBezTo>
                  <a:cubicBezTo>
                    <a:pt x="4553" y="1580"/>
                    <a:pt x="4602" y="1557"/>
                    <a:pt x="4650" y="1527"/>
                  </a:cubicBezTo>
                  <a:lnTo>
                    <a:pt x="4650" y="1342"/>
                  </a:lnTo>
                  <a:cubicBezTo>
                    <a:pt x="4603" y="1379"/>
                    <a:pt x="4554" y="1407"/>
                    <a:pt x="4506" y="1425"/>
                  </a:cubicBezTo>
                  <a:cubicBezTo>
                    <a:pt x="4457" y="1443"/>
                    <a:pt x="4407" y="1453"/>
                    <a:pt x="4355" y="1453"/>
                  </a:cubicBezTo>
                  <a:cubicBezTo>
                    <a:pt x="4266" y="1453"/>
                    <a:pt x="4196" y="1417"/>
                    <a:pt x="4146" y="1347"/>
                  </a:cubicBezTo>
                  <a:cubicBezTo>
                    <a:pt x="4096" y="1276"/>
                    <a:pt x="4069" y="1174"/>
                    <a:pt x="4063" y="1039"/>
                  </a:cubicBezTo>
                  <a:lnTo>
                    <a:pt x="4682" y="1039"/>
                  </a:lnTo>
                  <a:lnTo>
                    <a:pt x="4682" y="944"/>
                  </a:lnTo>
                  <a:cubicBezTo>
                    <a:pt x="4682" y="766"/>
                    <a:pt x="4650" y="626"/>
                    <a:pt x="4586" y="523"/>
                  </a:cubicBezTo>
                  <a:cubicBezTo>
                    <a:pt x="4521" y="420"/>
                    <a:pt x="4434" y="368"/>
                    <a:pt x="4324" y="368"/>
                  </a:cubicBezTo>
                  <a:close/>
                  <a:moveTo>
                    <a:pt x="5220" y="368"/>
                  </a:moveTo>
                  <a:cubicBezTo>
                    <a:pt x="5103" y="368"/>
                    <a:pt x="5011" y="424"/>
                    <a:pt x="4944" y="534"/>
                  </a:cubicBezTo>
                  <a:cubicBezTo>
                    <a:pt x="4877" y="645"/>
                    <a:pt x="4844" y="798"/>
                    <a:pt x="4844" y="993"/>
                  </a:cubicBezTo>
                  <a:cubicBezTo>
                    <a:pt x="4844" y="1188"/>
                    <a:pt x="4877" y="1341"/>
                    <a:pt x="4944" y="1452"/>
                  </a:cubicBezTo>
                  <a:cubicBezTo>
                    <a:pt x="5011" y="1563"/>
                    <a:pt x="5103" y="1618"/>
                    <a:pt x="5220" y="1618"/>
                  </a:cubicBezTo>
                  <a:cubicBezTo>
                    <a:pt x="5337" y="1618"/>
                    <a:pt x="5429" y="1563"/>
                    <a:pt x="5496" y="1452"/>
                  </a:cubicBezTo>
                  <a:cubicBezTo>
                    <a:pt x="5563" y="1341"/>
                    <a:pt x="5597" y="1188"/>
                    <a:pt x="5597" y="993"/>
                  </a:cubicBezTo>
                  <a:cubicBezTo>
                    <a:pt x="5597" y="798"/>
                    <a:pt x="5563" y="645"/>
                    <a:pt x="5496" y="534"/>
                  </a:cubicBezTo>
                  <a:cubicBezTo>
                    <a:pt x="5429" y="424"/>
                    <a:pt x="5337" y="368"/>
                    <a:pt x="5220" y="368"/>
                  </a:cubicBezTo>
                  <a:close/>
                  <a:moveTo>
                    <a:pt x="5998" y="368"/>
                  </a:moveTo>
                  <a:cubicBezTo>
                    <a:pt x="5917" y="368"/>
                    <a:pt x="5838" y="393"/>
                    <a:pt x="5761" y="443"/>
                  </a:cubicBezTo>
                  <a:lnTo>
                    <a:pt x="5761" y="626"/>
                  </a:lnTo>
                  <a:cubicBezTo>
                    <a:pt x="5840" y="565"/>
                    <a:pt x="5917" y="534"/>
                    <a:pt x="5992" y="534"/>
                  </a:cubicBezTo>
                  <a:cubicBezTo>
                    <a:pt x="6089" y="534"/>
                    <a:pt x="6157" y="574"/>
                    <a:pt x="6196" y="653"/>
                  </a:cubicBezTo>
                  <a:cubicBezTo>
                    <a:pt x="6234" y="732"/>
                    <a:pt x="6257" y="809"/>
                    <a:pt x="6263" y="883"/>
                  </a:cubicBezTo>
                  <a:lnTo>
                    <a:pt x="5851" y="883"/>
                  </a:lnTo>
                  <a:lnTo>
                    <a:pt x="5851" y="1039"/>
                  </a:lnTo>
                  <a:lnTo>
                    <a:pt x="6267" y="1039"/>
                  </a:lnTo>
                  <a:cubicBezTo>
                    <a:pt x="6258" y="1194"/>
                    <a:pt x="6227" y="1301"/>
                    <a:pt x="6176" y="1362"/>
                  </a:cubicBezTo>
                  <a:cubicBezTo>
                    <a:pt x="6125" y="1422"/>
                    <a:pt x="6063" y="1453"/>
                    <a:pt x="5992" y="1453"/>
                  </a:cubicBezTo>
                  <a:cubicBezTo>
                    <a:pt x="5915" y="1453"/>
                    <a:pt x="5838" y="1422"/>
                    <a:pt x="5761" y="1361"/>
                  </a:cubicBezTo>
                  <a:lnTo>
                    <a:pt x="5761" y="1542"/>
                  </a:lnTo>
                  <a:cubicBezTo>
                    <a:pt x="5833" y="1593"/>
                    <a:pt x="5915" y="1618"/>
                    <a:pt x="6007" y="1618"/>
                  </a:cubicBezTo>
                  <a:cubicBezTo>
                    <a:pt x="6132" y="1618"/>
                    <a:pt x="6231" y="1562"/>
                    <a:pt x="6302" y="1449"/>
                  </a:cubicBezTo>
                  <a:cubicBezTo>
                    <a:pt x="6374" y="1337"/>
                    <a:pt x="6410" y="1185"/>
                    <a:pt x="6410" y="993"/>
                  </a:cubicBezTo>
                  <a:cubicBezTo>
                    <a:pt x="6410" y="801"/>
                    <a:pt x="6373" y="649"/>
                    <a:pt x="6299" y="537"/>
                  </a:cubicBezTo>
                  <a:cubicBezTo>
                    <a:pt x="6226" y="425"/>
                    <a:pt x="6125" y="368"/>
                    <a:pt x="5998" y="368"/>
                  </a:cubicBezTo>
                  <a:close/>
                  <a:moveTo>
                    <a:pt x="9548" y="368"/>
                  </a:moveTo>
                  <a:cubicBezTo>
                    <a:pt x="9425" y="368"/>
                    <a:pt x="9327" y="426"/>
                    <a:pt x="9255" y="540"/>
                  </a:cubicBezTo>
                  <a:cubicBezTo>
                    <a:pt x="9182" y="655"/>
                    <a:pt x="9146" y="809"/>
                    <a:pt x="9146" y="1004"/>
                  </a:cubicBezTo>
                  <a:cubicBezTo>
                    <a:pt x="9146" y="1193"/>
                    <a:pt x="9184" y="1342"/>
                    <a:pt x="9261" y="1453"/>
                  </a:cubicBezTo>
                  <a:cubicBezTo>
                    <a:pt x="9337" y="1563"/>
                    <a:pt x="9441" y="1618"/>
                    <a:pt x="9571" y="1618"/>
                  </a:cubicBezTo>
                  <a:cubicBezTo>
                    <a:pt x="9624" y="1618"/>
                    <a:pt x="9675" y="1611"/>
                    <a:pt x="9726" y="1595"/>
                  </a:cubicBezTo>
                  <a:cubicBezTo>
                    <a:pt x="9777" y="1580"/>
                    <a:pt x="9826" y="1557"/>
                    <a:pt x="9874" y="1527"/>
                  </a:cubicBezTo>
                  <a:lnTo>
                    <a:pt x="9874" y="1342"/>
                  </a:lnTo>
                  <a:cubicBezTo>
                    <a:pt x="9827" y="1379"/>
                    <a:pt x="9778" y="1407"/>
                    <a:pt x="9730" y="1425"/>
                  </a:cubicBezTo>
                  <a:cubicBezTo>
                    <a:pt x="9681" y="1443"/>
                    <a:pt x="9631" y="1453"/>
                    <a:pt x="9579" y="1453"/>
                  </a:cubicBezTo>
                  <a:cubicBezTo>
                    <a:pt x="9490" y="1453"/>
                    <a:pt x="9420" y="1417"/>
                    <a:pt x="9370" y="1347"/>
                  </a:cubicBezTo>
                  <a:cubicBezTo>
                    <a:pt x="9320" y="1276"/>
                    <a:pt x="9293" y="1174"/>
                    <a:pt x="9287" y="1039"/>
                  </a:cubicBezTo>
                  <a:lnTo>
                    <a:pt x="9906" y="1039"/>
                  </a:lnTo>
                  <a:lnTo>
                    <a:pt x="9906" y="944"/>
                  </a:lnTo>
                  <a:cubicBezTo>
                    <a:pt x="9906" y="766"/>
                    <a:pt x="9874" y="626"/>
                    <a:pt x="9810" y="523"/>
                  </a:cubicBezTo>
                  <a:cubicBezTo>
                    <a:pt x="9745" y="420"/>
                    <a:pt x="9658" y="368"/>
                    <a:pt x="9548" y="368"/>
                  </a:cubicBezTo>
                  <a:close/>
                  <a:moveTo>
                    <a:pt x="3099" y="397"/>
                  </a:moveTo>
                  <a:lnTo>
                    <a:pt x="3099" y="622"/>
                  </a:lnTo>
                  <a:cubicBezTo>
                    <a:pt x="3099" y="924"/>
                    <a:pt x="3075" y="1149"/>
                    <a:pt x="3027" y="1299"/>
                  </a:cubicBezTo>
                  <a:cubicBezTo>
                    <a:pt x="3008" y="1359"/>
                    <a:pt x="2976" y="1403"/>
                    <a:pt x="2931" y="1431"/>
                  </a:cubicBezTo>
                  <a:lnTo>
                    <a:pt x="2881" y="1431"/>
                  </a:lnTo>
                  <a:lnTo>
                    <a:pt x="2881" y="1888"/>
                  </a:lnTo>
                  <a:lnTo>
                    <a:pt x="2988" y="1888"/>
                  </a:lnTo>
                  <a:lnTo>
                    <a:pt x="2988" y="1588"/>
                  </a:lnTo>
                  <a:lnTo>
                    <a:pt x="3653" y="1588"/>
                  </a:lnTo>
                  <a:lnTo>
                    <a:pt x="3653" y="1888"/>
                  </a:lnTo>
                  <a:lnTo>
                    <a:pt x="3761" y="1888"/>
                  </a:lnTo>
                  <a:lnTo>
                    <a:pt x="3761" y="1431"/>
                  </a:lnTo>
                  <a:lnTo>
                    <a:pt x="3653" y="1431"/>
                  </a:lnTo>
                  <a:lnTo>
                    <a:pt x="3653" y="397"/>
                  </a:lnTo>
                  <a:close/>
                  <a:moveTo>
                    <a:pt x="7075" y="1"/>
                  </a:moveTo>
                  <a:lnTo>
                    <a:pt x="7075" y="549"/>
                  </a:lnTo>
                  <a:cubicBezTo>
                    <a:pt x="7047" y="483"/>
                    <a:pt x="7017" y="436"/>
                    <a:pt x="6985" y="409"/>
                  </a:cubicBezTo>
                  <a:cubicBezTo>
                    <a:pt x="6953" y="382"/>
                    <a:pt x="6917" y="368"/>
                    <a:pt x="6876" y="368"/>
                  </a:cubicBezTo>
                  <a:cubicBezTo>
                    <a:pt x="6795" y="368"/>
                    <a:pt x="6726" y="425"/>
                    <a:pt x="6669" y="537"/>
                  </a:cubicBezTo>
                  <a:cubicBezTo>
                    <a:pt x="6612" y="649"/>
                    <a:pt x="6583" y="803"/>
                    <a:pt x="6583" y="998"/>
                  </a:cubicBezTo>
                  <a:cubicBezTo>
                    <a:pt x="6583" y="1193"/>
                    <a:pt x="6612" y="1345"/>
                    <a:pt x="6669" y="1454"/>
                  </a:cubicBezTo>
                  <a:cubicBezTo>
                    <a:pt x="6726" y="1564"/>
                    <a:pt x="6795" y="1618"/>
                    <a:pt x="6876" y="1618"/>
                  </a:cubicBezTo>
                  <a:cubicBezTo>
                    <a:pt x="6917" y="1618"/>
                    <a:pt x="6953" y="1605"/>
                    <a:pt x="6985" y="1577"/>
                  </a:cubicBezTo>
                  <a:cubicBezTo>
                    <a:pt x="7017" y="1549"/>
                    <a:pt x="7047" y="1502"/>
                    <a:pt x="7075" y="1436"/>
                  </a:cubicBezTo>
                  <a:lnTo>
                    <a:pt x="7075" y="2040"/>
                  </a:lnTo>
                  <a:lnTo>
                    <a:pt x="7210" y="2040"/>
                  </a:lnTo>
                  <a:lnTo>
                    <a:pt x="7210" y="1436"/>
                  </a:lnTo>
                  <a:cubicBezTo>
                    <a:pt x="7238" y="1502"/>
                    <a:pt x="7268" y="1549"/>
                    <a:pt x="7300" y="1577"/>
                  </a:cubicBezTo>
                  <a:cubicBezTo>
                    <a:pt x="7332" y="1605"/>
                    <a:pt x="7368" y="1618"/>
                    <a:pt x="7408" y="1618"/>
                  </a:cubicBezTo>
                  <a:cubicBezTo>
                    <a:pt x="7490" y="1618"/>
                    <a:pt x="7559" y="1564"/>
                    <a:pt x="7616" y="1454"/>
                  </a:cubicBezTo>
                  <a:cubicBezTo>
                    <a:pt x="7673" y="1345"/>
                    <a:pt x="7701" y="1193"/>
                    <a:pt x="7701" y="998"/>
                  </a:cubicBezTo>
                  <a:cubicBezTo>
                    <a:pt x="7701" y="803"/>
                    <a:pt x="7673" y="649"/>
                    <a:pt x="7616" y="537"/>
                  </a:cubicBezTo>
                  <a:cubicBezTo>
                    <a:pt x="7559" y="425"/>
                    <a:pt x="7490" y="368"/>
                    <a:pt x="7408" y="368"/>
                  </a:cubicBezTo>
                  <a:cubicBezTo>
                    <a:pt x="7368" y="368"/>
                    <a:pt x="7332" y="382"/>
                    <a:pt x="7300" y="409"/>
                  </a:cubicBezTo>
                  <a:cubicBezTo>
                    <a:pt x="7268" y="436"/>
                    <a:pt x="7238" y="483"/>
                    <a:pt x="7210" y="549"/>
                  </a:cubicBezTo>
                  <a:lnTo>
                    <a:pt x="7210" y="1"/>
                  </a:lnTo>
                  <a:close/>
                  <a:moveTo>
                    <a:pt x="8356" y="1"/>
                  </a:moveTo>
                  <a:lnTo>
                    <a:pt x="8356" y="549"/>
                  </a:lnTo>
                  <a:cubicBezTo>
                    <a:pt x="8328" y="483"/>
                    <a:pt x="8298" y="436"/>
                    <a:pt x="8266" y="409"/>
                  </a:cubicBezTo>
                  <a:cubicBezTo>
                    <a:pt x="8234" y="382"/>
                    <a:pt x="8198" y="368"/>
                    <a:pt x="8157" y="368"/>
                  </a:cubicBezTo>
                  <a:cubicBezTo>
                    <a:pt x="8076" y="368"/>
                    <a:pt x="8007" y="425"/>
                    <a:pt x="7950" y="537"/>
                  </a:cubicBezTo>
                  <a:cubicBezTo>
                    <a:pt x="7893" y="649"/>
                    <a:pt x="7864" y="803"/>
                    <a:pt x="7864" y="998"/>
                  </a:cubicBezTo>
                  <a:cubicBezTo>
                    <a:pt x="7864" y="1193"/>
                    <a:pt x="7893" y="1345"/>
                    <a:pt x="7950" y="1454"/>
                  </a:cubicBezTo>
                  <a:cubicBezTo>
                    <a:pt x="8007" y="1564"/>
                    <a:pt x="8076" y="1618"/>
                    <a:pt x="8157" y="1618"/>
                  </a:cubicBezTo>
                  <a:cubicBezTo>
                    <a:pt x="8198" y="1618"/>
                    <a:pt x="8234" y="1605"/>
                    <a:pt x="8266" y="1577"/>
                  </a:cubicBezTo>
                  <a:cubicBezTo>
                    <a:pt x="8298" y="1549"/>
                    <a:pt x="8328" y="1502"/>
                    <a:pt x="8356" y="1436"/>
                  </a:cubicBezTo>
                  <a:lnTo>
                    <a:pt x="8356" y="2040"/>
                  </a:lnTo>
                  <a:lnTo>
                    <a:pt x="8491" y="2040"/>
                  </a:lnTo>
                  <a:lnTo>
                    <a:pt x="8491" y="1436"/>
                  </a:lnTo>
                  <a:cubicBezTo>
                    <a:pt x="8519" y="1502"/>
                    <a:pt x="8549" y="1549"/>
                    <a:pt x="8581" y="1577"/>
                  </a:cubicBezTo>
                  <a:cubicBezTo>
                    <a:pt x="8613" y="1605"/>
                    <a:pt x="8649" y="1618"/>
                    <a:pt x="8689" y="1618"/>
                  </a:cubicBezTo>
                  <a:cubicBezTo>
                    <a:pt x="8771" y="1618"/>
                    <a:pt x="8840" y="1564"/>
                    <a:pt x="8897" y="1454"/>
                  </a:cubicBezTo>
                  <a:cubicBezTo>
                    <a:pt x="8954" y="1345"/>
                    <a:pt x="8982" y="1193"/>
                    <a:pt x="8982" y="998"/>
                  </a:cubicBezTo>
                  <a:cubicBezTo>
                    <a:pt x="8982" y="803"/>
                    <a:pt x="8954" y="649"/>
                    <a:pt x="8897" y="537"/>
                  </a:cubicBezTo>
                  <a:cubicBezTo>
                    <a:pt x="8840" y="425"/>
                    <a:pt x="8771" y="368"/>
                    <a:pt x="8689" y="368"/>
                  </a:cubicBezTo>
                  <a:cubicBezTo>
                    <a:pt x="8649" y="368"/>
                    <a:pt x="8613" y="382"/>
                    <a:pt x="8581" y="409"/>
                  </a:cubicBezTo>
                  <a:cubicBezTo>
                    <a:pt x="8549" y="436"/>
                    <a:pt x="8519" y="483"/>
                    <a:pt x="8491" y="549"/>
                  </a:cubicBezTo>
                  <a:lnTo>
                    <a:pt x="84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1100275" y="967225"/>
              <a:ext cx="469050" cy="51025"/>
            </a:xfrm>
            <a:custGeom>
              <a:rect b="b" l="l" r="r" t="t"/>
              <a:pathLst>
                <a:path extrusionOk="0" h="2041" w="18762">
                  <a:moveTo>
                    <a:pt x="1392" y="553"/>
                  </a:moveTo>
                  <a:cubicBezTo>
                    <a:pt x="1443" y="553"/>
                    <a:pt x="1485" y="567"/>
                    <a:pt x="1517" y="595"/>
                  </a:cubicBezTo>
                  <a:cubicBezTo>
                    <a:pt x="1549" y="623"/>
                    <a:pt x="1565" y="663"/>
                    <a:pt x="1565" y="716"/>
                  </a:cubicBezTo>
                  <a:cubicBezTo>
                    <a:pt x="1565" y="768"/>
                    <a:pt x="1549" y="809"/>
                    <a:pt x="1517" y="839"/>
                  </a:cubicBezTo>
                  <a:cubicBezTo>
                    <a:pt x="1485" y="868"/>
                    <a:pt x="1443" y="883"/>
                    <a:pt x="1392" y="883"/>
                  </a:cubicBezTo>
                  <a:lnTo>
                    <a:pt x="1215" y="883"/>
                  </a:lnTo>
                  <a:lnTo>
                    <a:pt x="1215" y="553"/>
                  </a:lnTo>
                  <a:close/>
                  <a:moveTo>
                    <a:pt x="15831" y="553"/>
                  </a:moveTo>
                  <a:cubicBezTo>
                    <a:pt x="15882" y="553"/>
                    <a:pt x="15924" y="567"/>
                    <a:pt x="15956" y="595"/>
                  </a:cubicBezTo>
                  <a:cubicBezTo>
                    <a:pt x="15988" y="623"/>
                    <a:pt x="16004" y="663"/>
                    <a:pt x="16004" y="716"/>
                  </a:cubicBezTo>
                  <a:cubicBezTo>
                    <a:pt x="16004" y="768"/>
                    <a:pt x="15988" y="809"/>
                    <a:pt x="15956" y="839"/>
                  </a:cubicBezTo>
                  <a:cubicBezTo>
                    <a:pt x="15924" y="868"/>
                    <a:pt x="15882" y="883"/>
                    <a:pt x="15831" y="883"/>
                  </a:cubicBezTo>
                  <a:lnTo>
                    <a:pt x="15654" y="883"/>
                  </a:lnTo>
                  <a:lnTo>
                    <a:pt x="15654" y="553"/>
                  </a:lnTo>
                  <a:close/>
                  <a:moveTo>
                    <a:pt x="4325" y="534"/>
                  </a:moveTo>
                  <a:cubicBezTo>
                    <a:pt x="4392" y="534"/>
                    <a:pt x="4445" y="566"/>
                    <a:pt x="4485" y="630"/>
                  </a:cubicBezTo>
                  <a:cubicBezTo>
                    <a:pt x="4526" y="694"/>
                    <a:pt x="4546" y="779"/>
                    <a:pt x="4547" y="886"/>
                  </a:cubicBezTo>
                  <a:lnTo>
                    <a:pt x="4067" y="887"/>
                  </a:lnTo>
                  <a:cubicBezTo>
                    <a:pt x="4074" y="775"/>
                    <a:pt x="4100" y="688"/>
                    <a:pt x="4145" y="627"/>
                  </a:cubicBezTo>
                  <a:cubicBezTo>
                    <a:pt x="4190" y="565"/>
                    <a:pt x="4250" y="534"/>
                    <a:pt x="4325" y="534"/>
                  </a:cubicBezTo>
                  <a:close/>
                  <a:moveTo>
                    <a:pt x="10248" y="534"/>
                  </a:moveTo>
                  <a:cubicBezTo>
                    <a:pt x="10315" y="534"/>
                    <a:pt x="10368" y="566"/>
                    <a:pt x="10408" y="630"/>
                  </a:cubicBezTo>
                  <a:cubicBezTo>
                    <a:pt x="10449" y="694"/>
                    <a:pt x="10469" y="779"/>
                    <a:pt x="10470" y="886"/>
                  </a:cubicBezTo>
                  <a:lnTo>
                    <a:pt x="9990" y="887"/>
                  </a:lnTo>
                  <a:cubicBezTo>
                    <a:pt x="9997" y="775"/>
                    <a:pt x="10023" y="688"/>
                    <a:pt x="10068" y="627"/>
                  </a:cubicBezTo>
                  <a:cubicBezTo>
                    <a:pt x="10113" y="565"/>
                    <a:pt x="10173" y="534"/>
                    <a:pt x="10248" y="534"/>
                  </a:cubicBezTo>
                  <a:close/>
                  <a:moveTo>
                    <a:pt x="12122" y="534"/>
                  </a:moveTo>
                  <a:cubicBezTo>
                    <a:pt x="12189" y="534"/>
                    <a:pt x="12242" y="566"/>
                    <a:pt x="12282" y="630"/>
                  </a:cubicBezTo>
                  <a:cubicBezTo>
                    <a:pt x="12323" y="694"/>
                    <a:pt x="12343" y="779"/>
                    <a:pt x="12344" y="886"/>
                  </a:cubicBezTo>
                  <a:lnTo>
                    <a:pt x="11864" y="887"/>
                  </a:lnTo>
                  <a:cubicBezTo>
                    <a:pt x="11871" y="775"/>
                    <a:pt x="11897" y="688"/>
                    <a:pt x="11942" y="627"/>
                  </a:cubicBezTo>
                  <a:cubicBezTo>
                    <a:pt x="11987" y="565"/>
                    <a:pt x="12047" y="534"/>
                    <a:pt x="12122" y="534"/>
                  </a:cubicBezTo>
                  <a:close/>
                  <a:moveTo>
                    <a:pt x="16906" y="553"/>
                  </a:moveTo>
                  <a:lnTo>
                    <a:pt x="16906" y="928"/>
                  </a:lnTo>
                  <a:lnTo>
                    <a:pt x="16725" y="928"/>
                  </a:lnTo>
                  <a:cubicBezTo>
                    <a:pt x="16667" y="928"/>
                    <a:pt x="16622" y="912"/>
                    <a:pt x="16591" y="878"/>
                  </a:cubicBezTo>
                  <a:cubicBezTo>
                    <a:pt x="16560" y="845"/>
                    <a:pt x="16544" y="799"/>
                    <a:pt x="16544" y="740"/>
                  </a:cubicBezTo>
                  <a:cubicBezTo>
                    <a:pt x="16544" y="681"/>
                    <a:pt x="16560" y="635"/>
                    <a:pt x="16591" y="602"/>
                  </a:cubicBezTo>
                  <a:cubicBezTo>
                    <a:pt x="16622" y="569"/>
                    <a:pt x="16667" y="553"/>
                    <a:pt x="16725" y="553"/>
                  </a:cubicBezTo>
                  <a:close/>
                  <a:moveTo>
                    <a:pt x="1" y="904"/>
                  </a:moveTo>
                  <a:lnTo>
                    <a:pt x="1" y="1078"/>
                  </a:lnTo>
                  <a:lnTo>
                    <a:pt x="395" y="1078"/>
                  </a:lnTo>
                  <a:lnTo>
                    <a:pt x="395" y="904"/>
                  </a:lnTo>
                  <a:close/>
                  <a:moveTo>
                    <a:pt x="1407" y="1039"/>
                  </a:moveTo>
                  <a:cubicBezTo>
                    <a:pt x="1469" y="1039"/>
                    <a:pt x="1515" y="1056"/>
                    <a:pt x="1548" y="1089"/>
                  </a:cubicBezTo>
                  <a:cubicBezTo>
                    <a:pt x="1580" y="1122"/>
                    <a:pt x="1596" y="1171"/>
                    <a:pt x="1596" y="1235"/>
                  </a:cubicBezTo>
                  <a:cubicBezTo>
                    <a:pt x="1596" y="1298"/>
                    <a:pt x="1580" y="1347"/>
                    <a:pt x="1548" y="1381"/>
                  </a:cubicBezTo>
                  <a:cubicBezTo>
                    <a:pt x="1515" y="1414"/>
                    <a:pt x="1469" y="1431"/>
                    <a:pt x="1407" y="1431"/>
                  </a:cubicBezTo>
                  <a:lnTo>
                    <a:pt x="1215" y="1431"/>
                  </a:lnTo>
                  <a:lnTo>
                    <a:pt x="1215" y="1039"/>
                  </a:lnTo>
                  <a:close/>
                  <a:moveTo>
                    <a:pt x="3518" y="553"/>
                  </a:moveTo>
                  <a:lnTo>
                    <a:pt x="3518" y="1431"/>
                  </a:lnTo>
                  <a:lnTo>
                    <a:pt x="3127" y="1431"/>
                  </a:lnTo>
                  <a:lnTo>
                    <a:pt x="3148" y="1374"/>
                  </a:lnTo>
                  <a:cubicBezTo>
                    <a:pt x="3205" y="1218"/>
                    <a:pt x="3234" y="994"/>
                    <a:pt x="3234" y="702"/>
                  </a:cubicBezTo>
                  <a:lnTo>
                    <a:pt x="3234" y="553"/>
                  </a:lnTo>
                  <a:close/>
                  <a:moveTo>
                    <a:pt x="15846" y="1039"/>
                  </a:moveTo>
                  <a:cubicBezTo>
                    <a:pt x="15908" y="1039"/>
                    <a:pt x="15954" y="1056"/>
                    <a:pt x="15987" y="1089"/>
                  </a:cubicBezTo>
                  <a:cubicBezTo>
                    <a:pt x="16019" y="1122"/>
                    <a:pt x="16035" y="1171"/>
                    <a:pt x="16035" y="1235"/>
                  </a:cubicBezTo>
                  <a:cubicBezTo>
                    <a:pt x="16035" y="1298"/>
                    <a:pt x="16019" y="1347"/>
                    <a:pt x="15987" y="1381"/>
                  </a:cubicBezTo>
                  <a:cubicBezTo>
                    <a:pt x="15954" y="1414"/>
                    <a:pt x="15908" y="1431"/>
                    <a:pt x="15846" y="1431"/>
                  </a:cubicBezTo>
                  <a:lnTo>
                    <a:pt x="15654" y="1431"/>
                  </a:lnTo>
                  <a:lnTo>
                    <a:pt x="15654" y="1039"/>
                  </a:lnTo>
                  <a:close/>
                  <a:moveTo>
                    <a:pt x="18430" y="1039"/>
                  </a:moveTo>
                  <a:cubicBezTo>
                    <a:pt x="18491" y="1039"/>
                    <a:pt x="18538" y="1056"/>
                    <a:pt x="18570" y="1089"/>
                  </a:cubicBezTo>
                  <a:cubicBezTo>
                    <a:pt x="18602" y="1122"/>
                    <a:pt x="18618" y="1171"/>
                    <a:pt x="18618" y="1235"/>
                  </a:cubicBezTo>
                  <a:cubicBezTo>
                    <a:pt x="18618" y="1298"/>
                    <a:pt x="18602" y="1347"/>
                    <a:pt x="18570" y="1381"/>
                  </a:cubicBezTo>
                  <a:cubicBezTo>
                    <a:pt x="18538" y="1414"/>
                    <a:pt x="18491" y="1431"/>
                    <a:pt x="18430" y="1431"/>
                  </a:cubicBezTo>
                  <a:lnTo>
                    <a:pt x="18238" y="1431"/>
                  </a:lnTo>
                  <a:lnTo>
                    <a:pt x="18238" y="1039"/>
                  </a:lnTo>
                  <a:close/>
                  <a:moveTo>
                    <a:pt x="5220" y="534"/>
                  </a:moveTo>
                  <a:cubicBezTo>
                    <a:pt x="5292" y="534"/>
                    <a:pt x="5349" y="575"/>
                    <a:pt x="5391" y="658"/>
                  </a:cubicBezTo>
                  <a:cubicBezTo>
                    <a:pt x="5433" y="740"/>
                    <a:pt x="5454" y="852"/>
                    <a:pt x="5454" y="993"/>
                  </a:cubicBezTo>
                  <a:cubicBezTo>
                    <a:pt x="5454" y="1135"/>
                    <a:pt x="5433" y="1247"/>
                    <a:pt x="5391" y="1329"/>
                  </a:cubicBezTo>
                  <a:cubicBezTo>
                    <a:pt x="5349" y="1411"/>
                    <a:pt x="5292" y="1452"/>
                    <a:pt x="5220" y="1452"/>
                  </a:cubicBezTo>
                  <a:cubicBezTo>
                    <a:pt x="5148" y="1452"/>
                    <a:pt x="5090" y="1412"/>
                    <a:pt x="5049" y="1330"/>
                  </a:cubicBezTo>
                  <a:cubicBezTo>
                    <a:pt x="5007" y="1248"/>
                    <a:pt x="4986" y="1136"/>
                    <a:pt x="4986" y="993"/>
                  </a:cubicBezTo>
                  <a:cubicBezTo>
                    <a:pt x="4986" y="851"/>
                    <a:pt x="5007" y="739"/>
                    <a:pt x="5049" y="657"/>
                  </a:cubicBezTo>
                  <a:cubicBezTo>
                    <a:pt x="5091" y="575"/>
                    <a:pt x="5148" y="534"/>
                    <a:pt x="5220" y="534"/>
                  </a:cubicBezTo>
                  <a:close/>
                  <a:moveTo>
                    <a:pt x="7042" y="534"/>
                  </a:moveTo>
                  <a:cubicBezTo>
                    <a:pt x="7114" y="534"/>
                    <a:pt x="7171" y="575"/>
                    <a:pt x="7213" y="658"/>
                  </a:cubicBezTo>
                  <a:cubicBezTo>
                    <a:pt x="7255" y="740"/>
                    <a:pt x="7276" y="852"/>
                    <a:pt x="7276" y="993"/>
                  </a:cubicBezTo>
                  <a:cubicBezTo>
                    <a:pt x="7276" y="1135"/>
                    <a:pt x="7255" y="1247"/>
                    <a:pt x="7213" y="1329"/>
                  </a:cubicBezTo>
                  <a:cubicBezTo>
                    <a:pt x="7171" y="1411"/>
                    <a:pt x="7114" y="1452"/>
                    <a:pt x="7042" y="1452"/>
                  </a:cubicBezTo>
                  <a:cubicBezTo>
                    <a:pt x="6970" y="1452"/>
                    <a:pt x="6912" y="1412"/>
                    <a:pt x="6871" y="1330"/>
                  </a:cubicBezTo>
                  <a:cubicBezTo>
                    <a:pt x="6829" y="1248"/>
                    <a:pt x="6808" y="1136"/>
                    <a:pt x="6808" y="993"/>
                  </a:cubicBezTo>
                  <a:cubicBezTo>
                    <a:pt x="6808" y="851"/>
                    <a:pt x="6829" y="739"/>
                    <a:pt x="6871" y="657"/>
                  </a:cubicBezTo>
                  <a:cubicBezTo>
                    <a:pt x="6913" y="575"/>
                    <a:pt x="6970" y="534"/>
                    <a:pt x="7042" y="534"/>
                  </a:cubicBezTo>
                  <a:close/>
                  <a:moveTo>
                    <a:pt x="8899" y="532"/>
                  </a:moveTo>
                  <a:cubicBezTo>
                    <a:pt x="8947" y="532"/>
                    <a:pt x="8999" y="591"/>
                    <a:pt x="9055" y="711"/>
                  </a:cubicBezTo>
                  <a:lnTo>
                    <a:pt x="9055" y="1276"/>
                  </a:lnTo>
                  <a:cubicBezTo>
                    <a:pt x="8999" y="1395"/>
                    <a:pt x="8947" y="1455"/>
                    <a:pt x="8899" y="1455"/>
                  </a:cubicBezTo>
                  <a:cubicBezTo>
                    <a:pt x="8839" y="1455"/>
                    <a:pt x="8792" y="1419"/>
                    <a:pt x="8756" y="1349"/>
                  </a:cubicBezTo>
                  <a:cubicBezTo>
                    <a:pt x="8721" y="1278"/>
                    <a:pt x="8703" y="1160"/>
                    <a:pt x="8703" y="993"/>
                  </a:cubicBezTo>
                  <a:cubicBezTo>
                    <a:pt x="8703" y="827"/>
                    <a:pt x="8721" y="708"/>
                    <a:pt x="8756" y="638"/>
                  </a:cubicBezTo>
                  <a:cubicBezTo>
                    <a:pt x="8792" y="567"/>
                    <a:pt x="8839" y="532"/>
                    <a:pt x="8899" y="532"/>
                  </a:cubicBezTo>
                  <a:close/>
                  <a:moveTo>
                    <a:pt x="9345" y="532"/>
                  </a:moveTo>
                  <a:cubicBezTo>
                    <a:pt x="9405" y="532"/>
                    <a:pt x="9453" y="567"/>
                    <a:pt x="9488" y="638"/>
                  </a:cubicBezTo>
                  <a:cubicBezTo>
                    <a:pt x="9524" y="708"/>
                    <a:pt x="9541" y="827"/>
                    <a:pt x="9541" y="993"/>
                  </a:cubicBezTo>
                  <a:cubicBezTo>
                    <a:pt x="9541" y="1160"/>
                    <a:pt x="9524" y="1278"/>
                    <a:pt x="9488" y="1349"/>
                  </a:cubicBezTo>
                  <a:cubicBezTo>
                    <a:pt x="9453" y="1419"/>
                    <a:pt x="9405" y="1455"/>
                    <a:pt x="9345" y="1455"/>
                  </a:cubicBezTo>
                  <a:cubicBezTo>
                    <a:pt x="9297" y="1455"/>
                    <a:pt x="9246" y="1395"/>
                    <a:pt x="9190" y="1276"/>
                  </a:cubicBezTo>
                  <a:lnTo>
                    <a:pt x="9190" y="711"/>
                  </a:lnTo>
                  <a:cubicBezTo>
                    <a:pt x="9246" y="591"/>
                    <a:pt x="9297" y="532"/>
                    <a:pt x="9345" y="532"/>
                  </a:cubicBezTo>
                  <a:close/>
                  <a:moveTo>
                    <a:pt x="11185" y="532"/>
                  </a:moveTo>
                  <a:cubicBezTo>
                    <a:pt x="11256" y="532"/>
                    <a:pt x="11312" y="573"/>
                    <a:pt x="11353" y="655"/>
                  </a:cubicBezTo>
                  <a:cubicBezTo>
                    <a:pt x="11394" y="737"/>
                    <a:pt x="11414" y="849"/>
                    <a:pt x="11414" y="993"/>
                  </a:cubicBezTo>
                  <a:cubicBezTo>
                    <a:pt x="11414" y="1137"/>
                    <a:pt x="11394" y="1250"/>
                    <a:pt x="11353" y="1332"/>
                  </a:cubicBezTo>
                  <a:cubicBezTo>
                    <a:pt x="11312" y="1414"/>
                    <a:pt x="11256" y="1455"/>
                    <a:pt x="11185" y="1455"/>
                  </a:cubicBezTo>
                  <a:cubicBezTo>
                    <a:pt x="11114" y="1455"/>
                    <a:pt x="11058" y="1414"/>
                    <a:pt x="11017" y="1332"/>
                  </a:cubicBezTo>
                  <a:cubicBezTo>
                    <a:pt x="10976" y="1250"/>
                    <a:pt x="10956" y="1137"/>
                    <a:pt x="10956" y="993"/>
                  </a:cubicBezTo>
                  <a:cubicBezTo>
                    <a:pt x="10956" y="849"/>
                    <a:pt x="10976" y="737"/>
                    <a:pt x="11017" y="655"/>
                  </a:cubicBezTo>
                  <a:cubicBezTo>
                    <a:pt x="11058" y="573"/>
                    <a:pt x="11114" y="532"/>
                    <a:pt x="11185" y="532"/>
                  </a:cubicBezTo>
                  <a:close/>
                  <a:moveTo>
                    <a:pt x="1081" y="397"/>
                  </a:moveTo>
                  <a:lnTo>
                    <a:pt x="1081" y="1587"/>
                  </a:lnTo>
                  <a:lnTo>
                    <a:pt x="1414" y="1587"/>
                  </a:lnTo>
                  <a:cubicBezTo>
                    <a:pt x="1518" y="1587"/>
                    <a:pt x="1598" y="1558"/>
                    <a:pt x="1655" y="1500"/>
                  </a:cubicBezTo>
                  <a:cubicBezTo>
                    <a:pt x="1711" y="1442"/>
                    <a:pt x="1739" y="1360"/>
                    <a:pt x="1739" y="1254"/>
                  </a:cubicBezTo>
                  <a:cubicBezTo>
                    <a:pt x="1739" y="1173"/>
                    <a:pt x="1722" y="1106"/>
                    <a:pt x="1688" y="1052"/>
                  </a:cubicBezTo>
                  <a:cubicBezTo>
                    <a:pt x="1654" y="998"/>
                    <a:pt x="1606" y="962"/>
                    <a:pt x="1544" y="945"/>
                  </a:cubicBezTo>
                  <a:cubicBezTo>
                    <a:pt x="1596" y="935"/>
                    <a:pt x="1635" y="908"/>
                    <a:pt x="1661" y="865"/>
                  </a:cubicBezTo>
                  <a:cubicBezTo>
                    <a:pt x="1687" y="822"/>
                    <a:pt x="1701" y="764"/>
                    <a:pt x="1701" y="691"/>
                  </a:cubicBezTo>
                  <a:cubicBezTo>
                    <a:pt x="1701" y="597"/>
                    <a:pt x="1675" y="524"/>
                    <a:pt x="1623" y="473"/>
                  </a:cubicBezTo>
                  <a:cubicBezTo>
                    <a:pt x="1571" y="422"/>
                    <a:pt x="1497" y="397"/>
                    <a:pt x="1401" y="397"/>
                  </a:cubicBezTo>
                  <a:close/>
                  <a:moveTo>
                    <a:pt x="1965" y="397"/>
                  </a:moveTo>
                  <a:lnTo>
                    <a:pt x="1965" y="1587"/>
                  </a:lnTo>
                  <a:lnTo>
                    <a:pt x="2137" y="1587"/>
                  </a:lnTo>
                  <a:lnTo>
                    <a:pt x="2533" y="632"/>
                  </a:lnTo>
                  <a:lnTo>
                    <a:pt x="2533" y="1587"/>
                  </a:lnTo>
                  <a:lnTo>
                    <a:pt x="2667" y="1587"/>
                  </a:lnTo>
                  <a:lnTo>
                    <a:pt x="2667" y="397"/>
                  </a:lnTo>
                  <a:lnTo>
                    <a:pt x="2493" y="397"/>
                  </a:lnTo>
                  <a:lnTo>
                    <a:pt x="2099" y="1350"/>
                  </a:lnTo>
                  <a:lnTo>
                    <a:pt x="2099" y="397"/>
                  </a:lnTo>
                  <a:close/>
                  <a:moveTo>
                    <a:pt x="5815" y="397"/>
                  </a:moveTo>
                  <a:lnTo>
                    <a:pt x="5815" y="1587"/>
                  </a:lnTo>
                  <a:lnTo>
                    <a:pt x="5949" y="1587"/>
                  </a:lnTo>
                  <a:lnTo>
                    <a:pt x="5949" y="1199"/>
                  </a:lnTo>
                  <a:lnTo>
                    <a:pt x="6093" y="987"/>
                  </a:lnTo>
                  <a:lnTo>
                    <a:pt x="6383" y="1587"/>
                  </a:lnTo>
                  <a:lnTo>
                    <a:pt x="6534" y="1587"/>
                  </a:lnTo>
                  <a:lnTo>
                    <a:pt x="6181" y="857"/>
                  </a:lnTo>
                  <a:lnTo>
                    <a:pt x="6494" y="397"/>
                  </a:lnTo>
                  <a:lnTo>
                    <a:pt x="6328" y="397"/>
                  </a:lnTo>
                  <a:lnTo>
                    <a:pt x="5949" y="956"/>
                  </a:lnTo>
                  <a:lnTo>
                    <a:pt x="5949" y="397"/>
                  </a:lnTo>
                  <a:close/>
                  <a:moveTo>
                    <a:pt x="7637" y="397"/>
                  </a:moveTo>
                  <a:lnTo>
                    <a:pt x="7637" y="1587"/>
                  </a:lnTo>
                  <a:lnTo>
                    <a:pt x="7772" y="1587"/>
                  </a:lnTo>
                  <a:lnTo>
                    <a:pt x="7772" y="1039"/>
                  </a:lnTo>
                  <a:lnTo>
                    <a:pt x="8209" y="1039"/>
                  </a:lnTo>
                  <a:lnTo>
                    <a:pt x="8209" y="1587"/>
                  </a:lnTo>
                  <a:lnTo>
                    <a:pt x="8344" y="1587"/>
                  </a:lnTo>
                  <a:lnTo>
                    <a:pt x="8344" y="397"/>
                  </a:lnTo>
                  <a:lnTo>
                    <a:pt x="8209" y="397"/>
                  </a:lnTo>
                  <a:lnTo>
                    <a:pt x="8209" y="883"/>
                  </a:lnTo>
                  <a:lnTo>
                    <a:pt x="7772" y="883"/>
                  </a:lnTo>
                  <a:lnTo>
                    <a:pt x="7772" y="397"/>
                  </a:lnTo>
                  <a:close/>
                  <a:moveTo>
                    <a:pt x="12695" y="397"/>
                  </a:moveTo>
                  <a:lnTo>
                    <a:pt x="12695" y="1587"/>
                  </a:lnTo>
                  <a:lnTo>
                    <a:pt x="12830" y="1587"/>
                  </a:lnTo>
                  <a:lnTo>
                    <a:pt x="12830" y="1039"/>
                  </a:lnTo>
                  <a:lnTo>
                    <a:pt x="13267" y="1039"/>
                  </a:lnTo>
                  <a:lnTo>
                    <a:pt x="13267" y="1587"/>
                  </a:lnTo>
                  <a:lnTo>
                    <a:pt x="13402" y="1587"/>
                  </a:lnTo>
                  <a:lnTo>
                    <a:pt x="13402" y="397"/>
                  </a:lnTo>
                  <a:lnTo>
                    <a:pt x="13267" y="397"/>
                  </a:lnTo>
                  <a:lnTo>
                    <a:pt x="13267" y="883"/>
                  </a:lnTo>
                  <a:lnTo>
                    <a:pt x="12830" y="883"/>
                  </a:lnTo>
                  <a:lnTo>
                    <a:pt x="12830" y="397"/>
                  </a:lnTo>
                  <a:close/>
                  <a:moveTo>
                    <a:pt x="15520" y="397"/>
                  </a:moveTo>
                  <a:lnTo>
                    <a:pt x="15520" y="1587"/>
                  </a:lnTo>
                  <a:lnTo>
                    <a:pt x="15853" y="1587"/>
                  </a:lnTo>
                  <a:cubicBezTo>
                    <a:pt x="15957" y="1587"/>
                    <a:pt x="16037" y="1558"/>
                    <a:pt x="16094" y="1500"/>
                  </a:cubicBezTo>
                  <a:cubicBezTo>
                    <a:pt x="16150" y="1442"/>
                    <a:pt x="16178" y="1360"/>
                    <a:pt x="16178" y="1254"/>
                  </a:cubicBezTo>
                  <a:cubicBezTo>
                    <a:pt x="16178" y="1173"/>
                    <a:pt x="16161" y="1106"/>
                    <a:pt x="16127" y="1052"/>
                  </a:cubicBezTo>
                  <a:cubicBezTo>
                    <a:pt x="16093" y="998"/>
                    <a:pt x="16045" y="962"/>
                    <a:pt x="15983" y="945"/>
                  </a:cubicBezTo>
                  <a:cubicBezTo>
                    <a:pt x="16035" y="935"/>
                    <a:pt x="16074" y="908"/>
                    <a:pt x="16100" y="865"/>
                  </a:cubicBezTo>
                  <a:cubicBezTo>
                    <a:pt x="16126" y="822"/>
                    <a:pt x="16140" y="764"/>
                    <a:pt x="16140" y="691"/>
                  </a:cubicBezTo>
                  <a:cubicBezTo>
                    <a:pt x="16140" y="597"/>
                    <a:pt x="16114" y="524"/>
                    <a:pt x="16062" y="473"/>
                  </a:cubicBezTo>
                  <a:cubicBezTo>
                    <a:pt x="16010" y="422"/>
                    <a:pt x="15936" y="397"/>
                    <a:pt x="15840" y="397"/>
                  </a:cubicBezTo>
                  <a:close/>
                  <a:moveTo>
                    <a:pt x="16721" y="397"/>
                  </a:moveTo>
                  <a:cubicBezTo>
                    <a:pt x="16615" y="397"/>
                    <a:pt x="16536" y="425"/>
                    <a:pt x="16484" y="483"/>
                  </a:cubicBezTo>
                  <a:cubicBezTo>
                    <a:pt x="16431" y="540"/>
                    <a:pt x="16405" y="625"/>
                    <a:pt x="16405" y="740"/>
                  </a:cubicBezTo>
                  <a:cubicBezTo>
                    <a:pt x="16405" y="842"/>
                    <a:pt x="16424" y="917"/>
                    <a:pt x="16461" y="965"/>
                  </a:cubicBezTo>
                  <a:cubicBezTo>
                    <a:pt x="16499" y="1014"/>
                    <a:pt x="16546" y="1047"/>
                    <a:pt x="16603" y="1066"/>
                  </a:cubicBezTo>
                  <a:lnTo>
                    <a:pt x="16352" y="1587"/>
                  </a:lnTo>
                  <a:lnTo>
                    <a:pt x="16497" y="1587"/>
                  </a:lnTo>
                  <a:lnTo>
                    <a:pt x="16739" y="1085"/>
                  </a:lnTo>
                  <a:lnTo>
                    <a:pt x="16906" y="1085"/>
                  </a:lnTo>
                  <a:lnTo>
                    <a:pt x="16906" y="1587"/>
                  </a:lnTo>
                  <a:lnTo>
                    <a:pt x="17042" y="1587"/>
                  </a:lnTo>
                  <a:lnTo>
                    <a:pt x="17042" y="397"/>
                  </a:lnTo>
                  <a:close/>
                  <a:moveTo>
                    <a:pt x="18103" y="397"/>
                  </a:moveTo>
                  <a:lnTo>
                    <a:pt x="18103" y="1587"/>
                  </a:lnTo>
                  <a:lnTo>
                    <a:pt x="18436" y="1587"/>
                  </a:lnTo>
                  <a:cubicBezTo>
                    <a:pt x="18540" y="1587"/>
                    <a:pt x="18620" y="1558"/>
                    <a:pt x="18677" y="1500"/>
                  </a:cubicBezTo>
                  <a:cubicBezTo>
                    <a:pt x="18733" y="1442"/>
                    <a:pt x="18761" y="1354"/>
                    <a:pt x="18761" y="1235"/>
                  </a:cubicBezTo>
                  <a:cubicBezTo>
                    <a:pt x="18761" y="1115"/>
                    <a:pt x="18733" y="1027"/>
                    <a:pt x="18677" y="969"/>
                  </a:cubicBezTo>
                  <a:cubicBezTo>
                    <a:pt x="18620" y="912"/>
                    <a:pt x="18540" y="883"/>
                    <a:pt x="18436" y="883"/>
                  </a:cubicBezTo>
                  <a:lnTo>
                    <a:pt x="18238" y="883"/>
                  </a:lnTo>
                  <a:lnTo>
                    <a:pt x="18238" y="397"/>
                  </a:lnTo>
                  <a:close/>
                  <a:moveTo>
                    <a:pt x="4324" y="368"/>
                  </a:moveTo>
                  <a:cubicBezTo>
                    <a:pt x="4201" y="368"/>
                    <a:pt x="4103" y="425"/>
                    <a:pt x="4031" y="540"/>
                  </a:cubicBezTo>
                  <a:cubicBezTo>
                    <a:pt x="3958" y="654"/>
                    <a:pt x="3922" y="809"/>
                    <a:pt x="3922" y="1004"/>
                  </a:cubicBezTo>
                  <a:cubicBezTo>
                    <a:pt x="3922" y="1192"/>
                    <a:pt x="3960" y="1342"/>
                    <a:pt x="4037" y="1452"/>
                  </a:cubicBezTo>
                  <a:cubicBezTo>
                    <a:pt x="4113" y="1563"/>
                    <a:pt x="4217" y="1618"/>
                    <a:pt x="4347" y="1618"/>
                  </a:cubicBezTo>
                  <a:cubicBezTo>
                    <a:pt x="4400" y="1618"/>
                    <a:pt x="4451" y="1610"/>
                    <a:pt x="4502" y="1595"/>
                  </a:cubicBezTo>
                  <a:cubicBezTo>
                    <a:pt x="4553" y="1579"/>
                    <a:pt x="4602" y="1557"/>
                    <a:pt x="4650" y="1527"/>
                  </a:cubicBezTo>
                  <a:lnTo>
                    <a:pt x="4650" y="1342"/>
                  </a:lnTo>
                  <a:cubicBezTo>
                    <a:pt x="4603" y="1379"/>
                    <a:pt x="4554" y="1406"/>
                    <a:pt x="4506" y="1425"/>
                  </a:cubicBezTo>
                  <a:cubicBezTo>
                    <a:pt x="4457" y="1443"/>
                    <a:pt x="4407" y="1452"/>
                    <a:pt x="4355" y="1452"/>
                  </a:cubicBezTo>
                  <a:cubicBezTo>
                    <a:pt x="4266" y="1452"/>
                    <a:pt x="4196" y="1417"/>
                    <a:pt x="4146" y="1347"/>
                  </a:cubicBezTo>
                  <a:cubicBezTo>
                    <a:pt x="4096" y="1276"/>
                    <a:pt x="4069" y="1174"/>
                    <a:pt x="4063" y="1039"/>
                  </a:cubicBezTo>
                  <a:lnTo>
                    <a:pt x="4682" y="1039"/>
                  </a:lnTo>
                  <a:lnTo>
                    <a:pt x="4682" y="943"/>
                  </a:lnTo>
                  <a:cubicBezTo>
                    <a:pt x="4682" y="766"/>
                    <a:pt x="4650" y="626"/>
                    <a:pt x="4586" y="523"/>
                  </a:cubicBezTo>
                  <a:cubicBezTo>
                    <a:pt x="4521" y="420"/>
                    <a:pt x="4434" y="368"/>
                    <a:pt x="4324" y="368"/>
                  </a:cubicBezTo>
                  <a:close/>
                  <a:moveTo>
                    <a:pt x="5220" y="368"/>
                  </a:moveTo>
                  <a:cubicBezTo>
                    <a:pt x="5103" y="368"/>
                    <a:pt x="5011" y="423"/>
                    <a:pt x="4944" y="534"/>
                  </a:cubicBezTo>
                  <a:cubicBezTo>
                    <a:pt x="4877" y="645"/>
                    <a:pt x="4844" y="798"/>
                    <a:pt x="4844" y="993"/>
                  </a:cubicBezTo>
                  <a:cubicBezTo>
                    <a:pt x="4844" y="1188"/>
                    <a:pt x="4877" y="1341"/>
                    <a:pt x="4944" y="1452"/>
                  </a:cubicBezTo>
                  <a:cubicBezTo>
                    <a:pt x="5011" y="1563"/>
                    <a:pt x="5103" y="1618"/>
                    <a:pt x="5220" y="1618"/>
                  </a:cubicBezTo>
                  <a:cubicBezTo>
                    <a:pt x="5337" y="1618"/>
                    <a:pt x="5429" y="1563"/>
                    <a:pt x="5496" y="1452"/>
                  </a:cubicBezTo>
                  <a:cubicBezTo>
                    <a:pt x="5563" y="1341"/>
                    <a:pt x="5597" y="1188"/>
                    <a:pt x="5597" y="993"/>
                  </a:cubicBezTo>
                  <a:cubicBezTo>
                    <a:pt x="5597" y="798"/>
                    <a:pt x="5563" y="645"/>
                    <a:pt x="5496" y="534"/>
                  </a:cubicBezTo>
                  <a:cubicBezTo>
                    <a:pt x="5429" y="423"/>
                    <a:pt x="5337" y="368"/>
                    <a:pt x="5220" y="368"/>
                  </a:cubicBezTo>
                  <a:close/>
                  <a:moveTo>
                    <a:pt x="7042" y="368"/>
                  </a:moveTo>
                  <a:cubicBezTo>
                    <a:pt x="6925" y="368"/>
                    <a:pt x="6833" y="423"/>
                    <a:pt x="6766" y="534"/>
                  </a:cubicBezTo>
                  <a:cubicBezTo>
                    <a:pt x="6699" y="645"/>
                    <a:pt x="6666" y="798"/>
                    <a:pt x="6666" y="993"/>
                  </a:cubicBezTo>
                  <a:cubicBezTo>
                    <a:pt x="6666" y="1188"/>
                    <a:pt x="6699" y="1341"/>
                    <a:pt x="6766" y="1452"/>
                  </a:cubicBezTo>
                  <a:cubicBezTo>
                    <a:pt x="6833" y="1563"/>
                    <a:pt x="6925" y="1618"/>
                    <a:pt x="7042" y="1618"/>
                  </a:cubicBezTo>
                  <a:cubicBezTo>
                    <a:pt x="7159" y="1618"/>
                    <a:pt x="7251" y="1563"/>
                    <a:pt x="7318" y="1452"/>
                  </a:cubicBezTo>
                  <a:cubicBezTo>
                    <a:pt x="7385" y="1341"/>
                    <a:pt x="7419" y="1188"/>
                    <a:pt x="7419" y="993"/>
                  </a:cubicBezTo>
                  <a:cubicBezTo>
                    <a:pt x="7419" y="798"/>
                    <a:pt x="7385" y="645"/>
                    <a:pt x="7318" y="534"/>
                  </a:cubicBezTo>
                  <a:cubicBezTo>
                    <a:pt x="7251" y="423"/>
                    <a:pt x="7159" y="368"/>
                    <a:pt x="7042" y="368"/>
                  </a:cubicBezTo>
                  <a:close/>
                  <a:moveTo>
                    <a:pt x="10247" y="368"/>
                  </a:moveTo>
                  <a:cubicBezTo>
                    <a:pt x="10124" y="368"/>
                    <a:pt x="10026" y="425"/>
                    <a:pt x="9954" y="540"/>
                  </a:cubicBezTo>
                  <a:cubicBezTo>
                    <a:pt x="9881" y="654"/>
                    <a:pt x="9845" y="809"/>
                    <a:pt x="9845" y="1004"/>
                  </a:cubicBezTo>
                  <a:cubicBezTo>
                    <a:pt x="9845" y="1192"/>
                    <a:pt x="9883" y="1342"/>
                    <a:pt x="9960" y="1452"/>
                  </a:cubicBezTo>
                  <a:cubicBezTo>
                    <a:pt x="10036" y="1563"/>
                    <a:pt x="10140" y="1618"/>
                    <a:pt x="10270" y="1618"/>
                  </a:cubicBezTo>
                  <a:cubicBezTo>
                    <a:pt x="10323" y="1618"/>
                    <a:pt x="10374" y="1610"/>
                    <a:pt x="10425" y="1595"/>
                  </a:cubicBezTo>
                  <a:cubicBezTo>
                    <a:pt x="10476" y="1579"/>
                    <a:pt x="10525" y="1557"/>
                    <a:pt x="10573" y="1527"/>
                  </a:cubicBezTo>
                  <a:lnTo>
                    <a:pt x="10573" y="1342"/>
                  </a:lnTo>
                  <a:cubicBezTo>
                    <a:pt x="10526" y="1379"/>
                    <a:pt x="10477" y="1406"/>
                    <a:pt x="10429" y="1425"/>
                  </a:cubicBezTo>
                  <a:cubicBezTo>
                    <a:pt x="10380" y="1443"/>
                    <a:pt x="10330" y="1452"/>
                    <a:pt x="10278" y="1452"/>
                  </a:cubicBezTo>
                  <a:cubicBezTo>
                    <a:pt x="10189" y="1452"/>
                    <a:pt x="10119" y="1417"/>
                    <a:pt x="10069" y="1347"/>
                  </a:cubicBezTo>
                  <a:cubicBezTo>
                    <a:pt x="10019" y="1276"/>
                    <a:pt x="9992" y="1174"/>
                    <a:pt x="9986" y="1039"/>
                  </a:cubicBezTo>
                  <a:lnTo>
                    <a:pt x="10605" y="1039"/>
                  </a:lnTo>
                  <a:lnTo>
                    <a:pt x="10605" y="943"/>
                  </a:lnTo>
                  <a:cubicBezTo>
                    <a:pt x="10605" y="766"/>
                    <a:pt x="10573" y="626"/>
                    <a:pt x="10509" y="523"/>
                  </a:cubicBezTo>
                  <a:cubicBezTo>
                    <a:pt x="10444" y="420"/>
                    <a:pt x="10357" y="368"/>
                    <a:pt x="10247" y="368"/>
                  </a:cubicBezTo>
                  <a:close/>
                  <a:moveTo>
                    <a:pt x="12121" y="368"/>
                  </a:moveTo>
                  <a:cubicBezTo>
                    <a:pt x="11998" y="368"/>
                    <a:pt x="11900" y="425"/>
                    <a:pt x="11828" y="540"/>
                  </a:cubicBezTo>
                  <a:cubicBezTo>
                    <a:pt x="11755" y="654"/>
                    <a:pt x="11719" y="809"/>
                    <a:pt x="11719" y="1004"/>
                  </a:cubicBezTo>
                  <a:cubicBezTo>
                    <a:pt x="11719" y="1192"/>
                    <a:pt x="11757" y="1342"/>
                    <a:pt x="11834" y="1452"/>
                  </a:cubicBezTo>
                  <a:cubicBezTo>
                    <a:pt x="11910" y="1563"/>
                    <a:pt x="12014" y="1618"/>
                    <a:pt x="12144" y="1618"/>
                  </a:cubicBezTo>
                  <a:cubicBezTo>
                    <a:pt x="12197" y="1618"/>
                    <a:pt x="12248" y="1610"/>
                    <a:pt x="12299" y="1595"/>
                  </a:cubicBezTo>
                  <a:cubicBezTo>
                    <a:pt x="12350" y="1579"/>
                    <a:pt x="12399" y="1557"/>
                    <a:pt x="12447" y="1527"/>
                  </a:cubicBezTo>
                  <a:lnTo>
                    <a:pt x="12447" y="1342"/>
                  </a:lnTo>
                  <a:cubicBezTo>
                    <a:pt x="12400" y="1379"/>
                    <a:pt x="12351" y="1406"/>
                    <a:pt x="12303" y="1425"/>
                  </a:cubicBezTo>
                  <a:cubicBezTo>
                    <a:pt x="12254" y="1443"/>
                    <a:pt x="12204" y="1452"/>
                    <a:pt x="12152" y="1452"/>
                  </a:cubicBezTo>
                  <a:cubicBezTo>
                    <a:pt x="12063" y="1452"/>
                    <a:pt x="11994" y="1417"/>
                    <a:pt x="11943" y="1347"/>
                  </a:cubicBezTo>
                  <a:cubicBezTo>
                    <a:pt x="11893" y="1276"/>
                    <a:pt x="11866" y="1174"/>
                    <a:pt x="11860" y="1039"/>
                  </a:cubicBezTo>
                  <a:lnTo>
                    <a:pt x="12479" y="1039"/>
                  </a:lnTo>
                  <a:lnTo>
                    <a:pt x="12479" y="943"/>
                  </a:lnTo>
                  <a:cubicBezTo>
                    <a:pt x="12479" y="766"/>
                    <a:pt x="12447" y="626"/>
                    <a:pt x="12383" y="523"/>
                  </a:cubicBezTo>
                  <a:cubicBezTo>
                    <a:pt x="12318" y="420"/>
                    <a:pt x="12231" y="368"/>
                    <a:pt x="12121" y="368"/>
                  </a:cubicBezTo>
                  <a:close/>
                  <a:moveTo>
                    <a:pt x="15054" y="368"/>
                  </a:moveTo>
                  <a:cubicBezTo>
                    <a:pt x="14926" y="368"/>
                    <a:pt x="14826" y="424"/>
                    <a:pt x="14752" y="535"/>
                  </a:cubicBezTo>
                  <a:cubicBezTo>
                    <a:pt x="14679" y="646"/>
                    <a:pt x="14642" y="799"/>
                    <a:pt x="14642" y="993"/>
                  </a:cubicBezTo>
                  <a:cubicBezTo>
                    <a:pt x="14642" y="1185"/>
                    <a:pt x="14679" y="1337"/>
                    <a:pt x="14751" y="1449"/>
                  </a:cubicBezTo>
                  <a:cubicBezTo>
                    <a:pt x="14824" y="1562"/>
                    <a:pt x="14922" y="1618"/>
                    <a:pt x="15045" y="1618"/>
                  </a:cubicBezTo>
                  <a:cubicBezTo>
                    <a:pt x="15091" y="1618"/>
                    <a:pt x="15134" y="1612"/>
                    <a:pt x="15174" y="1599"/>
                  </a:cubicBezTo>
                  <a:cubicBezTo>
                    <a:pt x="15214" y="1586"/>
                    <a:pt x="15253" y="1567"/>
                    <a:pt x="15291" y="1542"/>
                  </a:cubicBezTo>
                  <a:lnTo>
                    <a:pt x="15291" y="1361"/>
                  </a:lnTo>
                  <a:cubicBezTo>
                    <a:pt x="15253" y="1392"/>
                    <a:pt x="15214" y="1414"/>
                    <a:pt x="15176" y="1430"/>
                  </a:cubicBezTo>
                  <a:cubicBezTo>
                    <a:pt x="15138" y="1445"/>
                    <a:pt x="15099" y="1452"/>
                    <a:pt x="15060" y="1452"/>
                  </a:cubicBezTo>
                  <a:cubicBezTo>
                    <a:pt x="14973" y="1452"/>
                    <a:pt x="14905" y="1412"/>
                    <a:pt x="14857" y="1332"/>
                  </a:cubicBezTo>
                  <a:cubicBezTo>
                    <a:pt x="14808" y="1251"/>
                    <a:pt x="14784" y="1139"/>
                    <a:pt x="14784" y="993"/>
                  </a:cubicBezTo>
                  <a:cubicBezTo>
                    <a:pt x="14784" y="848"/>
                    <a:pt x="14808" y="735"/>
                    <a:pt x="14857" y="655"/>
                  </a:cubicBezTo>
                  <a:cubicBezTo>
                    <a:pt x="14905" y="574"/>
                    <a:pt x="14973" y="534"/>
                    <a:pt x="15060" y="534"/>
                  </a:cubicBezTo>
                  <a:cubicBezTo>
                    <a:pt x="15099" y="534"/>
                    <a:pt x="15138" y="542"/>
                    <a:pt x="15176" y="557"/>
                  </a:cubicBezTo>
                  <a:cubicBezTo>
                    <a:pt x="15214" y="572"/>
                    <a:pt x="15253" y="595"/>
                    <a:pt x="15291" y="625"/>
                  </a:cubicBezTo>
                  <a:lnTo>
                    <a:pt x="15291" y="443"/>
                  </a:lnTo>
                  <a:cubicBezTo>
                    <a:pt x="15254" y="418"/>
                    <a:pt x="15215" y="399"/>
                    <a:pt x="15176" y="387"/>
                  </a:cubicBezTo>
                  <a:cubicBezTo>
                    <a:pt x="15136" y="374"/>
                    <a:pt x="15096" y="368"/>
                    <a:pt x="15054" y="368"/>
                  </a:cubicBezTo>
                  <a:close/>
                  <a:moveTo>
                    <a:pt x="17546" y="367"/>
                  </a:moveTo>
                  <a:cubicBezTo>
                    <a:pt x="17509" y="367"/>
                    <a:pt x="17470" y="371"/>
                    <a:pt x="17429" y="380"/>
                  </a:cubicBezTo>
                  <a:cubicBezTo>
                    <a:pt x="17387" y="388"/>
                    <a:pt x="17342" y="401"/>
                    <a:pt x="17295" y="418"/>
                  </a:cubicBezTo>
                  <a:lnTo>
                    <a:pt x="17295" y="596"/>
                  </a:lnTo>
                  <a:cubicBezTo>
                    <a:pt x="17342" y="575"/>
                    <a:pt x="17385" y="560"/>
                    <a:pt x="17425" y="551"/>
                  </a:cubicBezTo>
                  <a:cubicBezTo>
                    <a:pt x="17464" y="542"/>
                    <a:pt x="17501" y="537"/>
                    <a:pt x="17535" y="537"/>
                  </a:cubicBezTo>
                  <a:cubicBezTo>
                    <a:pt x="17593" y="537"/>
                    <a:pt x="17639" y="554"/>
                    <a:pt x="17673" y="586"/>
                  </a:cubicBezTo>
                  <a:cubicBezTo>
                    <a:pt x="17707" y="619"/>
                    <a:pt x="17724" y="658"/>
                    <a:pt x="17724" y="703"/>
                  </a:cubicBezTo>
                  <a:cubicBezTo>
                    <a:pt x="17724" y="753"/>
                    <a:pt x="17708" y="793"/>
                    <a:pt x="17675" y="825"/>
                  </a:cubicBezTo>
                  <a:cubicBezTo>
                    <a:pt x="17642" y="856"/>
                    <a:pt x="17597" y="872"/>
                    <a:pt x="17541" y="872"/>
                  </a:cubicBezTo>
                  <a:lnTo>
                    <a:pt x="17427" y="872"/>
                  </a:lnTo>
                  <a:lnTo>
                    <a:pt x="17427" y="1034"/>
                  </a:lnTo>
                  <a:lnTo>
                    <a:pt x="17535" y="1034"/>
                  </a:lnTo>
                  <a:cubicBezTo>
                    <a:pt x="17602" y="1034"/>
                    <a:pt x="17654" y="1053"/>
                    <a:pt x="17691" y="1091"/>
                  </a:cubicBezTo>
                  <a:cubicBezTo>
                    <a:pt x="17727" y="1128"/>
                    <a:pt x="17745" y="1179"/>
                    <a:pt x="17745" y="1241"/>
                  </a:cubicBezTo>
                  <a:cubicBezTo>
                    <a:pt x="17745" y="1305"/>
                    <a:pt x="17725" y="1356"/>
                    <a:pt x="17684" y="1396"/>
                  </a:cubicBezTo>
                  <a:cubicBezTo>
                    <a:pt x="17642" y="1436"/>
                    <a:pt x="17585" y="1456"/>
                    <a:pt x="17511" y="1456"/>
                  </a:cubicBezTo>
                  <a:cubicBezTo>
                    <a:pt x="17466" y="1456"/>
                    <a:pt x="17422" y="1449"/>
                    <a:pt x="17381" y="1436"/>
                  </a:cubicBezTo>
                  <a:cubicBezTo>
                    <a:pt x="17339" y="1423"/>
                    <a:pt x="17301" y="1403"/>
                    <a:pt x="17267" y="1377"/>
                  </a:cubicBezTo>
                  <a:lnTo>
                    <a:pt x="17267" y="1559"/>
                  </a:lnTo>
                  <a:cubicBezTo>
                    <a:pt x="17311" y="1579"/>
                    <a:pt x="17353" y="1593"/>
                    <a:pt x="17395" y="1603"/>
                  </a:cubicBezTo>
                  <a:cubicBezTo>
                    <a:pt x="17436" y="1613"/>
                    <a:pt x="17476" y="1618"/>
                    <a:pt x="17515" y="1618"/>
                  </a:cubicBezTo>
                  <a:cubicBezTo>
                    <a:pt x="17631" y="1618"/>
                    <a:pt x="17721" y="1586"/>
                    <a:pt x="17784" y="1522"/>
                  </a:cubicBezTo>
                  <a:cubicBezTo>
                    <a:pt x="17846" y="1457"/>
                    <a:pt x="17878" y="1364"/>
                    <a:pt x="17878" y="1241"/>
                  </a:cubicBezTo>
                  <a:cubicBezTo>
                    <a:pt x="17878" y="1164"/>
                    <a:pt x="17861" y="1100"/>
                    <a:pt x="17827" y="1049"/>
                  </a:cubicBezTo>
                  <a:cubicBezTo>
                    <a:pt x="17794" y="997"/>
                    <a:pt x="17747" y="962"/>
                    <a:pt x="17686" y="945"/>
                  </a:cubicBezTo>
                  <a:cubicBezTo>
                    <a:pt x="17741" y="928"/>
                    <a:pt x="17783" y="897"/>
                    <a:pt x="17812" y="851"/>
                  </a:cubicBezTo>
                  <a:cubicBezTo>
                    <a:pt x="17841" y="806"/>
                    <a:pt x="17856" y="750"/>
                    <a:pt x="17856" y="684"/>
                  </a:cubicBezTo>
                  <a:cubicBezTo>
                    <a:pt x="17856" y="584"/>
                    <a:pt x="17828" y="506"/>
                    <a:pt x="17773" y="451"/>
                  </a:cubicBezTo>
                  <a:cubicBezTo>
                    <a:pt x="17718" y="395"/>
                    <a:pt x="17642" y="367"/>
                    <a:pt x="17546" y="367"/>
                  </a:cubicBezTo>
                  <a:close/>
                  <a:moveTo>
                    <a:pt x="3099" y="397"/>
                  </a:moveTo>
                  <a:lnTo>
                    <a:pt x="3099" y="622"/>
                  </a:lnTo>
                  <a:cubicBezTo>
                    <a:pt x="3099" y="923"/>
                    <a:pt x="3075" y="1149"/>
                    <a:pt x="3027" y="1298"/>
                  </a:cubicBezTo>
                  <a:cubicBezTo>
                    <a:pt x="3008" y="1359"/>
                    <a:pt x="2976" y="1403"/>
                    <a:pt x="2931" y="1431"/>
                  </a:cubicBezTo>
                  <a:lnTo>
                    <a:pt x="2881" y="1431"/>
                  </a:lnTo>
                  <a:lnTo>
                    <a:pt x="2881" y="1888"/>
                  </a:lnTo>
                  <a:lnTo>
                    <a:pt x="2988" y="1888"/>
                  </a:lnTo>
                  <a:lnTo>
                    <a:pt x="2988" y="1587"/>
                  </a:lnTo>
                  <a:lnTo>
                    <a:pt x="3653" y="1587"/>
                  </a:lnTo>
                  <a:lnTo>
                    <a:pt x="3653" y="1888"/>
                  </a:lnTo>
                  <a:lnTo>
                    <a:pt x="3761" y="1888"/>
                  </a:lnTo>
                  <a:lnTo>
                    <a:pt x="3761" y="1431"/>
                  </a:lnTo>
                  <a:lnTo>
                    <a:pt x="3653" y="1431"/>
                  </a:lnTo>
                  <a:lnTo>
                    <a:pt x="3653" y="397"/>
                  </a:lnTo>
                  <a:close/>
                  <a:moveTo>
                    <a:pt x="13676" y="397"/>
                  </a:moveTo>
                  <a:lnTo>
                    <a:pt x="13676" y="1587"/>
                  </a:lnTo>
                  <a:lnTo>
                    <a:pt x="14383" y="1587"/>
                  </a:lnTo>
                  <a:lnTo>
                    <a:pt x="14383" y="1888"/>
                  </a:lnTo>
                  <a:lnTo>
                    <a:pt x="14491" y="1888"/>
                  </a:lnTo>
                  <a:lnTo>
                    <a:pt x="14491" y="1431"/>
                  </a:lnTo>
                  <a:lnTo>
                    <a:pt x="14383" y="1431"/>
                  </a:lnTo>
                  <a:lnTo>
                    <a:pt x="14383" y="397"/>
                  </a:lnTo>
                  <a:lnTo>
                    <a:pt x="14248" y="397"/>
                  </a:lnTo>
                  <a:lnTo>
                    <a:pt x="14248" y="1431"/>
                  </a:lnTo>
                  <a:lnTo>
                    <a:pt x="13811" y="1431"/>
                  </a:lnTo>
                  <a:lnTo>
                    <a:pt x="13811" y="397"/>
                  </a:lnTo>
                  <a:close/>
                  <a:moveTo>
                    <a:pt x="9055" y="0"/>
                  </a:moveTo>
                  <a:lnTo>
                    <a:pt x="9055" y="549"/>
                  </a:lnTo>
                  <a:cubicBezTo>
                    <a:pt x="9027" y="482"/>
                    <a:pt x="8997" y="436"/>
                    <a:pt x="8965" y="409"/>
                  </a:cubicBezTo>
                  <a:cubicBezTo>
                    <a:pt x="8933" y="382"/>
                    <a:pt x="8897" y="368"/>
                    <a:pt x="8856" y="368"/>
                  </a:cubicBezTo>
                  <a:cubicBezTo>
                    <a:pt x="8775" y="368"/>
                    <a:pt x="8706" y="424"/>
                    <a:pt x="8649" y="537"/>
                  </a:cubicBezTo>
                  <a:cubicBezTo>
                    <a:pt x="8592" y="649"/>
                    <a:pt x="8563" y="803"/>
                    <a:pt x="8563" y="998"/>
                  </a:cubicBezTo>
                  <a:cubicBezTo>
                    <a:pt x="8563" y="1192"/>
                    <a:pt x="8592" y="1345"/>
                    <a:pt x="8649" y="1454"/>
                  </a:cubicBezTo>
                  <a:cubicBezTo>
                    <a:pt x="8706" y="1564"/>
                    <a:pt x="8775" y="1618"/>
                    <a:pt x="8856" y="1618"/>
                  </a:cubicBezTo>
                  <a:cubicBezTo>
                    <a:pt x="8897" y="1618"/>
                    <a:pt x="8933" y="1604"/>
                    <a:pt x="8965" y="1577"/>
                  </a:cubicBezTo>
                  <a:cubicBezTo>
                    <a:pt x="8997" y="1549"/>
                    <a:pt x="9027" y="1502"/>
                    <a:pt x="9055" y="1435"/>
                  </a:cubicBezTo>
                  <a:lnTo>
                    <a:pt x="9055" y="2040"/>
                  </a:lnTo>
                  <a:lnTo>
                    <a:pt x="9190" y="2040"/>
                  </a:lnTo>
                  <a:lnTo>
                    <a:pt x="9190" y="1435"/>
                  </a:lnTo>
                  <a:cubicBezTo>
                    <a:pt x="9218" y="1502"/>
                    <a:pt x="9248" y="1549"/>
                    <a:pt x="9280" y="1577"/>
                  </a:cubicBezTo>
                  <a:cubicBezTo>
                    <a:pt x="9312" y="1604"/>
                    <a:pt x="9348" y="1618"/>
                    <a:pt x="9388" y="1618"/>
                  </a:cubicBezTo>
                  <a:cubicBezTo>
                    <a:pt x="9470" y="1618"/>
                    <a:pt x="9539" y="1564"/>
                    <a:pt x="9596" y="1454"/>
                  </a:cubicBezTo>
                  <a:cubicBezTo>
                    <a:pt x="9653" y="1345"/>
                    <a:pt x="9681" y="1192"/>
                    <a:pt x="9681" y="998"/>
                  </a:cubicBezTo>
                  <a:cubicBezTo>
                    <a:pt x="9681" y="803"/>
                    <a:pt x="9653" y="649"/>
                    <a:pt x="9596" y="537"/>
                  </a:cubicBezTo>
                  <a:cubicBezTo>
                    <a:pt x="9539" y="424"/>
                    <a:pt x="9470" y="368"/>
                    <a:pt x="9388" y="368"/>
                  </a:cubicBezTo>
                  <a:cubicBezTo>
                    <a:pt x="9348" y="368"/>
                    <a:pt x="9312" y="382"/>
                    <a:pt x="9280" y="409"/>
                  </a:cubicBezTo>
                  <a:cubicBezTo>
                    <a:pt x="9248" y="436"/>
                    <a:pt x="9218" y="482"/>
                    <a:pt x="9190" y="549"/>
                  </a:cubicBezTo>
                  <a:lnTo>
                    <a:pt x="9190" y="0"/>
                  </a:lnTo>
                  <a:close/>
                  <a:moveTo>
                    <a:pt x="11218" y="368"/>
                  </a:moveTo>
                  <a:cubicBezTo>
                    <a:pt x="11158" y="368"/>
                    <a:pt x="11106" y="385"/>
                    <a:pt x="11063" y="420"/>
                  </a:cubicBezTo>
                  <a:cubicBezTo>
                    <a:pt x="11020" y="454"/>
                    <a:pt x="10984" y="507"/>
                    <a:pt x="10956" y="578"/>
                  </a:cubicBezTo>
                  <a:lnTo>
                    <a:pt x="10956" y="397"/>
                  </a:lnTo>
                  <a:lnTo>
                    <a:pt x="10821" y="397"/>
                  </a:lnTo>
                  <a:lnTo>
                    <a:pt x="10821" y="2040"/>
                  </a:lnTo>
                  <a:lnTo>
                    <a:pt x="10956" y="2040"/>
                  </a:lnTo>
                  <a:lnTo>
                    <a:pt x="10956" y="1409"/>
                  </a:lnTo>
                  <a:cubicBezTo>
                    <a:pt x="10984" y="1480"/>
                    <a:pt x="11020" y="1532"/>
                    <a:pt x="11063" y="1567"/>
                  </a:cubicBezTo>
                  <a:cubicBezTo>
                    <a:pt x="11106" y="1601"/>
                    <a:pt x="11158" y="1618"/>
                    <a:pt x="11218" y="1618"/>
                  </a:cubicBezTo>
                  <a:cubicBezTo>
                    <a:pt x="11318" y="1618"/>
                    <a:pt x="11398" y="1561"/>
                    <a:pt x="11461" y="1446"/>
                  </a:cubicBezTo>
                  <a:cubicBezTo>
                    <a:pt x="11523" y="1331"/>
                    <a:pt x="11554" y="1180"/>
                    <a:pt x="11554" y="993"/>
                  </a:cubicBezTo>
                  <a:cubicBezTo>
                    <a:pt x="11554" y="806"/>
                    <a:pt x="11523" y="655"/>
                    <a:pt x="11461" y="540"/>
                  </a:cubicBezTo>
                  <a:cubicBezTo>
                    <a:pt x="11398" y="426"/>
                    <a:pt x="11318" y="368"/>
                    <a:pt x="11218" y="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1148125" y="1216825"/>
              <a:ext cx="1866450" cy="274775"/>
            </a:xfrm>
            <a:custGeom>
              <a:rect b="b" l="l" r="r" t="t"/>
              <a:pathLst>
                <a:path extrusionOk="0" h="10991" w="74658">
                  <a:moveTo>
                    <a:pt x="1" y="10990"/>
                  </a:moveTo>
                  <a:lnTo>
                    <a:pt x="74657" y="10990"/>
                  </a:lnTo>
                  <a:lnTo>
                    <a:pt x="74657" y="1"/>
                  </a:lnTo>
                  <a:lnTo>
                    <a:pt x="1" y="1"/>
                  </a:lnTo>
                  <a:lnTo>
                    <a:pt x="1" y="1099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101850" y="1171475"/>
              <a:ext cx="1866425" cy="274750"/>
            </a:xfrm>
            <a:custGeom>
              <a:rect b="b" l="l" r="r" t="t"/>
              <a:pathLst>
                <a:path extrusionOk="0" h="10990" w="74657">
                  <a:moveTo>
                    <a:pt x="0" y="10990"/>
                  </a:moveTo>
                  <a:lnTo>
                    <a:pt x="74656" y="10990"/>
                  </a:lnTo>
                  <a:lnTo>
                    <a:pt x="74656" y="1"/>
                  </a:lnTo>
                  <a:lnTo>
                    <a:pt x="0" y="1"/>
                  </a:lnTo>
                  <a:lnTo>
                    <a:pt x="0" y="10990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102950" y="1196725"/>
              <a:ext cx="558825" cy="41825"/>
            </a:xfrm>
            <a:custGeom>
              <a:rect b="b" l="l" r="r" t="t"/>
              <a:pathLst>
                <a:path extrusionOk="0" h="1673" w="22353">
                  <a:moveTo>
                    <a:pt x="6317" y="166"/>
                  </a:moveTo>
                  <a:cubicBezTo>
                    <a:pt x="6383" y="166"/>
                    <a:pt x="6436" y="198"/>
                    <a:pt x="6476" y="262"/>
                  </a:cubicBezTo>
                  <a:cubicBezTo>
                    <a:pt x="6517" y="326"/>
                    <a:pt x="6537" y="411"/>
                    <a:pt x="6538" y="518"/>
                  </a:cubicBezTo>
                  <a:lnTo>
                    <a:pt x="6058" y="519"/>
                  </a:lnTo>
                  <a:cubicBezTo>
                    <a:pt x="6065" y="407"/>
                    <a:pt x="6091" y="320"/>
                    <a:pt x="6136" y="259"/>
                  </a:cubicBezTo>
                  <a:cubicBezTo>
                    <a:pt x="6181" y="197"/>
                    <a:pt x="6241" y="166"/>
                    <a:pt x="6317" y="166"/>
                  </a:cubicBezTo>
                  <a:close/>
                  <a:moveTo>
                    <a:pt x="12191" y="166"/>
                  </a:moveTo>
                  <a:cubicBezTo>
                    <a:pt x="12257" y="166"/>
                    <a:pt x="12310" y="198"/>
                    <a:pt x="12350" y="262"/>
                  </a:cubicBezTo>
                  <a:cubicBezTo>
                    <a:pt x="12391" y="326"/>
                    <a:pt x="12411" y="411"/>
                    <a:pt x="12412" y="518"/>
                  </a:cubicBezTo>
                  <a:lnTo>
                    <a:pt x="11932" y="519"/>
                  </a:lnTo>
                  <a:cubicBezTo>
                    <a:pt x="11939" y="407"/>
                    <a:pt x="11965" y="320"/>
                    <a:pt x="12010" y="259"/>
                  </a:cubicBezTo>
                  <a:cubicBezTo>
                    <a:pt x="12055" y="197"/>
                    <a:pt x="12115" y="166"/>
                    <a:pt x="12191" y="166"/>
                  </a:cubicBezTo>
                  <a:close/>
                  <a:moveTo>
                    <a:pt x="10014" y="185"/>
                  </a:moveTo>
                  <a:lnTo>
                    <a:pt x="10014" y="561"/>
                  </a:lnTo>
                  <a:lnTo>
                    <a:pt x="9832" y="561"/>
                  </a:lnTo>
                  <a:cubicBezTo>
                    <a:pt x="9774" y="561"/>
                    <a:pt x="9729" y="544"/>
                    <a:pt x="9698" y="511"/>
                  </a:cubicBezTo>
                  <a:cubicBezTo>
                    <a:pt x="9667" y="477"/>
                    <a:pt x="9651" y="431"/>
                    <a:pt x="9651" y="372"/>
                  </a:cubicBezTo>
                  <a:cubicBezTo>
                    <a:pt x="9651" y="313"/>
                    <a:pt x="9667" y="267"/>
                    <a:pt x="9698" y="234"/>
                  </a:cubicBezTo>
                  <a:cubicBezTo>
                    <a:pt x="9729" y="202"/>
                    <a:pt x="9774" y="185"/>
                    <a:pt x="9832" y="185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17128" y="185"/>
                  </a:moveTo>
                  <a:lnTo>
                    <a:pt x="17128" y="1063"/>
                  </a:lnTo>
                  <a:lnTo>
                    <a:pt x="16737" y="1063"/>
                  </a:lnTo>
                  <a:lnTo>
                    <a:pt x="16758" y="1006"/>
                  </a:lnTo>
                  <a:cubicBezTo>
                    <a:pt x="16816" y="850"/>
                    <a:pt x="16844" y="626"/>
                    <a:pt x="16844" y="334"/>
                  </a:cubicBezTo>
                  <a:lnTo>
                    <a:pt x="16844" y="185"/>
                  </a:lnTo>
                  <a:close/>
                  <a:moveTo>
                    <a:pt x="20794" y="671"/>
                  </a:moveTo>
                  <a:cubicBezTo>
                    <a:pt x="20855" y="671"/>
                    <a:pt x="20902" y="688"/>
                    <a:pt x="20934" y="721"/>
                  </a:cubicBezTo>
                  <a:cubicBezTo>
                    <a:pt x="20966" y="754"/>
                    <a:pt x="20982" y="803"/>
                    <a:pt x="20982" y="867"/>
                  </a:cubicBezTo>
                  <a:cubicBezTo>
                    <a:pt x="20982" y="930"/>
                    <a:pt x="20966" y="979"/>
                    <a:pt x="20934" y="1013"/>
                  </a:cubicBezTo>
                  <a:cubicBezTo>
                    <a:pt x="20902" y="1046"/>
                    <a:pt x="20855" y="1063"/>
                    <a:pt x="20794" y="1063"/>
                  </a:cubicBezTo>
                  <a:lnTo>
                    <a:pt x="20602" y="1063"/>
                  </a:lnTo>
                  <a:lnTo>
                    <a:pt x="20602" y="671"/>
                  </a:lnTo>
                  <a:close/>
                  <a:moveTo>
                    <a:pt x="2308" y="166"/>
                  </a:moveTo>
                  <a:cubicBezTo>
                    <a:pt x="2380" y="166"/>
                    <a:pt x="2437" y="207"/>
                    <a:pt x="2479" y="290"/>
                  </a:cubicBezTo>
                  <a:cubicBezTo>
                    <a:pt x="2521" y="373"/>
                    <a:pt x="2542" y="484"/>
                    <a:pt x="2542" y="625"/>
                  </a:cubicBezTo>
                  <a:cubicBezTo>
                    <a:pt x="2542" y="767"/>
                    <a:pt x="2521" y="879"/>
                    <a:pt x="2479" y="961"/>
                  </a:cubicBezTo>
                  <a:cubicBezTo>
                    <a:pt x="2437" y="1043"/>
                    <a:pt x="2380" y="1085"/>
                    <a:pt x="2308" y="1085"/>
                  </a:cubicBezTo>
                  <a:cubicBezTo>
                    <a:pt x="2236" y="1085"/>
                    <a:pt x="2179" y="1044"/>
                    <a:pt x="2137" y="962"/>
                  </a:cubicBezTo>
                  <a:cubicBezTo>
                    <a:pt x="2095" y="880"/>
                    <a:pt x="2074" y="768"/>
                    <a:pt x="2074" y="625"/>
                  </a:cubicBezTo>
                  <a:cubicBezTo>
                    <a:pt x="2074" y="483"/>
                    <a:pt x="2095" y="371"/>
                    <a:pt x="2137" y="289"/>
                  </a:cubicBezTo>
                  <a:cubicBezTo>
                    <a:pt x="2179" y="207"/>
                    <a:pt x="2236" y="166"/>
                    <a:pt x="2308" y="166"/>
                  </a:cubicBezTo>
                  <a:close/>
                  <a:moveTo>
                    <a:pt x="5379" y="164"/>
                  </a:moveTo>
                  <a:cubicBezTo>
                    <a:pt x="5450" y="164"/>
                    <a:pt x="5506" y="205"/>
                    <a:pt x="5547" y="287"/>
                  </a:cubicBezTo>
                  <a:cubicBezTo>
                    <a:pt x="5588" y="369"/>
                    <a:pt x="5608" y="481"/>
                    <a:pt x="5608" y="625"/>
                  </a:cubicBezTo>
                  <a:cubicBezTo>
                    <a:pt x="5608" y="769"/>
                    <a:pt x="5588" y="882"/>
                    <a:pt x="5547" y="964"/>
                  </a:cubicBezTo>
                  <a:cubicBezTo>
                    <a:pt x="5506" y="1046"/>
                    <a:pt x="5450" y="1087"/>
                    <a:pt x="5379" y="1087"/>
                  </a:cubicBezTo>
                  <a:cubicBezTo>
                    <a:pt x="5308" y="1087"/>
                    <a:pt x="5252" y="1046"/>
                    <a:pt x="5211" y="964"/>
                  </a:cubicBezTo>
                  <a:cubicBezTo>
                    <a:pt x="5170" y="882"/>
                    <a:pt x="5150" y="769"/>
                    <a:pt x="5150" y="625"/>
                  </a:cubicBezTo>
                  <a:cubicBezTo>
                    <a:pt x="5150" y="481"/>
                    <a:pt x="5170" y="369"/>
                    <a:pt x="5211" y="287"/>
                  </a:cubicBezTo>
                  <a:cubicBezTo>
                    <a:pt x="5252" y="205"/>
                    <a:pt x="5308" y="164"/>
                    <a:pt x="5379" y="164"/>
                  </a:cubicBezTo>
                  <a:close/>
                  <a:moveTo>
                    <a:pt x="11253" y="164"/>
                  </a:moveTo>
                  <a:cubicBezTo>
                    <a:pt x="11324" y="164"/>
                    <a:pt x="11380" y="205"/>
                    <a:pt x="11421" y="287"/>
                  </a:cubicBezTo>
                  <a:cubicBezTo>
                    <a:pt x="11462" y="369"/>
                    <a:pt x="11482" y="481"/>
                    <a:pt x="11482" y="625"/>
                  </a:cubicBezTo>
                  <a:cubicBezTo>
                    <a:pt x="11482" y="769"/>
                    <a:pt x="11462" y="882"/>
                    <a:pt x="11421" y="964"/>
                  </a:cubicBezTo>
                  <a:cubicBezTo>
                    <a:pt x="11380" y="1046"/>
                    <a:pt x="11324" y="1087"/>
                    <a:pt x="11253" y="1087"/>
                  </a:cubicBezTo>
                  <a:cubicBezTo>
                    <a:pt x="11182" y="1087"/>
                    <a:pt x="11126" y="1046"/>
                    <a:pt x="11085" y="964"/>
                  </a:cubicBezTo>
                  <a:cubicBezTo>
                    <a:pt x="11044" y="882"/>
                    <a:pt x="11024" y="769"/>
                    <a:pt x="11024" y="625"/>
                  </a:cubicBezTo>
                  <a:cubicBezTo>
                    <a:pt x="11024" y="481"/>
                    <a:pt x="11044" y="369"/>
                    <a:pt x="11085" y="287"/>
                  </a:cubicBezTo>
                  <a:cubicBezTo>
                    <a:pt x="11126" y="205"/>
                    <a:pt x="11182" y="164"/>
                    <a:pt x="11253" y="164"/>
                  </a:cubicBezTo>
                  <a:close/>
                  <a:moveTo>
                    <a:pt x="18097" y="621"/>
                  </a:moveTo>
                  <a:lnTo>
                    <a:pt x="18097" y="665"/>
                  </a:lnTo>
                  <a:cubicBezTo>
                    <a:pt x="18097" y="792"/>
                    <a:pt x="18075" y="894"/>
                    <a:pt x="18030" y="971"/>
                  </a:cubicBezTo>
                  <a:cubicBezTo>
                    <a:pt x="17984" y="1048"/>
                    <a:pt x="17925" y="1087"/>
                    <a:pt x="17850" y="1087"/>
                  </a:cubicBezTo>
                  <a:cubicBezTo>
                    <a:pt x="17796" y="1087"/>
                    <a:pt x="17753" y="1066"/>
                    <a:pt x="17721" y="1026"/>
                  </a:cubicBezTo>
                  <a:cubicBezTo>
                    <a:pt x="17690" y="985"/>
                    <a:pt x="17674" y="930"/>
                    <a:pt x="17674" y="860"/>
                  </a:cubicBezTo>
                  <a:cubicBezTo>
                    <a:pt x="17674" y="773"/>
                    <a:pt x="17695" y="711"/>
                    <a:pt x="17737" y="675"/>
                  </a:cubicBezTo>
                  <a:cubicBezTo>
                    <a:pt x="17779" y="639"/>
                    <a:pt x="17855" y="621"/>
                    <a:pt x="17963" y="621"/>
                  </a:cubicBezTo>
                  <a:close/>
                  <a:moveTo>
                    <a:pt x="1081" y="29"/>
                  </a:moveTo>
                  <a:lnTo>
                    <a:pt x="1081" y="1220"/>
                  </a:lnTo>
                  <a:lnTo>
                    <a:pt x="1215" y="1220"/>
                  </a:lnTo>
                  <a:lnTo>
                    <a:pt x="1215" y="832"/>
                  </a:lnTo>
                  <a:lnTo>
                    <a:pt x="1359" y="619"/>
                  </a:lnTo>
                  <a:lnTo>
                    <a:pt x="1649" y="1220"/>
                  </a:lnTo>
                  <a:lnTo>
                    <a:pt x="1800" y="1220"/>
                  </a:lnTo>
                  <a:lnTo>
                    <a:pt x="1447" y="489"/>
                  </a:lnTo>
                  <a:lnTo>
                    <a:pt x="1760" y="29"/>
                  </a:lnTo>
                  <a:lnTo>
                    <a:pt x="1594" y="29"/>
                  </a:lnTo>
                  <a:lnTo>
                    <a:pt x="1215" y="588"/>
                  </a:lnTo>
                  <a:lnTo>
                    <a:pt x="1215" y="29"/>
                  </a:lnTo>
                  <a:close/>
                  <a:moveTo>
                    <a:pt x="2903" y="29"/>
                  </a:moveTo>
                  <a:lnTo>
                    <a:pt x="2903" y="1220"/>
                  </a:lnTo>
                  <a:lnTo>
                    <a:pt x="3038" y="1220"/>
                  </a:lnTo>
                  <a:lnTo>
                    <a:pt x="3038" y="216"/>
                  </a:lnTo>
                  <a:lnTo>
                    <a:pt x="3265" y="991"/>
                  </a:lnTo>
                  <a:lnTo>
                    <a:pt x="3400" y="991"/>
                  </a:lnTo>
                  <a:lnTo>
                    <a:pt x="3626" y="216"/>
                  </a:lnTo>
                  <a:lnTo>
                    <a:pt x="3626" y="1220"/>
                  </a:lnTo>
                  <a:lnTo>
                    <a:pt x="3761" y="1220"/>
                  </a:lnTo>
                  <a:lnTo>
                    <a:pt x="3761" y="29"/>
                  </a:lnTo>
                  <a:lnTo>
                    <a:pt x="3566" y="29"/>
                  </a:lnTo>
                  <a:lnTo>
                    <a:pt x="3332" y="826"/>
                  </a:lnTo>
                  <a:lnTo>
                    <a:pt x="3100" y="29"/>
                  </a:lnTo>
                  <a:close/>
                  <a:moveTo>
                    <a:pt x="4034" y="29"/>
                  </a:moveTo>
                  <a:lnTo>
                    <a:pt x="4034" y="1220"/>
                  </a:lnTo>
                  <a:lnTo>
                    <a:pt x="4169" y="1220"/>
                  </a:lnTo>
                  <a:lnTo>
                    <a:pt x="4169" y="185"/>
                  </a:lnTo>
                  <a:lnTo>
                    <a:pt x="4606" y="185"/>
                  </a:lnTo>
                  <a:lnTo>
                    <a:pt x="4606" y="1220"/>
                  </a:lnTo>
                  <a:lnTo>
                    <a:pt x="4741" y="1220"/>
                  </a:lnTo>
                  <a:lnTo>
                    <a:pt x="4741" y="29"/>
                  </a:lnTo>
                  <a:close/>
                  <a:moveTo>
                    <a:pt x="8537" y="29"/>
                  </a:moveTo>
                  <a:lnTo>
                    <a:pt x="8537" y="1220"/>
                  </a:lnTo>
                  <a:lnTo>
                    <a:pt x="8709" y="1220"/>
                  </a:lnTo>
                  <a:lnTo>
                    <a:pt x="9105" y="264"/>
                  </a:lnTo>
                  <a:lnTo>
                    <a:pt x="9105" y="1220"/>
                  </a:lnTo>
                  <a:lnTo>
                    <a:pt x="9239" y="1220"/>
                  </a:lnTo>
                  <a:lnTo>
                    <a:pt x="9239" y="29"/>
                  </a:lnTo>
                  <a:lnTo>
                    <a:pt x="9065" y="29"/>
                  </a:lnTo>
                  <a:lnTo>
                    <a:pt x="8671" y="983"/>
                  </a:lnTo>
                  <a:lnTo>
                    <a:pt x="8671" y="29"/>
                  </a:lnTo>
                  <a:close/>
                  <a:moveTo>
                    <a:pt x="9828" y="29"/>
                  </a:moveTo>
                  <a:cubicBezTo>
                    <a:pt x="9722" y="29"/>
                    <a:pt x="9643" y="58"/>
                    <a:pt x="9591" y="115"/>
                  </a:cubicBezTo>
                  <a:cubicBezTo>
                    <a:pt x="9538" y="172"/>
                    <a:pt x="9512" y="258"/>
                    <a:pt x="9512" y="372"/>
                  </a:cubicBezTo>
                  <a:cubicBezTo>
                    <a:pt x="9512" y="474"/>
                    <a:pt x="9531" y="549"/>
                    <a:pt x="9568" y="597"/>
                  </a:cubicBezTo>
                  <a:cubicBezTo>
                    <a:pt x="9606" y="646"/>
                    <a:pt x="9653" y="679"/>
                    <a:pt x="9710" y="698"/>
                  </a:cubicBezTo>
                  <a:lnTo>
                    <a:pt x="9459" y="1220"/>
                  </a:lnTo>
                  <a:lnTo>
                    <a:pt x="9604" y="1220"/>
                  </a:lnTo>
                  <a:lnTo>
                    <a:pt x="9846" y="717"/>
                  </a:lnTo>
                  <a:lnTo>
                    <a:pt x="10014" y="717"/>
                  </a:lnTo>
                  <a:lnTo>
                    <a:pt x="10014" y="1220"/>
                  </a:lnTo>
                  <a:lnTo>
                    <a:pt x="10149" y="1220"/>
                  </a:lnTo>
                  <a:lnTo>
                    <a:pt x="10149" y="29"/>
                  </a:lnTo>
                  <a:close/>
                  <a:moveTo>
                    <a:pt x="12736" y="29"/>
                  </a:moveTo>
                  <a:lnTo>
                    <a:pt x="12736" y="331"/>
                  </a:lnTo>
                  <a:cubicBezTo>
                    <a:pt x="12736" y="461"/>
                    <a:pt x="12759" y="557"/>
                    <a:pt x="12804" y="618"/>
                  </a:cubicBezTo>
                  <a:cubicBezTo>
                    <a:pt x="12853" y="685"/>
                    <a:pt x="12916" y="719"/>
                    <a:pt x="12990" y="719"/>
                  </a:cubicBezTo>
                  <a:lnTo>
                    <a:pt x="13241" y="719"/>
                  </a:lnTo>
                  <a:lnTo>
                    <a:pt x="13241" y="1220"/>
                  </a:lnTo>
                  <a:lnTo>
                    <a:pt x="13376" y="1220"/>
                  </a:lnTo>
                  <a:lnTo>
                    <a:pt x="13376" y="29"/>
                  </a:lnTo>
                  <a:lnTo>
                    <a:pt x="13241" y="29"/>
                  </a:lnTo>
                  <a:lnTo>
                    <a:pt x="13241" y="563"/>
                  </a:lnTo>
                  <a:lnTo>
                    <a:pt x="13024" y="563"/>
                  </a:lnTo>
                  <a:cubicBezTo>
                    <a:pt x="12973" y="563"/>
                    <a:pt x="12935" y="542"/>
                    <a:pt x="12909" y="500"/>
                  </a:cubicBezTo>
                  <a:cubicBezTo>
                    <a:pt x="12884" y="458"/>
                    <a:pt x="12871" y="396"/>
                    <a:pt x="12871" y="313"/>
                  </a:cubicBezTo>
                  <a:lnTo>
                    <a:pt x="12871" y="29"/>
                  </a:lnTo>
                  <a:close/>
                  <a:moveTo>
                    <a:pt x="13649" y="29"/>
                  </a:moveTo>
                  <a:lnTo>
                    <a:pt x="13649" y="1220"/>
                  </a:lnTo>
                  <a:lnTo>
                    <a:pt x="13821" y="1220"/>
                  </a:lnTo>
                  <a:lnTo>
                    <a:pt x="14217" y="264"/>
                  </a:lnTo>
                  <a:lnTo>
                    <a:pt x="14217" y="1220"/>
                  </a:lnTo>
                  <a:lnTo>
                    <a:pt x="14351" y="1220"/>
                  </a:lnTo>
                  <a:lnTo>
                    <a:pt x="14351" y="29"/>
                  </a:lnTo>
                  <a:lnTo>
                    <a:pt x="14177" y="29"/>
                  </a:lnTo>
                  <a:lnTo>
                    <a:pt x="13783" y="983"/>
                  </a:lnTo>
                  <a:lnTo>
                    <a:pt x="13783" y="29"/>
                  </a:lnTo>
                  <a:close/>
                  <a:moveTo>
                    <a:pt x="15099" y="29"/>
                  </a:moveTo>
                  <a:lnTo>
                    <a:pt x="15099" y="1220"/>
                  </a:lnTo>
                  <a:lnTo>
                    <a:pt x="15271" y="1220"/>
                  </a:lnTo>
                  <a:lnTo>
                    <a:pt x="15667" y="264"/>
                  </a:lnTo>
                  <a:lnTo>
                    <a:pt x="15667" y="1220"/>
                  </a:lnTo>
                  <a:lnTo>
                    <a:pt x="15801" y="1220"/>
                  </a:lnTo>
                  <a:lnTo>
                    <a:pt x="15801" y="29"/>
                  </a:lnTo>
                  <a:lnTo>
                    <a:pt x="15627" y="29"/>
                  </a:lnTo>
                  <a:lnTo>
                    <a:pt x="15233" y="983"/>
                  </a:lnTo>
                  <a:lnTo>
                    <a:pt x="15233" y="29"/>
                  </a:lnTo>
                  <a:close/>
                  <a:moveTo>
                    <a:pt x="18505" y="29"/>
                  </a:moveTo>
                  <a:lnTo>
                    <a:pt x="18505" y="1220"/>
                  </a:lnTo>
                  <a:lnTo>
                    <a:pt x="18640" y="1220"/>
                  </a:lnTo>
                  <a:lnTo>
                    <a:pt x="18640" y="671"/>
                  </a:lnTo>
                  <a:lnTo>
                    <a:pt x="19077" y="671"/>
                  </a:lnTo>
                  <a:lnTo>
                    <a:pt x="19077" y="1220"/>
                  </a:lnTo>
                  <a:lnTo>
                    <a:pt x="19212" y="1220"/>
                  </a:lnTo>
                  <a:lnTo>
                    <a:pt x="19212" y="29"/>
                  </a:lnTo>
                  <a:lnTo>
                    <a:pt x="19077" y="29"/>
                  </a:lnTo>
                  <a:lnTo>
                    <a:pt x="19077" y="515"/>
                  </a:lnTo>
                  <a:lnTo>
                    <a:pt x="18640" y="515"/>
                  </a:lnTo>
                  <a:lnTo>
                    <a:pt x="18640" y="29"/>
                  </a:lnTo>
                  <a:close/>
                  <a:moveTo>
                    <a:pt x="19486" y="29"/>
                  </a:moveTo>
                  <a:lnTo>
                    <a:pt x="19486" y="1220"/>
                  </a:lnTo>
                  <a:lnTo>
                    <a:pt x="19621" y="1220"/>
                  </a:lnTo>
                  <a:lnTo>
                    <a:pt x="19621" y="671"/>
                  </a:lnTo>
                  <a:lnTo>
                    <a:pt x="20058" y="671"/>
                  </a:lnTo>
                  <a:lnTo>
                    <a:pt x="20058" y="1220"/>
                  </a:lnTo>
                  <a:lnTo>
                    <a:pt x="20193" y="1220"/>
                  </a:lnTo>
                  <a:lnTo>
                    <a:pt x="20193" y="29"/>
                  </a:lnTo>
                  <a:lnTo>
                    <a:pt x="20058" y="29"/>
                  </a:lnTo>
                  <a:lnTo>
                    <a:pt x="20058" y="515"/>
                  </a:lnTo>
                  <a:lnTo>
                    <a:pt x="19621" y="515"/>
                  </a:lnTo>
                  <a:lnTo>
                    <a:pt x="19621" y="29"/>
                  </a:lnTo>
                  <a:close/>
                  <a:moveTo>
                    <a:pt x="20467" y="29"/>
                  </a:moveTo>
                  <a:lnTo>
                    <a:pt x="20467" y="1220"/>
                  </a:lnTo>
                  <a:lnTo>
                    <a:pt x="20800" y="1220"/>
                  </a:lnTo>
                  <a:cubicBezTo>
                    <a:pt x="20904" y="1220"/>
                    <a:pt x="20985" y="1191"/>
                    <a:pt x="21041" y="1132"/>
                  </a:cubicBezTo>
                  <a:cubicBezTo>
                    <a:pt x="21097" y="1074"/>
                    <a:pt x="21125" y="986"/>
                    <a:pt x="21125" y="867"/>
                  </a:cubicBezTo>
                  <a:cubicBezTo>
                    <a:pt x="21125" y="748"/>
                    <a:pt x="21097" y="659"/>
                    <a:pt x="21041" y="601"/>
                  </a:cubicBezTo>
                  <a:cubicBezTo>
                    <a:pt x="20985" y="544"/>
                    <a:pt x="20904" y="515"/>
                    <a:pt x="20800" y="515"/>
                  </a:cubicBezTo>
                  <a:lnTo>
                    <a:pt x="20602" y="515"/>
                  </a:lnTo>
                  <a:lnTo>
                    <a:pt x="20602" y="29"/>
                  </a:lnTo>
                  <a:close/>
                  <a:moveTo>
                    <a:pt x="21246" y="29"/>
                  </a:moveTo>
                  <a:lnTo>
                    <a:pt x="21246" y="1220"/>
                  </a:lnTo>
                  <a:lnTo>
                    <a:pt x="21381" y="1220"/>
                  </a:lnTo>
                  <a:lnTo>
                    <a:pt x="21381" y="29"/>
                  </a:lnTo>
                  <a:close/>
                  <a:moveTo>
                    <a:pt x="21585" y="29"/>
                  </a:moveTo>
                  <a:lnTo>
                    <a:pt x="21876" y="597"/>
                  </a:lnTo>
                  <a:lnTo>
                    <a:pt x="21558" y="1220"/>
                  </a:lnTo>
                  <a:lnTo>
                    <a:pt x="21717" y="1220"/>
                  </a:lnTo>
                  <a:lnTo>
                    <a:pt x="21955" y="752"/>
                  </a:lnTo>
                  <a:lnTo>
                    <a:pt x="22194" y="1220"/>
                  </a:lnTo>
                  <a:lnTo>
                    <a:pt x="22353" y="1220"/>
                  </a:lnTo>
                  <a:lnTo>
                    <a:pt x="22041" y="608"/>
                  </a:lnTo>
                  <a:lnTo>
                    <a:pt x="22337" y="29"/>
                  </a:lnTo>
                  <a:lnTo>
                    <a:pt x="22178" y="29"/>
                  </a:lnTo>
                  <a:lnTo>
                    <a:pt x="21961" y="453"/>
                  </a:lnTo>
                  <a:lnTo>
                    <a:pt x="21744" y="29"/>
                  </a:lnTo>
                  <a:close/>
                  <a:moveTo>
                    <a:pt x="2308" y="0"/>
                  </a:moveTo>
                  <a:cubicBezTo>
                    <a:pt x="2191" y="0"/>
                    <a:pt x="2099" y="56"/>
                    <a:pt x="2032" y="166"/>
                  </a:cubicBezTo>
                  <a:cubicBezTo>
                    <a:pt x="1966" y="277"/>
                    <a:pt x="1932" y="430"/>
                    <a:pt x="1932" y="625"/>
                  </a:cubicBezTo>
                  <a:cubicBezTo>
                    <a:pt x="1932" y="820"/>
                    <a:pt x="1966" y="973"/>
                    <a:pt x="2032" y="1084"/>
                  </a:cubicBezTo>
                  <a:cubicBezTo>
                    <a:pt x="2099" y="1195"/>
                    <a:pt x="2191" y="1250"/>
                    <a:pt x="2308" y="1250"/>
                  </a:cubicBezTo>
                  <a:cubicBezTo>
                    <a:pt x="2426" y="1250"/>
                    <a:pt x="2518" y="1195"/>
                    <a:pt x="2584" y="1084"/>
                  </a:cubicBezTo>
                  <a:cubicBezTo>
                    <a:pt x="2651" y="973"/>
                    <a:pt x="2685" y="820"/>
                    <a:pt x="2685" y="625"/>
                  </a:cubicBezTo>
                  <a:cubicBezTo>
                    <a:pt x="2685" y="430"/>
                    <a:pt x="2651" y="277"/>
                    <a:pt x="2584" y="166"/>
                  </a:cubicBezTo>
                  <a:cubicBezTo>
                    <a:pt x="2518" y="56"/>
                    <a:pt x="2426" y="0"/>
                    <a:pt x="2308" y="0"/>
                  </a:cubicBezTo>
                  <a:close/>
                  <a:moveTo>
                    <a:pt x="6315" y="0"/>
                  </a:moveTo>
                  <a:cubicBezTo>
                    <a:pt x="6192" y="0"/>
                    <a:pt x="6094" y="58"/>
                    <a:pt x="6022" y="172"/>
                  </a:cubicBezTo>
                  <a:cubicBezTo>
                    <a:pt x="5949" y="286"/>
                    <a:pt x="5913" y="441"/>
                    <a:pt x="5913" y="636"/>
                  </a:cubicBezTo>
                  <a:cubicBezTo>
                    <a:pt x="5913" y="824"/>
                    <a:pt x="5951" y="974"/>
                    <a:pt x="6028" y="1085"/>
                  </a:cubicBezTo>
                  <a:cubicBezTo>
                    <a:pt x="6104" y="1195"/>
                    <a:pt x="6208" y="1250"/>
                    <a:pt x="6338" y="1250"/>
                  </a:cubicBezTo>
                  <a:cubicBezTo>
                    <a:pt x="6391" y="1250"/>
                    <a:pt x="6442" y="1243"/>
                    <a:pt x="6493" y="1227"/>
                  </a:cubicBezTo>
                  <a:cubicBezTo>
                    <a:pt x="6544" y="1211"/>
                    <a:pt x="6593" y="1189"/>
                    <a:pt x="6642" y="1159"/>
                  </a:cubicBezTo>
                  <a:lnTo>
                    <a:pt x="6642" y="974"/>
                  </a:lnTo>
                  <a:cubicBezTo>
                    <a:pt x="6594" y="1011"/>
                    <a:pt x="6546" y="1038"/>
                    <a:pt x="6497" y="1057"/>
                  </a:cubicBezTo>
                  <a:cubicBezTo>
                    <a:pt x="6448" y="1075"/>
                    <a:pt x="6398" y="1085"/>
                    <a:pt x="6347" y="1085"/>
                  </a:cubicBezTo>
                  <a:cubicBezTo>
                    <a:pt x="6257" y="1085"/>
                    <a:pt x="6188" y="1049"/>
                    <a:pt x="6138" y="979"/>
                  </a:cubicBezTo>
                  <a:cubicBezTo>
                    <a:pt x="6088" y="908"/>
                    <a:pt x="6060" y="806"/>
                    <a:pt x="6054" y="671"/>
                  </a:cubicBezTo>
                  <a:lnTo>
                    <a:pt x="6673" y="671"/>
                  </a:lnTo>
                  <a:lnTo>
                    <a:pt x="6673" y="575"/>
                  </a:lnTo>
                  <a:cubicBezTo>
                    <a:pt x="6673" y="398"/>
                    <a:pt x="6641" y="258"/>
                    <a:pt x="6577" y="155"/>
                  </a:cubicBezTo>
                  <a:cubicBezTo>
                    <a:pt x="6513" y="52"/>
                    <a:pt x="6425" y="0"/>
                    <a:pt x="6315" y="0"/>
                  </a:cubicBezTo>
                  <a:close/>
                  <a:moveTo>
                    <a:pt x="7247" y="0"/>
                  </a:moveTo>
                  <a:cubicBezTo>
                    <a:pt x="7119" y="0"/>
                    <a:pt x="7019" y="56"/>
                    <a:pt x="6945" y="167"/>
                  </a:cubicBezTo>
                  <a:cubicBezTo>
                    <a:pt x="6872" y="278"/>
                    <a:pt x="6835" y="431"/>
                    <a:pt x="6835" y="625"/>
                  </a:cubicBezTo>
                  <a:cubicBezTo>
                    <a:pt x="6835" y="817"/>
                    <a:pt x="6872" y="969"/>
                    <a:pt x="6944" y="1081"/>
                  </a:cubicBezTo>
                  <a:cubicBezTo>
                    <a:pt x="7017" y="1194"/>
                    <a:pt x="7115" y="1250"/>
                    <a:pt x="7239" y="1250"/>
                  </a:cubicBezTo>
                  <a:cubicBezTo>
                    <a:pt x="7284" y="1250"/>
                    <a:pt x="7327" y="1244"/>
                    <a:pt x="7367" y="1231"/>
                  </a:cubicBezTo>
                  <a:cubicBezTo>
                    <a:pt x="7407" y="1218"/>
                    <a:pt x="7446" y="1199"/>
                    <a:pt x="7484" y="1174"/>
                  </a:cubicBezTo>
                  <a:lnTo>
                    <a:pt x="7484" y="993"/>
                  </a:lnTo>
                  <a:cubicBezTo>
                    <a:pt x="7446" y="1024"/>
                    <a:pt x="7407" y="1046"/>
                    <a:pt x="7369" y="1062"/>
                  </a:cubicBezTo>
                  <a:cubicBezTo>
                    <a:pt x="7331" y="1077"/>
                    <a:pt x="7292" y="1085"/>
                    <a:pt x="7253" y="1085"/>
                  </a:cubicBezTo>
                  <a:cubicBezTo>
                    <a:pt x="7166" y="1085"/>
                    <a:pt x="7098" y="1044"/>
                    <a:pt x="7050" y="964"/>
                  </a:cubicBezTo>
                  <a:cubicBezTo>
                    <a:pt x="7001" y="883"/>
                    <a:pt x="6977" y="771"/>
                    <a:pt x="6977" y="625"/>
                  </a:cubicBezTo>
                  <a:cubicBezTo>
                    <a:pt x="6977" y="480"/>
                    <a:pt x="7001" y="367"/>
                    <a:pt x="7050" y="287"/>
                  </a:cubicBezTo>
                  <a:cubicBezTo>
                    <a:pt x="7098" y="206"/>
                    <a:pt x="7166" y="166"/>
                    <a:pt x="7253" y="166"/>
                  </a:cubicBezTo>
                  <a:cubicBezTo>
                    <a:pt x="7292" y="166"/>
                    <a:pt x="7331" y="174"/>
                    <a:pt x="7369" y="189"/>
                  </a:cubicBezTo>
                  <a:cubicBezTo>
                    <a:pt x="7407" y="204"/>
                    <a:pt x="7446" y="227"/>
                    <a:pt x="7484" y="258"/>
                  </a:cubicBezTo>
                  <a:lnTo>
                    <a:pt x="7484" y="75"/>
                  </a:lnTo>
                  <a:cubicBezTo>
                    <a:pt x="7447" y="50"/>
                    <a:pt x="7408" y="31"/>
                    <a:pt x="7369" y="19"/>
                  </a:cubicBezTo>
                  <a:cubicBezTo>
                    <a:pt x="7329" y="7"/>
                    <a:pt x="7289" y="0"/>
                    <a:pt x="7247" y="0"/>
                  </a:cubicBezTo>
                  <a:close/>
                  <a:moveTo>
                    <a:pt x="8071" y="0"/>
                  </a:moveTo>
                  <a:cubicBezTo>
                    <a:pt x="7943" y="0"/>
                    <a:pt x="7843" y="56"/>
                    <a:pt x="7769" y="167"/>
                  </a:cubicBezTo>
                  <a:cubicBezTo>
                    <a:pt x="7696" y="278"/>
                    <a:pt x="7659" y="431"/>
                    <a:pt x="7659" y="625"/>
                  </a:cubicBezTo>
                  <a:cubicBezTo>
                    <a:pt x="7659" y="817"/>
                    <a:pt x="7696" y="969"/>
                    <a:pt x="7768" y="1081"/>
                  </a:cubicBezTo>
                  <a:cubicBezTo>
                    <a:pt x="7841" y="1194"/>
                    <a:pt x="7939" y="1250"/>
                    <a:pt x="8063" y="1250"/>
                  </a:cubicBezTo>
                  <a:cubicBezTo>
                    <a:pt x="8108" y="1250"/>
                    <a:pt x="8151" y="1244"/>
                    <a:pt x="8191" y="1231"/>
                  </a:cubicBezTo>
                  <a:cubicBezTo>
                    <a:pt x="8231" y="1218"/>
                    <a:pt x="8270" y="1199"/>
                    <a:pt x="8308" y="1174"/>
                  </a:cubicBezTo>
                  <a:lnTo>
                    <a:pt x="8308" y="993"/>
                  </a:lnTo>
                  <a:cubicBezTo>
                    <a:pt x="8270" y="1024"/>
                    <a:pt x="8231" y="1046"/>
                    <a:pt x="8193" y="1062"/>
                  </a:cubicBezTo>
                  <a:cubicBezTo>
                    <a:pt x="8155" y="1077"/>
                    <a:pt x="8116" y="1085"/>
                    <a:pt x="8077" y="1085"/>
                  </a:cubicBezTo>
                  <a:cubicBezTo>
                    <a:pt x="7990" y="1085"/>
                    <a:pt x="7922" y="1044"/>
                    <a:pt x="7874" y="964"/>
                  </a:cubicBezTo>
                  <a:cubicBezTo>
                    <a:pt x="7825" y="883"/>
                    <a:pt x="7801" y="771"/>
                    <a:pt x="7801" y="625"/>
                  </a:cubicBezTo>
                  <a:cubicBezTo>
                    <a:pt x="7801" y="480"/>
                    <a:pt x="7825" y="367"/>
                    <a:pt x="7874" y="287"/>
                  </a:cubicBezTo>
                  <a:cubicBezTo>
                    <a:pt x="7922" y="206"/>
                    <a:pt x="7990" y="166"/>
                    <a:pt x="8077" y="166"/>
                  </a:cubicBezTo>
                  <a:cubicBezTo>
                    <a:pt x="8116" y="166"/>
                    <a:pt x="8155" y="174"/>
                    <a:pt x="8193" y="189"/>
                  </a:cubicBezTo>
                  <a:cubicBezTo>
                    <a:pt x="8231" y="204"/>
                    <a:pt x="8270" y="227"/>
                    <a:pt x="8308" y="258"/>
                  </a:cubicBezTo>
                  <a:lnTo>
                    <a:pt x="8308" y="75"/>
                  </a:lnTo>
                  <a:cubicBezTo>
                    <a:pt x="8271" y="50"/>
                    <a:pt x="8232" y="31"/>
                    <a:pt x="8193" y="19"/>
                  </a:cubicBezTo>
                  <a:cubicBezTo>
                    <a:pt x="8153" y="7"/>
                    <a:pt x="8113" y="0"/>
                    <a:pt x="8071" y="0"/>
                  </a:cubicBezTo>
                  <a:close/>
                  <a:moveTo>
                    <a:pt x="12189" y="0"/>
                  </a:moveTo>
                  <a:cubicBezTo>
                    <a:pt x="12066" y="0"/>
                    <a:pt x="11968" y="58"/>
                    <a:pt x="11896" y="172"/>
                  </a:cubicBezTo>
                  <a:cubicBezTo>
                    <a:pt x="11823" y="286"/>
                    <a:pt x="11787" y="441"/>
                    <a:pt x="11787" y="636"/>
                  </a:cubicBezTo>
                  <a:cubicBezTo>
                    <a:pt x="11787" y="824"/>
                    <a:pt x="11825" y="974"/>
                    <a:pt x="11902" y="1085"/>
                  </a:cubicBezTo>
                  <a:cubicBezTo>
                    <a:pt x="11978" y="1195"/>
                    <a:pt x="12082" y="1250"/>
                    <a:pt x="12212" y="1250"/>
                  </a:cubicBezTo>
                  <a:cubicBezTo>
                    <a:pt x="12265" y="1250"/>
                    <a:pt x="12316" y="1243"/>
                    <a:pt x="12367" y="1227"/>
                  </a:cubicBezTo>
                  <a:cubicBezTo>
                    <a:pt x="12418" y="1211"/>
                    <a:pt x="12467" y="1189"/>
                    <a:pt x="12516" y="1159"/>
                  </a:cubicBezTo>
                  <a:lnTo>
                    <a:pt x="12516" y="974"/>
                  </a:lnTo>
                  <a:cubicBezTo>
                    <a:pt x="12468" y="1011"/>
                    <a:pt x="12420" y="1038"/>
                    <a:pt x="12371" y="1057"/>
                  </a:cubicBezTo>
                  <a:cubicBezTo>
                    <a:pt x="12322" y="1075"/>
                    <a:pt x="12272" y="1085"/>
                    <a:pt x="12221" y="1085"/>
                  </a:cubicBezTo>
                  <a:cubicBezTo>
                    <a:pt x="12131" y="1085"/>
                    <a:pt x="12062" y="1049"/>
                    <a:pt x="12012" y="979"/>
                  </a:cubicBezTo>
                  <a:cubicBezTo>
                    <a:pt x="11962" y="908"/>
                    <a:pt x="11934" y="806"/>
                    <a:pt x="11928" y="671"/>
                  </a:cubicBezTo>
                  <a:lnTo>
                    <a:pt x="12547" y="671"/>
                  </a:lnTo>
                  <a:lnTo>
                    <a:pt x="12547" y="575"/>
                  </a:lnTo>
                  <a:cubicBezTo>
                    <a:pt x="12547" y="398"/>
                    <a:pt x="12515" y="258"/>
                    <a:pt x="12451" y="155"/>
                  </a:cubicBezTo>
                  <a:cubicBezTo>
                    <a:pt x="12387" y="52"/>
                    <a:pt x="12299" y="0"/>
                    <a:pt x="12189" y="0"/>
                  </a:cubicBezTo>
                  <a:close/>
                  <a:moveTo>
                    <a:pt x="17878" y="0"/>
                  </a:moveTo>
                  <a:cubicBezTo>
                    <a:pt x="17835" y="0"/>
                    <a:pt x="17789" y="7"/>
                    <a:pt x="17743" y="21"/>
                  </a:cubicBezTo>
                  <a:cubicBezTo>
                    <a:pt x="17697" y="35"/>
                    <a:pt x="17649" y="56"/>
                    <a:pt x="17600" y="83"/>
                  </a:cubicBezTo>
                  <a:lnTo>
                    <a:pt x="17600" y="264"/>
                  </a:lnTo>
                  <a:cubicBezTo>
                    <a:pt x="17641" y="231"/>
                    <a:pt x="17683" y="207"/>
                    <a:pt x="17728" y="191"/>
                  </a:cubicBezTo>
                  <a:cubicBezTo>
                    <a:pt x="17772" y="174"/>
                    <a:pt x="17818" y="166"/>
                    <a:pt x="17865" y="166"/>
                  </a:cubicBezTo>
                  <a:cubicBezTo>
                    <a:pt x="17938" y="166"/>
                    <a:pt x="17995" y="191"/>
                    <a:pt x="18036" y="240"/>
                  </a:cubicBezTo>
                  <a:cubicBezTo>
                    <a:pt x="18077" y="289"/>
                    <a:pt x="18097" y="359"/>
                    <a:pt x="18097" y="449"/>
                  </a:cubicBezTo>
                  <a:lnTo>
                    <a:pt x="18097" y="468"/>
                  </a:lnTo>
                  <a:lnTo>
                    <a:pt x="17908" y="468"/>
                  </a:lnTo>
                  <a:cubicBezTo>
                    <a:pt x="17786" y="468"/>
                    <a:pt x="17694" y="502"/>
                    <a:pt x="17632" y="570"/>
                  </a:cubicBezTo>
                  <a:cubicBezTo>
                    <a:pt x="17570" y="638"/>
                    <a:pt x="17540" y="739"/>
                    <a:pt x="17540" y="873"/>
                  </a:cubicBezTo>
                  <a:cubicBezTo>
                    <a:pt x="17540" y="988"/>
                    <a:pt x="17564" y="1079"/>
                    <a:pt x="17614" y="1148"/>
                  </a:cubicBezTo>
                  <a:cubicBezTo>
                    <a:pt x="17663" y="1216"/>
                    <a:pt x="17730" y="1250"/>
                    <a:pt x="17814" y="1250"/>
                  </a:cubicBezTo>
                  <a:cubicBezTo>
                    <a:pt x="17880" y="1250"/>
                    <a:pt x="17937" y="1233"/>
                    <a:pt x="17982" y="1199"/>
                  </a:cubicBezTo>
                  <a:cubicBezTo>
                    <a:pt x="18028" y="1164"/>
                    <a:pt x="18067" y="1111"/>
                    <a:pt x="18097" y="1039"/>
                  </a:cubicBezTo>
                  <a:lnTo>
                    <a:pt x="18097" y="1220"/>
                  </a:lnTo>
                  <a:lnTo>
                    <a:pt x="18232" y="1220"/>
                  </a:lnTo>
                  <a:lnTo>
                    <a:pt x="18232" y="540"/>
                  </a:lnTo>
                  <a:cubicBezTo>
                    <a:pt x="18232" y="359"/>
                    <a:pt x="18203" y="224"/>
                    <a:pt x="18144" y="134"/>
                  </a:cubicBezTo>
                  <a:cubicBezTo>
                    <a:pt x="18086" y="45"/>
                    <a:pt x="17997" y="0"/>
                    <a:pt x="17878" y="0"/>
                  </a:cubicBezTo>
                  <a:close/>
                  <a:moveTo>
                    <a:pt x="16709" y="29"/>
                  </a:moveTo>
                  <a:lnTo>
                    <a:pt x="16709" y="254"/>
                  </a:lnTo>
                  <a:cubicBezTo>
                    <a:pt x="16709" y="556"/>
                    <a:pt x="16685" y="781"/>
                    <a:pt x="16637" y="930"/>
                  </a:cubicBezTo>
                  <a:cubicBezTo>
                    <a:pt x="16618" y="991"/>
                    <a:pt x="16586" y="1035"/>
                    <a:pt x="16541" y="1063"/>
                  </a:cubicBezTo>
                  <a:lnTo>
                    <a:pt x="16491" y="1063"/>
                  </a:lnTo>
                  <a:lnTo>
                    <a:pt x="16491" y="1520"/>
                  </a:lnTo>
                  <a:lnTo>
                    <a:pt x="16598" y="1520"/>
                  </a:lnTo>
                  <a:lnTo>
                    <a:pt x="16598" y="1220"/>
                  </a:lnTo>
                  <a:lnTo>
                    <a:pt x="17263" y="1220"/>
                  </a:lnTo>
                  <a:lnTo>
                    <a:pt x="17263" y="1520"/>
                  </a:lnTo>
                  <a:lnTo>
                    <a:pt x="17371" y="1520"/>
                  </a:lnTo>
                  <a:lnTo>
                    <a:pt x="17371" y="1063"/>
                  </a:lnTo>
                  <a:lnTo>
                    <a:pt x="17263" y="1063"/>
                  </a:lnTo>
                  <a:lnTo>
                    <a:pt x="17263" y="29"/>
                  </a:lnTo>
                  <a:close/>
                  <a:moveTo>
                    <a:pt x="5412" y="0"/>
                  </a:moveTo>
                  <a:cubicBezTo>
                    <a:pt x="5352" y="0"/>
                    <a:pt x="5300" y="18"/>
                    <a:pt x="5257" y="52"/>
                  </a:cubicBezTo>
                  <a:cubicBezTo>
                    <a:pt x="5214" y="86"/>
                    <a:pt x="5178" y="139"/>
                    <a:pt x="5150" y="210"/>
                  </a:cubicBezTo>
                  <a:lnTo>
                    <a:pt x="5150" y="29"/>
                  </a:lnTo>
                  <a:lnTo>
                    <a:pt x="5015" y="29"/>
                  </a:lnTo>
                  <a:lnTo>
                    <a:pt x="5015" y="1672"/>
                  </a:lnTo>
                  <a:lnTo>
                    <a:pt x="5150" y="1672"/>
                  </a:lnTo>
                  <a:lnTo>
                    <a:pt x="5150" y="1041"/>
                  </a:lnTo>
                  <a:cubicBezTo>
                    <a:pt x="5178" y="1112"/>
                    <a:pt x="5214" y="1164"/>
                    <a:pt x="5257" y="1199"/>
                  </a:cubicBezTo>
                  <a:cubicBezTo>
                    <a:pt x="5300" y="1233"/>
                    <a:pt x="5352" y="1250"/>
                    <a:pt x="5412" y="1250"/>
                  </a:cubicBezTo>
                  <a:cubicBezTo>
                    <a:pt x="5512" y="1250"/>
                    <a:pt x="5593" y="1193"/>
                    <a:pt x="5655" y="1078"/>
                  </a:cubicBezTo>
                  <a:cubicBezTo>
                    <a:pt x="5717" y="963"/>
                    <a:pt x="5748" y="812"/>
                    <a:pt x="5748" y="625"/>
                  </a:cubicBezTo>
                  <a:cubicBezTo>
                    <a:pt x="5748" y="438"/>
                    <a:pt x="5717" y="287"/>
                    <a:pt x="5655" y="173"/>
                  </a:cubicBezTo>
                  <a:cubicBezTo>
                    <a:pt x="5593" y="58"/>
                    <a:pt x="5512" y="0"/>
                    <a:pt x="5412" y="0"/>
                  </a:cubicBezTo>
                  <a:close/>
                  <a:moveTo>
                    <a:pt x="11286" y="0"/>
                  </a:moveTo>
                  <a:cubicBezTo>
                    <a:pt x="11226" y="0"/>
                    <a:pt x="11174" y="18"/>
                    <a:pt x="11131" y="52"/>
                  </a:cubicBezTo>
                  <a:cubicBezTo>
                    <a:pt x="11088" y="86"/>
                    <a:pt x="11052" y="139"/>
                    <a:pt x="11024" y="210"/>
                  </a:cubicBezTo>
                  <a:lnTo>
                    <a:pt x="11024" y="29"/>
                  </a:lnTo>
                  <a:lnTo>
                    <a:pt x="10889" y="29"/>
                  </a:lnTo>
                  <a:lnTo>
                    <a:pt x="10889" y="1672"/>
                  </a:lnTo>
                  <a:lnTo>
                    <a:pt x="11024" y="1672"/>
                  </a:lnTo>
                  <a:lnTo>
                    <a:pt x="11024" y="1041"/>
                  </a:lnTo>
                  <a:cubicBezTo>
                    <a:pt x="11052" y="1112"/>
                    <a:pt x="11088" y="1164"/>
                    <a:pt x="11131" y="1199"/>
                  </a:cubicBezTo>
                  <a:cubicBezTo>
                    <a:pt x="11174" y="1233"/>
                    <a:pt x="11226" y="1250"/>
                    <a:pt x="11286" y="1250"/>
                  </a:cubicBezTo>
                  <a:cubicBezTo>
                    <a:pt x="11386" y="1250"/>
                    <a:pt x="11467" y="1193"/>
                    <a:pt x="11529" y="1078"/>
                  </a:cubicBezTo>
                  <a:cubicBezTo>
                    <a:pt x="11591" y="963"/>
                    <a:pt x="11622" y="812"/>
                    <a:pt x="11622" y="625"/>
                  </a:cubicBezTo>
                  <a:cubicBezTo>
                    <a:pt x="11622" y="438"/>
                    <a:pt x="11591" y="287"/>
                    <a:pt x="11529" y="173"/>
                  </a:cubicBezTo>
                  <a:cubicBezTo>
                    <a:pt x="11467" y="58"/>
                    <a:pt x="11386" y="0"/>
                    <a:pt x="11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102950" y="1261525"/>
              <a:ext cx="348000" cy="38025"/>
            </a:xfrm>
            <a:custGeom>
              <a:rect b="b" l="l" r="r" t="t"/>
              <a:pathLst>
                <a:path extrusionOk="0" h="1521" w="13920">
                  <a:moveTo>
                    <a:pt x="7992" y="166"/>
                  </a:moveTo>
                  <a:cubicBezTo>
                    <a:pt x="8058" y="166"/>
                    <a:pt x="8111" y="198"/>
                    <a:pt x="8151" y="262"/>
                  </a:cubicBezTo>
                  <a:cubicBezTo>
                    <a:pt x="8192" y="325"/>
                    <a:pt x="8212" y="411"/>
                    <a:pt x="8213" y="518"/>
                  </a:cubicBezTo>
                  <a:lnTo>
                    <a:pt x="7733" y="519"/>
                  </a:lnTo>
                  <a:cubicBezTo>
                    <a:pt x="7740" y="407"/>
                    <a:pt x="7766" y="320"/>
                    <a:pt x="7811" y="258"/>
                  </a:cubicBezTo>
                  <a:cubicBezTo>
                    <a:pt x="7856" y="197"/>
                    <a:pt x="7916" y="166"/>
                    <a:pt x="7992" y="166"/>
                  </a:cubicBezTo>
                  <a:close/>
                  <a:moveTo>
                    <a:pt x="13785" y="185"/>
                  </a:moveTo>
                  <a:lnTo>
                    <a:pt x="13785" y="560"/>
                  </a:lnTo>
                  <a:lnTo>
                    <a:pt x="13603" y="560"/>
                  </a:lnTo>
                  <a:cubicBezTo>
                    <a:pt x="13545" y="560"/>
                    <a:pt x="13500" y="544"/>
                    <a:pt x="13469" y="510"/>
                  </a:cubicBezTo>
                  <a:cubicBezTo>
                    <a:pt x="13438" y="477"/>
                    <a:pt x="13422" y="431"/>
                    <a:pt x="13422" y="372"/>
                  </a:cubicBezTo>
                  <a:cubicBezTo>
                    <a:pt x="13422" y="313"/>
                    <a:pt x="13438" y="267"/>
                    <a:pt x="13469" y="234"/>
                  </a:cubicBezTo>
                  <a:cubicBezTo>
                    <a:pt x="13500" y="201"/>
                    <a:pt x="13545" y="185"/>
                    <a:pt x="13603" y="185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3113" y="166"/>
                  </a:moveTo>
                  <a:cubicBezTo>
                    <a:pt x="3185" y="166"/>
                    <a:pt x="3242" y="207"/>
                    <a:pt x="3284" y="290"/>
                  </a:cubicBezTo>
                  <a:cubicBezTo>
                    <a:pt x="3326" y="372"/>
                    <a:pt x="3347" y="484"/>
                    <a:pt x="3347" y="625"/>
                  </a:cubicBezTo>
                  <a:cubicBezTo>
                    <a:pt x="3347" y="767"/>
                    <a:pt x="3326" y="879"/>
                    <a:pt x="3284" y="961"/>
                  </a:cubicBezTo>
                  <a:cubicBezTo>
                    <a:pt x="3242" y="1043"/>
                    <a:pt x="3185" y="1084"/>
                    <a:pt x="3113" y="1084"/>
                  </a:cubicBezTo>
                  <a:cubicBezTo>
                    <a:pt x="3041" y="1084"/>
                    <a:pt x="2984" y="1043"/>
                    <a:pt x="2942" y="962"/>
                  </a:cubicBezTo>
                  <a:cubicBezTo>
                    <a:pt x="2900" y="880"/>
                    <a:pt x="2879" y="768"/>
                    <a:pt x="2879" y="625"/>
                  </a:cubicBezTo>
                  <a:cubicBezTo>
                    <a:pt x="2879" y="483"/>
                    <a:pt x="2900" y="371"/>
                    <a:pt x="2942" y="289"/>
                  </a:cubicBezTo>
                  <a:cubicBezTo>
                    <a:pt x="2984" y="207"/>
                    <a:pt x="3041" y="166"/>
                    <a:pt x="3113" y="166"/>
                  </a:cubicBezTo>
                  <a:close/>
                  <a:moveTo>
                    <a:pt x="4935" y="166"/>
                  </a:moveTo>
                  <a:cubicBezTo>
                    <a:pt x="5007" y="166"/>
                    <a:pt x="5064" y="207"/>
                    <a:pt x="5106" y="290"/>
                  </a:cubicBezTo>
                  <a:cubicBezTo>
                    <a:pt x="5148" y="372"/>
                    <a:pt x="5169" y="484"/>
                    <a:pt x="5169" y="625"/>
                  </a:cubicBezTo>
                  <a:cubicBezTo>
                    <a:pt x="5169" y="767"/>
                    <a:pt x="5148" y="879"/>
                    <a:pt x="5106" y="961"/>
                  </a:cubicBezTo>
                  <a:cubicBezTo>
                    <a:pt x="5064" y="1043"/>
                    <a:pt x="5007" y="1084"/>
                    <a:pt x="4935" y="1084"/>
                  </a:cubicBezTo>
                  <a:cubicBezTo>
                    <a:pt x="4863" y="1084"/>
                    <a:pt x="4806" y="1043"/>
                    <a:pt x="4764" y="962"/>
                  </a:cubicBezTo>
                  <a:cubicBezTo>
                    <a:pt x="4722" y="880"/>
                    <a:pt x="4701" y="768"/>
                    <a:pt x="4701" y="625"/>
                  </a:cubicBezTo>
                  <a:cubicBezTo>
                    <a:pt x="4701" y="483"/>
                    <a:pt x="4722" y="371"/>
                    <a:pt x="4764" y="289"/>
                  </a:cubicBezTo>
                  <a:cubicBezTo>
                    <a:pt x="4806" y="207"/>
                    <a:pt x="4863" y="166"/>
                    <a:pt x="4935" y="166"/>
                  </a:cubicBezTo>
                  <a:close/>
                  <a:moveTo>
                    <a:pt x="10880" y="621"/>
                  </a:moveTo>
                  <a:lnTo>
                    <a:pt x="10880" y="664"/>
                  </a:lnTo>
                  <a:cubicBezTo>
                    <a:pt x="10880" y="792"/>
                    <a:pt x="10858" y="894"/>
                    <a:pt x="10813" y="971"/>
                  </a:cubicBezTo>
                  <a:cubicBezTo>
                    <a:pt x="10767" y="1048"/>
                    <a:pt x="10708" y="1086"/>
                    <a:pt x="10633" y="1086"/>
                  </a:cubicBezTo>
                  <a:cubicBezTo>
                    <a:pt x="10579" y="1086"/>
                    <a:pt x="10536" y="1066"/>
                    <a:pt x="10504" y="1025"/>
                  </a:cubicBezTo>
                  <a:cubicBezTo>
                    <a:pt x="10473" y="985"/>
                    <a:pt x="10457" y="929"/>
                    <a:pt x="10457" y="860"/>
                  </a:cubicBezTo>
                  <a:cubicBezTo>
                    <a:pt x="10457" y="773"/>
                    <a:pt x="10478" y="711"/>
                    <a:pt x="10520" y="675"/>
                  </a:cubicBezTo>
                  <a:cubicBezTo>
                    <a:pt x="10562" y="639"/>
                    <a:pt x="10638" y="621"/>
                    <a:pt x="10746" y="621"/>
                  </a:cubicBezTo>
                  <a:close/>
                  <a:moveTo>
                    <a:pt x="1838" y="29"/>
                  </a:moveTo>
                  <a:lnTo>
                    <a:pt x="2129" y="596"/>
                  </a:lnTo>
                  <a:lnTo>
                    <a:pt x="1811" y="1219"/>
                  </a:lnTo>
                  <a:lnTo>
                    <a:pt x="1970" y="1219"/>
                  </a:lnTo>
                  <a:lnTo>
                    <a:pt x="2208" y="752"/>
                  </a:lnTo>
                  <a:lnTo>
                    <a:pt x="2447" y="1219"/>
                  </a:lnTo>
                  <a:lnTo>
                    <a:pt x="2606" y="1219"/>
                  </a:lnTo>
                  <a:lnTo>
                    <a:pt x="2294" y="608"/>
                  </a:lnTo>
                  <a:lnTo>
                    <a:pt x="2590" y="29"/>
                  </a:lnTo>
                  <a:lnTo>
                    <a:pt x="2431" y="29"/>
                  </a:lnTo>
                  <a:lnTo>
                    <a:pt x="2214" y="453"/>
                  </a:lnTo>
                  <a:lnTo>
                    <a:pt x="1997" y="29"/>
                  </a:lnTo>
                  <a:close/>
                  <a:moveTo>
                    <a:pt x="3708" y="29"/>
                  </a:moveTo>
                  <a:lnTo>
                    <a:pt x="3708" y="1219"/>
                  </a:lnTo>
                  <a:lnTo>
                    <a:pt x="3842" y="1219"/>
                  </a:lnTo>
                  <a:lnTo>
                    <a:pt x="3842" y="831"/>
                  </a:lnTo>
                  <a:lnTo>
                    <a:pt x="3986" y="619"/>
                  </a:lnTo>
                  <a:lnTo>
                    <a:pt x="4276" y="1219"/>
                  </a:lnTo>
                  <a:lnTo>
                    <a:pt x="4427" y="1219"/>
                  </a:lnTo>
                  <a:lnTo>
                    <a:pt x="4074" y="489"/>
                  </a:lnTo>
                  <a:lnTo>
                    <a:pt x="4387" y="29"/>
                  </a:lnTo>
                  <a:lnTo>
                    <a:pt x="4221" y="29"/>
                  </a:lnTo>
                  <a:lnTo>
                    <a:pt x="3842" y="588"/>
                  </a:lnTo>
                  <a:lnTo>
                    <a:pt x="3842" y="29"/>
                  </a:lnTo>
                  <a:close/>
                  <a:moveTo>
                    <a:pt x="5530" y="29"/>
                  </a:moveTo>
                  <a:lnTo>
                    <a:pt x="5530" y="1219"/>
                  </a:lnTo>
                  <a:lnTo>
                    <a:pt x="5665" y="1219"/>
                  </a:lnTo>
                  <a:lnTo>
                    <a:pt x="5665" y="216"/>
                  </a:lnTo>
                  <a:lnTo>
                    <a:pt x="5892" y="991"/>
                  </a:lnTo>
                  <a:lnTo>
                    <a:pt x="6027" y="991"/>
                  </a:lnTo>
                  <a:lnTo>
                    <a:pt x="6253" y="216"/>
                  </a:lnTo>
                  <a:lnTo>
                    <a:pt x="6253" y="1219"/>
                  </a:lnTo>
                  <a:lnTo>
                    <a:pt x="6388" y="1219"/>
                  </a:lnTo>
                  <a:lnTo>
                    <a:pt x="6388" y="29"/>
                  </a:lnTo>
                  <a:lnTo>
                    <a:pt x="6193" y="29"/>
                  </a:lnTo>
                  <a:lnTo>
                    <a:pt x="5959" y="826"/>
                  </a:lnTo>
                  <a:lnTo>
                    <a:pt x="5727" y="29"/>
                  </a:lnTo>
                  <a:close/>
                  <a:moveTo>
                    <a:pt x="6661" y="29"/>
                  </a:moveTo>
                  <a:lnTo>
                    <a:pt x="6661" y="1219"/>
                  </a:lnTo>
                  <a:lnTo>
                    <a:pt x="6796" y="1219"/>
                  </a:lnTo>
                  <a:lnTo>
                    <a:pt x="6796" y="185"/>
                  </a:lnTo>
                  <a:lnTo>
                    <a:pt x="7233" y="185"/>
                  </a:lnTo>
                  <a:lnTo>
                    <a:pt x="7233" y="1219"/>
                  </a:lnTo>
                  <a:lnTo>
                    <a:pt x="7368" y="1219"/>
                  </a:lnTo>
                  <a:lnTo>
                    <a:pt x="7368" y="29"/>
                  </a:lnTo>
                  <a:close/>
                  <a:moveTo>
                    <a:pt x="8564" y="29"/>
                  </a:moveTo>
                  <a:lnTo>
                    <a:pt x="8564" y="1219"/>
                  </a:lnTo>
                  <a:lnTo>
                    <a:pt x="8699" y="1219"/>
                  </a:lnTo>
                  <a:lnTo>
                    <a:pt x="8699" y="671"/>
                  </a:lnTo>
                  <a:lnTo>
                    <a:pt x="9136" y="671"/>
                  </a:lnTo>
                  <a:lnTo>
                    <a:pt x="9136" y="1219"/>
                  </a:lnTo>
                  <a:lnTo>
                    <a:pt x="9271" y="1219"/>
                  </a:lnTo>
                  <a:lnTo>
                    <a:pt x="9271" y="29"/>
                  </a:lnTo>
                  <a:lnTo>
                    <a:pt x="9136" y="29"/>
                  </a:lnTo>
                  <a:lnTo>
                    <a:pt x="9136" y="515"/>
                  </a:lnTo>
                  <a:lnTo>
                    <a:pt x="8699" y="515"/>
                  </a:lnTo>
                  <a:lnTo>
                    <a:pt x="8699" y="29"/>
                  </a:lnTo>
                  <a:close/>
                  <a:moveTo>
                    <a:pt x="12308" y="29"/>
                  </a:moveTo>
                  <a:lnTo>
                    <a:pt x="12308" y="1219"/>
                  </a:lnTo>
                  <a:lnTo>
                    <a:pt x="12480" y="1219"/>
                  </a:lnTo>
                  <a:lnTo>
                    <a:pt x="12876" y="264"/>
                  </a:lnTo>
                  <a:lnTo>
                    <a:pt x="12876" y="1219"/>
                  </a:lnTo>
                  <a:lnTo>
                    <a:pt x="13010" y="1219"/>
                  </a:lnTo>
                  <a:lnTo>
                    <a:pt x="13010" y="29"/>
                  </a:lnTo>
                  <a:lnTo>
                    <a:pt x="12836" y="29"/>
                  </a:lnTo>
                  <a:lnTo>
                    <a:pt x="12442" y="982"/>
                  </a:lnTo>
                  <a:lnTo>
                    <a:pt x="12442" y="29"/>
                  </a:lnTo>
                  <a:close/>
                  <a:moveTo>
                    <a:pt x="13599" y="29"/>
                  </a:moveTo>
                  <a:cubicBezTo>
                    <a:pt x="13493" y="29"/>
                    <a:pt x="13414" y="57"/>
                    <a:pt x="13362" y="114"/>
                  </a:cubicBezTo>
                  <a:cubicBezTo>
                    <a:pt x="13309" y="171"/>
                    <a:pt x="13283" y="257"/>
                    <a:pt x="13283" y="372"/>
                  </a:cubicBezTo>
                  <a:cubicBezTo>
                    <a:pt x="13283" y="474"/>
                    <a:pt x="13302" y="548"/>
                    <a:pt x="13339" y="597"/>
                  </a:cubicBezTo>
                  <a:cubicBezTo>
                    <a:pt x="13377" y="646"/>
                    <a:pt x="13424" y="679"/>
                    <a:pt x="13481" y="697"/>
                  </a:cubicBezTo>
                  <a:lnTo>
                    <a:pt x="13230" y="1219"/>
                  </a:lnTo>
                  <a:lnTo>
                    <a:pt x="13375" y="1219"/>
                  </a:lnTo>
                  <a:lnTo>
                    <a:pt x="13617" y="717"/>
                  </a:lnTo>
                  <a:lnTo>
                    <a:pt x="13785" y="717"/>
                  </a:lnTo>
                  <a:lnTo>
                    <a:pt x="13785" y="1219"/>
                  </a:lnTo>
                  <a:lnTo>
                    <a:pt x="13920" y="1219"/>
                  </a:lnTo>
                  <a:lnTo>
                    <a:pt x="13920" y="29"/>
                  </a:lnTo>
                  <a:close/>
                  <a:moveTo>
                    <a:pt x="1264" y="0"/>
                  </a:moveTo>
                  <a:cubicBezTo>
                    <a:pt x="1183" y="0"/>
                    <a:pt x="1104" y="25"/>
                    <a:pt x="1027" y="75"/>
                  </a:cubicBezTo>
                  <a:lnTo>
                    <a:pt x="1027" y="257"/>
                  </a:lnTo>
                  <a:cubicBezTo>
                    <a:pt x="1106" y="196"/>
                    <a:pt x="1183" y="166"/>
                    <a:pt x="1258" y="166"/>
                  </a:cubicBezTo>
                  <a:cubicBezTo>
                    <a:pt x="1355" y="166"/>
                    <a:pt x="1423" y="205"/>
                    <a:pt x="1462" y="284"/>
                  </a:cubicBezTo>
                  <a:cubicBezTo>
                    <a:pt x="1500" y="363"/>
                    <a:pt x="1523" y="440"/>
                    <a:pt x="1529" y="515"/>
                  </a:cubicBezTo>
                  <a:lnTo>
                    <a:pt x="1117" y="515"/>
                  </a:lnTo>
                  <a:lnTo>
                    <a:pt x="1117" y="671"/>
                  </a:lnTo>
                  <a:lnTo>
                    <a:pt x="1533" y="671"/>
                  </a:lnTo>
                  <a:cubicBezTo>
                    <a:pt x="1524" y="825"/>
                    <a:pt x="1493" y="933"/>
                    <a:pt x="1442" y="993"/>
                  </a:cubicBezTo>
                  <a:cubicBezTo>
                    <a:pt x="1391" y="1054"/>
                    <a:pt x="1330" y="1084"/>
                    <a:pt x="1258" y="1084"/>
                  </a:cubicBezTo>
                  <a:cubicBezTo>
                    <a:pt x="1181" y="1084"/>
                    <a:pt x="1104" y="1054"/>
                    <a:pt x="1027" y="993"/>
                  </a:cubicBezTo>
                  <a:lnTo>
                    <a:pt x="1027" y="1174"/>
                  </a:lnTo>
                  <a:cubicBezTo>
                    <a:pt x="1099" y="1225"/>
                    <a:pt x="1181" y="1250"/>
                    <a:pt x="1273" y="1250"/>
                  </a:cubicBezTo>
                  <a:cubicBezTo>
                    <a:pt x="1399" y="1250"/>
                    <a:pt x="1497" y="1194"/>
                    <a:pt x="1568" y="1081"/>
                  </a:cubicBezTo>
                  <a:cubicBezTo>
                    <a:pt x="1640" y="968"/>
                    <a:pt x="1676" y="816"/>
                    <a:pt x="1676" y="625"/>
                  </a:cubicBezTo>
                  <a:cubicBezTo>
                    <a:pt x="1676" y="433"/>
                    <a:pt x="1639" y="281"/>
                    <a:pt x="1566" y="169"/>
                  </a:cubicBezTo>
                  <a:cubicBezTo>
                    <a:pt x="1492" y="56"/>
                    <a:pt x="1391" y="0"/>
                    <a:pt x="1264" y="0"/>
                  </a:cubicBezTo>
                  <a:close/>
                  <a:moveTo>
                    <a:pt x="3113" y="0"/>
                  </a:moveTo>
                  <a:cubicBezTo>
                    <a:pt x="2996" y="0"/>
                    <a:pt x="2904" y="55"/>
                    <a:pt x="2837" y="166"/>
                  </a:cubicBezTo>
                  <a:cubicBezTo>
                    <a:pt x="2771" y="276"/>
                    <a:pt x="2737" y="430"/>
                    <a:pt x="2737" y="625"/>
                  </a:cubicBezTo>
                  <a:cubicBezTo>
                    <a:pt x="2737" y="820"/>
                    <a:pt x="2771" y="973"/>
                    <a:pt x="2837" y="1084"/>
                  </a:cubicBezTo>
                  <a:cubicBezTo>
                    <a:pt x="2904" y="1195"/>
                    <a:pt x="2996" y="1250"/>
                    <a:pt x="3113" y="1250"/>
                  </a:cubicBezTo>
                  <a:cubicBezTo>
                    <a:pt x="3231" y="1250"/>
                    <a:pt x="3323" y="1195"/>
                    <a:pt x="3389" y="1084"/>
                  </a:cubicBezTo>
                  <a:cubicBezTo>
                    <a:pt x="3456" y="973"/>
                    <a:pt x="3490" y="820"/>
                    <a:pt x="3490" y="625"/>
                  </a:cubicBezTo>
                  <a:cubicBezTo>
                    <a:pt x="3490" y="430"/>
                    <a:pt x="3456" y="276"/>
                    <a:pt x="3389" y="166"/>
                  </a:cubicBezTo>
                  <a:cubicBezTo>
                    <a:pt x="3323" y="55"/>
                    <a:pt x="3231" y="0"/>
                    <a:pt x="3113" y="0"/>
                  </a:cubicBezTo>
                  <a:close/>
                  <a:moveTo>
                    <a:pt x="4935" y="0"/>
                  </a:moveTo>
                  <a:cubicBezTo>
                    <a:pt x="4818" y="0"/>
                    <a:pt x="4726" y="55"/>
                    <a:pt x="4659" y="166"/>
                  </a:cubicBezTo>
                  <a:cubicBezTo>
                    <a:pt x="4593" y="276"/>
                    <a:pt x="4559" y="430"/>
                    <a:pt x="4559" y="625"/>
                  </a:cubicBezTo>
                  <a:cubicBezTo>
                    <a:pt x="4559" y="820"/>
                    <a:pt x="4593" y="973"/>
                    <a:pt x="4659" y="1084"/>
                  </a:cubicBezTo>
                  <a:cubicBezTo>
                    <a:pt x="4726" y="1195"/>
                    <a:pt x="4818" y="1250"/>
                    <a:pt x="4935" y="1250"/>
                  </a:cubicBezTo>
                  <a:cubicBezTo>
                    <a:pt x="5053" y="1250"/>
                    <a:pt x="5145" y="1195"/>
                    <a:pt x="5211" y="1084"/>
                  </a:cubicBezTo>
                  <a:cubicBezTo>
                    <a:pt x="5278" y="973"/>
                    <a:pt x="5312" y="820"/>
                    <a:pt x="5312" y="625"/>
                  </a:cubicBezTo>
                  <a:cubicBezTo>
                    <a:pt x="5312" y="430"/>
                    <a:pt x="5278" y="276"/>
                    <a:pt x="5211" y="166"/>
                  </a:cubicBezTo>
                  <a:cubicBezTo>
                    <a:pt x="5145" y="55"/>
                    <a:pt x="5053" y="0"/>
                    <a:pt x="4935" y="0"/>
                  </a:cubicBezTo>
                  <a:close/>
                  <a:moveTo>
                    <a:pt x="7990" y="0"/>
                  </a:moveTo>
                  <a:cubicBezTo>
                    <a:pt x="7867" y="0"/>
                    <a:pt x="7769" y="57"/>
                    <a:pt x="7697" y="172"/>
                  </a:cubicBezTo>
                  <a:cubicBezTo>
                    <a:pt x="7624" y="286"/>
                    <a:pt x="7588" y="441"/>
                    <a:pt x="7588" y="636"/>
                  </a:cubicBezTo>
                  <a:cubicBezTo>
                    <a:pt x="7588" y="824"/>
                    <a:pt x="7626" y="974"/>
                    <a:pt x="7703" y="1084"/>
                  </a:cubicBezTo>
                  <a:cubicBezTo>
                    <a:pt x="7779" y="1195"/>
                    <a:pt x="7883" y="1250"/>
                    <a:pt x="8013" y="1250"/>
                  </a:cubicBezTo>
                  <a:cubicBezTo>
                    <a:pt x="8066" y="1250"/>
                    <a:pt x="8117" y="1242"/>
                    <a:pt x="8168" y="1227"/>
                  </a:cubicBezTo>
                  <a:cubicBezTo>
                    <a:pt x="8219" y="1211"/>
                    <a:pt x="8268" y="1189"/>
                    <a:pt x="8317" y="1159"/>
                  </a:cubicBezTo>
                  <a:lnTo>
                    <a:pt x="8317" y="974"/>
                  </a:lnTo>
                  <a:cubicBezTo>
                    <a:pt x="8269" y="1011"/>
                    <a:pt x="8221" y="1038"/>
                    <a:pt x="8172" y="1057"/>
                  </a:cubicBezTo>
                  <a:cubicBezTo>
                    <a:pt x="8123" y="1075"/>
                    <a:pt x="8073" y="1084"/>
                    <a:pt x="8022" y="1084"/>
                  </a:cubicBezTo>
                  <a:cubicBezTo>
                    <a:pt x="7932" y="1084"/>
                    <a:pt x="7863" y="1049"/>
                    <a:pt x="7813" y="979"/>
                  </a:cubicBezTo>
                  <a:cubicBezTo>
                    <a:pt x="7763" y="908"/>
                    <a:pt x="7735" y="805"/>
                    <a:pt x="7729" y="671"/>
                  </a:cubicBezTo>
                  <a:lnTo>
                    <a:pt x="8348" y="671"/>
                  </a:lnTo>
                  <a:lnTo>
                    <a:pt x="8348" y="575"/>
                  </a:lnTo>
                  <a:cubicBezTo>
                    <a:pt x="8348" y="398"/>
                    <a:pt x="8316" y="258"/>
                    <a:pt x="8252" y="155"/>
                  </a:cubicBezTo>
                  <a:cubicBezTo>
                    <a:pt x="8188" y="52"/>
                    <a:pt x="8100" y="0"/>
                    <a:pt x="7990" y="0"/>
                  </a:cubicBezTo>
                  <a:close/>
                  <a:moveTo>
                    <a:pt x="9903" y="0"/>
                  </a:moveTo>
                  <a:cubicBezTo>
                    <a:pt x="9775" y="0"/>
                    <a:pt x="9675" y="56"/>
                    <a:pt x="9601" y="167"/>
                  </a:cubicBezTo>
                  <a:cubicBezTo>
                    <a:pt x="9528" y="278"/>
                    <a:pt x="9491" y="431"/>
                    <a:pt x="9491" y="625"/>
                  </a:cubicBezTo>
                  <a:cubicBezTo>
                    <a:pt x="9491" y="816"/>
                    <a:pt x="9528" y="968"/>
                    <a:pt x="9600" y="1081"/>
                  </a:cubicBezTo>
                  <a:cubicBezTo>
                    <a:pt x="9673" y="1194"/>
                    <a:pt x="9771" y="1250"/>
                    <a:pt x="9895" y="1250"/>
                  </a:cubicBezTo>
                  <a:cubicBezTo>
                    <a:pt x="9940" y="1250"/>
                    <a:pt x="9983" y="1244"/>
                    <a:pt x="10023" y="1231"/>
                  </a:cubicBezTo>
                  <a:cubicBezTo>
                    <a:pt x="10063" y="1218"/>
                    <a:pt x="10102" y="1199"/>
                    <a:pt x="10140" y="1174"/>
                  </a:cubicBezTo>
                  <a:lnTo>
                    <a:pt x="10140" y="993"/>
                  </a:lnTo>
                  <a:cubicBezTo>
                    <a:pt x="10102" y="1023"/>
                    <a:pt x="10063" y="1046"/>
                    <a:pt x="10025" y="1062"/>
                  </a:cubicBezTo>
                  <a:cubicBezTo>
                    <a:pt x="9987" y="1077"/>
                    <a:pt x="9948" y="1084"/>
                    <a:pt x="9909" y="1084"/>
                  </a:cubicBezTo>
                  <a:cubicBezTo>
                    <a:pt x="9822" y="1084"/>
                    <a:pt x="9754" y="1044"/>
                    <a:pt x="9706" y="964"/>
                  </a:cubicBezTo>
                  <a:cubicBezTo>
                    <a:pt x="9657" y="883"/>
                    <a:pt x="9633" y="770"/>
                    <a:pt x="9633" y="625"/>
                  </a:cubicBezTo>
                  <a:cubicBezTo>
                    <a:pt x="9633" y="480"/>
                    <a:pt x="9657" y="367"/>
                    <a:pt x="9706" y="287"/>
                  </a:cubicBezTo>
                  <a:cubicBezTo>
                    <a:pt x="9754" y="206"/>
                    <a:pt x="9822" y="166"/>
                    <a:pt x="9909" y="166"/>
                  </a:cubicBezTo>
                  <a:cubicBezTo>
                    <a:pt x="9948" y="166"/>
                    <a:pt x="9987" y="174"/>
                    <a:pt x="10025" y="189"/>
                  </a:cubicBezTo>
                  <a:cubicBezTo>
                    <a:pt x="10063" y="204"/>
                    <a:pt x="10102" y="227"/>
                    <a:pt x="10140" y="257"/>
                  </a:cubicBezTo>
                  <a:lnTo>
                    <a:pt x="10140" y="75"/>
                  </a:lnTo>
                  <a:cubicBezTo>
                    <a:pt x="10103" y="50"/>
                    <a:pt x="10064" y="31"/>
                    <a:pt x="10025" y="19"/>
                  </a:cubicBezTo>
                  <a:cubicBezTo>
                    <a:pt x="9985" y="6"/>
                    <a:pt x="9945" y="0"/>
                    <a:pt x="9903" y="0"/>
                  </a:cubicBezTo>
                  <a:close/>
                  <a:moveTo>
                    <a:pt x="10661" y="0"/>
                  </a:moveTo>
                  <a:cubicBezTo>
                    <a:pt x="10618" y="0"/>
                    <a:pt x="10572" y="7"/>
                    <a:pt x="10526" y="21"/>
                  </a:cubicBezTo>
                  <a:cubicBezTo>
                    <a:pt x="10480" y="35"/>
                    <a:pt x="10432" y="55"/>
                    <a:pt x="10383" y="83"/>
                  </a:cubicBezTo>
                  <a:lnTo>
                    <a:pt x="10383" y="264"/>
                  </a:lnTo>
                  <a:cubicBezTo>
                    <a:pt x="10424" y="231"/>
                    <a:pt x="10466" y="207"/>
                    <a:pt x="10511" y="190"/>
                  </a:cubicBezTo>
                  <a:cubicBezTo>
                    <a:pt x="10555" y="174"/>
                    <a:pt x="10601" y="166"/>
                    <a:pt x="10648" y="166"/>
                  </a:cubicBezTo>
                  <a:cubicBezTo>
                    <a:pt x="10721" y="166"/>
                    <a:pt x="10778" y="191"/>
                    <a:pt x="10819" y="240"/>
                  </a:cubicBezTo>
                  <a:cubicBezTo>
                    <a:pt x="10860" y="289"/>
                    <a:pt x="10880" y="359"/>
                    <a:pt x="10880" y="449"/>
                  </a:cubicBezTo>
                  <a:lnTo>
                    <a:pt x="10880" y="468"/>
                  </a:lnTo>
                  <a:lnTo>
                    <a:pt x="10691" y="468"/>
                  </a:lnTo>
                  <a:cubicBezTo>
                    <a:pt x="10569" y="468"/>
                    <a:pt x="10477" y="502"/>
                    <a:pt x="10415" y="570"/>
                  </a:cubicBezTo>
                  <a:cubicBezTo>
                    <a:pt x="10353" y="638"/>
                    <a:pt x="10323" y="739"/>
                    <a:pt x="10323" y="873"/>
                  </a:cubicBezTo>
                  <a:cubicBezTo>
                    <a:pt x="10323" y="988"/>
                    <a:pt x="10347" y="1079"/>
                    <a:pt x="10397" y="1148"/>
                  </a:cubicBezTo>
                  <a:cubicBezTo>
                    <a:pt x="10446" y="1216"/>
                    <a:pt x="10513" y="1250"/>
                    <a:pt x="10597" y="1250"/>
                  </a:cubicBezTo>
                  <a:cubicBezTo>
                    <a:pt x="10663" y="1250"/>
                    <a:pt x="10719" y="1233"/>
                    <a:pt x="10765" y="1199"/>
                  </a:cubicBezTo>
                  <a:cubicBezTo>
                    <a:pt x="10811" y="1164"/>
                    <a:pt x="10850" y="1111"/>
                    <a:pt x="10880" y="1039"/>
                  </a:cubicBezTo>
                  <a:lnTo>
                    <a:pt x="10880" y="1219"/>
                  </a:lnTo>
                  <a:lnTo>
                    <a:pt x="11015" y="1219"/>
                  </a:lnTo>
                  <a:lnTo>
                    <a:pt x="11015" y="540"/>
                  </a:lnTo>
                  <a:cubicBezTo>
                    <a:pt x="11015" y="359"/>
                    <a:pt x="10986" y="223"/>
                    <a:pt x="10927" y="134"/>
                  </a:cubicBezTo>
                  <a:cubicBezTo>
                    <a:pt x="10869" y="45"/>
                    <a:pt x="10780" y="0"/>
                    <a:pt x="10661" y="0"/>
                  </a:cubicBezTo>
                  <a:close/>
                  <a:moveTo>
                    <a:pt x="11288" y="29"/>
                  </a:moveTo>
                  <a:lnTo>
                    <a:pt x="11288" y="1219"/>
                  </a:lnTo>
                  <a:lnTo>
                    <a:pt x="11995" y="1219"/>
                  </a:lnTo>
                  <a:lnTo>
                    <a:pt x="11995" y="1520"/>
                  </a:lnTo>
                  <a:lnTo>
                    <a:pt x="12103" y="1520"/>
                  </a:lnTo>
                  <a:lnTo>
                    <a:pt x="12103" y="1063"/>
                  </a:lnTo>
                  <a:lnTo>
                    <a:pt x="11995" y="1063"/>
                  </a:lnTo>
                  <a:lnTo>
                    <a:pt x="11995" y="29"/>
                  </a:lnTo>
                  <a:lnTo>
                    <a:pt x="11860" y="29"/>
                  </a:lnTo>
                  <a:lnTo>
                    <a:pt x="11860" y="1063"/>
                  </a:lnTo>
                  <a:lnTo>
                    <a:pt x="11423" y="1063"/>
                  </a:lnTo>
                  <a:lnTo>
                    <a:pt x="1142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102950" y="1326300"/>
              <a:ext cx="659925" cy="41825"/>
            </a:xfrm>
            <a:custGeom>
              <a:rect b="b" l="l" r="r" t="t"/>
              <a:pathLst>
                <a:path extrusionOk="0" h="1673" w="26397">
                  <a:moveTo>
                    <a:pt x="14532" y="186"/>
                  </a:moveTo>
                  <a:cubicBezTo>
                    <a:pt x="14583" y="186"/>
                    <a:pt x="14625" y="200"/>
                    <a:pt x="14657" y="228"/>
                  </a:cubicBezTo>
                  <a:cubicBezTo>
                    <a:pt x="14689" y="256"/>
                    <a:pt x="14705" y="296"/>
                    <a:pt x="14705" y="348"/>
                  </a:cubicBezTo>
                  <a:cubicBezTo>
                    <a:pt x="14705" y="401"/>
                    <a:pt x="14689" y="442"/>
                    <a:pt x="14657" y="471"/>
                  </a:cubicBezTo>
                  <a:cubicBezTo>
                    <a:pt x="14625" y="501"/>
                    <a:pt x="14583" y="515"/>
                    <a:pt x="14532" y="515"/>
                  </a:cubicBezTo>
                  <a:lnTo>
                    <a:pt x="14355" y="515"/>
                  </a:lnTo>
                  <a:lnTo>
                    <a:pt x="14355" y="186"/>
                  </a:lnTo>
                  <a:close/>
                  <a:moveTo>
                    <a:pt x="26049" y="186"/>
                  </a:moveTo>
                  <a:cubicBezTo>
                    <a:pt x="26100" y="186"/>
                    <a:pt x="26142" y="200"/>
                    <a:pt x="26174" y="228"/>
                  </a:cubicBezTo>
                  <a:cubicBezTo>
                    <a:pt x="26206" y="256"/>
                    <a:pt x="26222" y="296"/>
                    <a:pt x="26222" y="348"/>
                  </a:cubicBezTo>
                  <a:cubicBezTo>
                    <a:pt x="26222" y="401"/>
                    <a:pt x="26206" y="442"/>
                    <a:pt x="26174" y="471"/>
                  </a:cubicBezTo>
                  <a:cubicBezTo>
                    <a:pt x="26142" y="501"/>
                    <a:pt x="26100" y="515"/>
                    <a:pt x="26049" y="515"/>
                  </a:cubicBezTo>
                  <a:lnTo>
                    <a:pt x="25872" y="515"/>
                  </a:lnTo>
                  <a:lnTo>
                    <a:pt x="25872" y="186"/>
                  </a:lnTo>
                  <a:close/>
                  <a:moveTo>
                    <a:pt x="9077" y="167"/>
                  </a:moveTo>
                  <a:cubicBezTo>
                    <a:pt x="9143" y="167"/>
                    <a:pt x="9196" y="199"/>
                    <a:pt x="9236" y="262"/>
                  </a:cubicBezTo>
                  <a:cubicBezTo>
                    <a:pt x="9277" y="326"/>
                    <a:pt x="9297" y="412"/>
                    <a:pt x="9298" y="519"/>
                  </a:cubicBezTo>
                  <a:lnTo>
                    <a:pt x="8818" y="520"/>
                  </a:lnTo>
                  <a:cubicBezTo>
                    <a:pt x="8825" y="408"/>
                    <a:pt x="8851" y="321"/>
                    <a:pt x="8896" y="259"/>
                  </a:cubicBezTo>
                  <a:cubicBezTo>
                    <a:pt x="8941" y="198"/>
                    <a:pt x="9001" y="167"/>
                    <a:pt x="9077" y="167"/>
                  </a:cubicBezTo>
                  <a:close/>
                  <a:moveTo>
                    <a:pt x="18329" y="167"/>
                  </a:moveTo>
                  <a:cubicBezTo>
                    <a:pt x="18395" y="167"/>
                    <a:pt x="18448" y="199"/>
                    <a:pt x="18488" y="262"/>
                  </a:cubicBezTo>
                  <a:cubicBezTo>
                    <a:pt x="18529" y="326"/>
                    <a:pt x="18549" y="412"/>
                    <a:pt x="18550" y="519"/>
                  </a:cubicBezTo>
                  <a:lnTo>
                    <a:pt x="18070" y="520"/>
                  </a:lnTo>
                  <a:cubicBezTo>
                    <a:pt x="18077" y="408"/>
                    <a:pt x="18103" y="321"/>
                    <a:pt x="18148" y="259"/>
                  </a:cubicBezTo>
                  <a:cubicBezTo>
                    <a:pt x="18193" y="198"/>
                    <a:pt x="18253" y="167"/>
                    <a:pt x="18329" y="167"/>
                  </a:cubicBezTo>
                  <a:close/>
                  <a:moveTo>
                    <a:pt x="1" y="537"/>
                  </a:moveTo>
                  <a:lnTo>
                    <a:pt x="1" y="711"/>
                  </a:lnTo>
                  <a:lnTo>
                    <a:pt x="395" y="711"/>
                  </a:lnTo>
                  <a:lnTo>
                    <a:pt x="395" y="537"/>
                  </a:lnTo>
                  <a:close/>
                  <a:moveTo>
                    <a:pt x="4384" y="672"/>
                  </a:moveTo>
                  <a:cubicBezTo>
                    <a:pt x="4445" y="672"/>
                    <a:pt x="4492" y="688"/>
                    <a:pt x="4524" y="722"/>
                  </a:cubicBezTo>
                  <a:cubicBezTo>
                    <a:pt x="4556" y="755"/>
                    <a:pt x="4572" y="803"/>
                    <a:pt x="4572" y="867"/>
                  </a:cubicBezTo>
                  <a:cubicBezTo>
                    <a:pt x="4572" y="931"/>
                    <a:pt x="4556" y="980"/>
                    <a:pt x="4524" y="1013"/>
                  </a:cubicBezTo>
                  <a:cubicBezTo>
                    <a:pt x="4492" y="1047"/>
                    <a:pt x="4445" y="1064"/>
                    <a:pt x="4384" y="1064"/>
                  </a:cubicBezTo>
                  <a:lnTo>
                    <a:pt x="4192" y="1064"/>
                  </a:lnTo>
                  <a:lnTo>
                    <a:pt x="4192" y="672"/>
                  </a:lnTo>
                  <a:close/>
                  <a:moveTo>
                    <a:pt x="14547" y="672"/>
                  </a:moveTo>
                  <a:cubicBezTo>
                    <a:pt x="14609" y="672"/>
                    <a:pt x="14655" y="688"/>
                    <a:pt x="14688" y="722"/>
                  </a:cubicBezTo>
                  <a:cubicBezTo>
                    <a:pt x="14720" y="755"/>
                    <a:pt x="14736" y="803"/>
                    <a:pt x="14736" y="867"/>
                  </a:cubicBezTo>
                  <a:cubicBezTo>
                    <a:pt x="14736" y="931"/>
                    <a:pt x="14720" y="980"/>
                    <a:pt x="14688" y="1013"/>
                  </a:cubicBezTo>
                  <a:cubicBezTo>
                    <a:pt x="14655" y="1047"/>
                    <a:pt x="14609" y="1064"/>
                    <a:pt x="14547" y="1064"/>
                  </a:cubicBezTo>
                  <a:lnTo>
                    <a:pt x="14355" y="1064"/>
                  </a:lnTo>
                  <a:lnTo>
                    <a:pt x="14355" y="672"/>
                  </a:lnTo>
                  <a:close/>
                  <a:moveTo>
                    <a:pt x="26064" y="672"/>
                  </a:moveTo>
                  <a:cubicBezTo>
                    <a:pt x="26126" y="672"/>
                    <a:pt x="26172" y="688"/>
                    <a:pt x="26205" y="722"/>
                  </a:cubicBezTo>
                  <a:cubicBezTo>
                    <a:pt x="26237" y="755"/>
                    <a:pt x="26253" y="803"/>
                    <a:pt x="26253" y="867"/>
                  </a:cubicBezTo>
                  <a:cubicBezTo>
                    <a:pt x="26253" y="931"/>
                    <a:pt x="26237" y="980"/>
                    <a:pt x="26205" y="1013"/>
                  </a:cubicBezTo>
                  <a:cubicBezTo>
                    <a:pt x="26172" y="1047"/>
                    <a:pt x="26126" y="1064"/>
                    <a:pt x="26064" y="1064"/>
                  </a:cubicBezTo>
                  <a:lnTo>
                    <a:pt x="25872" y="1064"/>
                  </a:lnTo>
                  <a:lnTo>
                    <a:pt x="25872" y="672"/>
                  </a:lnTo>
                  <a:close/>
                  <a:moveTo>
                    <a:pt x="13626" y="167"/>
                  </a:moveTo>
                  <a:cubicBezTo>
                    <a:pt x="13698" y="167"/>
                    <a:pt x="13755" y="208"/>
                    <a:pt x="13797" y="291"/>
                  </a:cubicBezTo>
                  <a:cubicBezTo>
                    <a:pt x="13839" y="373"/>
                    <a:pt x="13860" y="485"/>
                    <a:pt x="13860" y="626"/>
                  </a:cubicBezTo>
                  <a:cubicBezTo>
                    <a:pt x="13860" y="768"/>
                    <a:pt x="13839" y="880"/>
                    <a:pt x="13797" y="962"/>
                  </a:cubicBezTo>
                  <a:cubicBezTo>
                    <a:pt x="13755" y="1044"/>
                    <a:pt x="13698" y="1085"/>
                    <a:pt x="13626" y="1085"/>
                  </a:cubicBezTo>
                  <a:cubicBezTo>
                    <a:pt x="13554" y="1085"/>
                    <a:pt x="13497" y="1044"/>
                    <a:pt x="13455" y="962"/>
                  </a:cubicBezTo>
                  <a:cubicBezTo>
                    <a:pt x="13413" y="881"/>
                    <a:pt x="13392" y="768"/>
                    <a:pt x="13392" y="626"/>
                  </a:cubicBezTo>
                  <a:cubicBezTo>
                    <a:pt x="13392" y="484"/>
                    <a:pt x="13413" y="371"/>
                    <a:pt x="13455" y="290"/>
                  </a:cubicBezTo>
                  <a:cubicBezTo>
                    <a:pt x="13497" y="208"/>
                    <a:pt x="13554" y="167"/>
                    <a:pt x="13626" y="167"/>
                  </a:cubicBezTo>
                  <a:close/>
                  <a:moveTo>
                    <a:pt x="25143" y="167"/>
                  </a:moveTo>
                  <a:cubicBezTo>
                    <a:pt x="25215" y="167"/>
                    <a:pt x="25272" y="208"/>
                    <a:pt x="25314" y="291"/>
                  </a:cubicBezTo>
                  <a:cubicBezTo>
                    <a:pt x="25356" y="373"/>
                    <a:pt x="25377" y="485"/>
                    <a:pt x="25377" y="626"/>
                  </a:cubicBezTo>
                  <a:cubicBezTo>
                    <a:pt x="25377" y="768"/>
                    <a:pt x="25356" y="880"/>
                    <a:pt x="25314" y="962"/>
                  </a:cubicBezTo>
                  <a:cubicBezTo>
                    <a:pt x="25272" y="1044"/>
                    <a:pt x="25215" y="1085"/>
                    <a:pt x="25143" y="1085"/>
                  </a:cubicBezTo>
                  <a:cubicBezTo>
                    <a:pt x="25071" y="1085"/>
                    <a:pt x="25014" y="1044"/>
                    <a:pt x="24972" y="962"/>
                  </a:cubicBezTo>
                  <a:cubicBezTo>
                    <a:pt x="24930" y="881"/>
                    <a:pt x="24909" y="768"/>
                    <a:pt x="24909" y="626"/>
                  </a:cubicBezTo>
                  <a:cubicBezTo>
                    <a:pt x="24909" y="484"/>
                    <a:pt x="24930" y="371"/>
                    <a:pt x="24972" y="290"/>
                  </a:cubicBezTo>
                  <a:cubicBezTo>
                    <a:pt x="25014" y="208"/>
                    <a:pt x="25071" y="167"/>
                    <a:pt x="25143" y="167"/>
                  </a:cubicBezTo>
                  <a:close/>
                  <a:moveTo>
                    <a:pt x="12716" y="165"/>
                  </a:moveTo>
                  <a:cubicBezTo>
                    <a:pt x="12787" y="165"/>
                    <a:pt x="12843" y="206"/>
                    <a:pt x="12884" y="287"/>
                  </a:cubicBezTo>
                  <a:cubicBezTo>
                    <a:pt x="12925" y="369"/>
                    <a:pt x="12945" y="482"/>
                    <a:pt x="12945" y="626"/>
                  </a:cubicBezTo>
                  <a:cubicBezTo>
                    <a:pt x="12945" y="770"/>
                    <a:pt x="12925" y="883"/>
                    <a:pt x="12884" y="964"/>
                  </a:cubicBezTo>
                  <a:cubicBezTo>
                    <a:pt x="12843" y="1046"/>
                    <a:pt x="12787" y="1087"/>
                    <a:pt x="12716" y="1087"/>
                  </a:cubicBezTo>
                  <a:cubicBezTo>
                    <a:pt x="12645" y="1087"/>
                    <a:pt x="12589" y="1046"/>
                    <a:pt x="12548" y="964"/>
                  </a:cubicBezTo>
                  <a:cubicBezTo>
                    <a:pt x="12507" y="883"/>
                    <a:pt x="12487" y="770"/>
                    <a:pt x="12487" y="626"/>
                  </a:cubicBezTo>
                  <a:cubicBezTo>
                    <a:pt x="12487" y="482"/>
                    <a:pt x="12507" y="369"/>
                    <a:pt x="12548" y="287"/>
                  </a:cubicBezTo>
                  <a:cubicBezTo>
                    <a:pt x="12589" y="206"/>
                    <a:pt x="12645" y="165"/>
                    <a:pt x="12716" y="165"/>
                  </a:cubicBezTo>
                  <a:close/>
                  <a:moveTo>
                    <a:pt x="15616" y="622"/>
                  </a:moveTo>
                  <a:lnTo>
                    <a:pt x="15616" y="665"/>
                  </a:lnTo>
                  <a:cubicBezTo>
                    <a:pt x="15616" y="793"/>
                    <a:pt x="15594" y="895"/>
                    <a:pt x="15549" y="972"/>
                  </a:cubicBezTo>
                  <a:cubicBezTo>
                    <a:pt x="15503" y="1049"/>
                    <a:pt x="15444" y="1087"/>
                    <a:pt x="15369" y="1087"/>
                  </a:cubicBezTo>
                  <a:cubicBezTo>
                    <a:pt x="15315" y="1087"/>
                    <a:pt x="15272" y="1067"/>
                    <a:pt x="15240" y="1026"/>
                  </a:cubicBezTo>
                  <a:cubicBezTo>
                    <a:pt x="15209" y="985"/>
                    <a:pt x="15193" y="930"/>
                    <a:pt x="15193" y="861"/>
                  </a:cubicBezTo>
                  <a:cubicBezTo>
                    <a:pt x="15193" y="774"/>
                    <a:pt x="15214" y="712"/>
                    <a:pt x="15256" y="676"/>
                  </a:cubicBezTo>
                  <a:cubicBezTo>
                    <a:pt x="15298" y="640"/>
                    <a:pt x="15374" y="622"/>
                    <a:pt x="15482" y="622"/>
                  </a:cubicBezTo>
                  <a:close/>
                  <a:moveTo>
                    <a:pt x="23455" y="622"/>
                  </a:moveTo>
                  <a:lnTo>
                    <a:pt x="23455" y="665"/>
                  </a:lnTo>
                  <a:cubicBezTo>
                    <a:pt x="23455" y="793"/>
                    <a:pt x="23433" y="895"/>
                    <a:pt x="23388" y="972"/>
                  </a:cubicBezTo>
                  <a:cubicBezTo>
                    <a:pt x="23342" y="1049"/>
                    <a:pt x="23283" y="1087"/>
                    <a:pt x="23208" y="1087"/>
                  </a:cubicBezTo>
                  <a:cubicBezTo>
                    <a:pt x="23154" y="1087"/>
                    <a:pt x="23111" y="1067"/>
                    <a:pt x="23079" y="1026"/>
                  </a:cubicBezTo>
                  <a:cubicBezTo>
                    <a:pt x="23048" y="985"/>
                    <a:pt x="23032" y="930"/>
                    <a:pt x="23032" y="861"/>
                  </a:cubicBezTo>
                  <a:cubicBezTo>
                    <a:pt x="23032" y="774"/>
                    <a:pt x="23053" y="712"/>
                    <a:pt x="23095" y="676"/>
                  </a:cubicBezTo>
                  <a:cubicBezTo>
                    <a:pt x="23137" y="640"/>
                    <a:pt x="23213" y="622"/>
                    <a:pt x="23321" y="622"/>
                  </a:cubicBezTo>
                  <a:close/>
                  <a:moveTo>
                    <a:pt x="1081" y="30"/>
                  </a:moveTo>
                  <a:lnTo>
                    <a:pt x="1081" y="1220"/>
                  </a:lnTo>
                  <a:lnTo>
                    <a:pt x="1216" y="1220"/>
                  </a:lnTo>
                  <a:lnTo>
                    <a:pt x="1216" y="217"/>
                  </a:lnTo>
                  <a:lnTo>
                    <a:pt x="1443" y="992"/>
                  </a:lnTo>
                  <a:lnTo>
                    <a:pt x="1578" y="992"/>
                  </a:lnTo>
                  <a:lnTo>
                    <a:pt x="1804" y="217"/>
                  </a:lnTo>
                  <a:lnTo>
                    <a:pt x="1804" y="1220"/>
                  </a:lnTo>
                  <a:lnTo>
                    <a:pt x="1939" y="1220"/>
                  </a:lnTo>
                  <a:lnTo>
                    <a:pt x="1939" y="30"/>
                  </a:lnTo>
                  <a:lnTo>
                    <a:pt x="1744" y="30"/>
                  </a:lnTo>
                  <a:lnTo>
                    <a:pt x="1510" y="827"/>
                  </a:lnTo>
                  <a:lnTo>
                    <a:pt x="1278" y="30"/>
                  </a:lnTo>
                  <a:close/>
                  <a:moveTo>
                    <a:pt x="3242" y="30"/>
                  </a:moveTo>
                  <a:lnTo>
                    <a:pt x="3242" y="224"/>
                  </a:lnTo>
                  <a:cubicBezTo>
                    <a:pt x="3242" y="545"/>
                    <a:pt x="3226" y="768"/>
                    <a:pt x="3192" y="894"/>
                  </a:cubicBezTo>
                  <a:cubicBezTo>
                    <a:pt x="3165" y="983"/>
                    <a:pt x="3107" y="1038"/>
                    <a:pt x="3018" y="1058"/>
                  </a:cubicBezTo>
                  <a:lnTo>
                    <a:pt x="3018" y="1220"/>
                  </a:lnTo>
                  <a:cubicBezTo>
                    <a:pt x="3168" y="1200"/>
                    <a:pt x="3267" y="1116"/>
                    <a:pt x="3312" y="969"/>
                  </a:cubicBezTo>
                  <a:cubicBezTo>
                    <a:pt x="3355" y="832"/>
                    <a:pt x="3377" y="610"/>
                    <a:pt x="3377" y="304"/>
                  </a:cubicBezTo>
                  <a:lnTo>
                    <a:pt x="3377" y="186"/>
                  </a:lnTo>
                  <a:lnTo>
                    <a:pt x="3662" y="186"/>
                  </a:lnTo>
                  <a:lnTo>
                    <a:pt x="3662" y="1220"/>
                  </a:lnTo>
                  <a:lnTo>
                    <a:pt x="3796" y="1220"/>
                  </a:lnTo>
                  <a:lnTo>
                    <a:pt x="3796" y="30"/>
                  </a:lnTo>
                  <a:close/>
                  <a:moveTo>
                    <a:pt x="4057" y="30"/>
                  </a:moveTo>
                  <a:lnTo>
                    <a:pt x="4057" y="1220"/>
                  </a:lnTo>
                  <a:lnTo>
                    <a:pt x="4390" y="1220"/>
                  </a:lnTo>
                  <a:cubicBezTo>
                    <a:pt x="4494" y="1220"/>
                    <a:pt x="4575" y="1191"/>
                    <a:pt x="4631" y="1133"/>
                  </a:cubicBezTo>
                  <a:cubicBezTo>
                    <a:pt x="4687" y="1075"/>
                    <a:pt x="4715" y="986"/>
                    <a:pt x="4715" y="867"/>
                  </a:cubicBezTo>
                  <a:cubicBezTo>
                    <a:pt x="4715" y="748"/>
                    <a:pt x="4687" y="660"/>
                    <a:pt x="4631" y="602"/>
                  </a:cubicBezTo>
                  <a:cubicBezTo>
                    <a:pt x="4575" y="544"/>
                    <a:pt x="4494" y="515"/>
                    <a:pt x="4390" y="515"/>
                  </a:cubicBezTo>
                  <a:lnTo>
                    <a:pt x="4192" y="515"/>
                  </a:lnTo>
                  <a:lnTo>
                    <a:pt x="4192" y="30"/>
                  </a:lnTo>
                  <a:close/>
                  <a:moveTo>
                    <a:pt x="4848" y="30"/>
                  </a:moveTo>
                  <a:lnTo>
                    <a:pt x="4848" y="186"/>
                  </a:lnTo>
                  <a:lnTo>
                    <a:pt x="5175" y="186"/>
                  </a:lnTo>
                  <a:lnTo>
                    <a:pt x="5175" y="1220"/>
                  </a:lnTo>
                  <a:lnTo>
                    <a:pt x="5307" y="1220"/>
                  </a:lnTo>
                  <a:lnTo>
                    <a:pt x="5307" y="186"/>
                  </a:lnTo>
                  <a:lnTo>
                    <a:pt x="5634" y="186"/>
                  </a:lnTo>
                  <a:lnTo>
                    <a:pt x="5634" y="30"/>
                  </a:lnTo>
                  <a:close/>
                  <a:moveTo>
                    <a:pt x="5814" y="30"/>
                  </a:moveTo>
                  <a:lnTo>
                    <a:pt x="5814" y="1220"/>
                  </a:lnTo>
                  <a:lnTo>
                    <a:pt x="5986" y="1220"/>
                  </a:lnTo>
                  <a:lnTo>
                    <a:pt x="6382" y="265"/>
                  </a:lnTo>
                  <a:lnTo>
                    <a:pt x="6382" y="1220"/>
                  </a:lnTo>
                  <a:lnTo>
                    <a:pt x="6516" y="1220"/>
                  </a:lnTo>
                  <a:lnTo>
                    <a:pt x="6516" y="30"/>
                  </a:lnTo>
                  <a:lnTo>
                    <a:pt x="6342" y="30"/>
                  </a:lnTo>
                  <a:lnTo>
                    <a:pt x="5948" y="983"/>
                  </a:lnTo>
                  <a:lnTo>
                    <a:pt x="5948" y="30"/>
                  </a:lnTo>
                  <a:close/>
                  <a:moveTo>
                    <a:pt x="6788" y="30"/>
                  </a:moveTo>
                  <a:lnTo>
                    <a:pt x="6788" y="1220"/>
                  </a:lnTo>
                  <a:lnTo>
                    <a:pt x="6923" y="1220"/>
                  </a:lnTo>
                  <a:lnTo>
                    <a:pt x="6923" y="186"/>
                  </a:lnTo>
                  <a:lnTo>
                    <a:pt x="7360" y="186"/>
                  </a:lnTo>
                  <a:lnTo>
                    <a:pt x="7360" y="1220"/>
                  </a:lnTo>
                  <a:lnTo>
                    <a:pt x="7495" y="1220"/>
                  </a:lnTo>
                  <a:lnTo>
                    <a:pt x="7495" y="30"/>
                  </a:lnTo>
                  <a:close/>
                  <a:moveTo>
                    <a:pt x="7912" y="30"/>
                  </a:moveTo>
                  <a:lnTo>
                    <a:pt x="7912" y="224"/>
                  </a:lnTo>
                  <a:cubicBezTo>
                    <a:pt x="7912" y="545"/>
                    <a:pt x="7896" y="768"/>
                    <a:pt x="7862" y="894"/>
                  </a:cubicBezTo>
                  <a:cubicBezTo>
                    <a:pt x="7835" y="983"/>
                    <a:pt x="7777" y="1038"/>
                    <a:pt x="7688" y="1058"/>
                  </a:cubicBezTo>
                  <a:lnTo>
                    <a:pt x="7688" y="1220"/>
                  </a:lnTo>
                  <a:cubicBezTo>
                    <a:pt x="7838" y="1200"/>
                    <a:pt x="7937" y="1116"/>
                    <a:pt x="7982" y="969"/>
                  </a:cubicBezTo>
                  <a:cubicBezTo>
                    <a:pt x="8025" y="832"/>
                    <a:pt x="8047" y="610"/>
                    <a:pt x="8047" y="304"/>
                  </a:cubicBezTo>
                  <a:lnTo>
                    <a:pt x="8047" y="186"/>
                  </a:lnTo>
                  <a:lnTo>
                    <a:pt x="8332" y="186"/>
                  </a:lnTo>
                  <a:lnTo>
                    <a:pt x="8332" y="1220"/>
                  </a:lnTo>
                  <a:lnTo>
                    <a:pt x="8466" y="1220"/>
                  </a:lnTo>
                  <a:lnTo>
                    <a:pt x="8466" y="30"/>
                  </a:lnTo>
                  <a:close/>
                  <a:moveTo>
                    <a:pt x="9649" y="30"/>
                  </a:moveTo>
                  <a:lnTo>
                    <a:pt x="9649" y="1220"/>
                  </a:lnTo>
                  <a:lnTo>
                    <a:pt x="9783" y="1220"/>
                  </a:lnTo>
                  <a:lnTo>
                    <a:pt x="9783" y="832"/>
                  </a:lnTo>
                  <a:lnTo>
                    <a:pt x="9927" y="620"/>
                  </a:lnTo>
                  <a:lnTo>
                    <a:pt x="10217" y="1220"/>
                  </a:lnTo>
                  <a:lnTo>
                    <a:pt x="10368" y="1220"/>
                  </a:lnTo>
                  <a:lnTo>
                    <a:pt x="10015" y="490"/>
                  </a:lnTo>
                  <a:lnTo>
                    <a:pt x="10328" y="30"/>
                  </a:lnTo>
                  <a:lnTo>
                    <a:pt x="10162" y="30"/>
                  </a:lnTo>
                  <a:lnTo>
                    <a:pt x="9783" y="589"/>
                  </a:lnTo>
                  <a:lnTo>
                    <a:pt x="9783" y="30"/>
                  </a:lnTo>
                  <a:close/>
                  <a:moveTo>
                    <a:pt x="11378" y="30"/>
                  </a:moveTo>
                  <a:lnTo>
                    <a:pt x="11378" y="1220"/>
                  </a:lnTo>
                  <a:lnTo>
                    <a:pt x="11550" y="1220"/>
                  </a:lnTo>
                  <a:lnTo>
                    <a:pt x="11946" y="265"/>
                  </a:lnTo>
                  <a:lnTo>
                    <a:pt x="11946" y="1220"/>
                  </a:lnTo>
                  <a:lnTo>
                    <a:pt x="12080" y="1220"/>
                  </a:lnTo>
                  <a:lnTo>
                    <a:pt x="12080" y="30"/>
                  </a:lnTo>
                  <a:lnTo>
                    <a:pt x="11906" y="30"/>
                  </a:lnTo>
                  <a:lnTo>
                    <a:pt x="11512" y="983"/>
                  </a:lnTo>
                  <a:lnTo>
                    <a:pt x="11512" y="30"/>
                  </a:lnTo>
                  <a:close/>
                  <a:moveTo>
                    <a:pt x="14221" y="30"/>
                  </a:moveTo>
                  <a:lnTo>
                    <a:pt x="14221" y="1220"/>
                  </a:lnTo>
                  <a:lnTo>
                    <a:pt x="14554" y="1220"/>
                  </a:lnTo>
                  <a:cubicBezTo>
                    <a:pt x="14658" y="1220"/>
                    <a:pt x="14739" y="1191"/>
                    <a:pt x="14795" y="1133"/>
                  </a:cubicBezTo>
                  <a:cubicBezTo>
                    <a:pt x="14851" y="1075"/>
                    <a:pt x="14879" y="993"/>
                    <a:pt x="14879" y="886"/>
                  </a:cubicBezTo>
                  <a:cubicBezTo>
                    <a:pt x="14879" y="806"/>
                    <a:pt x="14862" y="738"/>
                    <a:pt x="14828" y="684"/>
                  </a:cubicBezTo>
                  <a:cubicBezTo>
                    <a:pt x="14794" y="631"/>
                    <a:pt x="14746" y="595"/>
                    <a:pt x="14684" y="578"/>
                  </a:cubicBezTo>
                  <a:cubicBezTo>
                    <a:pt x="14736" y="567"/>
                    <a:pt x="14775" y="541"/>
                    <a:pt x="14801" y="498"/>
                  </a:cubicBezTo>
                  <a:cubicBezTo>
                    <a:pt x="14827" y="455"/>
                    <a:pt x="14841" y="397"/>
                    <a:pt x="14841" y="324"/>
                  </a:cubicBezTo>
                  <a:cubicBezTo>
                    <a:pt x="14841" y="230"/>
                    <a:pt x="14815" y="157"/>
                    <a:pt x="14763" y="106"/>
                  </a:cubicBezTo>
                  <a:cubicBezTo>
                    <a:pt x="14711" y="55"/>
                    <a:pt x="14637" y="30"/>
                    <a:pt x="14541" y="30"/>
                  </a:cubicBezTo>
                  <a:close/>
                  <a:moveTo>
                    <a:pt x="16024" y="30"/>
                  </a:moveTo>
                  <a:lnTo>
                    <a:pt x="16024" y="1220"/>
                  </a:lnTo>
                  <a:lnTo>
                    <a:pt x="16159" y="1220"/>
                  </a:lnTo>
                  <a:lnTo>
                    <a:pt x="16159" y="672"/>
                  </a:lnTo>
                  <a:lnTo>
                    <a:pt x="16596" y="672"/>
                  </a:lnTo>
                  <a:lnTo>
                    <a:pt x="16596" y="1220"/>
                  </a:lnTo>
                  <a:lnTo>
                    <a:pt x="16731" y="1220"/>
                  </a:lnTo>
                  <a:lnTo>
                    <a:pt x="16731" y="30"/>
                  </a:lnTo>
                  <a:lnTo>
                    <a:pt x="16596" y="30"/>
                  </a:lnTo>
                  <a:lnTo>
                    <a:pt x="16596" y="515"/>
                  </a:lnTo>
                  <a:lnTo>
                    <a:pt x="16159" y="515"/>
                  </a:lnTo>
                  <a:lnTo>
                    <a:pt x="16159" y="30"/>
                  </a:lnTo>
                  <a:close/>
                  <a:moveTo>
                    <a:pt x="17005" y="30"/>
                  </a:moveTo>
                  <a:lnTo>
                    <a:pt x="17005" y="1220"/>
                  </a:lnTo>
                  <a:lnTo>
                    <a:pt x="17177" y="1220"/>
                  </a:lnTo>
                  <a:lnTo>
                    <a:pt x="17573" y="265"/>
                  </a:lnTo>
                  <a:lnTo>
                    <a:pt x="17573" y="1220"/>
                  </a:lnTo>
                  <a:lnTo>
                    <a:pt x="17707" y="1220"/>
                  </a:lnTo>
                  <a:lnTo>
                    <a:pt x="17707" y="30"/>
                  </a:lnTo>
                  <a:lnTo>
                    <a:pt x="17533" y="30"/>
                  </a:lnTo>
                  <a:lnTo>
                    <a:pt x="17139" y="983"/>
                  </a:lnTo>
                  <a:lnTo>
                    <a:pt x="17139" y="30"/>
                  </a:lnTo>
                  <a:close/>
                  <a:moveTo>
                    <a:pt x="20201" y="30"/>
                  </a:moveTo>
                  <a:lnTo>
                    <a:pt x="20201" y="1220"/>
                  </a:lnTo>
                  <a:lnTo>
                    <a:pt x="20373" y="1220"/>
                  </a:lnTo>
                  <a:lnTo>
                    <a:pt x="20769" y="265"/>
                  </a:lnTo>
                  <a:lnTo>
                    <a:pt x="20769" y="1220"/>
                  </a:lnTo>
                  <a:lnTo>
                    <a:pt x="20903" y="1220"/>
                  </a:lnTo>
                  <a:lnTo>
                    <a:pt x="20903" y="30"/>
                  </a:lnTo>
                  <a:lnTo>
                    <a:pt x="20729" y="30"/>
                  </a:lnTo>
                  <a:lnTo>
                    <a:pt x="20335" y="983"/>
                  </a:lnTo>
                  <a:lnTo>
                    <a:pt x="20335" y="30"/>
                  </a:lnTo>
                  <a:close/>
                  <a:moveTo>
                    <a:pt x="21175" y="30"/>
                  </a:moveTo>
                  <a:lnTo>
                    <a:pt x="21175" y="1220"/>
                  </a:lnTo>
                  <a:lnTo>
                    <a:pt x="21310" y="1220"/>
                  </a:lnTo>
                  <a:lnTo>
                    <a:pt x="21310" y="186"/>
                  </a:lnTo>
                  <a:lnTo>
                    <a:pt x="21753" y="186"/>
                  </a:lnTo>
                  <a:lnTo>
                    <a:pt x="21753" y="30"/>
                  </a:lnTo>
                  <a:close/>
                  <a:moveTo>
                    <a:pt x="21963" y="30"/>
                  </a:moveTo>
                  <a:lnTo>
                    <a:pt x="21963" y="1220"/>
                  </a:lnTo>
                  <a:lnTo>
                    <a:pt x="22098" y="1220"/>
                  </a:lnTo>
                  <a:lnTo>
                    <a:pt x="22098" y="672"/>
                  </a:lnTo>
                  <a:lnTo>
                    <a:pt x="22535" y="672"/>
                  </a:lnTo>
                  <a:lnTo>
                    <a:pt x="22535" y="1220"/>
                  </a:lnTo>
                  <a:lnTo>
                    <a:pt x="22670" y="1220"/>
                  </a:lnTo>
                  <a:lnTo>
                    <a:pt x="22670" y="30"/>
                  </a:lnTo>
                  <a:lnTo>
                    <a:pt x="22535" y="30"/>
                  </a:lnTo>
                  <a:lnTo>
                    <a:pt x="22535" y="515"/>
                  </a:lnTo>
                  <a:lnTo>
                    <a:pt x="22098" y="515"/>
                  </a:lnTo>
                  <a:lnTo>
                    <a:pt x="22098" y="30"/>
                  </a:lnTo>
                  <a:close/>
                  <a:moveTo>
                    <a:pt x="24006" y="30"/>
                  </a:moveTo>
                  <a:lnTo>
                    <a:pt x="24006" y="224"/>
                  </a:lnTo>
                  <a:cubicBezTo>
                    <a:pt x="24006" y="545"/>
                    <a:pt x="23990" y="768"/>
                    <a:pt x="23956" y="894"/>
                  </a:cubicBezTo>
                  <a:cubicBezTo>
                    <a:pt x="23929" y="983"/>
                    <a:pt x="23871" y="1038"/>
                    <a:pt x="23782" y="1058"/>
                  </a:cubicBezTo>
                  <a:lnTo>
                    <a:pt x="23782" y="1220"/>
                  </a:lnTo>
                  <a:cubicBezTo>
                    <a:pt x="23932" y="1200"/>
                    <a:pt x="24031" y="1116"/>
                    <a:pt x="24076" y="969"/>
                  </a:cubicBezTo>
                  <a:cubicBezTo>
                    <a:pt x="24119" y="832"/>
                    <a:pt x="24141" y="610"/>
                    <a:pt x="24141" y="304"/>
                  </a:cubicBezTo>
                  <a:lnTo>
                    <a:pt x="24141" y="186"/>
                  </a:lnTo>
                  <a:lnTo>
                    <a:pt x="24426" y="186"/>
                  </a:lnTo>
                  <a:lnTo>
                    <a:pt x="24426" y="1220"/>
                  </a:lnTo>
                  <a:lnTo>
                    <a:pt x="24560" y="1220"/>
                  </a:lnTo>
                  <a:lnTo>
                    <a:pt x="24560" y="30"/>
                  </a:lnTo>
                  <a:close/>
                  <a:moveTo>
                    <a:pt x="25738" y="30"/>
                  </a:moveTo>
                  <a:lnTo>
                    <a:pt x="25738" y="1220"/>
                  </a:lnTo>
                  <a:lnTo>
                    <a:pt x="26071" y="1220"/>
                  </a:lnTo>
                  <a:cubicBezTo>
                    <a:pt x="26175" y="1220"/>
                    <a:pt x="26256" y="1191"/>
                    <a:pt x="26312" y="1133"/>
                  </a:cubicBezTo>
                  <a:cubicBezTo>
                    <a:pt x="26368" y="1075"/>
                    <a:pt x="26396" y="993"/>
                    <a:pt x="26396" y="886"/>
                  </a:cubicBezTo>
                  <a:cubicBezTo>
                    <a:pt x="26396" y="806"/>
                    <a:pt x="26379" y="738"/>
                    <a:pt x="26345" y="684"/>
                  </a:cubicBezTo>
                  <a:cubicBezTo>
                    <a:pt x="26311" y="631"/>
                    <a:pt x="26263" y="595"/>
                    <a:pt x="26201" y="578"/>
                  </a:cubicBezTo>
                  <a:cubicBezTo>
                    <a:pt x="26253" y="567"/>
                    <a:pt x="26292" y="541"/>
                    <a:pt x="26318" y="498"/>
                  </a:cubicBezTo>
                  <a:cubicBezTo>
                    <a:pt x="26344" y="455"/>
                    <a:pt x="26358" y="397"/>
                    <a:pt x="26358" y="324"/>
                  </a:cubicBezTo>
                  <a:cubicBezTo>
                    <a:pt x="26358" y="230"/>
                    <a:pt x="26332" y="157"/>
                    <a:pt x="26280" y="106"/>
                  </a:cubicBezTo>
                  <a:cubicBezTo>
                    <a:pt x="26228" y="55"/>
                    <a:pt x="26154" y="30"/>
                    <a:pt x="26058" y="30"/>
                  </a:cubicBezTo>
                  <a:close/>
                  <a:moveTo>
                    <a:pt x="9075" y="1"/>
                  </a:moveTo>
                  <a:cubicBezTo>
                    <a:pt x="8952" y="1"/>
                    <a:pt x="8854" y="58"/>
                    <a:pt x="8782" y="173"/>
                  </a:cubicBezTo>
                  <a:cubicBezTo>
                    <a:pt x="8709" y="287"/>
                    <a:pt x="8673" y="442"/>
                    <a:pt x="8673" y="637"/>
                  </a:cubicBezTo>
                  <a:cubicBezTo>
                    <a:pt x="8673" y="825"/>
                    <a:pt x="8711" y="975"/>
                    <a:pt x="8788" y="1085"/>
                  </a:cubicBezTo>
                  <a:cubicBezTo>
                    <a:pt x="8864" y="1196"/>
                    <a:pt x="8968" y="1251"/>
                    <a:pt x="9098" y="1251"/>
                  </a:cubicBezTo>
                  <a:cubicBezTo>
                    <a:pt x="9151" y="1251"/>
                    <a:pt x="9202" y="1243"/>
                    <a:pt x="9253" y="1228"/>
                  </a:cubicBezTo>
                  <a:cubicBezTo>
                    <a:pt x="9304" y="1212"/>
                    <a:pt x="9353" y="1189"/>
                    <a:pt x="9402" y="1160"/>
                  </a:cubicBezTo>
                  <a:lnTo>
                    <a:pt x="9402" y="975"/>
                  </a:lnTo>
                  <a:cubicBezTo>
                    <a:pt x="9354" y="1011"/>
                    <a:pt x="9306" y="1039"/>
                    <a:pt x="9257" y="1058"/>
                  </a:cubicBezTo>
                  <a:cubicBezTo>
                    <a:pt x="9208" y="1076"/>
                    <a:pt x="9158" y="1085"/>
                    <a:pt x="9107" y="1085"/>
                  </a:cubicBezTo>
                  <a:cubicBezTo>
                    <a:pt x="9017" y="1085"/>
                    <a:pt x="8948" y="1050"/>
                    <a:pt x="8898" y="979"/>
                  </a:cubicBezTo>
                  <a:cubicBezTo>
                    <a:pt x="8848" y="909"/>
                    <a:pt x="8820" y="806"/>
                    <a:pt x="8814" y="672"/>
                  </a:cubicBezTo>
                  <a:lnTo>
                    <a:pt x="9433" y="672"/>
                  </a:lnTo>
                  <a:lnTo>
                    <a:pt x="9433" y="576"/>
                  </a:lnTo>
                  <a:cubicBezTo>
                    <a:pt x="9433" y="399"/>
                    <a:pt x="9401" y="259"/>
                    <a:pt x="9337" y="156"/>
                  </a:cubicBezTo>
                  <a:cubicBezTo>
                    <a:pt x="9273" y="52"/>
                    <a:pt x="9185" y="1"/>
                    <a:pt x="9075" y="1"/>
                  </a:cubicBezTo>
                  <a:close/>
                  <a:moveTo>
                    <a:pt x="10912" y="1"/>
                  </a:moveTo>
                  <a:cubicBezTo>
                    <a:pt x="10784" y="1"/>
                    <a:pt x="10684" y="57"/>
                    <a:pt x="10610" y="168"/>
                  </a:cubicBezTo>
                  <a:cubicBezTo>
                    <a:pt x="10537" y="279"/>
                    <a:pt x="10500" y="432"/>
                    <a:pt x="10500" y="626"/>
                  </a:cubicBezTo>
                  <a:cubicBezTo>
                    <a:pt x="10500" y="817"/>
                    <a:pt x="10537" y="969"/>
                    <a:pt x="10609" y="1082"/>
                  </a:cubicBezTo>
                  <a:cubicBezTo>
                    <a:pt x="10682" y="1195"/>
                    <a:pt x="10780" y="1251"/>
                    <a:pt x="10904" y="1251"/>
                  </a:cubicBezTo>
                  <a:cubicBezTo>
                    <a:pt x="10949" y="1251"/>
                    <a:pt x="10992" y="1245"/>
                    <a:pt x="11032" y="1232"/>
                  </a:cubicBezTo>
                  <a:cubicBezTo>
                    <a:pt x="11072" y="1219"/>
                    <a:pt x="11111" y="1200"/>
                    <a:pt x="11149" y="1174"/>
                  </a:cubicBezTo>
                  <a:lnTo>
                    <a:pt x="11149" y="994"/>
                  </a:lnTo>
                  <a:cubicBezTo>
                    <a:pt x="11111" y="1024"/>
                    <a:pt x="11072" y="1047"/>
                    <a:pt x="11034" y="1062"/>
                  </a:cubicBezTo>
                  <a:cubicBezTo>
                    <a:pt x="10996" y="1078"/>
                    <a:pt x="10957" y="1085"/>
                    <a:pt x="10918" y="1085"/>
                  </a:cubicBezTo>
                  <a:cubicBezTo>
                    <a:pt x="10831" y="1085"/>
                    <a:pt x="10763" y="1045"/>
                    <a:pt x="10715" y="964"/>
                  </a:cubicBezTo>
                  <a:cubicBezTo>
                    <a:pt x="10666" y="884"/>
                    <a:pt x="10642" y="771"/>
                    <a:pt x="10642" y="626"/>
                  </a:cubicBezTo>
                  <a:cubicBezTo>
                    <a:pt x="10642" y="481"/>
                    <a:pt x="10666" y="368"/>
                    <a:pt x="10715" y="287"/>
                  </a:cubicBezTo>
                  <a:cubicBezTo>
                    <a:pt x="10763" y="207"/>
                    <a:pt x="10831" y="167"/>
                    <a:pt x="10918" y="167"/>
                  </a:cubicBezTo>
                  <a:cubicBezTo>
                    <a:pt x="10957" y="167"/>
                    <a:pt x="10996" y="174"/>
                    <a:pt x="11034" y="190"/>
                  </a:cubicBezTo>
                  <a:cubicBezTo>
                    <a:pt x="11072" y="205"/>
                    <a:pt x="11111" y="228"/>
                    <a:pt x="11149" y="258"/>
                  </a:cubicBezTo>
                  <a:lnTo>
                    <a:pt x="11149" y="75"/>
                  </a:lnTo>
                  <a:cubicBezTo>
                    <a:pt x="11112" y="51"/>
                    <a:pt x="11073" y="32"/>
                    <a:pt x="11034" y="20"/>
                  </a:cubicBezTo>
                  <a:cubicBezTo>
                    <a:pt x="10994" y="7"/>
                    <a:pt x="10954" y="1"/>
                    <a:pt x="10912" y="1"/>
                  </a:cubicBezTo>
                  <a:close/>
                  <a:moveTo>
                    <a:pt x="13626" y="1"/>
                  </a:moveTo>
                  <a:cubicBezTo>
                    <a:pt x="13509" y="1"/>
                    <a:pt x="13417" y="56"/>
                    <a:pt x="13350" y="167"/>
                  </a:cubicBezTo>
                  <a:cubicBezTo>
                    <a:pt x="13284" y="277"/>
                    <a:pt x="13250" y="430"/>
                    <a:pt x="13250" y="626"/>
                  </a:cubicBezTo>
                  <a:cubicBezTo>
                    <a:pt x="13250" y="821"/>
                    <a:pt x="13284" y="974"/>
                    <a:pt x="13350" y="1085"/>
                  </a:cubicBezTo>
                  <a:cubicBezTo>
                    <a:pt x="13417" y="1196"/>
                    <a:pt x="13509" y="1251"/>
                    <a:pt x="13626" y="1251"/>
                  </a:cubicBezTo>
                  <a:cubicBezTo>
                    <a:pt x="13744" y="1251"/>
                    <a:pt x="13836" y="1196"/>
                    <a:pt x="13902" y="1085"/>
                  </a:cubicBezTo>
                  <a:cubicBezTo>
                    <a:pt x="13969" y="974"/>
                    <a:pt x="14003" y="821"/>
                    <a:pt x="14003" y="626"/>
                  </a:cubicBezTo>
                  <a:cubicBezTo>
                    <a:pt x="14003" y="430"/>
                    <a:pt x="13969" y="277"/>
                    <a:pt x="13902" y="167"/>
                  </a:cubicBezTo>
                  <a:cubicBezTo>
                    <a:pt x="13836" y="56"/>
                    <a:pt x="13744" y="1"/>
                    <a:pt x="13626" y="1"/>
                  </a:cubicBezTo>
                  <a:close/>
                  <a:moveTo>
                    <a:pt x="15397" y="1"/>
                  </a:moveTo>
                  <a:cubicBezTo>
                    <a:pt x="15354" y="1"/>
                    <a:pt x="15308" y="8"/>
                    <a:pt x="15262" y="22"/>
                  </a:cubicBezTo>
                  <a:cubicBezTo>
                    <a:pt x="15216" y="35"/>
                    <a:pt x="15168" y="56"/>
                    <a:pt x="15119" y="84"/>
                  </a:cubicBezTo>
                  <a:lnTo>
                    <a:pt x="15119" y="265"/>
                  </a:lnTo>
                  <a:cubicBezTo>
                    <a:pt x="15160" y="232"/>
                    <a:pt x="15202" y="207"/>
                    <a:pt x="15247" y="191"/>
                  </a:cubicBezTo>
                  <a:cubicBezTo>
                    <a:pt x="15291" y="175"/>
                    <a:pt x="15337" y="167"/>
                    <a:pt x="15384" y="167"/>
                  </a:cubicBezTo>
                  <a:cubicBezTo>
                    <a:pt x="15457" y="167"/>
                    <a:pt x="15514" y="191"/>
                    <a:pt x="15555" y="241"/>
                  </a:cubicBezTo>
                  <a:cubicBezTo>
                    <a:pt x="15596" y="290"/>
                    <a:pt x="15616" y="359"/>
                    <a:pt x="15616" y="449"/>
                  </a:cubicBezTo>
                  <a:lnTo>
                    <a:pt x="15616" y="469"/>
                  </a:lnTo>
                  <a:lnTo>
                    <a:pt x="15427" y="469"/>
                  </a:lnTo>
                  <a:cubicBezTo>
                    <a:pt x="15305" y="469"/>
                    <a:pt x="15213" y="503"/>
                    <a:pt x="15151" y="571"/>
                  </a:cubicBezTo>
                  <a:cubicBezTo>
                    <a:pt x="15089" y="639"/>
                    <a:pt x="15059" y="740"/>
                    <a:pt x="15059" y="874"/>
                  </a:cubicBezTo>
                  <a:cubicBezTo>
                    <a:pt x="15059" y="988"/>
                    <a:pt x="15083" y="1080"/>
                    <a:pt x="15133" y="1148"/>
                  </a:cubicBezTo>
                  <a:cubicBezTo>
                    <a:pt x="15182" y="1217"/>
                    <a:pt x="15249" y="1251"/>
                    <a:pt x="15333" y="1251"/>
                  </a:cubicBezTo>
                  <a:cubicBezTo>
                    <a:pt x="15399" y="1251"/>
                    <a:pt x="15455" y="1234"/>
                    <a:pt x="15501" y="1199"/>
                  </a:cubicBezTo>
                  <a:cubicBezTo>
                    <a:pt x="15547" y="1165"/>
                    <a:pt x="15586" y="1112"/>
                    <a:pt x="15616" y="1039"/>
                  </a:cubicBezTo>
                  <a:lnTo>
                    <a:pt x="15616" y="1220"/>
                  </a:lnTo>
                  <a:lnTo>
                    <a:pt x="15751" y="1220"/>
                  </a:lnTo>
                  <a:lnTo>
                    <a:pt x="15751" y="541"/>
                  </a:lnTo>
                  <a:cubicBezTo>
                    <a:pt x="15751" y="359"/>
                    <a:pt x="15722" y="224"/>
                    <a:pt x="15663" y="135"/>
                  </a:cubicBezTo>
                  <a:cubicBezTo>
                    <a:pt x="15605" y="46"/>
                    <a:pt x="15516" y="1"/>
                    <a:pt x="15397" y="1"/>
                  </a:cubicBezTo>
                  <a:close/>
                  <a:moveTo>
                    <a:pt x="18327" y="1"/>
                  </a:moveTo>
                  <a:cubicBezTo>
                    <a:pt x="18204" y="1"/>
                    <a:pt x="18106" y="58"/>
                    <a:pt x="18034" y="173"/>
                  </a:cubicBezTo>
                  <a:cubicBezTo>
                    <a:pt x="17961" y="287"/>
                    <a:pt x="17925" y="442"/>
                    <a:pt x="17925" y="637"/>
                  </a:cubicBezTo>
                  <a:cubicBezTo>
                    <a:pt x="17925" y="825"/>
                    <a:pt x="17963" y="975"/>
                    <a:pt x="18040" y="1085"/>
                  </a:cubicBezTo>
                  <a:cubicBezTo>
                    <a:pt x="18116" y="1196"/>
                    <a:pt x="18220" y="1251"/>
                    <a:pt x="18350" y="1251"/>
                  </a:cubicBezTo>
                  <a:cubicBezTo>
                    <a:pt x="18403" y="1251"/>
                    <a:pt x="18454" y="1243"/>
                    <a:pt x="18505" y="1228"/>
                  </a:cubicBezTo>
                  <a:cubicBezTo>
                    <a:pt x="18556" y="1212"/>
                    <a:pt x="18605" y="1189"/>
                    <a:pt x="18654" y="1160"/>
                  </a:cubicBezTo>
                  <a:lnTo>
                    <a:pt x="18654" y="975"/>
                  </a:lnTo>
                  <a:cubicBezTo>
                    <a:pt x="18606" y="1011"/>
                    <a:pt x="18558" y="1039"/>
                    <a:pt x="18509" y="1058"/>
                  </a:cubicBezTo>
                  <a:cubicBezTo>
                    <a:pt x="18460" y="1076"/>
                    <a:pt x="18410" y="1085"/>
                    <a:pt x="18359" y="1085"/>
                  </a:cubicBezTo>
                  <a:cubicBezTo>
                    <a:pt x="18269" y="1085"/>
                    <a:pt x="18200" y="1050"/>
                    <a:pt x="18150" y="979"/>
                  </a:cubicBezTo>
                  <a:cubicBezTo>
                    <a:pt x="18100" y="909"/>
                    <a:pt x="18072" y="806"/>
                    <a:pt x="18066" y="672"/>
                  </a:cubicBezTo>
                  <a:lnTo>
                    <a:pt x="18685" y="672"/>
                  </a:lnTo>
                  <a:lnTo>
                    <a:pt x="18685" y="576"/>
                  </a:lnTo>
                  <a:cubicBezTo>
                    <a:pt x="18685" y="399"/>
                    <a:pt x="18653" y="259"/>
                    <a:pt x="18589" y="156"/>
                  </a:cubicBezTo>
                  <a:cubicBezTo>
                    <a:pt x="18525" y="52"/>
                    <a:pt x="18437" y="1"/>
                    <a:pt x="18327" y="1"/>
                  </a:cubicBezTo>
                  <a:close/>
                  <a:moveTo>
                    <a:pt x="19735" y="1"/>
                  </a:moveTo>
                  <a:cubicBezTo>
                    <a:pt x="19607" y="1"/>
                    <a:pt x="19507" y="57"/>
                    <a:pt x="19433" y="168"/>
                  </a:cubicBezTo>
                  <a:cubicBezTo>
                    <a:pt x="19360" y="279"/>
                    <a:pt x="19323" y="432"/>
                    <a:pt x="19323" y="626"/>
                  </a:cubicBezTo>
                  <a:cubicBezTo>
                    <a:pt x="19323" y="817"/>
                    <a:pt x="19360" y="969"/>
                    <a:pt x="19432" y="1082"/>
                  </a:cubicBezTo>
                  <a:cubicBezTo>
                    <a:pt x="19505" y="1195"/>
                    <a:pt x="19603" y="1251"/>
                    <a:pt x="19727" y="1251"/>
                  </a:cubicBezTo>
                  <a:cubicBezTo>
                    <a:pt x="19772" y="1251"/>
                    <a:pt x="19815" y="1245"/>
                    <a:pt x="19855" y="1232"/>
                  </a:cubicBezTo>
                  <a:cubicBezTo>
                    <a:pt x="19895" y="1219"/>
                    <a:pt x="19934" y="1200"/>
                    <a:pt x="19972" y="1174"/>
                  </a:cubicBezTo>
                  <a:lnTo>
                    <a:pt x="19972" y="994"/>
                  </a:lnTo>
                  <a:cubicBezTo>
                    <a:pt x="19934" y="1024"/>
                    <a:pt x="19895" y="1047"/>
                    <a:pt x="19857" y="1062"/>
                  </a:cubicBezTo>
                  <a:cubicBezTo>
                    <a:pt x="19819" y="1078"/>
                    <a:pt x="19780" y="1085"/>
                    <a:pt x="19741" y="1085"/>
                  </a:cubicBezTo>
                  <a:cubicBezTo>
                    <a:pt x="19654" y="1085"/>
                    <a:pt x="19586" y="1045"/>
                    <a:pt x="19538" y="964"/>
                  </a:cubicBezTo>
                  <a:cubicBezTo>
                    <a:pt x="19489" y="884"/>
                    <a:pt x="19465" y="771"/>
                    <a:pt x="19465" y="626"/>
                  </a:cubicBezTo>
                  <a:cubicBezTo>
                    <a:pt x="19465" y="481"/>
                    <a:pt x="19489" y="368"/>
                    <a:pt x="19538" y="287"/>
                  </a:cubicBezTo>
                  <a:cubicBezTo>
                    <a:pt x="19586" y="207"/>
                    <a:pt x="19654" y="167"/>
                    <a:pt x="19741" y="167"/>
                  </a:cubicBezTo>
                  <a:cubicBezTo>
                    <a:pt x="19780" y="167"/>
                    <a:pt x="19819" y="174"/>
                    <a:pt x="19857" y="190"/>
                  </a:cubicBezTo>
                  <a:cubicBezTo>
                    <a:pt x="19895" y="205"/>
                    <a:pt x="19934" y="228"/>
                    <a:pt x="19972" y="258"/>
                  </a:cubicBezTo>
                  <a:lnTo>
                    <a:pt x="19972" y="75"/>
                  </a:lnTo>
                  <a:cubicBezTo>
                    <a:pt x="19935" y="51"/>
                    <a:pt x="19896" y="32"/>
                    <a:pt x="19857" y="20"/>
                  </a:cubicBezTo>
                  <a:cubicBezTo>
                    <a:pt x="19817" y="7"/>
                    <a:pt x="19777" y="1"/>
                    <a:pt x="19735" y="1"/>
                  </a:cubicBezTo>
                  <a:close/>
                  <a:moveTo>
                    <a:pt x="23236" y="1"/>
                  </a:moveTo>
                  <a:cubicBezTo>
                    <a:pt x="23193" y="1"/>
                    <a:pt x="23147" y="8"/>
                    <a:pt x="23101" y="22"/>
                  </a:cubicBezTo>
                  <a:cubicBezTo>
                    <a:pt x="23055" y="35"/>
                    <a:pt x="23007" y="56"/>
                    <a:pt x="22958" y="84"/>
                  </a:cubicBezTo>
                  <a:lnTo>
                    <a:pt x="22958" y="265"/>
                  </a:lnTo>
                  <a:cubicBezTo>
                    <a:pt x="22999" y="232"/>
                    <a:pt x="23041" y="207"/>
                    <a:pt x="23086" y="191"/>
                  </a:cubicBezTo>
                  <a:cubicBezTo>
                    <a:pt x="23130" y="175"/>
                    <a:pt x="23176" y="167"/>
                    <a:pt x="23223" y="167"/>
                  </a:cubicBezTo>
                  <a:cubicBezTo>
                    <a:pt x="23296" y="167"/>
                    <a:pt x="23353" y="191"/>
                    <a:pt x="23394" y="241"/>
                  </a:cubicBezTo>
                  <a:cubicBezTo>
                    <a:pt x="23435" y="290"/>
                    <a:pt x="23455" y="359"/>
                    <a:pt x="23455" y="449"/>
                  </a:cubicBezTo>
                  <a:lnTo>
                    <a:pt x="23455" y="469"/>
                  </a:lnTo>
                  <a:lnTo>
                    <a:pt x="23266" y="469"/>
                  </a:lnTo>
                  <a:cubicBezTo>
                    <a:pt x="23144" y="469"/>
                    <a:pt x="23052" y="503"/>
                    <a:pt x="22990" y="571"/>
                  </a:cubicBezTo>
                  <a:cubicBezTo>
                    <a:pt x="22928" y="639"/>
                    <a:pt x="22898" y="740"/>
                    <a:pt x="22898" y="874"/>
                  </a:cubicBezTo>
                  <a:cubicBezTo>
                    <a:pt x="22898" y="988"/>
                    <a:pt x="22922" y="1080"/>
                    <a:pt x="22972" y="1148"/>
                  </a:cubicBezTo>
                  <a:cubicBezTo>
                    <a:pt x="23021" y="1217"/>
                    <a:pt x="23088" y="1251"/>
                    <a:pt x="23172" y="1251"/>
                  </a:cubicBezTo>
                  <a:cubicBezTo>
                    <a:pt x="23238" y="1251"/>
                    <a:pt x="23295" y="1234"/>
                    <a:pt x="23340" y="1199"/>
                  </a:cubicBezTo>
                  <a:cubicBezTo>
                    <a:pt x="23386" y="1165"/>
                    <a:pt x="23425" y="1112"/>
                    <a:pt x="23455" y="1039"/>
                  </a:cubicBezTo>
                  <a:lnTo>
                    <a:pt x="23455" y="1220"/>
                  </a:lnTo>
                  <a:lnTo>
                    <a:pt x="23590" y="1220"/>
                  </a:lnTo>
                  <a:lnTo>
                    <a:pt x="23590" y="541"/>
                  </a:lnTo>
                  <a:cubicBezTo>
                    <a:pt x="23590" y="359"/>
                    <a:pt x="23561" y="224"/>
                    <a:pt x="23502" y="135"/>
                  </a:cubicBezTo>
                  <a:cubicBezTo>
                    <a:pt x="23444" y="46"/>
                    <a:pt x="23355" y="1"/>
                    <a:pt x="23236" y="1"/>
                  </a:cubicBezTo>
                  <a:close/>
                  <a:moveTo>
                    <a:pt x="25143" y="1"/>
                  </a:moveTo>
                  <a:cubicBezTo>
                    <a:pt x="25026" y="1"/>
                    <a:pt x="24934" y="56"/>
                    <a:pt x="24867" y="167"/>
                  </a:cubicBezTo>
                  <a:cubicBezTo>
                    <a:pt x="24801" y="277"/>
                    <a:pt x="24767" y="430"/>
                    <a:pt x="24767" y="626"/>
                  </a:cubicBezTo>
                  <a:cubicBezTo>
                    <a:pt x="24767" y="821"/>
                    <a:pt x="24801" y="974"/>
                    <a:pt x="24867" y="1085"/>
                  </a:cubicBezTo>
                  <a:cubicBezTo>
                    <a:pt x="24934" y="1196"/>
                    <a:pt x="25026" y="1251"/>
                    <a:pt x="25143" y="1251"/>
                  </a:cubicBezTo>
                  <a:cubicBezTo>
                    <a:pt x="25261" y="1251"/>
                    <a:pt x="25353" y="1196"/>
                    <a:pt x="25419" y="1085"/>
                  </a:cubicBezTo>
                  <a:cubicBezTo>
                    <a:pt x="25486" y="974"/>
                    <a:pt x="25520" y="821"/>
                    <a:pt x="25520" y="626"/>
                  </a:cubicBezTo>
                  <a:cubicBezTo>
                    <a:pt x="25520" y="430"/>
                    <a:pt x="25486" y="277"/>
                    <a:pt x="25419" y="167"/>
                  </a:cubicBezTo>
                  <a:cubicBezTo>
                    <a:pt x="25353" y="56"/>
                    <a:pt x="25261" y="1"/>
                    <a:pt x="25143" y="1"/>
                  </a:cubicBezTo>
                  <a:close/>
                  <a:moveTo>
                    <a:pt x="2120" y="30"/>
                  </a:moveTo>
                  <a:lnTo>
                    <a:pt x="2452" y="1201"/>
                  </a:lnTo>
                  <a:lnTo>
                    <a:pt x="2428" y="1290"/>
                  </a:lnTo>
                  <a:cubicBezTo>
                    <a:pt x="2403" y="1385"/>
                    <a:pt x="2380" y="1445"/>
                    <a:pt x="2360" y="1471"/>
                  </a:cubicBezTo>
                  <a:cubicBezTo>
                    <a:pt x="2339" y="1497"/>
                    <a:pt x="2310" y="1509"/>
                    <a:pt x="2273" y="1509"/>
                  </a:cubicBezTo>
                  <a:lnTo>
                    <a:pt x="2194" y="1509"/>
                  </a:lnTo>
                  <a:lnTo>
                    <a:pt x="2194" y="1673"/>
                  </a:lnTo>
                  <a:lnTo>
                    <a:pt x="2302" y="1673"/>
                  </a:lnTo>
                  <a:cubicBezTo>
                    <a:pt x="2362" y="1673"/>
                    <a:pt x="2411" y="1651"/>
                    <a:pt x="2447" y="1608"/>
                  </a:cubicBezTo>
                  <a:cubicBezTo>
                    <a:pt x="2483" y="1565"/>
                    <a:pt x="2520" y="1472"/>
                    <a:pt x="2558" y="1331"/>
                  </a:cubicBezTo>
                  <a:lnTo>
                    <a:pt x="2918" y="30"/>
                  </a:lnTo>
                  <a:lnTo>
                    <a:pt x="2775" y="30"/>
                  </a:lnTo>
                  <a:lnTo>
                    <a:pt x="2519" y="961"/>
                  </a:lnTo>
                  <a:lnTo>
                    <a:pt x="2263" y="30"/>
                  </a:lnTo>
                  <a:close/>
                  <a:moveTo>
                    <a:pt x="12749" y="1"/>
                  </a:moveTo>
                  <a:cubicBezTo>
                    <a:pt x="12689" y="1"/>
                    <a:pt x="12637" y="18"/>
                    <a:pt x="12594" y="52"/>
                  </a:cubicBezTo>
                  <a:cubicBezTo>
                    <a:pt x="12551" y="87"/>
                    <a:pt x="12515" y="139"/>
                    <a:pt x="12487" y="210"/>
                  </a:cubicBezTo>
                  <a:lnTo>
                    <a:pt x="12487" y="30"/>
                  </a:lnTo>
                  <a:lnTo>
                    <a:pt x="12352" y="30"/>
                  </a:lnTo>
                  <a:lnTo>
                    <a:pt x="12352" y="1673"/>
                  </a:lnTo>
                  <a:lnTo>
                    <a:pt x="12487" y="1673"/>
                  </a:lnTo>
                  <a:lnTo>
                    <a:pt x="12487" y="1042"/>
                  </a:lnTo>
                  <a:cubicBezTo>
                    <a:pt x="12515" y="1112"/>
                    <a:pt x="12551" y="1165"/>
                    <a:pt x="12594" y="1199"/>
                  </a:cubicBezTo>
                  <a:cubicBezTo>
                    <a:pt x="12637" y="1234"/>
                    <a:pt x="12689" y="1251"/>
                    <a:pt x="12749" y="1251"/>
                  </a:cubicBezTo>
                  <a:cubicBezTo>
                    <a:pt x="12849" y="1251"/>
                    <a:pt x="12930" y="1194"/>
                    <a:pt x="12992" y="1079"/>
                  </a:cubicBezTo>
                  <a:cubicBezTo>
                    <a:pt x="13054" y="964"/>
                    <a:pt x="13085" y="813"/>
                    <a:pt x="13085" y="626"/>
                  </a:cubicBezTo>
                  <a:cubicBezTo>
                    <a:pt x="13085" y="439"/>
                    <a:pt x="13054" y="288"/>
                    <a:pt x="12992" y="173"/>
                  </a:cubicBezTo>
                  <a:cubicBezTo>
                    <a:pt x="12930" y="58"/>
                    <a:pt x="12849" y="1"/>
                    <a:pt x="127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102950" y="1381900"/>
              <a:ext cx="263850" cy="51025"/>
            </a:xfrm>
            <a:custGeom>
              <a:rect b="b" l="l" r="r" t="t"/>
              <a:pathLst>
                <a:path extrusionOk="0" h="2041" w="10554">
                  <a:moveTo>
                    <a:pt x="10419" y="554"/>
                  </a:moveTo>
                  <a:lnTo>
                    <a:pt x="10419" y="929"/>
                  </a:lnTo>
                  <a:lnTo>
                    <a:pt x="10237" y="929"/>
                  </a:lnTo>
                  <a:cubicBezTo>
                    <a:pt x="10179" y="929"/>
                    <a:pt x="10134" y="912"/>
                    <a:pt x="10103" y="879"/>
                  </a:cubicBezTo>
                  <a:cubicBezTo>
                    <a:pt x="10072" y="846"/>
                    <a:pt x="10056" y="800"/>
                    <a:pt x="10056" y="741"/>
                  </a:cubicBezTo>
                  <a:cubicBezTo>
                    <a:pt x="10056" y="681"/>
                    <a:pt x="10072" y="635"/>
                    <a:pt x="10103" y="603"/>
                  </a:cubicBezTo>
                  <a:cubicBezTo>
                    <a:pt x="10134" y="570"/>
                    <a:pt x="10179" y="554"/>
                    <a:pt x="10237" y="554"/>
                  </a:cubicBezTo>
                  <a:close/>
                  <a:moveTo>
                    <a:pt x="1" y="904"/>
                  </a:moveTo>
                  <a:lnTo>
                    <a:pt x="1" y="1079"/>
                  </a:lnTo>
                  <a:lnTo>
                    <a:pt x="395" y="1079"/>
                  </a:lnTo>
                  <a:lnTo>
                    <a:pt x="395" y="904"/>
                  </a:lnTo>
                  <a:close/>
                  <a:moveTo>
                    <a:pt x="4621" y="1039"/>
                  </a:moveTo>
                  <a:cubicBezTo>
                    <a:pt x="4682" y="1039"/>
                    <a:pt x="4729" y="1056"/>
                    <a:pt x="4761" y="1089"/>
                  </a:cubicBezTo>
                  <a:cubicBezTo>
                    <a:pt x="4793" y="1123"/>
                    <a:pt x="4809" y="1171"/>
                    <a:pt x="4809" y="1235"/>
                  </a:cubicBezTo>
                  <a:cubicBezTo>
                    <a:pt x="4809" y="1299"/>
                    <a:pt x="4793" y="1348"/>
                    <a:pt x="4761" y="1381"/>
                  </a:cubicBezTo>
                  <a:cubicBezTo>
                    <a:pt x="4729" y="1415"/>
                    <a:pt x="4682" y="1432"/>
                    <a:pt x="4621" y="1432"/>
                  </a:cubicBezTo>
                  <a:lnTo>
                    <a:pt x="4429" y="1432"/>
                  </a:lnTo>
                  <a:lnTo>
                    <a:pt x="4429" y="1039"/>
                  </a:lnTo>
                  <a:close/>
                  <a:moveTo>
                    <a:pt x="1362" y="532"/>
                  </a:moveTo>
                  <a:cubicBezTo>
                    <a:pt x="1410" y="532"/>
                    <a:pt x="1462" y="592"/>
                    <a:pt x="1518" y="711"/>
                  </a:cubicBezTo>
                  <a:lnTo>
                    <a:pt x="1518" y="1276"/>
                  </a:lnTo>
                  <a:cubicBezTo>
                    <a:pt x="1462" y="1396"/>
                    <a:pt x="1410" y="1455"/>
                    <a:pt x="1362" y="1455"/>
                  </a:cubicBezTo>
                  <a:cubicBezTo>
                    <a:pt x="1302" y="1455"/>
                    <a:pt x="1255" y="1420"/>
                    <a:pt x="1219" y="1349"/>
                  </a:cubicBezTo>
                  <a:cubicBezTo>
                    <a:pt x="1184" y="1279"/>
                    <a:pt x="1166" y="1160"/>
                    <a:pt x="1166" y="994"/>
                  </a:cubicBezTo>
                  <a:cubicBezTo>
                    <a:pt x="1166" y="827"/>
                    <a:pt x="1184" y="709"/>
                    <a:pt x="1219" y="638"/>
                  </a:cubicBezTo>
                  <a:cubicBezTo>
                    <a:pt x="1255" y="568"/>
                    <a:pt x="1302" y="532"/>
                    <a:pt x="1362" y="532"/>
                  </a:cubicBezTo>
                  <a:close/>
                  <a:moveTo>
                    <a:pt x="1808" y="532"/>
                  </a:moveTo>
                  <a:cubicBezTo>
                    <a:pt x="1868" y="532"/>
                    <a:pt x="1916" y="568"/>
                    <a:pt x="1951" y="638"/>
                  </a:cubicBezTo>
                  <a:cubicBezTo>
                    <a:pt x="1987" y="709"/>
                    <a:pt x="2004" y="827"/>
                    <a:pt x="2004" y="994"/>
                  </a:cubicBezTo>
                  <a:cubicBezTo>
                    <a:pt x="2004" y="1160"/>
                    <a:pt x="1987" y="1279"/>
                    <a:pt x="1951" y="1349"/>
                  </a:cubicBezTo>
                  <a:cubicBezTo>
                    <a:pt x="1916" y="1420"/>
                    <a:pt x="1868" y="1455"/>
                    <a:pt x="1808" y="1455"/>
                  </a:cubicBezTo>
                  <a:cubicBezTo>
                    <a:pt x="1760" y="1455"/>
                    <a:pt x="1709" y="1396"/>
                    <a:pt x="1653" y="1276"/>
                  </a:cubicBezTo>
                  <a:lnTo>
                    <a:pt x="1653" y="711"/>
                  </a:lnTo>
                  <a:cubicBezTo>
                    <a:pt x="1709" y="592"/>
                    <a:pt x="1760" y="532"/>
                    <a:pt x="1808" y="532"/>
                  </a:cubicBezTo>
                  <a:close/>
                  <a:moveTo>
                    <a:pt x="6415" y="532"/>
                  </a:moveTo>
                  <a:cubicBezTo>
                    <a:pt x="6486" y="532"/>
                    <a:pt x="6542" y="573"/>
                    <a:pt x="6583" y="655"/>
                  </a:cubicBezTo>
                  <a:cubicBezTo>
                    <a:pt x="6624" y="737"/>
                    <a:pt x="6644" y="850"/>
                    <a:pt x="6644" y="994"/>
                  </a:cubicBezTo>
                  <a:cubicBezTo>
                    <a:pt x="6644" y="1138"/>
                    <a:pt x="6624" y="1250"/>
                    <a:pt x="6583" y="1332"/>
                  </a:cubicBezTo>
                  <a:cubicBezTo>
                    <a:pt x="6542" y="1414"/>
                    <a:pt x="6486" y="1455"/>
                    <a:pt x="6415" y="1455"/>
                  </a:cubicBezTo>
                  <a:cubicBezTo>
                    <a:pt x="6344" y="1455"/>
                    <a:pt x="6288" y="1414"/>
                    <a:pt x="6247" y="1332"/>
                  </a:cubicBezTo>
                  <a:cubicBezTo>
                    <a:pt x="6206" y="1250"/>
                    <a:pt x="6186" y="1138"/>
                    <a:pt x="6186" y="994"/>
                  </a:cubicBezTo>
                  <a:cubicBezTo>
                    <a:pt x="6186" y="850"/>
                    <a:pt x="6206" y="737"/>
                    <a:pt x="6247" y="655"/>
                  </a:cubicBezTo>
                  <a:cubicBezTo>
                    <a:pt x="6288" y="573"/>
                    <a:pt x="6344" y="532"/>
                    <a:pt x="6415" y="532"/>
                  </a:cubicBezTo>
                  <a:close/>
                  <a:moveTo>
                    <a:pt x="7514" y="989"/>
                  </a:moveTo>
                  <a:lnTo>
                    <a:pt x="7514" y="1033"/>
                  </a:lnTo>
                  <a:cubicBezTo>
                    <a:pt x="7514" y="1161"/>
                    <a:pt x="7492" y="1263"/>
                    <a:pt x="7447" y="1340"/>
                  </a:cubicBezTo>
                  <a:cubicBezTo>
                    <a:pt x="7401" y="1417"/>
                    <a:pt x="7342" y="1455"/>
                    <a:pt x="7267" y="1455"/>
                  </a:cubicBezTo>
                  <a:cubicBezTo>
                    <a:pt x="7213" y="1455"/>
                    <a:pt x="7170" y="1435"/>
                    <a:pt x="7138" y="1394"/>
                  </a:cubicBezTo>
                  <a:cubicBezTo>
                    <a:pt x="7107" y="1353"/>
                    <a:pt x="7091" y="1298"/>
                    <a:pt x="7091" y="1229"/>
                  </a:cubicBezTo>
                  <a:cubicBezTo>
                    <a:pt x="7091" y="1141"/>
                    <a:pt x="7112" y="1080"/>
                    <a:pt x="7154" y="1044"/>
                  </a:cubicBezTo>
                  <a:cubicBezTo>
                    <a:pt x="7196" y="1008"/>
                    <a:pt x="7272" y="989"/>
                    <a:pt x="7380" y="989"/>
                  </a:cubicBezTo>
                  <a:close/>
                  <a:moveTo>
                    <a:pt x="2362" y="397"/>
                  </a:moveTo>
                  <a:lnTo>
                    <a:pt x="2362" y="1588"/>
                  </a:lnTo>
                  <a:lnTo>
                    <a:pt x="2534" y="1588"/>
                  </a:lnTo>
                  <a:lnTo>
                    <a:pt x="2930" y="632"/>
                  </a:lnTo>
                  <a:lnTo>
                    <a:pt x="2930" y="1588"/>
                  </a:lnTo>
                  <a:lnTo>
                    <a:pt x="3064" y="1588"/>
                  </a:lnTo>
                  <a:lnTo>
                    <a:pt x="3064" y="397"/>
                  </a:lnTo>
                  <a:lnTo>
                    <a:pt x="2890" y="397"/>
                  </a:lnTo>
                  <a:lnTo>
                    <a:pt x="2496" y="1351"/>
                  </a:lnTo>
                  <a:lnTo>
                    <a:pt x="2496" y="397"/>
                  </a:lnTo>
                  <a:close/>
                  <a:moveTo>
                    <a:pt x="3479" y="397"/>
                  </a:moveTo>
                  <a:lnTo>
                    <a:pt x="3479" y="592"/>
                  </a:lnTo>
                  <a:cubicBezTo>
                    <a:pt x="3479" y="913"/>
                    <a:pt x="3463" y="1136"/>
                    <a:pt x="3429" y="1262"/>
                  </a:cubicBezTo>
                  <a:cubicBezTo>
                    <a:pt x="3402" y="1351"/>
                    <a:pt x="3344" y="1405"/>
                    <a:pt x="3255" y="1425"/>
                  </a:cubicBezTo>
                  <a:lnTo>
                    <a:pt x="3255" y="1588"/>
                  </a:lnTo>
                  <a:cubicBezTo>
                    <a:pt x="3405" y="1567"/>
                    <a:pt x="3504" y="1484"/>
                    <a:pt x="3549" y="1337"/>
                  </a:cubicBezTo>
                  <a:cubicBezTo>
                    <a:pt x="3592" y="1200"/>
                    <a:pt x="3614" y="978"/>
                    <a:pt x="3614" y="672"/>
                  </a:cubicBezTo>
                  <a:lnTo>
                    <a:pt x="3614" y="554"/>
                  </a:lnTo>
                  <a:lnTo>
                    <a:pt x="3899" y="554"/>
                  </a:lnTo>
                  <a:lnTo>
                    <a:pt x="3899" y="1588"/>
                  </a:lnTo>
                  <a:lnTo>
                    <a:pt x="4033" y="1588"/>
                  </a:lnTo>
                  <a:lnTo>
                    <a:pt x="4033" y="397"/>
                  </a:lnTo>
                  <a:close/>
                  <a:moveTo>
                    <a:pt x="4294" y="397"/>
                  </a:moveTo>
                  <a:lnTo>
                    <a:pt x="4294" y="1588"/>
                  </a:lnTo>
                  <a:lnTo>
                    <a:pt x="4627" y="1588"/>
                  </a:lnTo>
                  <a:cubicBezTo>
                    <a:pt x="4731" y="1588"/>
                    <a:pt x="4812" y="1559"/>
                    <a:pt x="4868" y="1501"/>
                  </a:cubicBezTo>
                  <a:cubicBezTo>
                    <a:pt x="4924" y="1443"/>
                    <a:pt x="4952" y="1354"/>
                    <a:pt x="4952" y="1235"/>
                  </a:cubicBezTo>
                  <a:cubicBezTo>
                    <a:pt x="4952" y="1116"/>
                    <a:pt x="4924" y="1028"/>
                    <a:pt x="4868" y="970"/>
                  </a:cubicBezTo>
                  <a:cubicBezTo>
                    <a:pt x="4812" y="912"/>
                    <a:pt x="4731" y="883"/>
                    <a:pt x="4627" y="883"/>
                  </a:cubicBezTo>
                  <a:lnTo>
                    <a:pt x="4429" y="883"/>
                  </a:lnTo>
                  <a:lnTo>
                    <a:pt x="4429" y="397"/>
                  </a:lnTo>
                  <a:close/>
                  <a:moveTo>
                    <a:pt x="5085" y="397"/>
                  </a:moveTo>
                  <a:lnTo>
                    <a:pt x="5085" y="554"/>
                  </a:lnTo>
                  <a:lnTo>
                    <a:pt x="5412" y="554"/>
                  </a:lnTo>
                  <a:lnTo>
                    <a:pt x="5412" y="1588"/>
                  </a:lnTo>
                  <a:lnTo>
                    <a:pt x="5544" y="1588"/>
                  </a:lnTo>
                  <a:lnTo>
                    <a:pt x="5544" y="554"/>
                  </a:lnTo>
                  <a:lnTo>
                    <a:pt x="5871" y="554"/>
                  </a:lnTo>
                  <a:lnTo>
                    <a:pt x="5871" y="397"/>
                  </a:lnTo>
                  <a:close/>
                  <a:moveTo>
                    <a:pt x="8942" y="397"/>
                  </a:moveTo>
                  <a:lnTo>
                    <a:pt x="8942" y="1588"/>
                  </a:lnTo>
                  <a:lnTo>
                    <a:pt x="9114" y="1588"/>
                  </a:lnTo>
                  <a:lnTo>
                    <a:pt x="9510" y="632"/>
                  </a:lnTo>
                  <a:lnTo>
                    <a:pt x="9510" y="1588"/>
                  </a:lnTo>
                  <a:lnTo>
                    <a:pt x="9644" y="1588"/>
                  </a:lnTo>
                  <a:lnTo>
                    <a:pt x="9644" y="397"/>
                  </a:lnTo>
                  <a:lnTo>
                    <a:pt x="9470" y="397"/>
                  </a:lnTo>
                  <a:lnTo>
                    <a:pt x="9076" y="1351"/>
                  </a:lnTo>
                  <a:lnTo>
                    <a:pt x="9076" y="397"/>
                  </a:lnTo>
                  <a:close/>
                  <a:moveTo>
                    <a:pt x="10233" y="397"/>
                  </a:moveTo>
                  <a:cubicBezTo>
                    <a:pt x="10127" y="397"/>
                    <a:pt x="10048" y="426"/>
                    <a:pt x="9996" y="483"/>
                  </a:cubicBezTo>
                  <a:cubicBezTo>
                    <a:pt x="9943" y="540"/>
                    <a:pt x="9917" y="626"/>
                    <a:pt x="9917" y="741"/>
                  </a:cubicBezTo>
                  <a:cubicBezTo>
                    <a:pt x="9917" y="842"/>
                    <a:pt x="9936" y="917"/>
                    <a:pt x="9973" y="966"/>
                  </a:cubicBezTo>
                  <a:cubicBezTo>
                    <a:pt x="10011" y="1014"/>
                    <a:pt x="10058" y="1048"/>
                    <a:pt x="10115" y="1066"/>
                  </a:cubicBezTo>
                  <a:lnTo>
                    <a:pt x="9864" y="1588"/>
                  </a:lnTo>
                  <a:lnTo>
                    <a:pt x="10009" y="1588"/>
                  </a:lnTo>
                  <a:lnTo>
                    <a:pt x="10251" y="1085"/>
                  </a:lnTo>
                  <a:lnTo>
                    <a:pt x="10419" y="1085"/>
                  </a:lnTo>
                  <a:lnTo>
                    <a:pt x="10419" y="1588"/>
                  </a:lnTo>
                  <a:lnTo>
                    <a:pt x="10554" y="1588"/>
                  </a:lnTo>
                  <a:lnTo>
                    <a:pt x="10554" y="397"/>
                  </a:lnTo>
                  <a:close/>
                  <a:moveTo>
                    <a:pt x="7295" y="369"/>
                  </a:moveTo>
                  <a:cubicBezTo>
                    <a:pt x="7252" y="369"/>
                    <a:pt x="7206" y="376"/>
                    <a:pt x="7160" y="389"/>
                  </a:cubicBezTo>
                  <a:cubicBezTo>
                    <a:pt x="7114" y="403"/>
                    <a:pt x="7066" y="424"/>
                    <a:pt x="7017" y="452"/>
                  </a:cubicBezTo>
                  <a:lnTo>
                    <a:pt x="7017" y="632"/>
                  </a:lnTo>
                  <a:cubicBezTo>
                    <a:pt x="7058" y="600"/>
                    <a:pt x="7100" y="575"/>
                    <a:pt x="7145" y="559"/>
                  </a:cubicBezTo>
                  <a:cubicBezTo>
                    <a:pt x="7189" y="543"/>
                    <a:pt x="7235" y="535"/>
                    <a:pt x="7282" y="535"/>
                  </a:cubicBezTo>
                  <a:cubicBezTo>
                    <a:pt x="7355" y="535"/>
                    <a:pt x="7412" y="559"/>
                    <a:pt x="7453" y="608"/>
                  </a:cubicBezTo>
                  <a:cubicBezTo>
                    <a:pt x="7494" y="658"/>
                    <a:pt x="7514" y="727"/>
                    <a:pt x="7514" y="817"/>
                  </a:cubicBezTo>
                  <a:lnTo>
                    <a:pt x="7514" y="836"/>
                  </a:lnTo>
                  <a:lnTo>
                    <a:pt x="7325" y="836"/>
                  </a:lnTo>
                  <a:cubicBezTo>
                    <a:pt x="7203" y="836"/>
                    <a:pt x="7111" y="870"/>
                    <a:pt x="7049" y="938"/>
                  </a:cubicBezTo>
                  <a:cubicBezTo>
                    <a:pt x="6987" y="1006"/>
                    <a:pt x="6957" y="1107"/>
                    <a:pt x="6957" y="1241"/>
                  </a:cubicBezTo>
                  <a:cubicBezTo>
                    <a:pt x="6957" y="1356"/>
                    <a:pt x="6981" y="1448"/>
                    <a:pt x="7031" y="1516"/>
                  </a:cubicBezTo>
                  <a:cubicBezTo>
                    <a:pt x="7080" y="1585"/>
                    <a:pt x="7147" y="1619"/>
                    <a:pt x="7231" y="1619"/>
                  </a:cubicBezTo>
                  <a:cubicBezTo>
                    <a:pt x="7297" y="1619"/>
                    <a:pt x="7353" y="1602"/>
                    <a:pt x="7399" y="1567"/>
                  </a:cubicBezTo>
                  <a:cubicBezTo>
                    <a:pt x="7445" y="1533"/>
                    <a:pt x="7484" y="1480"/>
                    <a:pt x="7514" y="1407"/>
                  </a:cubicBezTo>
                  <a:lnTo>
                    <a:pt x="7514" y="1588"/>
                  </a:lnTo>
                  <a:lnTo>
                    <a:pt x="7649" y="1588"/>
                  </a:lnTo>
                  <a:lnTo>
                    <a:pt x="7649" y="909"/>
                  </a:lnTo>
                  <a:cubicBezTo>
                    <a:pt x="7649" y="727"/>
                    <a:pt x="7620" y="592"/>
                    <a:pt x="7561" y="503"/>
                  </a:cubicBezTo>
                  <a:cubicBezTo>
                    <a:pt x="7503" y="413"/>
                    <a:pt x="7414" y="369"/>
                    <a:pt x="7295" y="369"/>
                  </a:cubicBezTo>
                  <a:close/>
                  <a:moveTo>
                    <a:pt x="7922" y="397"/>
                  </a:moveTo>
                  <a:lnTo>
                    <a:pt x="7922" y="1588"/>
                  </a:lnTo>
                  <a:lnTo>
                    <a:pt x="8629" y="1588"/>
                  </a:lnTo>
                  <a:lnTo>
                    <a:pt x="8629" y="1889"/>
                  </a:lnTo>
                  <a:lnTo>
                    <a:pt x="8737" y="1889"/>
                  </a:lnTo>
                  <a:lnTo>
                    <a:pt x="8737" y="1432"/>
                  </a:lnTo>
                  <a:lnTo>
                    <a:pt x="8629" y="1432"/>
                  </a:lnTo>
                  <a:lnTo>
                    <a:pt x="8629" y="397"/>
                  </a:lnTo>
                  <a:lnTo>
                    <a:pt x="8494" y="397"/>
                  </a:lnTo>
                  <a:lnTo>
                    <a:pt x="8494" y="1432"/>
                  </a:lnTo>
                  <a:lnTo>
                    <a:pt x="8057" y="1432"/>
                  </a:lnTo>
                  <a:lnTo>
                    <a:pt x="8057" y="397"/>
                  </a:lnTo>
                  <a:close/>
                  <a:moveTo>
                    <a:pt x="1518" y="1"/>
                  </a:moveTo>
                  <a:lnTo>
                    <a:pt x="1518" y="549"/>
                  </a:lnTo>
                  <a:cubicBezTo>
                    <a:pt x="1490" y="483"/>
                    <a:pt x="1460" y="436"/>
                    <a:pt x="1428" y="409"/>
                  </a:cubicBezTo>
                  <a:cubicBezTo>
                    <a:pt x="1396" y="382"/>
                    <a:pt x="1360" y="369"/>
                    <a:pt x="1319" y="369"/>
                  </a:cubicBezTo>
                  <a:cubicBezTo>
                    <a:pt x="1238" y="369"/>
                    <a:pt x="1169" y="425"/>
                    <a:pt x="1112" y="537"/>
                  </a:cubicBezTo>
                  <a:cubicBezTo>
                    <a:pt x="1055" y="650"/>
                    <a:pt x="1027" y="803"/>
                    <a:pt x="1027" y="998"/>
                  </a:cubicBezTo>
                  <a:cubicBezTo>
                    <a:pt x="1027" y="1193"/>
                    <a:pt x="1055" y="1345"/>
                    <a:pt x="1112" y="1455"/>
                  </a:cubicBezTo>
                  <a:cubicBezTo>
                    <a:pt x="1169" y="1564"/>
                    <a:pt x="1238" y="1619"/>
                    <a:pt x="1319" y="1619"/>
                  </a:cubicBezTo>
                  <a:cubicBezTo>
                    <a:pt x="1360" y="1619"/>
                    <a:pt x="1396" y="1605"/>
                    <a:pt x="1428" y="1577"/>
                  </a:cubicBezTo>
                  <a:cubicBezTo>
                    <a:pt x="1460" y="1550"/>
                    <a:pt x="1490" y="1503"/>
                    <a:pt x="1518" y="1436"/>
                  </a:cubicBezTo>
                  <a:lnTo>
                    <a:pt x="1518" y="2041"/>
                  </a:lnTo>
                  <a:lnTo>
                    <a:pt x="1653" y="2041"/>
                  </a:lnTo>
                  <a:lnTo>
                    <a:pt x="1653" y="1436"/>
                  </a:lnTo>
                  <a:cubicBezTo>
                    <a:pt x="1681" y="1503"/>
                    <a:pt x="1711" y="1550"/>
                    <a:pt x="1743" y="1577"/>
                  </a:cubicBezTo>
                  <a:cubicBezTo>
                    <a:pt x="1775" y="1605"/>
                    <a:pt x="1811" y="1619"/>
                    <a:pt x="1851" y="1619"/>
                  </a:cubicBezTo>
                  <a:cubicBezTo>
                    <a:pt x="1933" y="1619"/>
                    <a:pt x="2002" y="1564"/>
                    <a:pt x="2059" y="1455"/>
                  </a:cubicBezTo>
                  <a:cubicBezTo>
                    <a:pt x="2116" y="1345"/>
                    <a:pt x="2144" y="1193"/>
                    <a:pt x="2144" y="998"/>
                  </a:cubicBezTo>
                  <a:cubicBezTo>
                    <a:pt x="2144" y="803"/>
                    <a:pt x="2116" y="650"/>
                    <a:pt x="2059" y="537"/>
                  </a:cubicBezTo>
                  <a:cubicBezTo>
                    <a:pt x="2002" y="425"/>
                    <a:pt x="1933" y="369"/>
                    <a:pt x="1851" y="369"/>
                  </a:cubicBezTo>
                  <a:cubicBezTo>
                    <a:pt x="1811" y="369"/>
                    <a:pt x="1775" y="382"/>
                    <a:pt x="1743" y="409"/>
                  </a:cubicBezTo>
                  <a:cubicBezTo>
                    <a:pt x="1711" y="436"/>
                    <a:pt x="1681" y="483"/>
                    <a:pt x="1653" y="549"/>
                  </a:cubicBezTo>
                  <a:lnTo>
                    <a:pt x="1653" y="1"/>
                  </a:lnTo>
                  <a:close/>
                  <a:moveTo>
                    <a:pt x="6448" y="369"/>
                  </a:moveTo>
                  <a:cubicBezTo>
                    <a:pt x="6388" y="369"/>
                    <a:pt x="6336" y="386"/>
                    <a:pt x="6293" y="420"/>
                  </a:cubicBezTo>
                  <a:cubicBezTo>
                    <a:pt x="6250" y="455"/>
                    <a:pt x="6214" y="507"/>
                    <a:pt x="6186" y="578"/>
                  </a:cubicBezTo>
                  <a:lnTo>
                    <a:pt x="6186" y="397"/>
                  </a:lnTo>
                  <a:lnTo>
                    <a:pt x="6051" y="397"/>
                  </a:lnTo>
                  <a:lnTo>
                    <a:pt x="6051" y="2041"/>
                  </a:lnTo>
                  <a:lnTo>
                    <a:pt x="6186" y="2041"/>
                  </a:lnTo>
                  <a:lnTo>
                    <a:pt x="6186" y="1409"/>
                  </a:lnTo>
                  <a:cubicBezTo>
                    <a:pt x="6214" y="1480"/>
                    <a:pt x="6250" y="1533"/>
                    <a:pt x="6293" y="1567"/>
                  </a:cubicBezTo>
                  <a:cubicBezTo>
                    <a:pt x="6336" y="1602"/>
                    <a:pt x="6388" y="1619"/>
                    <a:pt x="6448" y="1619"/>
                  </a:cubicBezTo>
                  <a:cubicBezTo>
                    <a:pt x="6548" y="1619"/>
                    <a:pt x="6629" y="1561"/>
                    <a:pt x="6691" y="1447"/>
                  </a:cubicBezTo>
                  <a:cubicBezTo>
                    <a:pt x="6753" y="1332"/>
                    <a:pt x="6784" y="1181"/>
                    <a:pt x="6784" y="994"/>
                  </a:cubicBezTo>
                  <a:cubicBezTo>
                    <a:pt x="6784" y="807"/>
                    <a:pt x="6753" y="656"/>
                    <a:pt x="6691" y="541"/>
                  </a:cubicBezTo>
                  <a:cubicBezTo>
                    <a:pt x="6629" y="426"/>
                    <a:pt x="6548" y="369"/>
                    <a:pt x="6448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148125" y="1583575"/>
              <a:ext cx="1866450" cy="305850"/>
            </a:xfrm>
            <a:custGeom>
              <a:rect b="b" l="l" r="r" t="t"/>
              <a:pathLst>
                <a:path extrusionOk="0" h="12234" w="74658">
                  <a:moveTo>
                    <a:pt x="1" y="12234"/>
                  </a:moveTo>
                  <a:lnTo>
                    <a:pt x="74657" y="12234"/>
                  </a:lnTo>
                  <a:lnTo>
                    <a:pt x="74657" y="0"/>
                  </a:lnTo>
                  <a:lnTo>
                    <a:pt x="1" y="0"/>
                  </a:lnTo>
                  <a:lnTo>
                    <a:pt x="1" y="1223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101850" y="1538225"/>
              <a:ext cx="1866425" cy="305850"/>
            </a:xfrm>
            <a:custGeom>
              <a:rect b="b" l="l" r="r" t="t"/>
              <a:pathLst>
                <a:path extrusionOk="0" h="12234" w="74657">
                  <a:moveTo>
                    <a:pt x="0" y="12233"/>
                  </a:moveTo>
                  <a:lnTo>
                    <a:pt x="74656" y="12233"/>
                  </a:lnTo>
                  <a:lnTo>
                    <a:pt x="74656" y="0"/>
                  </a:lnTo>
                  <a:lnTo>
                    <a:pt x="0" y="0"/>
                  </a:lnTo>
                  <a:lnTo>
                    <a:pt x="0" y="12233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102950" y="1580300"/>
              <a:ext cx="141050" cy="41825"/>
            </a:xfrm>
            <a:custGeom>
              <a:rect b="b" l="l" r="r" t="t"/>
              <a:pathLst>
                <a:path extrusionOk="0" h="1673" w="5642">
                  <a:moveTo>
                    <a:pt x="1" y="536"/>
                  </a:moveTo>
                  <a:lnTo>
                    <a:pt x="1" y="711"/>
                  </a:lnTo>
                  <a:lnTo>
                    <a:pt x="395" y="711"/>
                  </a:lnTo>
                  <a:lnTo>
                    <a:pt x="395" y="536"/>
                  </a:lnTo>
                  <a:close/>
                  <a:moveTo>
                    <a:pt x="3531" y="186"/>
                  </a:moveTo>
                  <a:lnTo>
                    <a:pt x="3531" y="1064"/>
                  </a:lnTo>
                  <a:lnTo>
                    <a:pt x="3140" y="1064"/>
                  </a:lnTo>
                  <a:lnTo>
                    <a:pt x="3161" y="1006"/>
                  </a:lnTo>
                  <a:cubicBezTo>
                    <a:pt x="3219" y="850"/>
                    <a:pt x="3247" y="626"/>
                    <a:pt x="3247" y="335"/>
                  </a:cubicBezTo>
                  <a:lnTo>
                    <a:pt x="3247" y="186"/>
                  </a:lnTo>
                  <a:close/>
                  <a:moveTo>
                    <a:pt x="1445" y="164"/>
                  </a:moveTo>
                  <a:cubicBezTo>
                    <a:pt x="1516" y="164"/>
                    <a:pt x="1572" y="205"/>
                    <a:pt x="1613" y="287"/>
                  </a:cubicBezTo>
                  <a:cubicBezTo>
                    <a:pt x="1654" y="369"/>
                    <a:pt x="1674" y="482"/>
                    <a:pt x="1674" y="626"/>
                  </a:cubicBezTo>
                  <a:cubicBezTo>
                    <a:pt x="1674" y="770"/>
                    <a:pt x="1654" y="882"/>
                    <a:pt x="1613" y="964"/>
                  </a:cubicBezTo>
                  <a:cubicBezTo>
                    <a:pt x="1572" y="1046"/>
                    <a:pt x="1516" y="1087"/>
                    <a:pt x="1445" y="1087"/>
                  </a:cubicBezTo>
                  <a:cubicBezTo>
                    <a:pt x="1374" y="1087"/>
                    <a:pt x="1318" y="1046"/>
                    <a:pt x="1277" y="964"/>
                  </a:cubicBezTo>
                  <a:cubicBezTo>
                    <a:pt x="1236" y="882"/>
                    <a:pt x="1216" y="770"/>
                    <a:pt x="1216" y="626"/>
                  </a:cubicBezTo>
                  <a:cubicBezTo>
                    <a:pt x="1216" y="482"/>
                    <a:pt x="1236" y="369"/>
                    <a:pt x="1277" y="287"/>
                  </a:cubicBezTo>
                  <a:cubicBezTo>
                    <a:pt x="1318" y="205"/>
                    <a:pt x="1374" y="164"/>
                    <a:pt x="1445" y="164"/>
                  </a:cubicBezTo>
                  <a:close/>
                  <a:moveTo>
                    <a:pt x="2544" y="622"/>
                  </a:moveTo>
                  <a:lnTo>
                    <a:pt x="2544" y="665"/>
                  </a:lnTo>
                  <a:cubicBezTo>
                    <a:pt x="2544" y="793"/>
                    <a:pt x="2522" y="895"/>
                    <a:pt x="2477" y="972"/>
                  </a:cubicBezTo>
                  <a:cubicBezTo>
                    <a:pt x="2431" y="1049"/>
                    <a:pt x="2372" y="1087"/>
                    <a:pt x="2297" y="1087"/>
                  </a:cubicBezTo>
                  <a:cubicBezTo>
                    <a:pt x="2243" y="1087"/>
                    <a:pt x="2200" y="1067"/>
                    <a:pt x="2168" y="1026"/>
                  </a:cubicBezTo>
                  <a:cubicBezTo>
                    <a:pt x="2137" y="985"/>
                    <a:pt x="2121" y="930"/>
                    <a:pt x="2121" y="861"/>
                  </a:cubicBezTo>
                  <a:cubicBezTo>
                    <a:pt x="2121" y="774"/>
                    <a:pt x="2142" y="712"/>
                    <a:pt x="2184" y="676"/>
                  </a:cubicBezTo>
                  <a:cubicBezTo>
                    <a:pt x="2226" y="640"/>
                    <a:pt x="2302" y="622"/>
                    <a:pt x="2410" y="622"/>
                  </a:cubicBezTo>
                  <a:close/>
                  <a:moveTo>
                    <a:pt x="4500" y="622"/>
                  </a:moveTo>
                  <a:lnTo>
                    <a:pt x="4500" y="665"/>
                  </a:lnTo>
                  <a:cubicBezTo>
                    <a:pt x="4500" y="793"/>
                    <a:pt x="4478" y="895"/>
                    <a:pt x="4433" y="972"/>
                  </a:cubicBezTo>
                  <a:cubicBezTo>
                    <a:pt x="4387" y="1049"/>
                    <a:pt x="4328" y="1087"/>
                    <a:pt x="4253" y="1087"/>
                  </a:cubicBezTo>
                  <a:cubicBezTo>
                    <a:pt x="4199" y="1087"/>
                    <a:pt x="4156" y="1067"/>
                    <a:pt x="4124" y="1026"/>
                  </a:cubicBezTo>
                  <a:cubicBezTo>
                    <a:pt x="4093" y="985"/>
                    <a:pt x="4077" y="930"/>
                    <a:pt x="4077" y="861"/>
                  </a:cubicBezTo>
                  <a:cubicBezTo>
                    <a:pt x="4077" y="774"/>
                    <a:pt x="4098" y="712"/>
                    <a:pt x="4140" y="676"/>
                  </a:cubicBezTo>
                  <a:cubicBezTo>
                    <a:pt x="4182" y="640"/>
                    <a:pt x="4258" y="622"/>
                    <a:pt x="4366" y="622"/>
                  </a:cubicBezTo>
                  <a:close/>
                  <a:moveTo>
                    <a:pt x="5272" y="164"/>
                  </a:moveTo>
                  <a:cubicBezTo>
                    <a:pt x="5343" y="164"/>
                    <a:pt x="5399" y="205"/>
                    <a:pt x="5440" y="287"/>
                  </a:cubicBezTo>
                  <a:cubicBezTo>
                    <a:pt x="5481" y="369"/>
                    <a:pt x="5501" y="482"/>
                    <a:pt x="5501" y="626"/>
                  </a:cubicBezTo>
                  <a:cubicBezTo>
                    <a:pt x="5501" y="770"/>
                    <a:pt x="5481" y="882"/>
                    <a:pt x="5440" y="964"/>
                  </a:cubicBezTo>
                  <a:cubicBezTo>
                    <a:pt x="5399" y="1046"/>
                    <a:pt x="5343" y="1087"/>
                    <a:pt x="5272" y="1087"/>
                  </a:cubicBezTo>
                  <a:cubicBezTo>
                    <a:pt x="5201" y="1087"/>
                    <a:pt x="5145" y="1046"/>
                    <a:pt x="5104" y="964"/>
                  </a:cubicBezTo>
                  <a:cubicBezTo>
                    <a:pt x="5063" y="882"/>
                    <a:pt x="5043" y="770"/>
                    <a:pt x="5043" y="626"/>
                  </a:cubicBezTo>
                  <a:cubicBezTo>
                    <a:pt x="5043" y="482"/>
                    <a:pt x="5063" y="369"/>
                    <a:pt x="5104" y="287"/>
                  </a:cubicBezTo>
                  <a:cubicBezTo>
                    <a:pt x="5145" y="205"/>
                    <a:pt x="5201" y="164"/>
                    <a:pt x="5272" y="164"/>
                  </a:cubicBezTo>
                  <a:close/>
                  <a:moveTo>
                    <a:pt x="2325" y="1"/>
                  </a:moveTo>
                  <a:cubicBezTo>
                    <a:pt x="2282" y="1"/>
                    <a:pt x="2236" y="8"/>
                    <a:pt x="2190" y="21"/>
                  </a:cubicBezTo>
                  <a:cubicBezTo>
                    <a:pt x="2144" y="35"/>
                    <a:pt x="2096" y="56"/>
                    <a:pt x="2047" y="84"/>
                  </a:cubicBezTo>
                  <a:lnTo>
                    <a:pt x="2047" y="264"/>
                  </a:lnTo>
                  <a:cubicBezTo>
                    <a:pt x="2088" y="232"/>
                    <a:pt x="2130" y="207"/>
                    <a:pt x="2175" y="191"/>
                  </a:cubicBezTo>
                  <a:cubicBezTo>
                    <a:pt x="2219" y="175"/>
                    <a:pt x="2265" y="167"/>
                    <a:pt x="2312" y="167"/>
                  </a:cubicBezTo>
                  <a:cubicBezTo>
                    <a:pt x="2385" y="167"/>
                    <a:pt x="2442" y="191"/>
                    <a:pt x="2483" y="240"/>
                  </a:cubicBezTo>
                  <a:cubicBezTo>
                    <a:pt x="2524" y="290"/>
                    <a:pt x="2544" y="359"/>
                    <a:pt x="2544" y="449"/>
                  </a:cubicBezTo>
                  <a:lnTo>
                    <a:pt x="2544" y="468"/>
                  </a:lnTo>
                  <a:lnTo>
                    <a:pt x="2355" y="468"/>
                  </a:lnTo>
                  <a:cubicBezTo>
                    <a:pt x="2233" y="468"/>
                    <a:pt x="2141" y="502"/>
                    <a:pt x="2079" y="571"/>
                  </a:cubicBezTo>
                  <a:cubicBezTo>
                    <a:pt x="2017" y="639"/>
                    <a:pt x="1987" y="740"/>
                    <a:pt x="1987" y="873"/>
                  </a:cubicBezTo>
                  <a:cubicBezTo>
                    <a:pt x="1987" y="988"/>
                    <a:pt x="2011" y="1080"/>
                    <a:pt x="2061" y="1148"/>
                  </a:cubicBezTo>
                  <a:cubicBezTo>
                    <a:pt x="2110" y="1217"/>
                    <a:pt x="2177" y="1251"/>
                    <a:pt x="2261" y="1251"/>
                  </a:cubicBezTo>
                  <a:cubicBezTo>
                    <a:pt x="2327" y="1251"/>
                    <a:pt x="2383" y="1234"/>
                    <a:pt x="2429" y="1199"/>
                  </a:cubicBezTo>
                  <a:cubicBezTo>
                    <a:pt x="2475" y="1165"/>
                    <a:pt x="2514" y="1112"/>
                    <a:pt x="2544" y="1039"/>
                  </a:cubicBezTo>
                  <a:lnTo>
                    <a:pt x="2544" y="1220"/>
                  </a:lnTo>
                  <a:lnTo>
                    <a:pt x="2679" y="1220"/>
                  </a:lnTo>
                  <a:lnTo>
                    <a:pt x="2679" y="541"/>
                  </a:lnTo>
                  <a:cubicBezTo>
                    <a:pt x="2679" y="359"/>
                    <a:pt x="2650" y="224"/>
                    <a:pt x="2591" y="135"/>
                  </a:cubicBezTo>
                  <a:cubicBezTo>
                    <a:pt x="2533" y="45"/>
                    <a:pt x="2444" y="1"/>
                    <a:pt x="2325" y="1"/>
                  </a:cubicBezTo>
                  <a:close/>
                  <a:moveTo>
                    <a:pt x="4281" y="1"/>
                  </a:moveTo>
                  <a:cubicBezTo>
                    <a:pt x="4238" y="1"/>
                    <a:pt x="4192" y="8"/>
                    <a:pt x="4146" y="21"/>
                  </a:cubicBezTo>
                  <a:cubicBezTo>
                    <a:pt x="4100" y="35"/>
                    <a:pt x="4052" y="56"/>
                    <a:pt x="4003" y="84"/>
                  </a:cubicBezTo>
                  <a:lnTo>
                    <a:pt x="4003" y="264"/>
                  </a:lnTo>
                  <a:cubicBezTo>
                    <a:pt x="4044" y="232"/>
                    <a:pt x="4086" y="207"/>
                    <a:pt x="4131" y="191"/>
                  </a:cubicBezTo>
                  <a:cubicBezTo>
                    <a:pt x="4175" y="175"/>
                    <a:pt x="4221" y="167"/>
                    <a:pt x="4268" y="167"/>
                  </a:cubicBezTo>
                  <a:cubicBezTo>
                    <a:pt x="4341" y="167"/>
                    <a:pt x="4398" y="191"/>
                    <a:pt x="4439" y="240"/>
                  </a:cubicBezTo>
                  <a:cubicBezTo>
                    <a:pt x="4480" y="290"/>
                    <a:pt x="4500" y="359"/>
                    <a:pt x="4500" y="449"/>
                  </a:cubicBezTo>
                  <a:lnTo>
                    <a:pt x="4500" y="468"/>
                  </a:lnTo>
                  <a:lnTo>
                    <a:pt x="4311" y="468"/>
                  </a:lnTo>
                  <a:cubicBezTo>
                    <a:pt x="4189" y="468"/>
                    <a:pt x="4097" y="502"/>
                    <a:pt x="4035" y="571"/>
                  </a:cubicBezTo>
                  <a:cubicBezTo>
                    <a:pt x="3973" y="639"/>
                    <a:pt x="3943" y="740"/>
                    <a:pt x="3943" y="873"/>
                  </a:cubicBezTo>
                  <a:cubicBezTo>
                    <a:pt x="3943" y="988"/>
                    <a:pt x="3967" y="1080"/>
                    <a:pt x="4017" y="1148"/>
                  </a:cubicBezTo>
                  <a:cubicBezTo>
                    <a:pt x="4066" y="1217"/>
                    <a:pt x="4133" y="1251"/>
                    <a:pt x="4217" y="1251"/>
                  </a:cubicBezTo>
                  <a:cubicBezTo>
                    <a:pt x="4283" y="1251"/>
                    <a:pt x="4339" y="1234"/>
                    <a:pt x="4385" y="1199"/>
                  </a:cubicBezTo>
                  <a:cubicBezTo>
                    <a:pt x="4431" y="1165"/>
                    <a:pt x="4470" y="1112"/>
                    <a:pt x="4500" y="1039"/>
                  </a:cubicBezTo>
                  <a:lnTo>
                    <a:pt x="4500" y="1220"/>
                  </a:lnTo>
                  <a:lnTo>
                    <a:pt x="4635" y="1220"/>
                  </a:lnTo>
                  <a:lnTo>
                    <a:pt x="4635" y="541"/>
                  </a:lnTo>
                  <a:cubicBezTo>
                    <a:pt x="4635" y="359"/>
                    <a:pt x="4606" y="224"/>
                    <a:pt x="4547" y="135"/>
                  </a:cubicBezTo>
                  <a:cubicBezTo>
                    <a:pt x="4489" y="45"/>
                    <a:pt x="4400" y="1"/>
                    <a:pt x="4281" y="1"/>
                  </a:cubicBezTo>
                  <a:close/>
                  <a:moveTo>
                    <a:pt x="3112" y="29"/>
                  </a:moveTo>
                  <a:lnTo>
                    <a:pt x="3112" y="255"/>
                  </a:lnTo>
                  <a:cubicBezTo>
                    <a:pt x="3112" y="556"/>
                    <a:pt x="3088" y="781"/>
                    <a:pt x="3040" y="931"/>
                  </a:cubicBezTo>
                  <a:cubicBezTo>
                    <a:pt x="3021" y="991"/>
                    <a:pt x="2989" y="1035"/>
                    <a:pt x="2944" y="1064"/>
                  </a:cubicBezTo>
                  <a:lnTo>
                    <a:pt x="2894" y="1064"/>
                  </a:lnTo>
                  <a:lnTo>
                    <a:pt x="2894" y="1521"/>
                  </a:lnTo>
                  <a:lnTo>
                    <a:pt x="3001" y="1521"/>
                  </a:lnTo>
                  <a:lnTo>
                    <a:pt x="3001" y="1220"/>
                  </a:lnTo>
                  <a:lnTo>
                    <a:pt x="3666" y="1220"/>
                  </a:lnTo>
                  <a:lnTo>
                    <a:pt x="3666" y="1521"/>
                  </a:lnTo>
                  <a:lnTo>
                    <a:pt x="3774" y="1521"/>
                  </a:lnTo>
                  <a:lnTo>
                    <a:pt x="3774" y="1064"/>
                  </a:lnTo>
                  <a:lnTo>
                    <a:pt x="3666" y="1064"/>
                  </a:lnTo>
                  <a:lnTo>
                    <a:pt x="3666" y="29"/>
                  </a:lnTo>
                  <a:close/>
                  <a:moveTo>
                    <a:pt x="1478" y="1"/>
                  </a:moveTo>
                  <a:cubicBezTo>
                    <a:pt x="1418" y="1"/>
                    <a:pt x="1366" y="18"/>
                    <a:pt x="1323" y="52"/>
                  </a:cubicBezTo>
                  <a:cubicBezTo>
                    <a:pt x="1280" y="87"/>
                    <a:pt x="1244" y="139"/>
                    <a:pt x="1216" y="210"/>
                  </a:cubicBezTo>
                  <a:lnTo>
                    <a:pt x="1216" y="29"/>
                  </a:lnTo>
                  <a:lnTo>
                    <a:pt x="1081" y="29"/>
                  </a:lnTo>
                  <a:lnTo>
                    <a:pt x="1081" y="1673"/>
                  </a:lnTo>
                  <a:lnTo>
                    <a:pt x="1216" y="1673"/>
                  </a:lnTo>
                  <a:lnTo>
                    <a:pt x="1216" y="1041"/>
                  </a:lnTo>
                  <a:cubicBezTo>
                    <a:pt x="1244" y="1112"/>
                    <a:pt x="1280" y="1165"/>
                    <a:pt x="1323" y="1199"/>
                  </a:cubicBezTo>
                  <a:cubicBezTo>
                    <a:pt x="1366" y="1234"/>
                    <a:pt x="1418" y="1251"/>
                    <a:pt x="1478" y="1251"/>
                  </a:cubicBezTo>
                  <a:cubicBezTo>
                    <a:pt x="1578" y="1251"/>
                    <a:pt x="1659" y="1193"/>
                    <a:pt x="1721" y="1079"/>
                  </a:cubicBezTo>
                  <a:cubicBezTo>
                    <a:pt x="1783" y="964"/>
                    <a:pt x="1814" y="813"/>
                    <a:pt x="1814" y="626"/>
                  </a:cubicBezTo>
                  <a:cubicBezTo>
                    <a:pt x="1814" y="439"/>
                    <a:pt x="1783" y="288"/>
                    <a:pt x="1721" y="173"/>
                  </a:cubicBezTo>
                  <a:cubicBezTo>
                    <a:pt x="1659" y="58"/>
                    <a:pt x="1578" y="1"/>
                    <a:pt x="1478" y="1"/>
                  </a:cubicBezTo>
                  <a:close/>
                  <a:moveTo>
                    <a:pt x="5305" y="1"/>
                  </a:moveTo>
                  <a:cubicBezTo>
                    <a:pt x="5245" y="1"/>
                    <a:pt x="5193" y="18"/>
                    <a:pt x="5150" y="52"/>
                  </a:cubicBezTo>
                  <a:cubicBezTo>
                    <a:pt x="5107" y="87"/>
                    <a:pt x="5071" y="139"/>
                    <a:pt x="5043" y="210"/>
                  </a:cubicBezTo>
                  <a:lnTo>
                    <a:pt x="5043" y="29"/>
                  </a:lnTo>
                  <a:lnTo>
                    <a:pt x="4908" y="29"/>
                  </a:lnTo>
                  <a:lnTo>
                    <a:pt x="4908" y="1673"/>
                  </a:lnTo>
                  <a:lnTo>
                    <a:pt x="5043" y="1673"/>
                  </a:lnTo>
                  <a:lnTo>
                    <a:pt x="5043" y="1041"/>
                  </a:lnTo>
                  <a:cubicBezTo>
                    <a:pt x="5071" y="1112"/>
                    <a:pt x="5107" y="1165"/>
                    <a:pt x="5150" y="1199"/>
                  </a:cubicBezTo>
                  <a:cubicBezTo>
                    <a:pt x="5193" y="1234"/>
                    <a:pt x="5245" y="1251"/>
                    <a:pt x="5305" y="1251"/>
                  </a:cubicBezTo>
                  <a:cubicBezTo>
                    <a:pt x="5405" y="1251"/>
                    <a:pt x="5486" y="1193"/>
                    <a:pt x="5548" y="1079"/>
                  </a:cubicBezTo>
                  <a:cubicBezTo>
                    <a:pt x="5610" y="964"/>
                    <a:pt x="5641" y="813"/>
                    <a:pt x="5641" y="626"/>
                  </a:cubicBezTo>
                  <a:cubicBezTo>
                    <a:pt x="5641" y="439"/>
                    <a:pt x="5610" y="288"/>
                    <a:pt x="5548" y="173"/>
                  </a:cubicBezTo>
                  <a:cubicBezTo>
                    <a:pt x="5486" y="58"/>
                    <a:pt x="5405" y="1"/>
                    <a:pt x="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102950" y="1645100"/>
              <a:ext cx="136400" cy="41825"/>
            </a:xfrm>
            <a:custGeom>
              <a:rect b="b" l="l" r="r" t="t"/>
              <a:pathLst>
                <a:path extrusionOk="0" h="1673" w="5456">
                  <a:moveTo>
                    <a:pt x="1" y="536"/>
                  </a:moveTo>
                  <a:lnTo>
                    <a:pt x="1" y="711"/>
                  </a:lnTo>
                  <a:lnTo>
                    <a:pt x="395" y="711"/>
                  </a:lnTo>
                  <a:lnTo>
                    <a:pt x="395" y="536"/>
                  </a:lnTo>
                  <a:close/>
                  <a:moveTo>
                    <a:pt x="2227" y="166"/>
                  </a:moveTo>
                  <a:cubicBezTo>
                    <a:pt x="2299" y="166"/>
                    <a:pt x="2356" y="208"/>
                    <a:pt x="2398" y="290"/>
                  </a:cubicBezTo>
                  <a:cubicBezTo>
                    <a:pt x="2440" y="373"/>
                    <a:pt x="2461" y="485"/>
                    <a:pt x="2461" y="626"/>
                  </a:cubicBezTo>
                  <a:cubicBezTo>
                    <a:pt x="2461" y="767"/>
                    <a:pt x="2440" y="879"/>
                    <a:pt x="2398" y="961"/>
                  </a:cubicBezTo>
                  <a:cubicBezTo>
                    <a:pt x="2356" y="1044"/>
                    <a:pt x="2299" y="1085"/>
                    <a:pt x="2227" y="1085"/>
                  </a:cubicBezTo>
                  <a:cubicBezTo>
                    <a:pt x="2155" y="1085"/>
                    <a:pt x="2098" y="1044"/>
                    <a:pt x="2056" y="962"/>
                  </a:cubicBezTo>
                  <a:cubicBezTo>
                    <a:pt x="2014" y="880"/>
                    <a:pt x="1993" y="768"/>
                    <a:pt x="1993" y="626"/>
                  </a:cubicBezTo>
                  <a:cubicBezTo>
                    <a:pt x="1993" y="483"/>
                    <a:pt x="2014" y="371"/>
                    <a:pt x="2056" y="289"/>
                  </a:cubicBezTo>
                  <a:cubicBezTo>
                    <a:pt x="2098" y="207"/>
                    <a:pt x="2155" y="166"/>
                    <a:pt x="2227" y="166"/>
                  </a:cubicBezTo>
                  <a:close/>
                  <a:moveTo>
                    <a:pt x="4314" y="621"/>
                  </a:moveTo>
                  <a:lnTo>
                    <a:pt x="4314" y="665"/>
                  </a:lnTo>
                  <a:cubicBezTo>
                    <a:pt x="4314" y="792"/>
                    <a:pt x="4292" y="895"/>
                    <a:pt x="4247" y="972"/>
                  </a:cubicBezTo>
                  <a:cubicBezTo>
                    <a:pt x="4201" y="1048"/>
                    <a:pt x="4142" y="1087"/>
                    <a:pt x="4067" y="1087"/>
                  </a:cubicBezTo>
                  <a:cubicBezTo>
                    <a:pt x="4013" y="1087"/>
                    <a:pt x="3970" y="1067"/>
                    <a:pt x="3938" y="1026"/>
                  </a:cubicBezTo>
                  <a:cubicBezTo>
                    <a:pt x="3907" y="985"/>
                    <a:pt x="3891" y="930"/>
                    <a:pt x="3891" y="860"/>
                  </a:cubicBezTo>
                  <a:cubicBezTo>
                    <a:pt x="3891" y="773"/>
                    <a:pt x="3912" y="712"/>
                    <a:pt x="3954" y="676"/>
                  </a:cubicBezTo>
                  <a:cubicBezTo>
                    <a:pt x="3996" y="639"/>
                    <a:pt x="4072" y="621"/>
                    <a:pt x="4180" y="621"/>
                  </a:cubicBezTo>
                  <a:close/>
                  <a:moveTo>
                    <a:pt x="5086" y="164"/>
                  </a:moveTo>
                  <a:cubicBezTo>
                    <a:pt x="5157" y="164"/>
                    <a:pt x="5213" y="205"/>
                    <a:pt x="5254" y="287"/>
                  </a:cubicBezTo>
                  <a:cubicBezTo>
                    <a:pt x="5295" y="369"/>
                    <a:pt x="5315" y="482"/>
                    <a:pt x="5315" y="626"/>
                  </a:cubicBezTo>
                  <a:cubicBezTo>
                    <a:pt x="5315" y="769"/>
                    <a:pt x="5295" y="882"/>
                    <a:pt x="5254" y="964"/>
                  </a:cubicBezTo>
                  <a:cubicBezTo>
                    <a:pt x="5213" y="1046"/>
                    <a:pt x="5157" y="1087"/>
                    <a:pt x="5086" y="1087"/>
                  </a:cubicBezTo>
                  <a:cubicBezTo>
                    <a:pt x="5015" y="1087"/>
                    <a:pt x="4959" y="1046"/>
                    <a:pt x="4918" y="964"/>
                  </a:cubicBezTo>
                  <a:cubicBezTo>
                    <a:pt x="4877" y="882"/>
                    <a:pt x="4857" y="769"/>
                    <a:pt x="4857" y="626"/>
                  </a:cubicBezTo>
                  <a:cubicBezTo>
                    <a:pt x="4857" y="482"/>
                    <a:pt x="4877" y="369"/>
                    <a:pt x="4918" y="287"/>
                  </a:cubicBezTo>
                  <a:cubicBezTo>
                    <a:pt x="4959" y="205"/>
                    <a:pt x="5015" y="164"/>
                    <a:pt x="5086" y="164"/>
                  </a:cubicBezTo>
                  <a:close/>
                  <a:moveTo>
                    <a:pt x="2822" y="29"/>
                  </a:moveTo>
                  <a:lnTo>
                    <a:pt x="2822" y="1220"/>
                  </a:lnTo>
                  <a:lnTo>
                    <a:pt x="2957" y="1220"/>
                  </a:lnTo>
                  <a:lnTo>
                    <a:pt x="2957" y="671"/>
                  </a:lnTo>
                  <a:lnTo>
                    <a:pt x="3394" y="671"/>
                  </a:lnTo>
                  <a:lnTo>
                    <a:pt x="3394" y="1220"/>
                  </a:lnTo>
                  <a:lnTo>
                    <a:pt x="3529" y="1220"/>
                  </a:lnTo>
                  <a:lnTo>
                    <a:pt x="3529" y="29"/>
                  </a:lnTo>
                  <a:lnTo>
                    <a:pt x="3394" y="29"/>
                  </a:lnTo>
                  <a:lnTo>
                    <a:pt x="3394" y="515"/>
                  </a:lnTo>
                  <a:lnTo>
                    <a:pt x="2957" y="515"/>
                  </a:lnTo>
                  <a:lnTo>
                    <a:pt x="2957" y="29"/>
                  </a:lnTo>
                  <a:close/>
                  <a:moveTo>
                    <a:pt x="1439" y="1"/>
                  </a:moveTo>
                  <a:cubicBezTo>
                    <a:pt x="1311" y="1"/>
                    <a:pt x="1211" y="56"/>
                    <a:pt x="1137" y="167"/>
                  </a:cubicBezTo>
                  <a:cubicBezTo>
                    <a:pt x="1064" y="279"/>
                    <a:pt x="1027" y="431"/>
                    <a:pt x="1027" y="626"/>
                  </a:cubicBezTo>
                  <a:cubicBezTo>
                    <a:pt x="1027" y="817"/>
                    <a:pt x="1064" y="969"/>
                    <a:pt x="1136" y="1082"/>
                  </a:cubicBezTo>
                  <a:cubicBezTo>
                    <a:pt x="1209" y="1194"/>
                    <a:pt x="1307" y="1251"/>
                    <a:pt x="1431" y="1251"/>
                  </a:cubicBezTo>
                  <a:cubicBezTo>
                    <a:pt x="1476" y="1251"/>
                    <a:pt x="1519" y="1244"/>
                    <a:pt x="1559" y="1231"/>
                  </a:cubicBezTo>
                  <a:cubicBezTo>
                    <a:pt x="1599" y="1219"/>
                    <a:pt x="1638" y="1200"/>
                    <a:pt x="1676" y="1174"/>
                  </a:cubicBezTo>
                  <a:lnTo>
                    <a:pt x="1676" y="993"/>
                  </a:lnTo>
                  <a:cubicBezTo>
                    <a:pt x="1638" y="1024"/>
                    <a:pt x="1599" y="1047"/>
                    <a:pt x="1561" y="1062"/>
                  </a:cubicBezTo>
                  <a:cubicBezTo>
                    <a:pt x="1523" y="1077"/>
                    <a:pt x="1484" y="1085"/>
                    <a:pt x="1445" y="1085"/>
                  </a:cubicBezTo>
                  <a:cubicBezTo>
                    <a:pt x="1358" y="1085"/>
                    <a:pt x="1290" y="1045"/>
                    <a:pt x="1242" y="964"/>
                  </a:cubicBezTo>
                  <a:cubicBezTo>
                    <a:pt x="1193" y="884"/>
                    <a:pt x="1169" y="771"/>
                    <a:pt x="1169" y="626"/>
                  </a:cubicBezTo>
                  <a:cubicBezTo>
                    <a:pt x="1169" y="480"/>
                    <a:pt x="1193" y="367"/>
                    <a:pt x="1242" y="287"/>
                  </a:cubicBezTo>
                  <a:cubicBezTo>
                    <a:pt x="1290" y="207"/>
                    <a:pt x="1358" y="166"/>
                    <a:pt x="1445" y="166"/>
                  </a:cubicBezTo>
                  <a:cubicBezTo>
                    <a:pt x="1484" y="166"/>
                    <a:pt x="1523" y="174"/>
                    <a:pt x="1561" y="189"/>
                  </a:cubicBezTo>
                  <a:cubicBezTo>
                    <a:pt x="1599" y="204"/>
                    <a:pt x="1638" y="227"/>
                    <a:pt x="1676" y="258"/>
                  </a:cubicBezTo>
                  <a:lnTo>
                    <a:pt x="1676" y="75"/>
                  </a:lnTo>
                  <a:cubicBezTo>
                    <a:pt x="1639" y="50"/>
                    <a:pt x="1600" y="32"/>
                    <a:pt x="1561" y="19"/>
                  </a:cubicBezTo>
                  <a:cubicBezTo>
                    <a:pt x="1521" y="7"/>
                    <a:pt x="1481" y="1"/>
                    <a:pt x="1439" y="1"/>
                  </a:cubicBezTo>
                  <a:close/>
                  <a:moveTo>
                    <a:pt x="2227" y="1"/>
                  </a:moveTo>
                  <a:cubicBezTo>
                    <a:pt x="2110" y="1"/>
                    <a:pt x="2018" y="56"/>
                    <a:pt x="1951" y="166"/>
                  </a:cubicBezTo>
                  <a:cubicBezTo>
                    <a:pt x="1885" y="277"/>
                    <a:pt x="1851" y="430"/>
                    <a:pt x="1851" y="626"/>
                  </a:cubicBezTo>
                  <a:cubicBezTo>
                    <a:pt x="1851" y="820"/>
                    <a:pt x="1885" y="973"/>
                    <a:pt x="1951" y="1084"/>
                  </a:cubicBezTo>
                  <a:cubicBezTo>
                    <a:pt x="2018" y="1195"/>
                    <a:pt x="2110" y="1251"/>
                    <a:pt x="2227" y="1251"/>
                  </a:cubicBezTo>
                  <a:cubicBezTo>
                    <a:pt x="2345" y="1251"/>
                    <a:pt x="2437" y="1195"/>
                    <a:pt x="2503" y="1084"/>
                  </a:cubicBezTo>
                  <a:cubicBezTo>
                    <a:pt x="2570" y="973"/>
                    <a:pt x="2604" y="820"/>
                    <a:pt x="2604" y="626"/>
                  </a:cubicBezTo>
                  <a:cubicBezTo>
                    <a:pt x="2604" y="430"/>
                    <a:pt x="2570" y="277"/>
                    <a:pt x="2503" y="166"/>
                  </a:cubicBezTo>
                  <a:cubicBezTo>
                    <a:pt x="2437" y="56"/>
                    <a:pt x="2345" y="1"/>
                    <a:pt x="2227" y="1"/>
                  </a:cubicBezTo>
                  <a:close/>
                  <a:moveTo>
                    <a:pt x="4095" y="1"/>
                  </a:moveTo>
                  <a:cubicBezTo>
                    <a:pt x="4052" y="1"/>
                    <a:pt x="4006" y="7"/>
                    <a:pt x="3960" y="21"/>
                  </a:cubicBezTo>
                  <a:cubicBezTo>
                    <a:pt x="3914" y="35"/>
                    <a:pt x="3866" y="56"/>
                    <a:pt x="3817" y="83"/>
                  </a:cubicBezTo>
                  <a:lnTo>
                    <a:pt x="3817" y="264"/>
                  </a:lnTo>
                  <a:cubicBezTo>
                    <a:pt x="3858" y="232"/>
                    <a:pt x="3900" y="207"/>
                    <a:pt x="3945" y="191"/>
                  </a:cubicBezTo>
                  <a:cubicBezTo>
                    <a:pt x="3989" y="175"/>
                    <a:pt x="4035" y="166"/>
                    <a:pt x="4082" y="166"/>
                  </a:cubicBezTo>
                  <a:cubicBezTo>
                    <a:pt x="4155" y="166"/>
                    <a:pt x="4212" y="191"/>
                    <a:pt x="4253" y="240"/>
                  </a:cubicBezTo>
                  <a:cubicBezTo>
                    <a:pt x="4294" y="289"/>
                    <a:pt x="4314" y="359"/>
                    <a:pt x="4314" y="449"/>
                  </a:cubicBezTo>
                  <a:lnTo>
                    <a:pt x="4314" y="468"/>
                  </a:lnTo>
                  <a:lnTo>
                    <a:pt x="4125" y="468"/>
                  </a:lnTo>
                  <a:cubicBezTo>
                    <a:pt x="4003" y="468"/>
                    <a:pt x="3911" y="502"/>
                    <a:pt x="3849" y="570"/>
                  </a:cubicBezTo>
                  <a:cubicBezTo>
                    <a:pt x="3787" y="638"/>
                    <a:pt x="3757" y="739"/>
                    <a:pt x="3757" y="873"/>
                  </a:cubicBezTo>
                  <a:cubicBezTo>
                    <a:pt x="3757" y="988"/>
                    <a:pt x="3781" y="1080"/>
                    <a:pt x="3831" y="1148"/>
                  </a:cubicBezTo>
                  <a:cubicBezTo>
                    <a:pt x="3880" y="1216"/>
                    <a:pt x="3947" y="1251"/>
                    <a:pt x="4031" y="1251"/>
                  </a:cubicBezTo>
                  <a:cubicBezTo>
                    <a:pt x="4097" y="1251"/>
                    <a:pt x="4153" y="1233"/>
                    <a:pt x="4199" y="1199"/>
                  </a:cubicBezTo>
                  <a:cubicBezTo>
                    <a:pt x="4245" y="1165"/>
                    <a:pt x="4284" y="1111"/>
                    <a:pt x="4314" y="1039"/>
                  </a:cubicBezTo>
                  <a:lnTo>
                    <a:pt x="4314" y="1220"/>
                  </a:lnTo>
                  <a:lnTo>
                    <a:pt x="4449" y="1220"/>
                  </a:lnTo>
                  <a:lnTo>
                    <a:pt x="4449" y="541"/>
                  </a:lnTo>
                  <a:cubicBezTo>
                    <a:pt x="4449" y="359"/>
                    <a:pt x="4420" y="224"/>
                    <a:pt x="4361" y="134"/>
                  </a:cubicBezTo>
                  <a:cubicBezTo>
                    <a:pt x="4303" y="45"/>
                    <a:pt x="4214" y="1"/>
                    <a:pt x="4095" y="1"/>
                  </a:cubicBezTo>
                  <a:close/>
                  <a:moveTo>
                    <a:pt x="5119" y="1"/>
                  </a:moveTo>
                  <a:cubicBezTo>
                    <a:pt x="5059" y="1"/>
                    <a:pt x="5007" y="18"/>
                    <a:pt x="4964" y="52"/>
                  </a:cubicBezTo>
                  <a:cubicBezTo>
                    <a:pt x="4921" y="86"/>
                    <a:pt x="4885" y="139"/>
                    <a:pt x="4857" y="210"/>
                  </a:cubicBezTo>
                  <a:lnTo>
                    <a:pt x="4857" y="29"/>
                  </a:lnTo>
                  <a:lnTo>
                    <a:pt x="4722" y="29"/>
                  </a:lnTo>
                  <a:lnTo>
                    <a:pt x="4722" y="1673"/>
                  </a:lnTo>
                  <a:lnTo>
                    <a:pt x="4857" y="1673"/>
                  </a:lnTo>
                  <a:lnTo>
                    <a:pt x="4857" y="1041"/>
                  </a:lnTo>
                  <a:cubicBezTo>
                    <a:pt x="4885" y="1112"/>
                    <a:pt x="4921" y="1165"/>
                    <a:pt x="4964" y="1199"/>
                  </a:cubicBezTo>
                  <a:cubicBezTo>
                    <a:pt x="5007" y="1233"/>
                    <a:pt x="5059" y="1251"/>
                    <a:pt x="5119" y="1251"/>
                  </a:cubicBezTo>
                  <a:cubicBezTo>
                    <a:pt x="5219" y="1251"/>
                    <a:pt x="5300" y="1193"/>
                    <a:pt x="5362" y="1078"/>
                  </a:cubicBezTo>
                  <a:cubicBezTo>
                    <a:pt x="5424" y="964"/>
                    <a:pt x="5455" y="813"/>
                    <a:pt x="5455" y="626"/>
                  </a:cubicBezTo>
                  <a:cubicBezTo>
                    <a:pt x="5455" y="438"/>
                    <a:pt x="5424" y="288"/>
                    <a:pt x="5362" y="173"/>
                  </a:cubicBezTo>
                  <a:cubicBezTo>
                    <a:pt x="5300" y="58"/>
                    <a:pt x="5219" y="1"/>
                    <a:pt x="51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02950" y="1709900"/>
              <a:ext cx="734675" cy="41825"/>
            </a:xfrm>
            <a:custGeom>
              <a:rect b="b" l="l" r="r" t="t"/>
              <a:pathLst>
                <a:path extrusionOk="0" h="1673" w="29387">
                  <a:moveTo>
                    <a:pt x="5131" y="185"/>
                  </a:moveTo>
                  <a:cubicBezTo>
                    <a:pt x="5182" y="185"/>
                    <a:pt x="5224" y="199"/>
                    <a:pt x="5256" y="227"/>
                  </a:cubicBezTo>
                  <a:cubicBezTo>
                    <a:pt x="5288" y="255"/>
                    <a:pt x="5304" y="295"/>
                    <a:pt x="5304" y="348"/>
                  </a:cubicBezTo>
                  <a:cubicBezTo>
                    <a:pt x="5304" y="400"/>
                    <a:pt x="5288" y="441"/>
                    <a:pt x="5256" y="471"/>
                  </a:cubicBezTo>
                  <a:cubicBezTo>
                    <a:pt x="5224" y="500"/>
                    <a:pt x="5182" y="515"/>
                    <a:pt x="5131" y="515"/>
                  </a:cubicBezTo>
                  <a:lnTo>
                    <a:pt x="4954" y="515"/>
                  </a:lnTo>
                  <a:lnTo>
                    <a:pt x="4954" y="185"/>
                  </a:lnTo>
                  <a:close/>
                  <a:moveTo>
                    <a:pt x="16680" y="185"/>
                  </a:moveTo>
                  <a:cubicBezTo>
                    <a:pt x="16731" y="185"/>
                    <a:pt x="16773" y="199"/>
                    <a:pt x="16805" y="227"/>
                  </a:cubicBezTo>
                  <a:cubicBezTo>
                    <a:pt x="16837" y="255"/>
                    <a:pt x="16853" y="295"/>
                    <a:pt x="16853" y="348"/>
                  </a:cubicBezTo>
                  <a:cubicBezTo>
                    <a:pt x="16853" y="400"/>
                    <a:pt x="16837" y="441"/>
                    <a:pt x="16805" y="471"/>
                  </a:cubicBezTo>
                  <a:cubicBezTo>
                    <a:pt x="16773" y="500"/>
                    <a:pt x="16731" y="515"/>
                    <a:pt x="16680" y="515"/>
                  </a:cubicBezTo>
                  <a:lnTo>
                    <a:pt x="16503" y="515"/>
                  </a:lnTo>
                  <a:lnTo>
                    <a:pt x="16503" y="185"/>
                  </a:lnTo>
                  <a:close/>
                  <a:moveTo>
                    <a:pt x="7012" y="166"/>
                  </a:moveTo>
                  <a:cubicBezTo>
                    <a:pt x="7078" y="166"/>
                    <a:pt x="7131" y="198"/>
                    <a:pt x="7171" y="262"/>
                  </a:cubicBezTo>
                  <a:cubicBezTo>
                    <a:pt x="7212" y="326"/>
                    <a:pt x="7232" y="411"/>
                    <a:pt x="7233" y="518"/>
                  </a:cubicBezTo>
                  <a:lnTo>
                    <a:pt x="6753" y="519"/>
                  </a:lnTo>
                  <a:cubicBezTo>
                    <a:pt x="6760" y="407"/>
                    <a:pt x="6786" y="320"/>
                    <a:pt x="6831" y="259"/>
                  </a:cubicBezTo>
                  <a:cubicBezTo>
                    <a:pt x="6876" y="197"/>
                    <a:pt x="6936" y="166"/>
                    <a:pt x="7012" y="166"/>
                  </a:cubicBezTo>
                  <a:close/>
                  <a:moveTo>
                    <a:pt x="9889" y="166"/>
                  </a:moveTo>
                  <a:cubicBezTo>
                    <a:pt x="9955" y="166"/>
                    <a:pt x="10008" y="198"/>
                    <a:pt x="10048" y="262"/>
                  </a:cubicBezTo>
                  <a:cubicBezTo>
                    <a:pt x="10089" y="326"/>
                    <a:pt x="10109" y="411"/>
                    <a:pt x="10110" y="518"/>
                  </a:cubicBezTo>
                  <a:lnTo>
                    <a:pt x="9630" y="519"/>
                  </a:lnTo>
                  <a:cubicBezTo>
                    <a:pt x="9637" y="407"/>
                    <a:pt x="9663" y="320"/>
                    <a:pt x="9708" y="259"/>
                  </a:cubicBezTo>
                  <a:cubicBezTo>
                    <a:pt x="9753" y="197"/>
                    <a:pt x="9813" y="166"/>
                    <a:pt x="9889" y="166"/>
                  </a:cubicBezTo>
                  <a:close/>
                  <a:moveTo>
                    <a:pt x="13063" y="166"/>
                  </a:moveTo>
                  <a:cubicBezTo>
                    <a:pt x="13129" y="166"/>
                    <a:pt x="13182" y="198"/>
                    <a:pt x="13222" y="262"/>
                  </a:cubicBezTo>
                  <a:cubicBezTo>
                    <a:pt x="13263" y="326"/>
                    <a:pt x="13283" y="411"/>
                    <a:pt x="13284" y="518"/>
                  </a:cubicBezTo>
                  <a:lnTo>
                    <a:pt x="12804" y="519"/>
                  </a:lnTo>
                  <a:cubicBezTo>
                    <a:pt x="12811" y="407"/>
                    <a:pt x="12837" y="320"/>
                    <a:pt x="12882" y="259"/>
                  </a:cubicBezTo>
                  <a:cubicBezTo>
                    <a:pt x="12927" y="197"/>
                    <a:pt x="12987" y="166"/>
                    <a:pt x="13063" y="166"/>
                  </a:cubicBezTo>
                  <a:close/>
                  <a:moveTo>
                    <a:pt x="26222" y="166"/>
                  </a:moveTo>
                  <a:cubicBezTo>
                    <a:pt x="26288" y="166"/>
                    <a:pt x="26341" y="198"/>
                    <a:pt x="26381" y="262"/>
                  </a:cubicBezTo>
                  <a:cubicBezTo>
                    <a:pt x="26422" y="326"/>
                    <a:pt x="26442" y="411"/>
                    <a:pt x="26443" y="518"/>
                  </a:cubicBezTo>
                  <a:lnTo>
                    <a:pt x="25963" y="519"/>
                  </a:lnTo>
                  <a:cubicBezTo>
                    <a:pt x="25970" y="407"/>
                    <a:pt x="25996" y="320"/>
                    <a:pt x="26041" y="259"/>
                  </a:cubicBezTo>
                  <a:cubicBezTo>
                    <a:pt x="26086" y="197"/>
                    <a:pt x="26146" y="166"/>
                    <a:pt x="26222" y="166"/>
                  </a:cubicBezTo>
                  <a:close/>
                  <a:moveTo>
                    <a:pt x="29252" y="185"/>
                  </a:moveTo>
                  <a:lnTo>
                    <a:pt x="29252" y="561"/>
                  </a:lnTo>
                  <a:lnTo>
                    <a:pt x="29070" y="561"/>
                  </a:lnTo>
                  <a:cubicBezTo>
                    <a:pt x="29012" y="561"/>
                    <a:pt x="28967" y="544"/>
                    <a:pt x="28936" y="511"/>
                  </a:cubicBezTo>
                  <a:cubicBezTo>
                    <a:pt x="28905" y="477"/>
                    <a:pt x="28889" y="431"/>
                    <a:pt x="28889" y="372"/>
                  </a:cubicBezTo>
                  <a:cubicBezTo>
                    <a:pt x="28889" y="313"/>
                    <a:pt x="28905" y="267"/>
                    <a:pt x="28936" y="234"/>
                  </a:cubicBezTo>
                  <a:cubicBezTo>
                    <a:pt x="28967" y="202"/>
                    <a:pt x="29012" y="185"/>
                    <a:pt x="29070" y="185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5146" y="671"/>
                  </a:moveTo>
                  <a:cubicBezTo>
                    <a:pt x="5208" y="671"/>
                    <a:pt x="5254" y="688"/>
                    <a:pt x="5287" y="721"/>
                  </a:cubicBezTo>
                  <a:cubicBezTo>
                    <a:pt x="5319" y="754"/>
                    <a:pt x="5335" y="803"/>
                    <a:pt x="5335" y="867"/>
                  </a:cubicBezTo>
                  <a:cubicBezTo>
                    <a:pt x="5335" y="930"/>
                    <a:pt x="5319" y="979"/>
                    <a:pt x="5287" y="1013"/>
                  </a:cubicBezTo>
                  <a:cubicBezTo>
                    <a:pt x="5254" y="1046"/>
                    <a:pt x="5208" y="1063"/>
                    <a:pt x="5146" y="1063"/>
                  </a:cubicBezTo>
                  <a:lnTo>
                    <a:pt x="4954" y="1063"/>
                  </a:lnTo>
                  <a:lnTo>
                    <a:pt x="4954" y="671"/>
                  </a:lnTo>
                  <a:close/>
                  <a:moveTo>
                    <a:pt x="14214" y="185"/>
                  </a:moveTo>
                  <a:lnTo>
                    <a:pt x="14214" y="1063"/>
                  </a:lnTo>
                  <a:lnTo>
                    <a:pt x="13823" y="1063"/>
                  </a:lnTo>
                  <a:lnTo>
                    <a:pt x="13844" y="1006"/>
                  </a:lnTo>
                  <a:cubicBezTo>
                    <a:pt x="13902" y="850"/>
                    <a:pt x="13930" y="626"/>
                    <a:pt x="13930" y="334"/>
                  </a:cubicBezTo>
                  <a:lnTo>
                    <a:pt x="13930" y="185"/>
                  </a:lnTo>
                  <a:close/>
                  <a:moveTo>
                    <a:pt x="16695" y="671"/>
                  </a:moveTo>
                  <a:cubicBezTo>
                    <a:pt x="16757" y="671"/>
                    <a:pt x="16803" y="688"/>
                    <a:pt x="16836" y="721"/>
                  </a:cubicBezTo>
                  <a:cubicBezTo>
                    <a:pt x="16868" y="754"/>
                    <a:pt x="16884" y="803"/>
                    <a:pt x="16884" y="867"/>
                  </a:cubicBezTo>
                  <a:cubicBezTo>
                    <a:pt x="16884" y="930"/>
                    <a:pt x="16868" y="979"/>
                    <a:pt x="16836" y="1013"/>
                  </a:cubicBezTo>
                  <a:cubicBezTo>
                    <a:pt x="16803" y="1046"/>
                    <a:pt x="16757" y="1063"/>
                    <a:pt x="16695" y="1063"/>
                  </a:cubicBezTo>
                  <a:lnTo>
                    <a:pt x="16503" y="1063"/>
                  </a:lnTo>
                  <a:lnTo>
                    <a:pt x="16503" y="671"/>
                  </a:lnTo>
                  <a:close/>
                  <a:moveTo>
                    <a:pt x="22056" y="166"/>
                  </a:moveTo>
                  <a:cubicBezTo>
                    <a:pt x="22128" y="166"/>
                    <a:pt x="22185" y="207"/>
                    <a:pt x="22227" y="290"/>
                  </a:cubicBezTo>
                  <a:cubicBezTo>
                    <a:pt x="22269" y="373"/>
                    <a:pt x="22290" y="484"/>
                    <a:pt x="22290" y="625"/>
                  </a:cubicBezTo>
                  <a:cubicBezTo>
                    <a:pt x="22290" y="767"/>
                    <a:pt x="22269" y="879"/>
                    <a:pt x="22227" y="961"/>
                  </a:cubicBezTo>
                  <a:cubicBezTo>
                    <a:pt x="22185" y="1043"/>
                    <a:pt x="22128" y="1085"/>
                    <a:pt x="22056" y="1085"/>
                  </a:cubicBezTo>
                  <a:cubicBezTo>
                    <a:pt x="21984" y="1085"/>
                    <a:pt x="21927" y="1044"/>
                    <a:pt x="21885" y="962"/>
                  </a:cubicBezTo>
                  <a:cubicBezTo>
                    <a:pt x="21843" y="880"/>
                    <a:pt x="21822" y="768"/>
                    <a:pt x="21822" y="625"/>
                  </a:cubicBezTo>
                  <a:cubicBezTo>
                    <a:pt x="21822" y="483"/>
                    <a:pt x="21843" y="371"/>
                    <a:pt x="21885" y="289"/>
                  </a:cubicBezTo>
                  <a:cubicBezTo>
                    <a:pt x="21927" y="207"/>
                    <a:pt x="21984" y="166"/>
                    <a:pt x="22056" y="166"/>
                  </a:cubicBezTo>
                  <a:close/>
                  <a:moveTo>
                    <a:pt x="3313" y="164"/>
                  </a:moveTo>
                  <a:cubicBezTo>
                    <a:pt x="3384" y="164"/>
                    <a:pt x="3440" y="205"/>
                    <a:pt x="3481" y="287"/>
                  </a:cubicBezTo>
                  <a:cubicBezTo>
                    <a:pt x="3522" y="369"/>
                    <a:pt x="3542" y="481"/>
                    <a:pt x="3542" y="625"/>
                  </a:cubicBezTo>
                  <a:cubicBezTo>
                    <a:pt x="3542" y="769"/>
                    <a:pt x="3522" y="882"/>
                    <a:pt x="3481" y="964"/>
                  </a:cubicBezTo>
                  <a:cubicBezTo>
                    <a:pt x="3440" y="1046"/>
                    <a:pt x="3384" y="1087"/>
                    <a:pt x="3313" y="1087"/>
                  </a:cubicBezTo>
                  <a:cubicBezTo>
                    <a:pt x="3242" y="1087"/>
                    <a:pt x="3186" y="1046"/>
                    <a:pt x="3145" y="964"/>
                  </a:cubicBezTo>
                  <a:cubicBezTo>
                    <a:pt x="3104" y="882"/>
                    <a:pt x="3084" y="769"/>
                    <a:pt x="3084" y="625"/>
                  </a:cubicBezTo>
                  <a:cubicBezTo>
                    <a:pt x="3084" y="481"/>
                    <a:pt x="3104" y="369"/>
                    <a:pt x="3145" y="287"/>
                  </a:cubicBezTo>
                  <a:cubicBezTo>
                    <a:pt x="3186" y="205"/>
                    <a:pt x="3242" y="164"/>
                    <a:pt x="3313" y="164"/>
                  </a:cubicBezTo>
                  <a:close/>
                  <a:moveTo>
                    <a:pt x="4412" y="621"/>
                  </a:moveTo>
                  <a:lnTo>
                    <a:pt x="4412" y="665"/>
                  </a:lnTo>
                  <a:cubicBezTo>
                    <a:pt x="4412" y="792"/>
                    <a:pt x="4390" y="894"/>
                    <a:pt x="4345" y="971"/>
                  </a:cubicBezTo>
                  <a:cubicBezTo>
                    <a:pt x="4299" y="1048"/>
                    <a:pt x="4240" y="1087"/>
                    <a:pt x="4165" y="1087"/>
                  </a:cubicBezTo>
                  <a:cubicBezTo>
                    <a:pt x="4111" y="1087"/>
                    <a:pt x="4068" y="1066"/>
                    <a:pt x="4036" y="1026"/>
                  </a:cubicBezTo>
                  <a:cubicBezTo>
                    <a:pt x="4005" y="985"/>
                    <a:pt x="3989" y="930"/>
                    <a:pt x="3989" y="860"/>
                  </a:cubicBezTo>
                  <a:cubicBezTo>
                    <a:pt x="3989" y="773"/>
                    <a:pt x="4010" y="711"/>
                    <a:pt x="4052" y="675"/>
                  </a:cubicBezTo>
                  <a:cubicBezTo>
                    <a:pt x="4094" y="639"/>
                    <a:pt x="4170" y="621"/>
                    <a:pt x="4278" y="621"/>
                  </a:cubicBezTo>
                  <a:close/>
                  <a:moveTo>
                    <a:pt x="12125" y="164"/>
                  </a:moveTo>
                  <a:cubicBezTo>
                    <a:pt x="12196" y="164"/>
                    <a:pt x="12252" y="205"/>
                    <a:pt x="12293" y="287"/>
                  </a:cubicBezTo>
                  <a:cubicBezTo>
                    <a:pt x="12334" y="369"/>
                    <a:pt x="12354" y="481"/>
                    <a:pt x="12354" y="625"/>
                  </a:cubicBezTo>
                  <a:cubicBezTo>
                    <a:pt x="12354" y="769"/>
                    <a:pt x="12334" y="882"/>
                    <a:pt x="12293" y="964"/>
                  </a:cubicBezTo>
                  <a:cubicBezTo>
                    <a:pt x="12252" y="1046"/>
                    <a:pt x="12196" y="1087"/>
                    <a:pt x="12125" y="1087"/>
                  </a:cubicBezTo>
                  <a:cubicBezTo>
                    <a:pt x="12054" y="1087"/>
                    <a:pt x="11998" y="1046"/>
                    <a:pt x="11957" y="964"/>
                  </a:cubicBezTo>
                  <a:cubicBezTo>
                    <a:pt x="11916" y="882"/>
                    <a:pt x="11896" y="769"/>
                    <a:pt x="11896" y="625"/>
                  </a:cubicBezTo>
                  <a:cubicBezTo>
                    <a:pt x="11896" y="481"/>
                    <a:pt x="11916" y="369"/>
                    <a:pt x="11957" y="287"/>
                  </a:cubicBezTo>
                  <a:cubicBezTo>
                    <a:pt x="11998" y="205"/>
                    <a:pt x="12054" y="164"/>
                    <a:pt x="12125" y="164"/>
                  </a:cubicBezTo>
                  <a:close/>
                  <a:moveTo>
                    <a:pt x="17764" y="621"/>
                  </a:moveTo>
                  <a:lnTo>
                    <a:pt x="17764" y="665"/>
                  </a:lnTo>
                  <a:cubicBezTo>
                    <a:pt x="17764" y="792"/>
                    <a:pt x="17742" y="894"/>
                    <a:pt x="17697" y="971"/>
                  </a:cubicBezTo>
                  <a:cubicBezTo>
                    <a:pt x="17651" y="1048"/>
                    <a:pt x="17592" y="1087"/>
                    <a:pt x="17517" y="1087"/>
                  </a:cubicBezTo>
                  <a:cubicBezTo>
                    <a:pt x="17463" y="1087"/>
                    <a:pt x="17420" y="1066"/>
                    <a:pt x="17388" y="1026"/>
                  </a:cubicBezTo>
                  <a:cubicBezTo>
                    <a:pt x="17357" y="985"/>
                    <a:pt x="17341" y="930"/>
                    <a:pt x="17341" y="860"/>
                  </a:cubicBezTo>
                  <a:cubicBezTo>
                    <a:pt x="17341" y="773"/>
                    <a:pt x="17362" y="711"/>
                    <a:pt x="17404" y="675"/>
                  </a:cubicBezTo>
                  <a:cubicBezTo>
                    <a:pt x="17446" y="639"/>
                    <a:pt x="17522" y="621"/>
                    <a:pt x="17630" y="621"/>
                  </a:cubicBezTo>
                  <a:close/>
                  <a:moveTo>
                    <a:pt x="23015" y="164"/>
                  </a:moveTo>
                  <a:cubicBezTo>
                    <a:pt x="23086" y="164"/>
                    <a:pt x="23142" y="205"/>
                    <a:pt x="23183" y="287"/>
                  </a:cubicBezTo>
                  <a:cubicBezTo>
                    <a:pt x="23224" y="369"/>
                    <a:pt x="23244" y="481"/>
                    <a:pt x="23244" y="625"/>
                  </a:cubicBezTo>
                  <a:cubicBezTo>
                    <a:pt x="23244" y="769"/>
                    <a:pt x="23224" y="882"/>
                    <a:pt x="23183" y="964"/>
                  </a:cubicBezTo>
                  <a:cubicBezTo>
                    <a:pt x="23142" y="1046"/>
                    <a:pt x="23086" y="1087"/>
                    <a:pt x="23015" y="1087"/>
                  </a:cubicBezTo>
                  <a:cubicBezTo>
                    <a:pt x="22944" y="1087"/>
                    <a:pt x="22888" y="1046"/>
                    <a:pt x="22847" y="964"/>
                  </a:cubicBezTo>
                  <a:cubicBezTo>
                    <a:pt x="22806" y="882"/>
                    <a:pt x="22786" y="769"/>
                    <a:pt x="22786" y="625"/>
                  </a:cubicBezTo>
                  <a:cubicBezTo>
                    <a:pt x="22786" y="481"/>
                    <a:pt x="22806" y="369"/>
                    <a:pt x="22847" y="287"/>
                  </a:cubicBezTo>
                  <a:cubicBezTo>
                    <a:pt x="22888" y="205"/>
                    <a:pt x="22944" y="164"/>
                    <a:pt x="23015" y="164"/>
                  </a:cubicBezTo>
                  <a:close/>
                  <a:moveTo>
                    <a:pt x="24114" y="621"/>
                  </a:moveTo>
                  <a:lnTo>
                    <a:pt x="24114" y="665"/>
                  </a:lnTo>
                  <a:cubicBezTo>
                    <a:pt x="24114" y="792"/>
                    <a:pt x="24092" y="894"/>
                    <a:pt x="24047" y="971"/>
                  </a:cubicBezTo>
                  <a:cubicBezTo>
                    <a:pt x="24001" y="1048"/>
                    <a:pt x="23942" y="1087"/>
                    <a:pt x="23867" y="1087"/>
                  </a:cubicBezTo>
                  <a:cubicBezTo>
                    <a:pt x="23813" y="1087"/>
                    <a:pt x="23770" y="1066"/>
                    <a:pt x="23738" y="1026"/>
                  </a:cubicBezTo>
                  <a:cubicBezTo>
                    <a:pt x="23707" y="985"/>
                    <a:pt x="23691" y="930"/>
                    <a:pt x="23691" y="860"/>
                  </a:cubicBezTo>
                  <a:cubicBezTo>
                    <a:pt x="23691" y="773"/>
                    <a:pt x="23712" y="711"/>
                    <a:pt x="23754" y="675"/>
                  </a:cubicBezTo>
                  <a:cubicBezTo>
                    <a:pt x="23796" y="639"/>
                    <a:pt x="23872" y="621"/>
                    <a:pt x="23980" y="621"/>
                  </a:cubicBezTo>
                  <a:close/>
                  <a:moveTo>
                    <a:pt x="1968" y="29"/>
                  </a:moveTo>
                  <a:lnTo>
                    <a:pt x="1968" y="1220"/>
                  </a:lnTo>
                  <a:lnTo>
                    <a:pt x="2103" y="1220"/>
                  </a:lnTo>
                  <a:lnTo>
                    <a:pt x="2103" y="185"/>
                  </a:lnTo>
                  <a:lnTo>
                    <a:pt x="2540" y="185"/>
                  </a:lnTo>
                  <a:lnTo>
                    <a:pt x="2540" y="1220"/>
                  </a:lnTo>
                  <a:lnTo>
                    <a:pt x="2675" y="1220"/>
                  </a:lnTo>
                  <a:lnTo>
                    <a:pt x="2675" y="29"/>
                  </a:lnTo>
                  <a:close/>
                  <a:moveTo>
                    <a:pt x="4820" y="29"/>
                  </a:moveTo>
                  <a:lnTo>
                    <a:pt x="4820" y="1220"/>
                  </a:lnTo>
                  <a:lnTo>
                    <a:pt x="5153" y="1220"/>
                  </a:lnTo>
                  <a:cubicBezTo>
                    <a:pt x="5257" y="1220"/>
                    <a:pt x="5338" y="1190"/>
                    <a:pt x="5394" y="1132"/>
                  </a:cubicBezTo>
                  <a:cubicBezTo>
                    <a:pt x="5450" y="1074"/>
                    <a:pt x="5478" y="992"/>
                    <a:pt x="5478" y="886"/>
                  </a:cubicBezTo>
                  <a:cubicBezTo>
                    <a:pt x="5478" y="805"/>
                    <a:pt x="5461" y="738"/>
                    <a:pt x="5427" y="684"/>
                  </a:cubicBezTo>
                  <a:cubicBezTo>
                    <a:pt x="5393" y="630"/>
                    <a:pt x="5345" y="595"/>
                    <a:pt x="5283" y="578"/>
                  </a:cubicBezTo>
                  <a:cubicBezTo>
                    <a:pt x="5335" y="567"/>
                    <a:pt x="5374" y="540"/>
                    <a:pt x="5400" y="497"/>
                  </a:cubicBezTo>
                  <a:cubicBezTo>
                    <a:pt x="5426" y="454"/>
                    <a:pt x="5440" y="396"/>
                    <a:pt x="5440" y="323"/>
                  </a:cubicBezTo>
                  <a:cubicBezTo>
                    <a:pt x="5440" y="229"/>
                    <a:pt x="5414" y="157"/>
                    <a:pt x="5362" y="106"/>
                  </a:cubicBezTo>
                  <a:cubicBezTo>
                    <a:pt x="5310" y="55"/>
                    <a:pt x="5236" y="29"/>
                    <a:pt x="5140" y="29"/>
                  </a:cubicBezTo>
                  <a:close/>
                  <a:moveTo>
                    <a:pt x="5847" y="29"/>
                  </a:moveTo>
                  <a:lnTo>
                    <a:pt x="5847" y="224"/>
                  </a:lnTo>
                  <a:cubicBezTo>
                    <a:pt x="5847" y="545"/>
                    <a:pt x="5831" y="768"/>
                    <a:pt x="5797" y="893"/>
                  </a:cubicBezTo>
                  <a:cubicBezTo>
                    <a:pt x="5770" y="983"/>
                    <a:pt x="5712" y="1037"/>
                    <a:pt x="5623" y="1057"/>
                  </a:cubicBezTo>
                  <a:lnTo>
                    <a:pt x="5623" y="1220"/>
                  </a:lnTo>
                  <a:cubicBezTo>
                    <a:pt x="5773" y="1199"/>
                    <a:pt x="5872" y="1115"/>
                    <a:pt x="5917" y="969"/>
                  </a:cubicBezTo>
                  <a:cubicBezTo>
                    <a:pt x="5960" y="831"/>
                    <a:pt x="5982" y="609"/>
                    <a:pt x="5982" y="303"/>
                  </a:cubicBezTo>
                  <a:lnTo>
                    <a:pt x="5982" y="185"/>
                  </a:lnTo>
                  <a:lnTo>
                    <a:pt x="6267" y="185"/>
                  </a:lnTo>
                  <a:lnTo>
                    <a:pt x="6267" y="1220"/>
                  </a:lnTo>
                  <a:lnTo>
                    <a:pt x="6401" y="1220"/>
                  </a:lnTo>
                  <a:lnTo>
                    <a:pt x="6401" y="29"/>
                  </a:lnTo>
                  <a:close/>
                  <a:moveTo>
                    <a:pt x="7584" y="29"/>
                  </a:moveTo>
                  <a:lnTo>
                    <a:pt x="7584" y="1220"/>
                  </a:lnTo>
                  <a:lnTo>
                    <a:pt x="7719" y="1220"/>
                  </a:lnTo>
                  <a:lnTo>
                    <a:pt x="7719" y="671"/>
                  </a:lnTo>
                  <a:lnTo>
                    <a:pt x="8156" y="671"/>
                  </a:lnTo>
                  <a:lnTo>
                    <a:pt x="8156" y="1220"/>
                  </a:lnTo>
                  <a:lnTo>
                    <a:pt x="8291" y="1220"/>
                  </a:lnTo>
                  <a:lnTo>
                    <a:pt x="8291" y="29"/>
                  </a:lnTo>
                  <a:lnTo>
                    <a:pt x="8156" y="29"/>
                  </a:lnTo>
                  <a:lnTo>
                    <a:pt x="8156" y="515"/>
                  </a:lnTo>
                  <a:lnTo>
                    <a:pt x="7719" y="515"/>
                  </a:lnTo>
                  <a:lnTo>
                    <a:pt x="7719" y="29"/>
                  </a:lnTo>
                  <a:close/>
                  <a:moveTo>
                    <a:pt x="8565" y="29"/>
                  </a:moveTo>
                  <a:lnTo>
                    <a:pt x="8565" y="1220"/>
                  </a:lnTo>
                  <a:lnTo>
                    <a:pt x="8737" y="1220"/>
                  </a:lnTo>
                  <a:lnTo>
                    <a:pt x="9133" y="264"/>
                  </a:lnTo>
                  <a:lnTo>
                    <a:pt x="9133" y="1220"/>
                  </a:lnTo>
                  <a:lnTo>
                    <a:pt x="9267" y="1220"/>
                  </a:lnTo>
                  <a:lnTo>
                    <a:pt x="9267" y="29"/>
                  </a:lnTo>
                  <a:lnTo>
                    <a:pt x="9093" y="29"/>
                  </a:lnTo>
                  <a:lnTo>
                    <a:pt x="8699" y="983"/>
                  </a:lnTo>
                  <a:lnTo>
                    <a:pt x="8699" y="29"/>
                  </a:lnTo>
                  <a:close/>
                  <a:moveTo>
                    <a:pt x="15403" y="29"/>
                  </a:moveTo>
                  <a:lnTo>
                    <a:pt x="15403" y="185"/>
                  </a:lnTo>
                  <a:lnTo>
                    <a:pt x="15730" y="185"/>
                  </a:lnTo>
                  <a:lnTo>
                    <a:pt x="15730" y="1220"/>
                  </a:lnTo>
                  <a:lnTo>
                    <a:pt x="15862" y="1220"/>
                  </a:lnTo>
                  <a:lnTo>
                    <a:pt x="15862" y="185"/>
                  </a:lnTo>
                  <a:lnTo>
                    <a:pt x="16189" y="185"/>
                  </a:lnTo>
                  <a:lnTo>
                    <a:pt x="16189" y="29"/>
                  </a:lnTo>
                  <a:close/>
                  <a:moveTo>
                    <a:pt x="16369" y="29"/>
                  </a:moveTo>
                  <a:lnTo>
                    <a:pt x="16369" y="1220"/>
                  </a:lnTo>
                  <a:lnTo>
                    <a:pt x="16702" y="1220"/>
                  </a:lnTo>
                  <a:cubicBezTo>
                    <a:pt x="16806" y="1220"/>
                    <a:pt x="16887" y="1190"/>
                    <a:pt x="16943" y="1132"/>
                  </a:cubicBezTo>
                  <a:cubicBezTo>
                    <a:pt x="16999" y="1074"/>
                    <a:pt x="17027" y="992"/>
                    <a:pt x="17027" y="886"/>
                  </a:cubicBezTo>
                  <a:cubicBezTo>
                    <a:pt x="17027" y="805"/>
                    <a:pt x="17010" y="738"/>
                    <a:pt x="16976" y="684"/>
                  </a:cubicBezTo>
                  <a:cubicBezTo>
                    <a:pt x="16942" y="630"/>
                    <a:pt x="16894" y="595"/>
                    <a:pt x="16832" y="578"/>
                  </a:cubicBezTo>
                  <a:cubicBezTo>
                    <a:pt x="16884" y="567"/>
                    <a:pt x="16923" y="540"/>
                    <a:pt x="16949" y="497"/>
                  </a:cubicBezTo>
                  <a:cubicBezTo>
                    <a:pt x="16975" y="454"/>
                    <a:pt x="16989" y="396"/>
                    <a:pt x="16989" y="323"/>
                  </a:cubicBezTo>
                  <a:cubicBezTo>
                    <a:pt x="16989" y="229"/>
                    <a:pt x="16963" y="157"/>
                    <a:pt x="16911" y="106"/>
                  </a:cubicBezTo>
                  <a:cubicBezTo>
                    <a:pt x="16859" y="55"/>
                    <a:pt x="16785" y="29"/>
                    <a:pt x="16689" y="29"/>
                  </a:cubicBezTo>
                  <a:close/>
                  <a:moveTo>
                    <a:pt x="18172" y="29"/>
                  </a:moveTo>
                  <a:lnTo>
                    <a:pt x="18172" y="1220"/>
                  </a:lnTo>
                  <a:lnTo>
                    <a:pt x="18307" y="1220"/>
                  </a:lnTo>
                  <a:lnTo>
                    <a:pt x="18307" y="216"/>
                  </a:lnTo>
                  <a:lnTo>
                    <a:pt x="18534" y="991"/>
                  </a:lnTo>
                  <a:lnTo>
                    <a:pt x="18669" y="991"/>
                  </a:lnTo>
                  <a:lnTo>
                    <a:pt x="18895" y="216"/>
                  </a:lnTo>
                  <a:lnTo>
                    <a:pt x="18895" y="1220"/>
                  </a:lnTo>
                  <a:lnTo>
                    <a:pt x="19030" y="1220"/>
                  </a:lnTo>
                  <a:lnTo>
                    <a:pt x="19030" y="29"/>
                  </a:lnTo>
                  <a:lnTo>
                    <a:pt x="18835" y="29"/>
                  </a:lnTo>
                  <a:lnTo>
                    <a:pt x="18601" y="826"/>
                  </a:lnTo>
                  <a:lnTo>
                    <a:pt x="18369" y="29"/>
                  </a:lnTo>
                  <a:close/>
                  <a:moveTo>
                    <a:pt x="19303" y="29"/>
                  </a:moveTo>
                  <a:lnTo>
                    <a:pt x="19303" y="1220"/>
                  </a:lnTo>
                  <a:lnTo>
                    <a:pt x="19475" y="1220"/>
                  </a:lnTo>
                  <a:lnTo>
                    <a:pt x="19871" y="264"/>
                  </a:lnTo>
                  <a:lnTo>
                    <a:pt x="19871" y="1220"/>
                  </a:lnTo>
                  <a:lnTo>
                    <a:pt x="20005" y="1220"/>
                  </a:lnTo>
                  <a:lnTo>
                    <a:pt x="20005" y="29"/>
                  </a:lnTo>
                  <a:lnTo>
                    <a:pt x="19831" y="29"/>
                  </a:lnTo>
                  <a:lnTo>
                    <a:pt x="19437" y="983"/>
                  </a:lnTo>
                  <a:lnTo>
                    <a:pt x="19437" y="29"/>
                  </a:lnTo>
                  <a:close/>
                  <a:moveTo>
                    <a:pt x="20753" y="29"/>
                  </a:moveTo>
                  <a:lnTo>
                    <a:pt x="20753" y="1220"/>
                  </a:lnTo>
                  <a:lnTo>
                    <a:pt x="20888" y="1220"/>
                  </a:lnTo>
                  <a:lnTo>
                    <a:pt x="20888" y="185"/>
                  </a:lnTo>
                  <a:lnTo>
                    <a:pt x="21325" y="185"/>
                  </a:lnTo>
                  <a:lnTo>
                    <a:pt x="21325" y="1220"/>
                  </a:lnTo>
                  <a:lnTo>
                    <a:pt x="21460" y="1220"/>
                  </a:lnTo>
                  <a:lnTo>
                    <a:pt x="21460" y="29"/>
                  </a:lnTo>
                  <a:close/>
                  <a:moveTo>
                    <a:pt x="24479" y="29"/>
                  </a:moveTo>
                  <a:lnTo>
                    <a:pt x="24773" y="487"/>
                  </a:lnTo>
                  <a:lnTo>
                    <a:pt x="24437" y="1220"/>
                  </a:lnTo>
                  <a:lnTo>
                    <a:pt x="24581" y="1220"/>
                  </a:lnTo>
                  <a:lnTo>
                    <a:pt x="24857" y="618"/>
                  </a:lnTo>
                  <a:lnTo>
                    <a:pt x="24994" y="832"/>
                  </a:lnTo>
                  <a:lnTo>
                    <a:pt x="24994" y="1220"/>
                  </a:lnTo>
                  <a:lnTo>
                    <a:pt x="25128" y="1220"/>
                  </a:lnTo>
                  <a:lnTo>
                    <a:pt x="25128" y="832"/>
                  </a:lnTo>
                  <a:lnTo>
                    <a:pt x="25265" y="618"/>
                  </a:lnTo>
                  <a:lnTo>
                    <a:pt x="25541" y="1220"/>
                  </a:lnTo>
                  <a:lnTo>
                    <a:pt x="25685" y="1220"/>
                  </a:lnTo>
                  <a:lnTo>
                    <a:pt x="25348" y="487"/>
                  </a:lnTo>
                  <a:lnTo>
                    <a:pt x="25642" y="29"/>
                  </a:lnTo>
                  <a:lnTo>
                    <a:pt x="25486" y="29"/>
                  </a:lnTo>
                  <a:lnTo>
                    <a:pt x="25128" y="588"/>
                  </a:lnTo>
                  <a:lnTo>
                    <a:pt x="25128" y="29"/>
                  </a:lnTo>
                  <a:lnTo>
                    <a:pt x="24994" y="29"/>
                  </a:lnTo>
                  <a:lnTo>
                    <a:pt x="24994" y="588"/>
                  </a:lnTo>
                  <a:lnTo>
                    <a:pt x="24636" y="29"/>
                  </a:lnTo>
                  <a:close/>
                  <a:moveTo>
                    <a:pt x="26794" y="29"/>
                  </a:moveTo>
                  <a:lnTo>
                    <a:pt x="26794" y="1220"/>
                  </a:lnTo>
                  <a:lnTo>
                    <a:pt x="26929" y="1220"/>
                  </a:lnTo>
                  <a:lnTo>
                    <a:pt x="26929" y="671"/>
                  </a:lnTo>
                  <a:lnTo>
                    <a:pt x="27366" y="671"/>
                  </a:lnTo>
                  <a:lnTo>
                    <a:pt x="27366" y="1220"/>
                  </a:lnTo>
                  <a:lnTo>
                    <a:pt x="27501" y="1220"/>
                  </a:lnTo>
                  <a:lnTo>
                    <a:pt x="27501" y="29"/>
                  </a:lnTo>
                  <a:lnTo>
                    <a:pt x="27366" y="29"/>
                  </a:lnTo>
                  <a:lnTo>
                    <a:pt x="27366" y="515"/>
                  </a:lnTo>
                  <a:lnTo>
                    <a:pt x="26929" y="515"/>
                  </a:lnTo>
                  <a:lnTo>
                    <a:pt x="26929" y="29"/>
                  </a:lnTo>
                  <a:close/>
                  <a:moveTo>
                    <a:pt x="27775" y="29"/>
                  </a:moveTo>
                  <a:lnTo>
                    <a:pt x="27775" y="1220"/>
                  </a:lnTo>
                  <a:lnTo>
                    <a:pt x="27947" y="1220"/>
                  </a:lnTo>
                  <a:lnTo>
                    <a:pt x="28343" y="264"/>
                  </a:lnTo>
                  <a:lnTo>
                    <a:pt x="28343" y="1220"/>
                  </a:lnTo>
                  <a:lnTo>
                    <a:pt x="28477" y="1220"/>
                  </a:lnTo>
                  <a:lnTo>
                    <a:pt x="28477" y="29"/>
                  </a:lnTo>
                  <a:lnTo>
                    <a:pt x="28303" y="29"/>
                  </a:lnTo>
                  <a:lnTo>
                    <a:pt x="27909" y="983"/>
                  </a:lnTo>
                  <a:lnTo>
                    <a:pt x="27909" y="29"/>
                  </a:lnTo>
                  <a:close/>
                  <a:moveTo>
                    <a:pt x="29066" y="29"/>
                  </a:moveTo>
                  <a:cubicBezTo>
                    <a:pt x="28960" y="29"/>
                    <a:pt x="28881" y="58"/>
                    <a:pt x="28829" y="115"/>
                  </a:cubicBezTo>
                  <a:cubicBezTo>
                    <a:pt x="28776" y="172"/>
                    <a:pt x="28750" y="258"/>
                    <a:pt x="28750" y="372"/>
                  </a:cubicBezTo>
                  <a:cubicBezTo>
                    <a:pt x="28750" y="474"/>
                    <a:pt x="28769" y="549"/>
                    <a:pt x="28806" y="597"/>
                  </a:cubicBezTo>
                  <a:cubicBezTo>
                    <a:pt x="28844" y="646"/>
                    <a:pt x="28891" y="679"/>
                    <a:pt x="28948" y="698"/>
                  </a:cubicBezTo>
                  <a:lnTo>
                    <a:pt x="28697" y="1220"/>
                  </a:lnTo>
                  <a:lnTo>
                    <a:pt x="28842" y="1220"/>
                  </a:lnTo>
                  <a:lnTo>
                    <a:pt x="29084" y="717"/>
                  </a:lnTo>
                  <a:lnTo>
                    <a:pt x="29252" y="717"/>
                  </a:lnTo>
                  <a:lnTo>
                    <a:pt x="29252" y="1220"/>
                  </a:lnTo>
                  <a:lnTo>
                    <a:pt x="29387" y="1220"/>
                  </a:lnTo>
                  <a:lnTo>
                    <a:pt x="29387" y="29"/>
                  </a:lnTo>
                  <a:close/>
                  <a:moveTo>
                    <a:pt x="4193" y="0"/>
                  </a:moveTo>
                  <a:cubicBezTo>
                    <a:pt x="4150" y="0"/>
                    <a:pt x="4104" y="7"/>
                    <a:pt x="4058" y="21"/>
                  </a:cubicBezTo>
                  <a:cubicBezTo>
                    <a:pt x="4012" y="35"/>
                    <a:pt x="3964" y="56"/>
                    <a:pt x="3915" y="83"/>
                  </a:cubicBezTo>
                  <a:lnTo>
                    <a:pt x="3915" y="264"/>
                  </a:lnTo>
                  <a:cubicBezTo>
                    <a:pt x="3956" y="231"/>
                    <a:pt x="3998" y="207"/>
                    <a:pt x="4043" y="191"/>
                  </a:cubicBezTo>
                  <a:cubicBezTo>
                    <a:pt x="4087" y="174"/>
                    <a:pt x="4133" y="166"/>
                    <a:pt x="4180" y="166"/>
                  </a:cubicBezTo>
                  <a:cubicBezTo>
                    <a:pt x="4253" y="166"/>
                    <a:pt x="4310" y="191"/>
                    <a:pt x="4351" y="240"/>
                  </a:cubicBezTo>
                  <a:cubicBezTo>
                    <a:pt x="4392" y="289"/>
                    <a:pt x="4412" y="359"/>
                    <a:pt x="4412" y="449"/>
                  </a:cubicBezTo>
                  <a:lnTo>
                    <a:pt x="4412" y="468"/>
                  </a:lnTo>
                  <a:lnTo>
                    <a:pt x="4223" y="468"/>
                  </a:lnTo>
                  <a:cubicBezTo>
                    <a:pt x="4101" y="468"/>
                    <a:pt x="4009" y="502"/>
                    <a:pt x="3947" y="570"/>
                  </a:cubicBezTo>
                  <a:cubicBezTo>
                    <a:pt x="3885" y="638"/>
                    <a:pt x="3855" y="739"/>
                    <a:pt x="3855" y="873"/>
                  </a:cubicBezTo>
                  <a:cubicBezTo>
                    <a:pt x="3855" y="988"/>
                    <a:pt x="3879" y="1079"/>
                    <a:pt x="3929" y="1148"/>
                  </a:cubicBezTo>
                  <a:cubicBezTo>
                    <a:pt x="3978" y="1216"/>
                    <a:pt x="4045" y="1250"/>
                    <a:pt x="4129" y="1250"/>
                  </a:cubicBezTo>
                  <a:cubicBezTo>
                    <a:pt x="4195" y="1250"/>
                    <a:pt x="4251" y="1233"/>
                    <a:pt x="4297" y="1199"/>
                  </a:cubicBezTo>
                  <a:cubicBezTo>
                    <a:pt x="4343" y="1164"/>
                    <a:pt x="4382" y="1111"/>
                    <a:pt x="4412" y="1039"/>
                  </a:cubicBezTo>
                  <a:lnTo>
                    <a:pt x="4412" y="1220"/>
                  </a:lnTo>
                  <a:lnTo>
                    <a:pt x="4547" y="1220"/>
                  </a:lnTo>
                  <a:lnTo>
                    <a:pt x="4547" y="540"/>
                  </a:lnTo>
                  <a:cubicBezTo>
                    <a:pt x="4547" y="359"/>
                    <a:pt x="4518" y="224"/>
                    <a:pt x="4459" y="134"/>
                  </a:cubicBezTo>
                  <a:cubicBezTo>
                    <a:pt x="4401" y="45"/>
                    <a:pt x="4312" y="0"/>
                    <a:pt x="4193" y="0"/>
                  </a:cubicBezTo>
                  <a:close/>
                  <a:moveTo>
                    <a:pt x="7010" y="0"/>
                  </a:moveTo>
                  <a:cubicBezTo>
                    <a:pt x="6887" y="0"/>
                    <a:pt x="6789" y="58"/>
                    <a:pt x="6717" y="172"/>
                  </a:cubicBezTo>
                  <a:cubicBezTo>
                    <a:pt x="6644" y="286"/>
                    <a:pt x="6608" y="441"/>
                    <a:pt x="6608" y="636"/>
                  </a:cubicBezTo>
                  <a:cubicBezTo>
                    <a:pt x="6608" y="824"/>
                    <a:pt x="6646" y="974"/>
                    <a:pt x="6723" y="1085"/>
                  </a:cubicBezTo>
                  <a:cubicBezTo>
                    <a:pt x="6799" y="1195"/>
                    <a:pt x="6903" y="1250"/>
                    <a:pt x="7033" y="1250"/>
                  </a:cubicBezTo>
                  <a:cubicBezTo>
                    <a:pt x="7086" y="1250"/>
                    <a:pt x="7137" y="1243"/>
                    <a:pt x="7188" y="1227"/>
                  </a:cubicBezTo>
                  <a:cubicBezTo>
                    <a:pt x="7239" y="1211"/>
                    <a:pt x="7288" y="1189"/>
                    <a:pt x="7337" y="1159"/>
                  </a:cubicBezTo>
                  <a:lnTo>
                    <a:pt x="7337" y="974"/>
                  </a:lnTo>
                  <a:cubicBezTo>
                    <a:pt x="7289" y="1011"/>
                    <a:pt x="7241" y="1038"/>
                    <a:pt x="7192" y="1057"/>
                  </a:cubicBezTo>
                  <a:cubicBezTo>
                    <a:pt x="7143" y="1075"/>
                    <a:pt x="7093" y="1085"/>
                    <a:pt x="7042" y="1085"/>
                  </a:cubicBezTo>
                  <a:cubicBezTo>
                    <a:pt x="6952" y="1085"/>
                    <a:pt x="6883" y="1049"/>
                    <a:pt x="6833" y="979"/>
                  </a:cubicBezTo>
                  <a:cubicBezTo>
                    <a:pt x="6783" y="908"/>
                    <a:pt x="6755" y="806"/>
                    <a:pt x="6749" y="671"/>
                  </a:cubicBezTo>
                  <a:lnTo>
                    <a:pt x="7368" y="671"/>
                  </a:lnTo>
                  <a:lnTo>
                    <a:pt x="7368" y="575"/>
                  </a:lnTo>
                  <a:cubicBezTo>
                    <a:pt x="7368" y="398"/>
                    <a:pt x="7336" y="258"/>
                    <a:pt x="7272" y="155"/>
                  </a:cubicBezTo>
                  <a:cubicBezTo>
                    <a:pt x="7208" y="52"/>
                    <a:pt x="7120" y="0"/>
                    <a:pt x="7010" y="0"/>
                  </a:cubicBezTo>
                  <a:close/>
                  <a:moveTo>
                    <a:pt x="9887" y="0"/>
                  </a:moveTo>
                  <a:cubicBezTo>
                    <a:pt x="9764" y="0"/>
                    <a:pt x="9666" y="58"/>
                    <a:pt x="9594" y="172"/>
                  </a:cubicBezTo>
                  <a:cubicBezTo>
                    <a:pt x="9521" y="286"/>
                    <a:pt x="9485" y="441"/>
                    <a:pt x="9485" y="636"/>
                  </a:cubicBezTo>
                  <a:cubicBezTo>
                    <a:pt x="9485" y="824"/>
                    <a:pt x="9523" y="974"/>
                    <a:pt x="9600" y="1085"/>
                  </a:cubicBezTo>
                  <a:cubicBezTo>
                    <a:pt x="9676" y="1195"/>
                    <a:pt x="9780" y="1250"/>
                    <a:pt x="9910" y="1250"/>
                  </a:cubicBezTo>
                  <a:cubicBezTo>
                    <a:pt x="9963" y="1250"/>
                    <a:pt x="10014" y="1243"/>
                    <a:pt x="10065" y="1227"/>
                  </a:cubicBezTo>
                  <a:cubicBezTo>
                    <a:pt x="10116" y="1211"/>
                    <a:pt x="10165" y="1189"/>
                    <a:pt x="10214" y="1159"/>
                  </a:cubicBezTo>
                  <a:lnTo>
                    <a:pt x="10214" y="974"/>
                  </a:lnTo>
                  <a:cubicBezTo>
                    <a:pt x="10166" y="1011"/>
                    <a:pt x="10118" y="1038"/>
                    <a:pt x="10069" y="1057"/>
                  </a:cubicBezTo>
                  <a:cubicBezTo>
                    <a:pt x="10020" y="1075"/>
                    <a:pt x="9970" y="1085"/>
                    <a:pt x="9919" y="1085"/>
                  </a:cubicBezTo>
                  <a:cubicBezTo>
                    <a:pt x="9829" y="1085"/>
                    <a:pt x="9760" y="1049"/>
                    <a:pt x="9710" y="979"/>
                  </a:cubicBezTo>
                  <a:cubicBezTo>
                    <a:pt x="9660" y="908"/>
                    <a:pt x="9632" y="806"/>
                    <a:pt x="9626" y="671"/>
                  </a:cubicBezTo>
                  <a:lnTo>
                    <a:pt x="10245" y="671"/>
                  </a:lnTo>
                  <a:lnTo>
                    <a:pt x="10245" y="575"/>
                  </a:lnTo>
                  <a:cubicBezTo>
                    <a:pt x="10245" y="398"/>
                    <a:pt x="10213" y="258"/>
                    <a:pt x="10149" y="155"/>
                  </a:cubicBezTo>
                  <a:cubicBezTo>
                    <a:pt x="10085" y="52"/>
                    <a:pt x="9997" y="0"/>
                    <a:pt x="9887" y="0"/>
                  </a:cubicBezTo>
                  <a:close/>
                  <a:moveTo>
                    <a:pt x="11295" y="0"/>
                  </a:moveTo>
                  <a:cubicBezTo>
                    <a:pt x="11167" y="0"/>
                    <a:pt x="11067" y="56"/>
                    <a:pt x="10993" y="167"/>
                  </a:cubicBezTo>
                  <a:cubicBezTo>
                    <a:pt x="10920" y="278"/>
                    <a:pt x="10883" y="431"/>
                    <a:pt x="10883" y="625"/>
                  </a:cubicBezTo>
                  <a:cubicBezTo>
                    <a:pt x="10883" y="817"/>
                    <a:pt x="10920" y="969"/>
                    <a:pt x="10992" y="1081"/>
                  </a:cubicBezTo>
                  <a:cubicBezTo>
                    <a:pt x="11065" y="1194"/>
                    <a:pt x="11163" y="1250"/>
                    <a:pt x="11287" y="1250"/>
                  </a:cubicBezTo>
                  <a:cubicBezTo>
                    <a:pt x="11332" y="1250"/>
                    <a:pt x="11375" y="1244"/>
                    <a:pt x="11415" y="1231"/>
                  </a:cubicBezTo>
                  <a:cubicBezTo>
                    <a:pt x="11455" y="1218"/>
                    <a:pt x="11494" y="1199"/>
                    <a:pt x="11532" y="1174"/>
                  </a:cubicBezTo>
                  <a:lnTo>
                    <a:pt x="11532" y="993"/>
                  </a:lnTo>
                  <a:cubicBezTo>
                    <a:pt x="11494" y="1024"/>
                    <a:pt x="11455" y="1046"/>
                    <a:pt x="11417" y="1062"/>
                  </a:cubicBezTo>
                  <a:cubicBezTo>
                    <a:pt x="11379" y="1077"/>
                    <a:pt x="11340" y="1085"/>
                    <a:pt x="11301" y="1085"/>
                  </a:cubicBezTo>
                  <a:cubicBezTo>
                    <a:pt x="11214" y="1085"/>
                    <a:pt x="11146" y="1044"/>
                    <a:pt x="11098" y="964"/>
                  </a:cubicBezTo>
                  <a:cubicBezTo>
                    <a:pt x="11049" y="883"/>
                    <a:pt x="11025" y="771"/>
                    <a:pt x="11025" y="625"/>
                  </a:cubicBezTo>
                  <a:cubicBezTo>
                    <a:pt x="11025" y="480"/>
                    <a:pt x="11049" y="367"/>
                    <a:pt x="11098" y="287"/>
                  </a:cubicBezTo>
                  <a:cubicBezTo>
                    <a:pt x="11146" y="206"/>
                    <a:pt x="11214" y="166"/>
                    <a:pt x="11301" y="166"/>
                  </a:cubicBezTo>
                  <a:cubicBezTo>
                    <a:pt x="11340" y="166"/>
                    <a:pt x="11379" y="174"/>
                    <a:pt x="11417" y="189"/>
                  </a:cubicBezTo>
                  <a:cubicBezTo>
                    <a:pt x="11455" y="204"/>
                    <a:pt x="11494" y="227"/>
                    <a:pt x="11532" y="258"/>
                  </a:cubicBezTo>
                  <a:lnTo>
                    <a:pt x="11532" y="75"/>
                  </a:lnTo>
                  <a:cubicBezTo>
                    <a:pt x="11495" y="50"/>
                    <a:pt x="11456" y="31"/>
                    <a:pt x="11417" y="19"/>
                  </a:cubicBezTo>
                  <a:cubicBezTo>
                    <a:pt x="11377" y="7"/>
                    <a:pt x="11337" y="0"/>
                    <a:pt x="11295" y="0"/>
                  </a:cubicBezTo>
                  <a:close/>
                  <a:moveTo>
                    <a:pt x="13061" y="0"/>
                  </a:moveTo>
                  <a:cubicBezTo>
                    <a:pt x="12938" y="0"/>
                    <a:pt x="12840" y="58"/>
                    <a:pt x="12768" y="172"/>
                  </a:cubicBezTo>
                  <a:cubicBezTo>
                    <a:pt x="12695" y="286"/>
                    <a:pt x="12659" y="441"/>
                    <a:pt x="12659" y="636"/>
                  </a:cubicBezTo>
                  <a:cubicBezTo>
                    <a:pt x="12659" y="824"/>
                    <a:pt x="12697" y="974"/>
                    <a:pt x="12774" y="1085"/>
                  </a:cubicBezTo>
                  <a:cubicBezTo>
                    <a:pt x="12850" y="1195"/>
                    <a:pt x="12954" y="1250"/>
                    <a:pt x="13084" y="1250"/>
                  </a:cubicBezTo>
                  <a:cubicBezTo>
                    <a:pt x="13137" y="1250"/>
                    <a:pt x="13188" y="1243"/>
                    <a:pt x="13239" y="1227"/>
                  </a:cubicBezTo>
                  <a:cubicBezTo>
                    <a:pt x="13290" y="1211"/>
                    <a:pt x="13339" y="1189"/>
                    <a:pt x="13388" y="1159"/>
                  </a:cubicBezTo>
                  <a:lnTo>
                    <a:pt x="13388" y="974"/>
                  </a:lnTo>
                  <a:cubicBezTo>
                    <a:pt x="13340" y="1011"/>
                    <a:pt x="13292" y="1038"/>
                    <a:pt x="13243" y="1057"/>
                  </a:cubicBezTo>
                  <a:cubicBezTo>
                    <a:pt x="13194" y="1075"/>
                    <a:pt x="13144" y="1085"/>
                    <a:pt x="13093" y="1085"/>
                  </a:cubicBezTo>
                  <a:cubicBezTo>
                    <a:pt x="13003" y="1085"/>
                    <a:pt x="12934" y="1049"/>
                    <a:pt x="12884" y="979"/>
                  </a:cubicBezTo>
                  <a:cubicBezTo>
                    <a:pt x="12834" y="908"/>
                    <a:pt x="12806" y="806"/>
                    <a:pt x="12800" y="671"/>
                  </a:cubicBezTo>
                  <a:lnTo>
                    <a:pt x="13419" y="671"/>
                  </a:lnTo>
                  <a:lnTo>
                    <a:pt x="13419" y="575"/>
                  </a:lnTo>
                  <a:cubicBezTo>
                    <a:pt x="13419" y="398"/>
                    <a:pt x="13387" y="258"/>
                    <a:pt x="13323" y="155"/>
                  </a:cubicBezTo>
                  <a:cubicBezTo>
                    <a:pt x="13259" y="52"/>
                    <a:pt x="13171" y="0"/>
                    <a:pt x="13061" y="0"/>
                  </a:cubicBezTo>
                  <a:close/>
                  <a:moveTo>
                    <a:pt x="15030" y="0"/>
                  </a:moveTo>
                  <a:cubicBezTo>
                    <a:pt x="14902" y="0"/>
                    <a:pt x="14802" y="56"/>
                    <a:pt x="14728" y="167"/>
                  </a:cubicBezTo>
                  <a:cubicBezTo>
                    <a:pt x="14655" y="278"/>
                    <a:pt x="14618" y="431"/>
                    <a:pt x="14618" y="625"/>
                  </a:cubicBezTo>
                  <a:cubicBezTo>
                    <a:pt x="14618" y="817"/>
                    <a:pt x="14655" y="969"/>
                    <a:pt x="14727" y="1081"/>
                  </a:cubicBezTo>
                  <a:cubicBezTo>
                    <a:pt x="14800" y="1194"/>
                    <a:pt x="14898" y="1250"/>
                    <a:pt x="15022" y="1250"/>
                  </a:cubicBezTo>
                  <a:cubicBezTo>
                    <a:pt x="15067" y="1250"/>
                    <a:pt x="15110" y="1244"/>
                    <a:pt x="15150" y="1231"/>
                  </a:cubicBezTo>
                  <a:cubicBezTo>
                    <a:pt x="15190" y="1218"/>
                    <a:pt x="15229" y="1199"/>
                    <a:pt x="15267" y="1174"/>
                  </a:cubicBezTo>
                  <a:lnTo>
                    <a:pt x="15267" y="993"/>
                  </a:lnTo>
                  <a:cubicBezTo>
                    <a:pt x="15229" y="1024"/>
                    <a:pt x="15190" y="1046"/>
                    <a:pt x="15152" y="1062"/>
                  </a:cubicBezTo>
                  <a:cubicBezTo>
                    <a:pt x="15114" y="1077"/>
                    <a:pt x="15075" y="1085"/>
                    <a:pt x="15036" y="1085"/>
                  </a:cubicBezTo>
                  <a:cubicBezTo>
                    <a:pt x="14949" y="1085"/>
                    <a:pt x="14881" y="1044"/>
                    <a:pt x="14833" y="964"/>
                  </a:cubicBezTo>
                  <a:cubicBezTo>
                    <a:pt x="14784" y="883"/>
                    <a:pt x="14760" y="771"/>
                    <a:pt x="14760" y="625"/>
                  </a:cubicBezTo>
                  <a:cubicBezTo>
                    <a:pt x="14760" y="480"/>
                    <a:pt x="14784" y="367"/>
                    <a:pt x="14833" y="287"/>
                  </a:cubicBezTo>
                  <a:cubicBezTo>
                    <a:pt x="14881" y="206"/>
                    <a:pt x="14949" y="166"/>
                    <a:pt x="15036" y="166"/>
                  </a:cubicBezTo>
                  <a:cubicBezTo>
                    <a:pt x="15075" y="166"/>
                    <a:pt x="15114" y="174"/>
                    <a:pt x="15152" y="189"/>
                  </a:cubicBezTo>
                  <a:cubicBezTo>
                    <a:pt x="15190" y="204"/>
                    <a:pt x="15229" y="227"/>
                    <a:pt x="15267" y="258"/>
                  </a:cubicBezTo>
                  <a:lnTo>
                    <a:pt x="15267" y="75"/>
                  </a:lnTo>
                  <a:cubicBezTo>
                    <a:pt x="15230" y="50"/>
                    <a:pt x="15191" y="31"/>
                    <a:pt x="15152" y="19"/>
                  </a:cubicBezTo>
                  <a:cubicBezTo>
                    <a:pt x="15112" y="7"/>
                    <a:pt x="15072" y="0"/>
                    <a:pt x="15030" y="0"/>
                  </a:cubicBezTo>
                  <a:close/>
                  <a:moveTo>
                    <a:pt x="17545" y="0"/>
                  </a:moveTo>
                  <a:cubicBezTo>
                    <a:pt x="17502" y="0"/>
                    <a:pt x="17456" y="7"/>
                    <a:pt x="17410" y="21"/>
                  </a:cubicBezTo>
                  <a:cubicBezTo>
                    <a:pt x="17364" y="35"/>
                    <a:pt x="17316" y="56"/>
                    <a:pt x="17267" y="83"/>
                  </a:cubicBezTo>
                  <a:lnTo>
                    <a:pt x="17267" y="264"/>
                  </a:lnTo>
                  <a:cubicBezTo>
                    <a:pt x="17308" y="231"/>
                    <a:pt x="17350" y="207"/>
                    <a:pt x="17395" y="191"/>
                  </a:cubicBezTo>
                  <a:cubicBezTo>
                    <a:pt x="17439" y="174"/>
                    <a:pt x="17485" y="166"/>
                    <a:pt x="17532" y="166"/>
                  </a:cubicBezTo>
                  <a:cubicBezTo>
                    <a:pt x="17605" y="166"/>
                    <a:pt x="17662" y="191"/>
                    <a:pt x="17703" y="240"/>
                  </a:cubicBezTo>
                  <a:cubicBezTo>
                    <a:pt x="17744" y="289"/>
                    <a:pt x="17764" y="359"/>
                    <a:pt x="17764" y="449"/>
                  </a:cubicBezTo>
                  <a:lnTo>
                    <a:pt x="17764" y="468"/>
                  </a:lnTo>
                  <a:lnTo>
                    <a:pt x="17575" y="468"/>
                  </a:lnTo>
                  <a:cubicBezTo>
                    <a:pt x="17453" y="468"/>
                    <a:pt x="17361" y="502"/>
                    <a:pt x="17299" y="570"/>
                  </a:cubicBezTo>
                  <a:cubicBezTo>
                    <a:pt x="17237" y="638"/>
                    <a:pt x="17207" y="739"/>
                    <a:pt x="17207" y="873"/>
                  </a:cubicBezTo>
                  <a:cubicBezTo>
                    <a:pt x="17207" y="988"/>
                    <a:pt x="17231" y="1079"/>
                    <a:pt x="17281" y="1148"/>
                  </a:cubicBezTo>
                  <a:cubicBezTo>
                    <a:pt x="17330" y="1216"/>
                    <a:pt x="17397" y="1250"/>
                    <a:pt x="17481" y="1250"/>
                  </a:cubicBezTo>
                  <a:cubicBezTo>
                    <a:pt x="17547" y="1250"/>
                    <a:pt x="17603" y="1233"/>
                    <a:pt x="17649" y="1199"/>
                  </a:cubicBezTo>
                  <a:cubicBezTo>
                    <a:pt x="17695" y="1164"/>
                    <a:pt x="17734" y="1111"/>
                    <a:pt x="17764" y="1039"/>
                  </a:cubicBezTo>
                  <a:lnTo>
                    <a:pt x="17764" y="1220"/>
                  </a:lnTo>
                  <a:lnTo>
                    <a:pt x="17899" y="1220"/>
                  </a:lnTo>
                  <a:lnTo>
                    <a:pt x="17899" y="540"/>
                  </a:lnTo>
                  <a:cubicBezTo>
                    <a:pt x="17899" y="359"/>
                    <a:pt x="17870" y="224"/>
                    <a:pt x="17811" y="134"/>
                  </a:cubicBezTo>
                  <a:cubicBezTo>
                    <a:pt x="17753" y="45"/>
                    <a:pt x="17664" y="0"/>
                    <a:pt x="17545" y="0"/>
                  </a:cubicBezTo>
                  <a:close/>
                  <a:moveTo>
                    <a:pt x="22056" y="0"/>
                  </a:moveTo>
                  <a:cubicBezTo>
                    <a:pt x="21939" y="0"/>
                    <a:pt x="21847" y="56"/>
                    <a:pt x="21780" y="166"/>
                  </a:cubicBezTo>
                  <a:cubicBezTo>
                    <a:pt x="21714" y="277"/>
                    <a:pt x="21680" y="430"/>
                    <a:pt x="21680" y="625"/>
                  </a:cubicBezTo>
                  <a:cubicBezTo>
                    <a:pt x="21680" y="820"/>
                    <a:pt x="21714" y="973"/>
                    <a:pt x="21780" y="1084"/>
                  </a:cubicBezTo>
                  <a:cubicBezTo>
                    <a:pt x="21847" y="1195"/>
                    <a:pt x="21939" y="1250"/>
                    <a:pt x="22056" y="1250"/>
                  </a:cubicBezTo>
                  <a:cubicBezTo>
                    <a:pt x="22174" y="1250"/>
                    <a:pt x="22266" y="1195"/>
                    <a:pt x="22332" y="1084"/>
                  </a:cubicBezTo>
                  <a:cubicBezTo>
                    <a:pt x="22399" y="973"/>
                    <a:pt x="22433" y="820"/>
                    <a:pt x="22433" y="625"/>
                  </a:cubicBezTo>
                  <a:cubicBezTo>
                    <a:pt x="22433" y="430"/>
                    <a:pt x="22399" y="277"/>
                    <a:pt x="22332" y="166"/>
                  </a:cubicBezTo>
                  <a:cubicBezTo>
                    <a:pt x="22266" y="56"/>
                    <a:pt x="22174" y="0"/>
                    <a:pt x="22056" y="0"/>
                  </a:cubicBezTo>
                  <a:close/>
                  <a:moveTo>
                    <a:pt x="23895" y="0"/>
                  </a:moveTo>
                  <a:cubicBezTo>
                    <a:pt x="23852" y="0"/>
                    <a:pt x="23806" y="7"/>
                    <a:pt x="23760" y="21"/>
                  </a:cubicBezTo>
                  <a:cubicBezTo>
                    <a:pt x="23714" y="35"/>
                    <a:pt x="23666" y="56"/>
                    <a:pt x="23617" y="83"/>
                  </a:cubicBezTo>
                  <a:lnTo>
                    <a:pt x="23617" y="264"/>
                  </a:lnTo>
                  <a:cubicBezTo>
                    <a:pt x="23658" y="231"/>
                    <a:pt x="23700" y="207"/>
                    <a:pt x="23745" y="191"/>
                  </a:cubicBezTo>
                  <a:cubicBezTo>
                    <a:pt x="23789" y="174"/>
                    <a:pt x="23835" y="166"/>
                    <a:pt x="23882" y="166"/>
                  </a:cubicBezTo>
                  <a:cubicBezTo>
                    <a:pt x="23955" y="166"/>
                    <a:pt x="24012" y="191"/>
                    <a:pt x="24053" y="240"/>
                  </a:cubicBezTo>
                  <a:cubicBezTo>
                    <a:pt x="24094" y="289"/>
                    <a:pt x="24114" y="359"/>
                    <a:pt x="24114" y="449"/>
                  </a:cubicBezTo>
                  <a:lnTo>
                    <a:pt x="24114" y="468"/>
                  </a:lnTo>
                  <a:lnTo>
                    <a:pt x="23925" y="468"/>
                  </a:lnTo>
                  <a:cubicBezTo>
                    <a:pt x="23803" y="468"/>
                    <a:pt x="23711" y="502"/>
                    <a:pt x="23649" y="570"/>
                  </a:cubicBezTo>
                  <a:cubicBezTo>
                    <a:pt x="23587" y="638"/>
                    <a:pt x="23557" y="739"/>
                    <a:pt x="23557" y="873"/>
                  </a:cubicBezTo>
                  <a:cubicBezTo>
                    <a:pt x="23557" y="988"/>
                    <a:pt x="23581" y="1079"/>
                    <a:pt x="23631" y="1148"/>
                  </a:cubicBezTo>
                  <a:cubicBezTo>
                    <a:pt x="23680" y="1216"/>
                    <a:pt x="23747" y="1250"/>
                    <a:pt x="23831" y="1250"/>
                  </a:cubicBezTo>
                  <a:cubicBezTo>
                    <a:pt x="23897" y="1250"/>
                    <a:pt x="23953" y="1233"/>
                    <a:pt x="23999" y="1199"/>
                  </a:cubicBezTo>
                  <a:cubicBezTo>
                    <a:pt x="24045" y="1164"/>
                    <a:pt x="24084" y="1111"/>
                    <a:pt x="24114" y="1039"/>
                  </a:cubicBezTo>
                  <a:lnTo>
                    <a:pt x="24114" y="1220"/>
                  </a:lnTo>
                  <a:lnTo>
                    <a:pt x="24249" y="1220"/>
                  </a:lnTo>
                  <a:lnTo>
                    <a:pt x="24249" y="540"/>
                  </a:lnTo>
                  <a:cubicBezTo>
                    <a:pt x="24249" y="359"/>
                    <a:pt x="24220" y="224"/>
                    <a:pt x="24161" y="134"/>
                  </a:cubicBezTo>
                  <a:cubicBezTo>
                    <a:pt x="24103" y="45"/>
                    <a:pt x="24014" y="0"/>
                    <a:pt x="23895" y="0"/>
                  </a:cubicBezTo>
                  <a:close/>
                  <a:moveTo>
                    <a:pt x="26220" y="0"/>
                  </a:moveTo>
                  <a:cubicBezTo>
                    <a:pt x="26097" y="0"/>
                    <a:pt x="25999" y="58"/>
                    <a:pt x="25927" y="172"/>
                  </a:cubicBezTo>
                  <a:cubicBezTo>
                    <a:pt x="25854" y="286"/>
                    <a:pt x="25818" y="441"/>
                    <a:pt x="25818" y="636"/>
                  </a:cubicBezTo>
                  <a:cubicBezTo>
                    <a:pt x="25818" y="824"/>
                    <a:pt x="25856" y="974"/>
                    <a:pt x="25933" y="1085"/>
                  </a:cubicBezTo>
                  <a:cubicBezTo>
                    <a:pt x="26009" y="1195"/>
                    <a:pt x="26113" y="1250"/>
                    <a:pt x="26243" y="1250"/>
                  </a:cubicBezTo>
                  <a:cubicBezTo>
                    <a:pt x="26296" y="1250"/>
                    <a:pt x="26347" y="1243"/>
                    <a:pt x="26398" y="1227"/>
                  </a:cubicBezTo>
                  <a:cubicBezTo>
                    <a:pt x="26449" y="1211"/>
                    <a:pt x="26498" y="1189"/>
                    <a:pt x="26547" y="1159"/>
                  </a:cubicBezTo>
                  <a:lnTo>
                    <a:pt x="26547" y="974"/>
                  </a:lnTo>
                  <a:cubicBezTo>
                    <a:pt x="26499" y="1011"/>
                    <a:pt x="26451" y="1038"/>
                    <a:pt x="26402" y="1057"/>
                  </a:cubicBezTo>
                  <a:cubicBezTo>
                    <a:pt x="26353" y="1075"/>
                    <a:pt x="26303" y="1085"/>
                    <a:pt x="26252" y="1085"/>
                  </a:cubicBezTo>
                  <a:cubicBezTo>
                    <a:pt x="26162" y="1085"/>
                    <a:pt x="26093" y="1049"/>
                    <a:pt x="26043" y="979"/>
                  </a:cubicBezTo>
                  <a:cubicBezTo>
                    <a:pt x="25993" y="908"/>
                    <a:pt x="25965" y="806"/>
                    <a:pt x="25959" y="671"/>
                  </a:cubicBezTo>
                  <a:lnTo>
                    <a:pt x="26578" y="671"/>
                  </a:lnTo>
                  <a:lnTo>
                    <a:pt x="26578" y="575"/>
                  </a:lnTo>
                  <a:cubicBezTo>
                    <a:pt x="26578" y="398"/>
                    <a:pt x="26546" y="258"/>
                    <a:pt x="26482" y="155"/>
                  </a:cubicBezTo>
                  <a:cubicBezTo>
                    <a:pt x="26418" y="52"/>
                    <a:pt x="26330" y="0"/>
                    <a:pt x="26220" y="0"/>
                  </a:cubicBezTo>
                  <a:close/>
                  <a:moveTo>
                    <a:pt x="13795" y="29"/>
                  </a:moveTo>
                  <a:lnTo>
                    <a:pt x="13795" y="254"/>
                  </a:lnTo>
                  <a:cubicBezTo>
                    <a:pt x="13795" y="556"/>
                    <a:pt x="13771" y="781"/>
                    <a:pt x="13723" y="930"/>
                  </a:cubicBezTo>
                  <a:cubicBezTo>
                    <a:pt x="13704" y="991"/>
                    <a:pt x="13672" y="1035"/>
                    <a:pt x="13627" y="1063"/>
                  </a:cubicBezTo>
                  <a:lnTo>
                    <a:pt x="13577" y="1063"/>
                  </a:lnTo>
                  <a:lnTo>
                    <a:pt x="13577" y="1520"/>
                  </a:lnTo>
                  <a:lnTo>
                    <a:pt x="13684" y="1520"/>
                  </a:lnTo>
                  <a:lnTo>
                    <a:pt x="13684" y="1220"/>
                  </a:lnTo>
                  <a:lnTo>
                    <a:pt x="14349" y="1220"/>
                  </a:lnTo>
                  <a:lnTo>
                    <a:pt x="14349" y="1520"/>
                  </a:lnTo>
                  <a:lnTo>
                    <a:pt x="14457" y="1520"/>
                  </a:lnTo>
                  <a:lnTo>
                    <a:pt x="14457" y="1063"/>
                  </a:lnTo>
                  <a:lnTo>
                    <a:pt x="14349" y="1063"/>
                  </a:lnTo>
                  <a:lnTo>
                    <a:pt x="14349" y="29"/>
                  </a:lnTo>
                  <a:close/>
                  <a:moveTo>
                    <a:pt x="989" y="29"/>
                  </a:moveTo>
                  <a:lnTo>
                    <a:pt x="1321" y="1200"/>
                  </a:lnTo>
                  <a:lnTo>
                    <a:pt x="1297" y="1290"/>
                  </a:lnTo>
                  <a:cubicBezTo>
                    <a:pt x="1272" y="1385"/>
                    <a:pt x="1249" y="1445"/>
                    <a:pt x="1229" y="1470"/>
                  </a:cubicBezTo>
                  <a:cubicBezTo>
                    <a:pt x="1208" y="1496"/>
                    <a:pt x="1179" y="1509"/>
                    <a:pt x="1142" y="1509"/>
                  </a:cubicBezTo>
                  <a:lnTo>
                    <a:pt x="1063" y="1509"/>
                  </a:lnTo>
                  <a:lnTo>
                    <a:pt x="1063" y="1672"/>
                  </a:lnTo>
                  <a:lnTo>
                    <a:pt x="1171" y="1672"/>
                  </a:lnTo>
                  <a:cubicBezTo>
                    <a:pt x="1231" y="1672"/>
                    <a:pt x="1280" y="1651"/>
                    <a:pt x="1316" y="1608"/>
                  </a:cubicBezTo>
                  <a:cubicBezTo>
                    <a:pt x="1352" y="1564"/>
                    <a:pt x="1389" y="1472"/>
                    <a:pt x="1427" y="1330"/>
                  </a:cubicBezTo>
                  <a:lnTo>
                    <a:pt x="1787" y="29"/>
                  </a:lnTo>
                  <a:lnTo>
                    <a:pt x="1644" y="29"/>
                  </a:lnTo>
                  <a:lnTo>
                    <a:pt x="1388" y="960"/>
                  </a:lnTo>
                  <a:lnTo>
                    <a:pt x="1132" y="29"/>
                  </a:lnTo>
                  <a:close/>
                  <a:moveTo>
                    <a:pt x="3346" y="0"/>
                  </a:moveTo>
                  <a:cubicBezTo>
                    <a:pt x="3286" y="0"/>
                    <a:pt x="3234" y="18"/>
                    <a:pt x="3191" y="52"/>
                  </a:cubicBezTo>
                  <a:cubicBezTo>
                    <a:pt x="3148" y="86"/>
                    <a:pt x="3112" y="139"/>
                    <a:pt x="3084" y="210"/>
                  </a:cubicBezTo>
                  <a:lnTo>
                    <a:pt x="3084" y="29"/>
                  </a:lnTo>
                  <a:lnTo>
                    <a:pt x="2949" y="29"/>
                  </a:lnTo>
                  <a:lnTo>
                    <a:pt x="2949" y="1672"/>
                  </a:lnTo>
                  <a:lnTo>
                    <a:pt x="3084" y="1672"/>
                  </a:lnTo>
                  <a:lnTo>
                    <a:pt x="3084" y="1041"/>
                  </a:lnTo>
                  <a:cubicBezTo>
                    <a:pt x="3112" y="1112"/>
                    <a:pt x="3148" y="1164"/>
                    <a:pt x="3191" y="1199"/>
                  </a:cubicBezTo>
                  <a:cubicBezTo>
                    <a:pt x="3234" y="1233"/>
                    <a:pt x="3286" y="1250"/>
                    <a:pt x="3346" y="1250"/>
                  </a:cubicBezTo>
                  <a:cubicBezTo>
                    <a:pt x="3446" y="1250"/>
                    <a:pt x="3527" y="1193"/>
                    <a:pt x="3589" y="1078"/>
                  </a:cubicBezTo>
                  <a:cubicBezTo>
                    <a:pt x="3651" y="963"/>
                    <a:pt x="3682" y="812"/>
                    <a:pt x="3682" y="625"/>
                  </a:cubicBezTo>
                  <a:cubicBezTo>
                    <a:pt x="3682" y="438"/>
                    <a:pt x="3651" y="287"/>
                    <a:pt x="3589" y="173"/>
                  </a:cubicBezTo>
                  <a:cubicBezTo>
                    <a:pt x="3527" y="58"/>
                    <a:pt x="3446" y="0"/>
                    <a:pt x="3346" y="0"/>
                  </a:cubicBezTo>
                  <a:close/>
                  <a:moveTo>
                    <a:pt x="12158" y="0"/>
                  </a:moveTo>
                  <a:cubicBezTo>
                    <a:pt x="12098" y="0"/>
                    <a:pt x="12046" y="18"/>
                    <a:pt x="12003" y="52"/>
                  </a:cubicBezTo>
                  <a:cubicBezTo>
                    <a:pt x="11960" y="86"/>
                    <a:pt x="11924" y="139"/>
                    <a:pt x="11896" y="210"/>
                  </a:cubicBezTo>
                  <a:lnTo>
                    <a:pt x="11896" y="29"/>
                  </a:lnTo>
                  <a:lnTo>
                    <a:pt x="11761" y="29"/>
                  </a:lnTo>
                  <a:lnTo>
                    <a:pt x="11761" y="1672"/>
                  </a:lnTo>
                  <a:lnTo>
                    <a:pt x="11896" y="1672"/>
                  </a:lnTo>
                  <a:lnTo>
                    <a:pt x="11896" y="1041"/>
                  </a:lnTo>
                  <a:cubicBezTo>
                    <a:pt x="11924" y="1112"/>
                    <a:pt x="11960" y="1164"/>
                    <a:pt x="12003" y="1199"/>
                  </a:cubicBezTo>
                  <a:cubicBezTo>
                    <a:pt x="12046" y="1233"/>
                    <a:pt x="12098" y="1250"/>
                    <a:pt x="12158" y="1250"/>
                  </a:cubicBezTo>
                  <a:cubicBezTo>
                    <a:pt x="12258" y="1250"/>
                    <a:pt x="12339" y="1193"/>
                    <a:pt x="12401" y="1078"/>
                  </a:cubicBezTo>
                  <a:cubicBezTo>
                    <a:pt x="12463" y="963"/>
                    <a:pt x="12494" y="812"/>
                    <a:pt x="12494" y="625"/>
                  </a:cubicBezTo>
                  <a:cubicBezTo>
                    <a:pt x="12494" y="438"/>
                    <a:pt x="12463" y="287"/>
                    <a:pt x="12401" y="173"/>
                  </a:cubicBezTo>
                  <a:cubicBezTo>
                    <a:pt x="12339" y="58"/>
                    <a:pt x="12258" y="0"/>
                    <a:pt x="12158" y="0"/>
                  </a:cubicBezTo>
                  <a:close/>
                  <a:moveTo>
                    <a:pt x="23048" y="0"/>
                  </a:moveTo>
                  <a:cubicBezTo>
                    <a:pt x="22988" y="0"/>
                    <a:pt x="22936" y="18"/>
                    <a:pt x="22893" y="52"/>
                  </a:cubicBezTo>
                  <a:cubicBezTo>
                    <a:pt x="22850" y="86"/>
                    <a:pt x="22814" y="139"/>
                    <a:pt x="22786" y="210"/>
                  </a:cubicBezTo>
                  <a:lnTo>
                    <a:pt x="22786" y="29"/>
                  </a:lnTo>
                  <a:lnTo>
                    <a:pt x="22651" y="29"/>
                  </a:lnTo>
                  <a:lnTo>
                    <a:pt x="22651" y="1672"/>
                  </a:lnTo>
                  <a:lnTo>
                    <a:pt x="22786" y="1672"/>
                  </a:lnTo>
                  <a:lnTo>
                    <a:pt x="22786" y="1041"/>
                  </a:lnTo>
                  <a:cubicBezTo>
                    <a:pt x="22814" y="1112"/>
                    <a:pt x="22850" y="1164"/>
                    <a:pt x="22893" y="1199"/>
                  </a:cubicBezTo>
                  <a:cubicBezTo>
                    <a:pt x="22936" y="1233"/>
                    <a:pt x="22988" y="1250"/>
                    <a:pt x="23048" y="1250"/>
                  </a:cubicBezTo>
                  <a:cubicBezTo>
                    <a:pt x="23148" y="1250"/>
                    <a:pt x="23229" y="1193"/>
                    <a:pt x="23291" y="1078"/>
                  </a:cubicBezTo>
                  <a:cubicBezTo>
                    <a:pt x="23353" y="963"/>
                    <a:pt x="23384" y="812"/>
                    <a:pt x="23384" y="625"/>
                  </a:cubicBezTo>
                  <a:cubicBezTo>
                    <a:pt x="23384" y="438"/>
                    <a:pt x="23353" y="287"/>
                    <a:pt x="23291" y="173"/>
                  </a:cubicBezTo>
                  <a:cubicBezTo>
                    <a:pt x="23229" y="58"/>
                    <a:pt x="23148" y="0"/>
                    <a:pt x="23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102950" y="1774675"/>
              <a:ext cx="345575" cy="41850"/>
            </a:xfrm>
            <a:custGeom>
              <a:rect b="b" l="l" r="r" t="t"/>
              <a:pathLst>
                <a:path extrusionOk="0" h="1674" w="13823">
                  <a:moveTo>
                    <a:pt x="10892" y="186"/>
                  </a:moveTo>
                  <a:cubicBezTo>
                    <a:pt x="10943" y="186"/>
                    <a:pt x="10985" y="200"/>
                    <a:pt x="11017" y="228"/>
                  </a:cubicBezTo>
                  <a:cubicBezTo>
                    <a:pt x="11049" y="256"/>
                    <a:pt x="11065" y="296"/>
                    <a:pt x="11065" y="349"/>
                  </a:cubicBezTo>
                  <a:cubicBezTo>
                    <a:pt x="11065" y="401"/>
                    <a:pt x="11049" y="442"/>
                    <a:pt x="11017" y="471"/>
                  </a:cubicBezTo>
                  <a:cubicBezTo>
                    <a:pt x="10985" y="501"/>
                    <a:pt x="10943" y="516"/>
                    <a:pt x="10892" y="516"/>
                  </a:cubicBezTo>
                  <a:lnTo>
                    <a:pt x="10715" y="516"/>
                  </a:lnTo>
                  <a:lnTo>
                    <a:pt x="10715" y="186"/>
                  </a:lnTo>
                  <a:close/>
                  <a:moveTo>
                    <a:pt x="2255" y="167"/>
                  </a:moveTo>
                  <a:cubicBezTo>
                    <a:pt x="2321" y="167"/>
                    <a:pt x="2374" y="199"/>
                    <a:pt x="2414" y="263"/>
                  </a:cubicBezTo>
                  <a:cubicBezTo>
                    <a:pt x="2455" y="326"/>
                    <a:pt x="2475" y="412"/>
                    <a:pt x="2476" y="519"/>
                  </a:cubicBezTo>
                  <a:lnTo>
                    <a:pt x="1996" y="520"/>
                  </a:lnTo>
                  <a:cubicBezTo>
                    <a:pt x="2003" y="408"/>
                    <a:pt x="2029" y="321"/>
                    <a:pt x="2074" y="259"/>
                  </a:cubicBezTo>
                  <a:cubicBezTo>
                    <a:pt x="2119" y="198"/>
                    <a:pt x="2179" y="167"/>
                    <a:pt x="2255" y="167"/>
                  </a:cubicBezTo>
                  <a:close/>
                  <a:moveTo>
                    <a:pt x="5034" y="167"/>
                  </a:moveTo>
                  <a:cubicBezTo>
                    <a:pt x="5100" y="167"/>
                    <a:pt x="5153" y="199"/>
                    <a:pt x="5193" y="263"/>
                  </a:cubicBezTo>
                  <a:cubicBezTo>
                    <a:pt x="5234" y="326"/>
                    <a:pt x="5254" y="412"/>
                    <a:pt x="5255" y="519"/>
                  </a:cubicBezTo>
                  <a:lnTo>
                    <a:pt x="4775" y="520"/>
                  </a:lnTo>
                  <a:cubicBezTo>
                    <a:pt x="4782" y="408"/>
                    <a:pt x="4808" y="321"/>
                    <a:pt x="4853" y="259"/>
                  </a:cubicBezTo>
                  <a:cubicBezTo>
                    <a:pt x="4898" y="198"/>
                    <a:pt x="4958" y="167"/>
                    <a:pt x="5034" y="167"/>
                  </a:cubicBezTo>
                  <a:close/>
                  <a:moveTo>
                    <a:pt x="8882" y="186"/>
                  </a:moveTo>
                  <a:lnTo>
                    <a:pt x="8882" y="561"/>
                  </a:lnTo>
                  <a:lnTo>
                    <a:pt x="8700" y="561"/>
                  </a:lnTo>
                  <a:cubicBezTo>
                    <a:pt x="8642" y="561"/>
                    <a:pt x="8597" y="545"/>
                    <a:pt x="8566" y="511"/>
                  </a:cubicBezTo>
                  <a:cubicBezTo>
                    <a:pt x="8535" y="478"/>
                    <a:pt x="8519" y="432"/>
                    <a:pt x="8519" y="373"/>
                  </a:cubicBezTo>
                  <a:cubicBezTo>
                    <a:pt x="8519" y="314"/>
                    <a:pt x="8535" y="268"/>
                    <a:pt x="8566" y="235"/>
                  </a:cubicBezTo>
                  <a:cubicBezTo>
                    <a:pt x="8597" y="202"/>
                    <a:pt x="8642" y="186"/>
                    <a:pt x="8700" y="186"/>
                  </a:cubicBezTo>
                  <a:close/>
                  <a:moveTo>
                    <a:pt x="11968" y="186"/>
                  </a:moveTo>
                  <a:lnTo>
                    <a:pt x="11968" y="561"/>
                  </a:lnTo>
                  <a:lnTo>
                    <a:pt x="11786" y="561"/>
                  </a:lnTo>
                  <a:cubicBezTo>
                    <a:pt x="11728" y="561"/>
                    <a:pt x="11683" y="545"/>
                    <a:pt x="11652" y="511"/>
                  </a:cubicBezTo>
                  <a:cubicBezTo>
                    <a:pt x="11621" y="478"/>
                    <a:pt x="11605" y="432"/>
                    <a:pt x="11605" y="373"/>
                  </a:cubicBezTo>
                  <a:cubicBezTo>
                    <a:pt x="11605" y="314"/>
                    <a:pt x="11621" y="268"/>
                    <a:pt x="11652" y="235"/>
                  </a:cubicBezTo>
                  <a:cubicBezTo>
                    <a:pt x="11683" y="202"/>
                    <a:pt x="11728" y="186"/>
                    <a:pt x="11786" y="186"/>
                  </a:cubicBezTo>
                  <a:close/>
                  <a:moveTo>
                    <a:pt x="1" y="537"/>
                  </a:moveTo>
                  <a:lnTo>
                    <a:pt x="1" y="711"/>
                  </a:lnTo>
                  <a:lnTo>
                    <a:pt x="395" y="711"/>
                  </a:lnTo>
                  <a:lnTo>
                    <a:pt x="395" y="537"/>
                  </a:lnTo>
                  <a:close/>
                  <a:moveTo>
                    <a:pt x="10907" y="672"/>
                  </a:moveTo>
                  <a:cubicBezTo>
                    <a:pt x="10969" y="672"/>
                    <a:pt x="11015" y="689"/>
                    <a:pt x="11048" y="722"/>
                  </a:cubicBezTo>
                  <a:cubicBezTo>
                    <a:pt x="11080" y="755"/>
                    <a:pt x="11096" y="804"/>
                    <a:pt x="11096" y="867"/>
                  </a:cubicBezTo>
                  <a:cubicBezTo>
                    <a:pt x="11096" y="931"/>
                    <a:pt x="11080" y="980"/>
                    <a:pt x="11048" y="1014"/>
                  </a:cubicBezTo>
                  <a:cubicBezTo>
                    <a:pt x="11015" y="1047"/>
                    <a:pt x="10969" y="1064"/>
                    <a:pt x="10907" y="1064"/>
                  </a:cubicBezTo>
                  <a:lnTo>
                    <a:pt x="10715" y="1064"/>
                  </a:lnTo>
                  <a:lnTo>
                    <a:pt x="10715" y="672"/>
                  </a:lnTo>
                  <a:close/>
                  <a:moveTo>
                    <a:pt x="13491" y="672"/>
                  </a:moveTo>
                  <a:cubicBezTo>
                    <a:pt x="13552" y="672"/>
                    <a:pt x="13599" y="689"/>
                    <a:pt x="13631" y="722"/>
                  </a:cubicBezTo>
                  <a:cubicBezTo>
                    <a:pt x="13663" y="755"/>
                    <a:pt x="13679" y="804"/>
                    <a:pt x="13679" y="867"/>
                  </a:cubicBezTo>
                  <a:cubicBezTo>
                    <a:pt x="13679" y="931"/>
                    <a:pt x="13663" y="980"/>
                    <a:pt x="13631" y="1014"/>
                  </a:cubicBezTo>
                  <a:cubicBezTo>
                    <a:pt x="13599" y="1047"/>
                    <a:pt x="13552" y="1064"/>
                    <a:pt x="13491" y="1064"/>
                  </a:cubicBezTo>
                  <a:lnTo>
                    <a:pt x="13299" y="1064"/>
                  </a:lnTo>
                  <a:lnTo>
                    <a:pt x="13299" y="672"/>
                  </a:lnTo>
                  <a:close/>
                  <a:moveTo>
                    <a:pt x="4096" y="165"/>
                  </a:moveTo>
                  <a:cubicBezTo>
                    <a:pt x="4167" y="165"/>
                    <a:pt x="4223" y="206"/>
                    <a:pt x="4264" y="288"/>
                  </a:cubicBezTo>
                  <a:cubicBezTo>
                    <a:pt x="4305" y="369"/>
                    <a:pt x="4325" y="482"/>
                    <a:pt x="4325" y="626"/>
                  </a:cubicBezTo>
                  <a:cubicBezTo>
                    <a:pt x="4325" y="770"/>
                    <a:pt x="4305" y="883"/>
                    <a:pt x="4264" y="965"/>
                  </a:cubicBezTo>
                  <a:cubicBezTo>
                    <a:pt x="4223" y="1047"/>
                    <a:pt x="4167" y="1087"/>
                    <a:pt x="4096" y="1087"/>
                  </a:cubicBezTo>
                  <a:cubicBezTo>
                    <a:pt x="4025" y="1087"/>
                    <a:pt x="3969" y="1047"/>
                    <a:pt x="3928" y="965"/>
                  </a:cubicBezTo>
                  <a:cubicBezTo>
                    <a:pt x="3887" y="883"/>
                    <a:pt x="3867" y="770"/>
                    <a:pt x="3867" y="626"/>
                  </a:cubicBezTo>
                  <a:cubicBezTo>
                    <a:pt x="3867" y="482"/>
                    <a:pt x="3887" y="369"/>
                    <a:pt x="3928" y="288"/>
                  </a:cubicBezTo>
                  <a:cubicBezTo>
                    <a:pt x="3969" y="206"/>
                    <a:pt x="4025" y="165"/>
                    <a:pt x="4096" y="165"/>
                  </a:cubicBezTo>
                  <a:close/>
                  <a:moveTo>
                    <a:pt x="7971" y="622"/>
                  </a:moveTo>
                  <a:lnTo>
                    <a:pt x="7971" y="665"/>
                  </a:lnTo>
                  <a:cubicBezTo>
                    <a:pt x="7971" y="793"/>
                    <a:pt x="7949" y="895"/>
                    <a:pt x="7904" y="972"/>
                  </a:cubicBezTo>
                  <a:cubicBezTo>
                    <a:pt x="7858" y="1049"/>
                    <a:pt x="7799" y="1087"/>
                    <a:pt x="7724" y="1087"/>
                  </a:cubicBezTo>
                  <a:cubicBezTo>
                    <a:pt x="7670" y="1087"/>
                    <a:pt x="7627" y="1067"/>
                    <a:pt x="7595" y="1026"/>
                  </a:cubicBezTo>
                  <a:cubicBezTo>
                    <a:pt x="7564" y="986"/>
                    <a:pt x="7548" y="930"/>
                    <a:pt x="7548" y="861"/>
                  </a:cubicBezTo>
                  <a:cubicBezTo>
                    <a:pt x="7548" y="774"/>
                    <a:pt x="7569" y="712"/>
                    <a:pt x="7611" y="676"/>
                  </a:cubicBezTo>
                  <a:cubicBezTo>
                    <a:pt x="7653" y="640"/>
                    <a:pt x="7729" y="622"/>
                    <a:pt x="7837" y="622"/>
                  </a:cubicBezTo>
                  <a:close/>
                  <a:moveTo>
                    <a:pt x="2827" y="30"/>
                  </a:moveTo>
                  <a:lnTo>
                    <a:pt x="2827" y="1220"/>
                  </a:lnTo>
                  <a:lnTo>
                    <a:pt x="2961" y="1220"/>
                  </a:lnTo>
                  <a:lnTo>
                    <a:pt x="2961" y="832"/>
                  </a:lnTo>
                  <a:lnTo>
                    <a:pt x="3105" y="620"/>
                  </a:lnTo>
                  <a:lnTo>
                    <a:pt x="3395" y="1220"/>
                  </a:lnTo>
                  <a:lnTo>
                    <a:pt x="3546" y="1220"/>
                  </a:lnTo>
                  <a:lnTo>
                    <a:pt x="3193" y="490"/>
                  </a:lnTo>
                  <a:lnTo>
                    <a:pt x="3506" y="30"/>
                  </a:lnTo>
                  <a:lnTo>
                    <a:pt x="3340" y="30"/>
                  </a:lnTo>
                  <a:lnTo>
                    <a:pt x="2961" y="589"/>
                  </a:lnTo>
                  <a:lnTo>
                    <a:pt x="2961" y="30"/>
                  </a:lnTo>
                  <a:close/>
                  <a:moveTo>
                    <a:pt x="5513" y="30"/>
                  </a:moveTo>
                  <a:lnTo>
                    <a:pt x="5513" y="186"/>
                  </a:lnTo>
                  <a:lnTo>
                    <a:pt x="5840" y="186"/>
                  </a:lnTo>
                  <a:lnTo>
                    <a:pt x="5840" y="1220"/>
                  </a:lnTo>
                  <a:lnTo>
                    <a:pt x="5972" y="1220"/>
                  </a:lnTo>
                  <a:lnTo>
                    <a:pt x="5972" y="186"/>
                  </a:lnTo>
                  <a:lnTo>
                    <a:pt x="6299" y="186"/>
                  </a:lnTo>
                  <a:lnTo>
                    <a:pt x="6299" y="30"/>
                  </a:lnTo>
                  <a:close/>
                  <a:moveTo>
                    <a:pt x="6479" y="30"/>
                  </a:moveTo>
                  <a:lnTo>
                    <a:pt x="6479" y="1220"/>
                  </a:lnTo>
                  <a:lnTo>
                    <a:pt x="6614" y="1220"/>
                  </a:lnTo>
                  <a:lnTo>
                    <a:pt x="6614" y="672"/>
                  </a:lnTo>
                  <a:lnTo>
                    <a:pt x="7051" y="672"/>
                  </a:lnTo>
                  <a:lnTo>
                    <a:pt x="7051" y="1220"/>
                  </a:lnTo>
                  <a:lnTo>
                    <a:pt x="7186" y="1220"/>
                  </a:lnTo>
                  <a:lnTo>
                    <a:pt x="7186" y="30"/>
                  </a:lnTo>
                  <a:lnTo>
                    <a:pt x="7051" y="30"/>
                  </a:lnTo>
                  <a:lnTo>
                    <a:pt x="7051" y="516"/>
                  </a:lnTo>
                  <a:lnTo>
                    <a:pt x="6614" y="516"/>
                  </a:lnTo>
                  <a:lnTo>
                    <a:pt x="6614" y="30"/>
                  </a:lnTo>
                  <a:close/>
                  <a:moveTo>
                    <a:pt x="8696" y="30"/>
                  </a:moveTo>
                  <a:cubicBezTo>
                    <a:pt x="8590" y="30"/>
                    <a:pt x="8511" y="58"/>
                    <a:pt x="8459" y="115"/>
                  </a:cubicBezTo>
                  <a:cubicBezTo>
                    <a:pt x="8406" y="172"/>
                    <a:pt x="8380" y="258"/>
                    <a:pt x="8380" y="373"/>
                  </a:cubicBezTo>
                  <a:cubicBezTo>
                    <a:pt x="8380" y="475"/>
                    <a:pt x="8399" y="549"/>
                    <a:pt x="8436" y="598"/>
                  </a:cubicBezTo>
                  <a:cubicBezTo>
                    <a:pt x="8474" y="647"/>
                    <a:pt x="8521" y="680"/>
                    <a:pt x="8578" y="698"/>
                  </a:cubicBezTo>
                  <a:lnTo>
                    <a:pt x="8327" y="1220"/>
                  </a:lnTo>
                  <a:lnTo>
                    <a:pt x="8472" y="1220"/>
                  </a:lnTo>
                  <a:lnTo>
                    <a:pt x="8714" y="718"/>
                  </a:lnTo>
                  <a:lnTo>
                    <a:pt x="8882" y="718"/>
                  </a:lnTo>
                  <a:lnTo>
                    <a:pt x="8882" y="1220"/>
                  </a:lnTo>
                  <a:lnTo>
                    <a:pt x="9017" y="1220"/>
                  </a:lnTo>
                  <a:lnTo>
                    <a:pt x="9017" y="30"/>
                  </a:lnTo>
                  <a:close/>
                  <a:moveTo>
                    <a:pt x="10581" y="30"/>
                  </a:moveTo>
                  <a:lnTo>
                    <a:pt x="10581" y="1220"/>
                  </a:lnTo>
                  <a:lnTo>
                    <a:pt x="10914" y="1220"/>
                  </a:lnTo>
                  <a:cubicBezTo>
                    <a:pt x="11018" y="1220"/>
                    <a:pt x="11099" y="1191"/>
                    <a:pt x="11155" y="1133"/>
                  </a:cubicBezTo>
                  <a:cubicBezTo>
                    <a:pt x="11211" y="1075"/>
                    <a:pt x="11239" y="993"/>
                    <a:pt x="11239" y="887"/>
                  </a:cubicBezTo>
                  <a:cubicBezTo>
                    <a:pt x="11239" y="806"/>
                    <a:pt x="11222" y="738"/>
                    <a:pt x="11188" y="685"/>
                  </a:cubicBezTo>
                  <a:cubicBezTo>
                    <a:pt x="11154" y="631"/>
                    <a:pt x="11106" y="595"/>
                    <a:pt x="11044" y="578"/>
                  </a:cubicBezTo>
                  <a:cubicBezTo>
                    <a:pt x="11096" y="568"/>
                    <a:pt x="11135" y="541"/>
                    <a:pt x="11161" y="498"/>
                  </a:cubicBezTo>
                  <a:cubicBezTo>
                    <a:pt x="11187" y="455"/>
                    <a:pt x="11201" y="397"/>
                    <a:pt x="11201" y="324"/>
                  </a:cubicBezTo>
                  <a:cubicBezTo>
                    <a:pt x="11201" y="230"/>
                    <a:pt x="11175" y="157"/>
                    <a:pt x="11123" y="106"/>
                  </a:cubicBezTo>
                  <a:cubicBezTo>
                    <a:pt x="11071" y="55"/>
                    <a:pt x="10997" y="30"/>
                    <a:pt x="10901" y="30"/>
                  </a:cubicBezTo>
                  <a:close/>
                  <a:moveTo>
                    <a:pt x="11782" y="30"/>
                  </a:moveTo>
                  <a:cubicBezTo>
                    <a:pt x="11676" y="30"/>
                    <a:pt x="11597" y="58"/>
                    <a:pt x="11545" y="115"/>
                  </a:cubicBezTo>
                  <a:cubicBezTo>
                    <a:pt x="11492" y="172"/>
                    <a:pt x="11466" y="258"/>
                    <a:pt x="11466" y="373"/>
                  </a:cubicBezTo>
                  <a:cubicBezTo>
                    <a:pt x="11466" y="475"/>
                    <a:pt x="11485" y="549"/>
                    <a:pt x="11522" y="598"/>
                  </a:cubicBezTo>
                  <a:cubicBezTo>
                    <a:pt x="11560" y="647"/>
                    <a:pt x="11607" y="680"/>
                    <a:pt x="11664" y="698"/>
                  </a:cubicBezTo>
                  <a:lnTo>
                    <a:pt x="11413" y="1220"/>
                  </a:lnTo>
                  <a:lnTo>
                    <a:pt x="11558" y="1220"/>
                  </a:lnTo>
                  <a:lnTo>
                    <a:pt x="11800" y="718"/>
                  </a:lnTo>
                  <a:lnTo>
                    <a:pt x="11968" y="718"/>
                  </a:lnTo>
                  <a:lnTo>
                    <a:pt x="11968" y="1220"/>
                  </a:lnTo>
                  <a:lnTo>
                    <a:pt x="12103" y="1220"/>
                  </a:lnTo>
                  <a:lnTo>
                    <a:pt x="12103" y="30"/>
                  </a:lnTo>
                  <a:close/>
                  <a:moveTo>
                    <a:pt x="13164" y="30"/>
                  </a:moveTo>
                  <a:lnTo>
                    <a:pt x="13164" y="1220"/>
                  </a:lnTo>
                  <a:lnTo>
                    <a:pt x="13497" y="1220"/>
                  </a:lnTo>
                  <a:cubicBezTo>
                    <a:pt x="13601" y="1220"/>
                    <a:pt x="13682" y="1191"/>
                    <a:pt x="13738" y="1133"/>
                  </a:cubicBezTo>
                  <a:cubicBezTo>
                    <a:pt x="13794" y="1075"/>
                    <a:pt x="13822" y="986"/>
                    <a:pt x="13822" y="867"/>
                  </a:cubicBezTo>
                  <a:cubicBezTo>
                    <a:pt x="13822" y="748"/>
                    <a:pt x="13794" y="660"/>
                    <a:pt x="13738" y="602"/>
                  </a:cubicBezTo>
                  <a:cubicBezTo>
                    <a:pt x="13682" y="544"/>
                    <a:pt x="13601" y="516"/>
                    <a:pt x="13497" y="516"/>
                  </a:cubicBezTo>
                  <a:lnTo>
                    <a:pt x="13299" y="516"/>
                  </a:lnTo>
                  <a:lnTo>
                    <a:pt x="13299" y="30"/>
                  </a:lnTo>
                  <a:close/>
                  <a:moveTo>
                    <a:pt x="1439" y="1"/>
                  </a:moveTo>
                  <a:cubicBezTo>
                    <a:pt x="1311" y="1"/>
                    <a:pt x="1211" y="57"/>
                    <a:pt x="1137" y="168"/>
                  </a:cubicBezTo>
                  <a:cubicBezTo>
                    <a:pt x="1064" y="279"/>
                    <a:pt x="1027" y="432"/>
                    <a:pt x="1027" y="626"/>
                  </a:cubicBezTo>
                  <a:cubicBezTo>
                    <a:pt x="1027" y="817"/>
                    <a:pt x="1064" y="969"/>
                    <a:pt x="1136" y="1082"/>
                  </a:cubicBezTo>
                  <a:cubicBezTo>
                    <a:pt x="1209" y="1195"/>
                    <a:pt x="1307" y="1251"/>
                    <a:pt x="1431" y="1251"/>
                  </a:cubicBezTo>
                  <a:cubicBezTo>
                    <a:pt x="1476" y="1251"/>
                    <a:pt x="1519" y="1245"/>
                    <a:pt x="1559" y="1232"/>
                  </a:cubicBezTo>
                  <a:cubicBezTo>
                    <a:pt x="1599" y="1219"/>
                    <a:pt x="1638" y="1200"/>
                    <a:pt x="1676" y="1175"/>
                  </a:cubicBezTo>
                  <a:lnTo>
                    <a:pt x="1676" y="994"/>
                  </a:lnTo>
                  <a:cubicBezTo>
                    <a:pt x="1638" y="1024"/>
                    <a:pt x="1599" y="1047"/>
                    <a:pt x="1561" y="1063"/>
                  </a:cubicBezTo>
                  <a:cubicBezTo>
                    <a:pt x="1523" y="1078"/>
                    <a:pt x="1484" y="1085"/>
                    <a:pt x="1445" y="1085"/>
                  </a:cubicBezTo>
                  <a:cubicBezTo>
                    <a:pt x="1358" y="1085"/>
                    <a:pt x="1290" y="1045"/>
                    <a:pt x="1242" y="965"/>
                  </a:cubicBezTo>
                  <a:cubicBezTo>
                    <a:pt x="1193" y="884"/>
                    <a:pt x="1169" y="771"/>
                    <a:pt x="1169" y="626"/>
                  </a:cubicBezTo>
                  <a:cubicBezTo>
                    <a:pt x="1169" y="481"/>
                    <a:pt x="1193" y="368"/>
                    <a:pt x="1242" y="288"/>
                  </a:cubicBezTo>
                  <a:cubicBezTo>
                    <a:pt x="1290" y="207"/>
                    <a:pt x="1358" y="167"/>
                    <a:pt x="1445" y="167"/>
                  </a:cubicBezTo>
                  <a:cubicBezTo>
                    <a:pt x="1484" y="167"/>
                    <a:pt x="1523" y="175"/>
                    <a:pt x="1561" y="190"/>
                  </a:cubicBezTo>
                  <a:cubicBezTo>
                    <a:pt x="1599" y="205"/>
                    <a:pt x="1638" y="228"/>
                    <a:pt x="1676" y="258"/>
                  </a:cubicBezTo>
                  <a:lnTo>
                    <a:pt x="1676" y="76"/>
                  </a:lnTo>
                  <a:cubicBezTo>
                    <a:pt x="1639" y="51"/>
                    <a:pt x="1600" y="32"/>
                    <a:pt x="1561" y="20"/>
                  </a:cubicBezTo>
                  <a:cubicBezTo>
                    <a:pt x="1521" y="7"/>
                    <a:pt x="1481" y="1"/>
                    <a:pt x="1439" y="1"/>
                  </a:cubicBezTo>
                  <a:close/>
                  <a:moveTo>
                    <a:pt x="2253" y="1"/>
                  </a:moveTo>
                  <a:cubicBezTo>
                    <a:pt x="2130" y="1"/>
                    <a:pt x="2032" y="58"/>
                    <a:pt x="1960" y="173"/>
                  </a:cubicBezTo>
                  <a:cubicBezTo>
                    <a:pt x="1887" y="287"/>
                    <a:pt x="1851" y="442"/>
                    <a:pt x="1851" y="637"/>
                  </a:cubicBezTo>
                  <a:cubicBezTo>
                    <a:pt x="1851" y="825"/>
                    <a:pt x="1889" y="975"/>
                    <a:pt x="1966" y="1085"/>
                  </a:cubicBezTo>
                  <a:cubicBezTo>
                    <a:pt x="2042" y="1196"/>
                    <a:pt x="2146" y="1251"/>
                    <a:pt x="2276" y="1251"/>
                  </a:cubicBezTo>
                  <a:cubicBezTo>
                    <a:pt x="2329" y="1251"/>
                    <a:pt x="2380" y="1243"/>
                    <a:pt x="2431" y="1228"/>
                  </a:cubicBezTo>
                  <a:cubicBezTo>
                    <a:pt x="2482" y="1212"/>
                    <a:pt x="2531" y="1190"/>
                    <a:pt x="2580" y="1160"/>
                  </a:cubicBezTo>
                  <a:lnTo>
                    <a:pt x="2580" y="975"/>
                  </a:lnTo>
                  <a:cubicBezTo>
                    <a:pt x="2532" y="1012"/>
                    <a:pt x="2484" y="1039"/>
                    <a:pt x="2435" y="1058"/>
                  </a:cubicBezTo>
                  <a:cubicBezTo>
                    <a:pt x="2386" y="1076"/>
                    <a:pt x="2336" y="1085"/>
                    <a:pt x="2285" y="1085"/>
                  </a:cubicBezTo>
                  <a:cubicBezTo>
                    <a:pt x="2195" y="1085"/>
                    <a:pt x="2126" y="1050"/>
                    <a:pt x="2076" y="980"/>
                  </a:cubicBezTo>
                  <a:cubicBezTo>
                    <a:pt x="2026" y="909"/>
                    <a:pt x="1998" y="806"/>
                    <a:pt x="1992" y="672"/>
                  </a:cubicBezTo>
                  <a:lnTo>
                    <a:pt x="2611" y="672"/>
                  </a:lnTo>
                  <a:lnTo>
                    <a:pt x="2611" y="576"/>
                  </a:lnTo>
                  <a:cubicBezTo>
                    <a:pt x="2611" y="399"/>
                    <a:pt x="2579" y="259"/>
                    <a:pt x="2515" y="156"/>
                  </a:cubicBezTo>
                  <a:cubicBezTo>
                    <a:pt x="2451" y="53"/>
                    <a:pt x="2363" y="1"/>
                    <a:pt x="2253" y="1"/>
                  </a:cubicBezTo>
                  <a:close/>
                  <a:moveTo>
                    <a:pt x="5032" y="1"/>
                  </a:moveTo>
                  <a:cubicBezTo>
                    <a:pt x="4909" y="1"/>
                    <a:pt x="4811" y="58"/>
                    <a:pt x="4739" y="173"/>
                  </a:cubicBezTo>
                  <a:cubicBezTo>
                    <a:pt x="4666" y="287"/>
                    <a:pt x="4630" y="442"/>
                    <a:pt x="4630" y="637"/>
                  </a:cubicBezTo>
                  <a:cubicBezTo>
                    <a:pt x="4630" y="825"/>
                    <a:pt x="4668" y="975"/>
                    <a:pt x="4745" y="1085"/>
                  </a:cubicBezTo>
                  <a:cubicBezTo>
                    <a:pt x="4821" y="1196"/>
                    <a:pt x="4925" y="1251"/>
                    <a:pt x="5055" y="1251"/>
                  </a:cubicBezTo>
                  <a:cubicBezTo>
                    <a:pt x="5108" y="1251"/>
                    <a:pt x="5159" y="1243"/>
                    <a:pt x="5210" y="1228"/>
                  </a:cubicBezTo>
                  <a:cubicBezTo>
                    <a:pt x="5261" y="1212"/>
                    <a:pt x="5310" y="1190"/>
                    <a:pt x="5359" y="1160"/>
                  </a:cubicBezTo>
                  <a:lnTo>
                    <a:pt x="5359" y="975"/>
                  </a:lnTo>
                  <a:cubicBezTo>
                    <a:pt x="5311" y="1012"/>
                    <a:pt x="5263" y="1039"/>
                    <a:pt x="5214" y="1058"/>
                  </a:cubicBezTo>
                  <a:cubicBezTo>
                    <a:pt x="5165" y="1076"/>
                    <a:pt x="5115" y="1085"/>
                    <a:pt x="5064" y="1085"/>
                  </a:cubicBezTo>
                  <a:cubicBezTo>
                    <a:pt x="4974" y="1085"/>
                    <a:pt x="4905" y="1050"/>
                    <a:pt x="4855" y="980"/>
                  </a:cubicBezTo>
                  <a:cubicBezTo>
                    <a:pt x="4805" y="909"/>
                    <a:pt x="4777" y="806"/>
                    <a:pt x="4771" y="672"/>
                  </a:cubicBezTo>
                  <a:lnTo>
                    <a:pt x="5390" y="672"/>
                  </a:lnTo>
                  <a:lnTo>
                    <a:pt x="5390" y="576"/>
                  </a:lnTo>
                  <a:cubicBezTo>
                    <a:pt x="5390" y="399"/>
                    <a:pt x="5358" y="259"/>
                    <a:pt x="5294" y="156"/>
                  </a:cubicBezTo>
                  <a:cubicBezTo>
                    <a:pt x="5230" y="53"/>
                    <a:pt x="5142" y="1"/>
                    <a:pt x="5032" y="1"/>
                  </a:cubicBezTo>
                  <a:close/>
                  <a:moveTo>
                    <a:pt x="7752" y="1"/>
                  </a:moveTo>
                  <a:cubicBezTo>
                    <a:pt x="7709" y="1"/>
                    <a:pt x="7663" y="8"/>
                    <a:pt x="7617" y="22"/>
                  </a:cubicBezTo>
                  <a:cubicBezTo>
                    <a:pt x="7571" y="36"/>
                    <a:pt x="7523" y="56"/>
                    <a:pt x="7474" y="84"/>
                  </a:cubicBezTo>
                  <a:lnTo>
                    <a:pt x="7474" y="265"/>
                  </a:lnTo>
                  <a:cubicBezTo>
                    <a:pt x="7515" y="232"/>
                    <a:pt x="7557" y="208"/>
                    <a:pt x="7602" y="191"/>
                  </a:cubicBezTo>
                  <a:cubicBezTo>
                    <a:pt x="7646" y="175"/>
                    <a:pt x="7692" y="167"/>
                    <a:pt x="7739" y="167"/>
                  </a:cubicBezTo>
                  <a:cubicBezTo>
                    <a:pt x="7812" y="167"/>
                    <a:pt x="7869" y="192"/>
                    <a:pt x="7910" y="241"/>
                  </a:cubicBezTo>
                  <a:cubicBezTo>
                    <a:pt x="7951" y="290"/>
                    <a:pt x="7971" y="360"/>
                    <a:pt x="7971" y="450"/>
                  </a:cubicBezTo>
                  <a:lnTo>
                    <a:pt x="7971" y="469"/>
                  </a:lnTo>
                  <a:lnTo>
                    <a:pt x="7782" y="469"/>
                  </a:lnTo>
                  <a:cubicBezTo>
                    <a:pt x="7660" y="469"/>
                    <a:pt x="7568" y="503"/>
                    <a:pt x="7506" y="571"/>
                  </a:cubicBezTo>
                  <a:cubicBezTo>
                    <a:pt x="7444" y="639"/>
                    <a:pt x="7414" y="740"/>
                    <a:pt x="7414" y="874"/>
                  </a:cubicBezTo>
                  <a:cubicBezTo>
                    <a:pt x="7414" y="989"/>
                    <a:pt x="7438" y="1080"/>
                    <a:pt x="7488" y="1149"/>
                  </a:cubicBezTo>
                  <a:cubicBezTo>
                    <a:pt x="7537" y="1217"/>
                    <a:pt x="7604" y="1251"/>
                    <a:pt x="7688" y="1251"/>
                  </a:cubicBezTo>
                  <a:cubicBezTo>
                    <a:pt x="7754" y="1251"/>
                    <a:pt x="7810" y="1234"/>
                    <a:pt x="7856" y="1200"/>
                  </a:cubicBezTo>
                  <a:cubicBezTo>
                    <a:pt x="7902" y="1165"/>
                    <a:pt x="7941" y="1112"/>
                    <a:pt x="7971" y="1040"/>
                  </a:cubicBezTo>
                  <a:lnTo>
                    <a:pt x="7971" y="1220"/>
                  </a:lnTo>
                  <a:lnTo>
                    <a:pt x="8106" y="1220"/>
                  </a:lnTo>
                  <a:lnTo>
                    <a:pt x="8106" y="541"/>
                  </a:lnTo>
                  <a:cubicBezTo>
                    <a:pt x="8106" y="360"/>
                    <a:pt x="8077" y="224"/>
                    <a:pt x="8018" y="135"/>
                  </a:cubicBezTo>
                  <a:cubicBezTo>
                    <a:pt x="7960" y="46"/>
                    <a:pt x="7871" y="1"/>
                    <a:pt x="7752" y="1"/>
                  </a:cubicBezTo>
                  <a:close/>
                  <a:moveTo>
                    <a:pt x="10115" y="1"/>
                  </a:moveTo>
                  <a:cubicBezTo>
                    <a:pt x="9987" y="1"/>
                    <a:pt x="9887" y="57"/>
                    <a:pt x="9813" y="168"/>
                  </a:cubicBezTo>
                  <a:cubicBezTo>
                    <a:pt x="9740" y="279"/>
                    <a:pt x="9703" y="432"/>
                    <a:pt x="9703" y="626"/>
                  </a:cubicBezTo>
                  <a:cubicBezTo>
                    <a:pt x="9703" y="817"/>
                    <a:pt x="9740" y="969"/>
                    <a:pt x="9812" y="1082"/>
                  </a:cubicBezTo>
                  <a:cubicBezTo>
                    <a:pt x="9885" y="1195"/>
                    <a:pt x="9983" y="1251"/>
                    <a:pt x="10107" y="1251"/>
                  </a:cubicBezTo>
                  <a:cubicBezTo>
                    <a:pt x="10152" y="1251"/>
                    <a:pt x="10195" y="1245"/>
                    <a:pt x="10235" y="1232"/>
                  </a:cubicBezTo>
                  <a:cubicBezTo>
                    <a:pt x="10275" y="1219"/>
                    <a:pt x="10314" y="1200"/>
                    <a:pt x="10352" y="1175"/>
                  </a:cubicBezTo>
                  <a:lnTo>
                    <a:pt x="10352" y="994"/>
                  </a:lnTo>
                  <a:cubicBezTo>
                    <a:pt x="10314" y="1024"/>
                    <a:pt x="10275" y="1047"/>
                    <a:pt x="10237" y="1063"/>
                  </a:cubicBezTo>
                  <a:cubicBezTo>
                    <a:pt x="10199" y="1078"/>
                    <a:pt x="10160" y="1085"/>
                    <a:pt x="10121" y="1085"/>
                  </a:cubicBezTo>
                  <a:cubicBezTo>
                    <a:pt x="10034" y="1085"/>
                    <a:pt x="9966" y="1045"/>
                    <a:pt x="9918" y="965"/>
                  </a:cubicBezTo>
                  <a:cubicBezTo>
                    <a:pt x="9869" y="884"/>
                    <a:pt x="9845" y="771"/>
                    <a:pt x="9845" y="626"/>
                  </a:cubicBezTo>
                  <a:cubicBezTo>
                    <a:pt x="9845" y="481"/>
                    <a:pt x="9869" y="368"/>
                    <a:pt x="9918" y="288"/>
                  </a:cubicBezTo>
                  <a:cubicBezTo>
                    <a:pt x="9966" y="207"/>
                    <a:pt x="10034" y="167"/>
                    <a:pt x="10121" y="167"/>
                  </a:cubicBezTo>
                  <a:cubicBezTo>
                    <a:pt x="10160" y="167"/>
                    <a:pt x="10199" y="175"/>
                    <a:pt x="10237" y="190"/>
                  </a:cubicBezTo>
                  <a:cubicBezTo>
                    <a:pt x="10275" y="205"/>
                    <a:pt x="10314" y="228"/>
                    <a:pt x="10352" y="258"/>
                  </a:cubicBezTo>
                  <a:lnTo>
                    <a:pt x="10352" y="76"/>
                  </a:lnTo>
                  <a:cubicBezTo>
                    <a:pt x="10315" y="51"/>
                    <a:pt x="10276" y="32"/>
                    <a:pt x="10237" y="20"/>
                  </a:cubicBezTo>
                  <a:cubicBezTo>
                    <a:pt x="10197" y="7"/>
                    <a:pt x="10157" y="1"/>
                    <a:pt x="10115" y="1"/>
                  </a:cubicBezTo>
                  <a:close/>
                  <a:moveTo>
                    <a:pt x="12607" y="0"/>
                  </a:moveTo>
                  <a:cubicBezTo>
                    <a:pt x="12570" y="0"/>
                    <a:pt x="12531" y="4"/>
                    <a:pt x="12490" y="13"/>
                  </a:cubicBezTo>
                  <a:cubicBezTo>
                    <a:pt x="12448" y="21"/>
                    <a:pt x="12404" y="34"/>
                    <a:pt x="12356" y="51"/>
                  </a:cubicBezTo>
                  <a:lnTo>
                    <a:pt x="12356" y="229"/>
                  </a:lnTo>
                  <a:cubicBezTo>
                    <a:pt x="12403" y="208"/>
                    <a:pt x="12446" y="193"/>
                    <a:pt x="12486" y="184"/>
                  </a:cubicBezTo>
                  <a:cubicBezTo>
                    <a:pt x="12525" y="175"/>
                    <a:pt x="12562" y="170"/>
                    <a:pt x="12596" y="170"/>
                  </a:cubicBezTo>
                  <a:cubicBezTo>
                    <a:pt x="12655" y="170"/>
                    <a:pt x="12701" y="186"/>
                    <a:pt x="12734" y="219"/>
                  </a:cubicBezTo>
                  <a:cubicBezTo>
                    <a:pt x="12768" y="252"/>
                    <a:pt x="12785" y="291"/>
                    <a:pt x="12785" y="336"/>
                  </a:cubicBezTo>
                  <a:cubicBezTo>
                    <a:pt x="12785" y="386"/>
                    <a:pt x="12769" y="426"/>
                    <a:pt x="12736" y="458"/>
                  </a:cubicBezTo>
                  <a:cubicBezTo>
                    <a:pt x="12703" y="489"/>
                    <a:pt x="12658" y="505"/>
                    <a:pt x="12602" y="505"/>
                  </a:cubicBezTo>
                  <a:lnTo>
                    <a:pt x="12488" y="505"/>
                  </a:lnTo>
                  <a:lnTo>
                    <a:pt x="12488" y="667"/>
                  </a:lnTo>
                  <a:lnTo>
                    <a:pt x="12596" y="667"/>
                  </a:lnTo>
                  <a:cubicBezTo>
                    <a:pt x="12663" y="667"/>
                    <a:pt x="12715" y="686"/>
                    <a:pt x="12752" y="723"/>
                  </a:cubicBezTo>
                  <a:cubicBezTo>
                    <a:pt x="12788" y="761"/>
                    <a:pt x="12807" y="811"/>
                    <a:pt x="12807" y="874"/>
                  </a:cubicBezTo>
                  <a:cubicBezTo>
                    <a:pt x="12807" y="938"/>
                    <a:pt x="12786" y="989"/>
                    <a:pt x="12745" y="1029"/>
                  </a:cubicBezTo>
                  <a:cubicBezTo>
                    <a:pt x="12703" y="1069"/>
                    <a:pt x="12646" y="1089"/>
                    <a:pt x="12572" y="1089"/>
                  </a:cubicBezTo>
                  <a:cubicBezTo>
                    <a:pt x="12527" y="1089"/>
                    <a:pt x="12484" y="1082"/>
                    <a:pt x="12442" y="1069"/>
                  </a:cubicBezTo>
                  <a:cubicBezTo>
                    <a:pt x="12401" y="1056"/>
                    <a:pt x="12363" y="1036"/>
                    <a:pt x="12328" y="1010"/>
                  </a:cubicBezTo>
                  <a:lnTo>
                    <a:pt x="12328" y="1192"/>
                  </a:lnTo>
                  <a:cubicBezTo>
                    <a:pt x="12372" y="1211"/>
                    <a:pt x="12414" y="1226"/>
                    <a:pt x="12456" y="1236"/>
                  </a:cubicBezTo>
                  <a:cubicBezTo>
                    <a:pt x="12497" y="1246"/>
                    <a:pt x="12537" y="1251"/>
                    <a:pt x="12576" y="1251"/>
                  </a:cubicBezTo>
                  <a:cubicBezTo>
                    <a:pt x="12692" y="1251"/>
                    <a:pt x="12782" y="1219"/>
                    <a:pt x="12845" y="1154"/>
                  </a:cubicBezTo>
                  <a:cubicBezTo>
                    <a:pt x="12908" y="1090"/>
                    <a:pt x="12939" y="996"/>
                    <a:pt x="12939" y="874"/>
                  </a:cubicBezTo>
                  <a:cubicBezTo>
                    <a:pt x="12939" y="797"/>
                    <a:pt x="12922" y="733"/>
                    <a:pt x="12889" y="681"/>
                  </a:cubicBezTo>
                  <a:cubicBezTo>
                    <a:pt x="12855" y="630"/>
                    <a:pt x="12808" y="595"/>
                    <a:pt x="12747" y="578"/>
                  </a:cubicBezTo>
                  <a:cubicBezTo>
                    <a:pt x="12802" y="561"/>
                    <a:pt x="12844" y="530"/>
                    <a:pt x="12873" y="484"/>
                  </a:cubicBezTo>
                  <a:cubicBezTo>
                    <a:pt x="12902" y="439"/>
                    <a:pt x="12917" y="383"/>
                    <a:pt x="12917" y="317"/>
                  </a:cubicBezTo>
                  <a:cubicBezTo>
                    <a:pt x="12917" y="217"/>
                    <a:pt x="12889" y="139"/>
                    <a:pt x="12834" y="84"/>
                  </a:cubicBezTo>
                  <a:cubicBezTo>
                    <a:pt x="12779" y="28"/>
                    <a:pt x="12703" y="0"/>
                    <a:pt x="12607" y="0"/>
                  </a:cubicBezTo>
                  <a:close/>
                  <a:moveTo>
                    <a:pt x="4129" y="1"/>
                  </a:moveTo>
                  <a:cubicBezTo>
                    <a:pt x="4069" y="1"/>
                    <a:pt x="4017" y="18"/>
                    <a:pt x="3974" y="53"/>
                  </a:cubicBezTo>
                  <a:cubicBezTo>
                    <a:pt x="3931" y="87"/>
                    <a:pt x="3895" y="140"/>
                    <a:pt x="3867" y="211"/>
                  </a:cubicBezTo>
                  <a:lnTo>
                    <a:pt x="3867" y="30"/>
                  </a:lnTo>
                  <a:lnTo>
                    <a:pt x="3732" y="30"/>
                  </a:lnTo>
                  <a:lnTo>
                    <a:pt x="3732" y="1673"/>
                  </a:lnTo>
                  <a:lnTo>
                    <a:pt x="3867" y="1673"/>
                  </a:lnTo>
                  <a:lnTo>
                    <a:pt x="3867" y="1042"/>
                  </a:lnTo>
                  <a:cubicBezTo>
                    <a:pt x="3895" y="1113"/>
                    <a:pt x="3931" y="1165"/>
                    <a:pt x="3974" y="1200"/>
                  </a:cubicBezTo>
                  <a:cubicBezTo>
                    <a:pt x="4017" y="1234"/>
                    <a:pt x="4069" y="1251"/>
                    <a:pt x="4129" y="1251"/>
                  </a:cubicBezTo>
                  <a:cubicBezTo>
                    <a:pt x="4229" y="1251"/>
                    <a:pt x="4310" y="1194"/>
                    <a:pt x="4372" y="1079"/>
                  </a:cubicBezTo>
                  <a:cubicBezTo>
                    <a:pt x="4434" y="964"/>
                    <a:pt x="4465" y="813"/>
                    <a:pt x="4465" y="626"/>
                  </a:cubicBezTo>
                  <a:cubicBezTo>
                    <a:pt x="4465" y="439"/>
                    <a:pt x="4434" y="288"/>
                    <a:pt x="4372" y="173"/>
                  </a:cubicBezTo>
                  <a:cubicBezTo>
                    <a:pt x="4310" y="59"/>
                    <a:pt x="4229" y="1"/>
                    <a:pt x="4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1148125" y="1965850"/>
              <a:ext cx="1866450" cy="307175"/>
            </a:xfrm>
            <a:custGeom>
              <a:rect b="b" l="l" r="r" t="t"/>
              <a:pathLst>
                <a:path extrusionOk="0" h="12287" w="74658">
                  <a:moveTo>
                    <a:pt x="1" y="12286"/>
                  </a:moveTo>
                  <a:lnTo>
                    <a:pt x="74657" y="12286"/>
                  </a:lnTo>
                  <a:lnTo>
                    <a:pt x="74657" y="1"/>
                  </a:lnTo>
                  <a:lnTo>
                    <a:pt x="1" y="1"/>
                  </a:lnTo>
                  <a:lnTo>
                    <a:pt x="1" y="122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101850" y="1920500"/>
              <a:ext cx="1866425" cy="307150"/>
            </a:xfrm>
            <a:custGeom>
              <a:rect b="b" l="l" r="r" t="t"/>
              <a:pathLst>
                <a:path extrusionOk="0" h="12286" w="74657">
                  <a:moveTo>
                    <a:pt x="0" y="12286"/>
                  </a:moveTo>
                  <a:lnTo>
                    <a:pt x="74656" y="12286"/>
                  </a:lnTo>
                  <a:lnTo>
                    <a:pt x="74656" y="1"/>
                  </a:lnTo>
                  <a:lnTo>
                    <a:pt x="0" y="1"/>
                  </a:lnTo>
                  <a:lnTo>
                    <a:pt x="0" y="12286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102950" y="1953400"/>
              <a:ext cx="474975" cy="51025"/>
            </a:xfrm>
            <a:custGeom>
              <a:rect b="b" l="l" r="r" t="t"/>
              <a:pathLst>
                <a:path extrusionOk="0" h="2041" w="18999">
                  <a:moveTo>
                    <a:pt x="4060" y="553"/>
                  </a:moveTo>
                  <a:cubicBezTo>
                    <a:pt x="4111" y="553"/>
                    <a:pt x="4153" y="567"/>
                    <a:pt x="4185" y="595"/>
                  </a:cubicBezTo>
                  <a:cubicBezTo>
                    <a:pt x="4217" y="623"/>
                    <a:pt x="4233" y="663"/>
                    <a:pt x="4233" y="716"/>
                  </a:cubicBezTo>
                  <a:cubicBezTo>
                    <a:pt x="4233" y="768"/>
                    <a:pt x="4217" y="809"/>
                    <a:pt x="4185" y="839"/>
                  </a:cubicBezTo>
                  <a:cubicBezTo>
                    <a:pt x="4153" y="868"/>
                    <a:pt x="4111" y="883"/>
                    <a:pt x="4060" y="883"/>
                  </a:cubicBezTo>
                  <a:lnTo>
                    <a:pt x="3883" y="883"/>
                  </a:lnTo>
                  <a:lnTo>
                    <a:pt x="3883" y="553"/>
                  </a:lnTo>
                  <a:close/>
                  <a:moveTo>
                    <a:pt x="4983" y="534"/>
                  </a:moveTo>
                  <a:cubicBezTo>
                    <a:pt x="5049" y="534"/>
                    <a:pt x="5102" y="566"/>
                    <a:pt x="5142" y="630"/>
                  </a:cubicBezTo>
                  <a:cubicBezTo>
                    <a:pt x="5183" y="694"/>
                    <a:pt x="5203" y="779"/>
                    <a:pt x="5204" y="886"/>
                  </a:cubicBezTo>
                  <a:lnTo>
                    <a:pt x="4724" y="887"/>
                  </a:lnTo>
                  <a:cubicBezTo>
                    <a:pt x="4731" y="775"/>
                    <a:pt x="4757" y="688"/>
                    <a:pt x="4802" y="627"/>
                  </a:cubicBezTo>
                  <a:cubicBezTo>
                    <a:pt x="4847" y="565"/>
                    <a:pt x="4907" y="534"/>
                    <a:pt x="4983" y="534"/>
                  </a:cubicBezTo>
                  <a:close/>
                  <a:moveTo>
                    <a:pt x="10223" y="534"/>
                  </a:moveTo>
                  <a:cubicBezTo>
                    <a:pt x="10289" y="534"/>
                    <a:pt x="10342" y="566"/>
                    <a:pt x="10382" y="630"/>
                  </a:cubicBezTo>
                  <a:cubicBezTo>
                    <a:pt x="10423" y="694"/>
                    <a:pt x="10443" y="779"/>
                    <a:pt x="10444" y="886"/>
                  </a:cubicBezTo>
                  <a:lnTo>
                    <a:pt x="9964" y="887"/>
                  </a:lnTo>
                  <a:cubicBezTo>
                    <a:pt x="9971" y="775"/>
                    <a:pt x="9997" y="688"/>
                    <a:pt x="10042" y="627"/>
                  </a:cubicBezTo>
                  <a:cubicBezTo>
                    <a:pt x="10087" y="565"/>
                    <a:pt x="10147" y="534"/>
                    <a:pt x="10223" y="534"/>
                  </a:cubicBezTo>
                  <a:close/>
                  <a:moveTo>
                    <a:pt x="1" y="904"/>
                  </a:moveTo>
                  <a:lnTo>
                    <a:pt x="1" y="1078"/>
                  </a:lnTo>
                  <a:lnTo>
                    <a:pt x="395" y="1078"/>
                  </a:lnTo>
                  <a:lnTo>
                    <a:pt x="395" y="904"/>
                  </a:lnTo>
                  <a:close/>
                  <a:moveTo>
                    <a:pt x="4075" y="1039"/>
                  </a:moveTo>
                  <a:cubicBezTo>
                    <a:pt x="4137" y="1039"/>
                    <a:pt x="4183" y="1056"/>
                    <a:pt x="4216" y="1089"/>
                  </a:cubicBezTo>
                  <a:cubicBezTo>
                    <a:pt x="4248" y="1122"/>
                    <a:pt x="4264" y="1171"/>
                    <a:pt x="4264" y="1235"/>
                  </a:cubicBezTo>
                  <a:cubicBezTo>
                    <a:pt x="4264" y="1298"/>
                    <a:pt x="4248" y="1347"/>
                    <a:pt x="4216" y="1381"/>
                  </a:cubicBezTo>
                  <a:cubicBezTo>
                    <a:pt x="4183" y="1414"/>
                    <a:pt x="4137" y="1431"/>
                    <a:pt x="4075" y="1431"/>
                  </a:cubicBezTo>
                  <a:lnTo>
                    <a:pt x="3883" y="1431"/>
                  </a:lnTo>
                  <a:lnTo>
                    <a:pt x="3883" y="1039"/>
                  </a:lnTo>
                  <a:close/>
                  <a:moveTo>
                    <a:pt x="6134" y="553"/>
                  </a:moveTo>
                  <a:lnTo>
                    <a:pt x="6134" y="1431"/>
                  </a:lnTo>
                  <a:lnTo>
                    <a:pt x="5743" y="1431"/>
                  </a:lnTo>
                  <a:lnTo>
                    <a:pt x="5764" y="1374"/>
                  </a:lnTo>
                  <a:cubicBezTo>
                    <a:pt x="5822" y="1218"/>
                    <a:pt x="5850" y="994"/>
                    <a:pt x="5850" y="702"/>
                  </a:cubicBezTo>
                  <a:lnTo>
                    <a:pt x="5850" y="553"/>
                  </a:lnTo>
                  <a:close/>
                  <a:moveTo>
                    <a:pt x="1445" y="532"/>
                  </a:moveTo>
                  <a:cubicBezTo>
                    <a:pt x="1516" y="532"/>
                    <a:pt x="1572" y="573"/>
                    <a:pt x="1613" y="655"/>
                  </a:cubicBezTo>
                  <a:cubicBezTo>
                    <a:pt x="1654" y="737"/>
                    <a:pt x="1674" y="849"/>
                    <a:pt x="1674" y="993"/>
                  </a:cubicBezTo>
                  <a:cubicBezTo>
                    <a:pt x="1674" y="1137"/>
                    <a:pt x="1654" y="1250"/>
                    <a:pt x="1613" y="1332"/>
                  </a:cubicBezTo>
                  <a:cubicBezTo>
                    <a:pt x="1572" y="1414"/>
                    <a:pt x="1516" y="1455"/>
                    <a:pt x="1445" y="1455"/>
                  </a:cubicBezTo>
                  <a:cubicBezTo>
                    <a:pt x="1374" y="1455"/>
                    <a:pt x="1318" y="1414"/>
                    <a:pt x="1277" y="1332"/>
                  </a:cubicBezTo>
                  <a:cubicBezTo>
                    <a:pt x="1236" y="1250"/>
                    <a:pt x="1216" y="1137"/>
                    <a:pt x="1216" y="993"/>
                  </a:cubicBezTo>
                  <a:cubicBezTo>
                    <a:pt x="1216" y="849"/>
                    <a:pt x="1236" y="737"/>
                    <a:pt x="1277" y="655"/>
                  </a:cubicBezTo>
                  <a:cubicBezTo>
                    <a:pt x="1318" y="573"/>
                    <a:pt x="1374" y="532"/>
                    <a:pt x="1445" y="532"/>
                  </a:cubicBezTo>
                  <a:close/>
                  <a:moveTo>
                    <a:pt x="2544" y="989"/>
                  </a:moveTo>
                  <a:lnTo>
                    <a:pt x="2544" y="1033"/>
                  </a:lnTo>
                  <a:cubicBezTo>
                    <a:pt x="2544" y="1160"/>
                    <a:pt x="2522" y="1262"/>
                    <a:pt x="2477" y="1339"/>
                  </a:cubicBezTo>
                  <a:cubicBezTo>
                    <a:pt x="2431" y="1416"/>
                    <a:pt x="2372" y="1455"/>
                    <a:pt x="2297" y="1455"/>
                  </a:cubicBezTo>
                  <a:cubicBezTo>
                    <a:pt x="2243" y="1455"/>
                    <a:pt x="2200" y="1434"/>
                    <a:pt x="2168" y="1394"/>
                  </a:cubicBezTo>
                  <a:cubicBezTo>
                    <a:pt x="2137" y="1353"/>
                    <a:pt x="2121" y="1298"/>
                    <a:pt x="2121" y="1228"/>
                  </a:cubicBezTo>
                  <a:cubicBezTo>
                    <a:pt x="2121" y="1141"/>
                    <a:pt x="2142" y="1079"/>
                    <a:pt x="2184" y="1043"/>
                  </a:cubicBezTo>
                  <a:cubicBezTo>
                    <a:pt x="2226" y="1007"/>
                    <a:pt x="2302" y="989"/>
                    <a:pt x="2410" y="989"/>
                  </a:cubicBezTo>
                  <a:close/>
                  <a:moveTo>
                    <a:pt x="8008" y="989"/>
                  </a:moveTo>
                  <a:lnTo>
                    <a:pt x="8008" y="1033"/>
                  </a:lnTo>
                  <a:cubicBezTo>
                    <a:pt x="8008" y="1160"/>
                    <a:pt x="7986" y="1262"/>
                    <a:pt x="7941" y="1339"/>
                  </a:cubicBezTo>
                  <a:cubicBezTo>
                    <a:pt x="7895" y="1416"/>
                    <a:pt x="7836" y="1455"/>
                    <a:pt x="7761" y="1455"/>
                  </a:cubicBezTo>
                  <a:cubicBezTo>
                    <a:pt x="7707" y="1455"/>
                    <a:pt x="7664" y="1434"/>
                    <a:pt x="7632" y="1394"/>
                  </a:cubicBezTo>
                  <a:cubicBezTo>
                    <a:pt x="7601" y="1353"/>
                    <a:pt x="7585" y="1298"/>
                    <a:pt x="7585" y="1228"/>
                  </a:cubicBezTo>
                  <a:cubicBezTo>
                    <a:pt x="7585" y="1141"/>
                    <a:pt x="7606" y="1079"/>
                    <a:pt x="7648" y="1043"/>
                  </a:cubicBezTo>
                  <a:cubicBezTo>
                    <a:pt x="7690" y="1007"/>
                    <a:pt x="7766" y="989"/>
                    <a:pt x="7874" y="989"/>
                  </a:cubicBezTo>
                  <a:close/>
                  <a:moveTo>
                    <a:pt x="11076" y="532"/>
                  </a:moveTo>
                  <a:cubicBezTo>
                    <a:pt x="11124" y="532"/>
                    <a:pt x="11176" y="592"/>
                    <a:pt x="11232" y="711"/>
                  </a:cubicBezTo>
                  <a:lnTo>
                    <a:pt x="11232" y="1276"/>
                  </a:lnTo>
                  <a:cubicBezTo>
                    <a:pt x="11176" y="1395"/>
                    <a:pt x="11124" y="1455"/>
                    <a:pt x="11076" y="1455"/>
                  </a:cubicBezTo>
                  <a:cubicBezTo>
                    <a:pt x="11016" y="1455"/>
                    <a:pt x="10969" y="1419"/>
                    <a:pt x="10933" y="1349"/>
                  </a:cubicBezTo>
                  <a:cubicBezTo>
                    <a:pt x="10898" y="1278"/>
                    <a:pt x="10880" y="1160"/>
                    <a:pt x="10880" y="993"/>
                  </a:cubicBezTo>
                  <a:cubicBezTo>
                    <a:pt x="10880" y="827"/>
                    <a:pt x="10898" y="708"/>
                    <a:pt x="10933" y="638"/>
                  </a:cubicBezTo>
                  <a:cubicBezTo>
                    <a:pt x="10969" y="567"/>
                    <a:pt x="11016" y="532"/>
                    <a:pt x="11076" y="532"/>
                  </a:cubicBezTo>
                  <a:close/>
                  <a:moveTo>
                    <a:pt x="11522" y="532"/>
                  </a:moveTo>
                  <a:cubicBezTo>
                    <a:pt x="11582" y="532"/>
                    <a:pt x="11630" y="567"/>
                    <a:pt x="11665" y="638"/>
                  </a:cubicBezTo>
                  <a:cubicBezTo>
                    <a:pt x="11701" y="708"/>
                    <a:pt x="11718" y="827"/>
                    <a:pt x="11718" y="993"/>
                  </a:cubicBezTo>
                  <a:cubicBezTo>
                    <a:pt x="11718" y="1160"/>
                    <a:pt x="11701" y="1278"/>
                    <a:pt x="11665" y="1349"/>
                  </a:cubicBezTo>
                  <a:cubicBezTo>
                    <a:pt x="11630" y="1419"/>
                    <a:pt x="11582" y="1455"/>
                    <a:pt x="11522" y="1455"/>
                  </a:cubicBezTo>
                  <a:cubicBezTo>
                    <a:pt x="11474" y="1455"/>
                    <a:pt x="11423" y="1395"/>
                    <a:pt x="11367" y="1276"/>
                  </a:cubicBezTo>
                  <a:lnTo>
                    <a:pt x="11367" y="711"/>
                  </a:lnTo>
                  <a:cubicBezTo>
                    <a:pt x="11423" y="592"/>
                    <a:pt x="11474" y="532"/>
                    <a:pt x="11522" y="532"/>
                  </a:cubicBezTo>
                  <a:close/>
                  <a:moveTo>
                    <a:pt x="17148" y="989"/>
                  </a:moveTo>
                  <a:lnTo>
                    <a:pt x="17148" y="1033"/>
                  </a:lnTo>
                  <a:cubicBezTo>
                    <a:pt x="17148" y="1160"/>
                    <a:pt x="17126" y="1262"/>
                    <a:pt x="17081" y="1339"/>
                  </a:cubicBezTo>
                  <a:cubicBezTo>
                    <a:pt x="17035" y="1416"/>
                    <a:pt x="16976" y="1455"/>
                    <a:pt x="16901" y="1455"/>
                  </a:cubicBezTo>
                  <a:cubicBezTo>
                    <a:pt x="16847" y="1455"/>
                    <a:pt x="16804" y="1434"/>
                    <a:pt x="16772" y="1394"/>
                  </a:cubicBezTo>
                  <a:cubicBezTo>
                    <a:pt x="16741" y="1353"/>
                    <a:pt x="16725" y="1298"/>
                    <a:pt x="16725" y="1228"/>
                  </a:cubicBezTo>
                  <a:cubicBezTo>
                    <a:pt x="16725" y="1141"/>
                    <a:pt x="16746" y="1079"/>
                    <a:pt x="16788" y="1043"/>
                  </a:cubicBezTo>
                  <a:cubicBezTo>
                    <a:pt x="16830" y="1007"/>
                    <a:pt x="16906" y="989"/>
                    <a:pt x="17014" y="989"/>
                  </a:cubicBezTo>
                  <a:close/>
                  <a:moveTo>
                    <a:pt x="18864" y="989"/>
                  </a:moveTo>
                  <a:lnTo>
                    <a:pt x="18864" y="1033"/>
                  </a:lnTo>
                  <a:cubicBezTo>
                    <a:pt x="18864" y="1160"/>
                    <a:pt x="18842" y="1262"/>
                    <a:pt x="18797" y="1339"/>
                  </a:cubicBezTo>
                  <a:cubicBezTo>
                    <a:pt x="18751" y="1416"/>
                    <a:pt x="18692" y="1455"/>
                    <a:pt x="18617" y="1455"/>
                  </a:cubicBezTo>
                  <a:cubicBezTo>
                    <a:pt x="18563" y="1455"/>
                    <a:pt x="18520" y="1434"/>
                    <a:pt x="18488" y="1394"/>
                  </a:cubicBezTo>
                  <a:cubicBezTo>
                    <a:pt x="18457" y="1353"/>
                    <a:pt x="18441" y="1298"/>
                    <a:pt x="18441" y="1228"/>
                  </a:cubicBezTo>
                  <a:cubicBezTo>
                    <a:pt x="18441" y="1141"/>
                    <a:pt x="18462" y="1079"/>
                    <a:pt x="18504" y="1043"/>
                  </a:cubicBezTo>
                  <a:cubicBezTo>
                    <a:pt x="18546" y="1007"/>
                    <a:pt x="18622" y="989"/>
                    <a:pt x="18730" y="989"/>
                  </a:cubicBezTo>
                  <a:close/>
                  <a:moveTo>
                    <a:pt x="3749" y="397"/>
                  </a:moveTo>
                  <a:lnTo>
                    <a:pt x="3749" y="1588"/>
                  </a:lnTo>
                  <a:lnTo>
                    <a:pt x="4082" y="1588"/>
                  </a:lnTo>
                  <a:cubicBezTo>
                    <a:pt x="4186" y="1588"/>
                    <a:pt x="4267" y="1558"/>
                    <a:pt x="4323" y="1500"/>
                  </a:cubicBezTo>
                  <a:cubicBezTo>
                    <a:pt x="4379" y="1442"/>
                    <a:pt x="4407" y="1360"/>
                    <a:pt x="4407" y="1254"/>
                  </a:cubicBezTo>
                  <a:cubicBezTo>
                    <a:pt x="4407" y="1173"/>
                    <a:pt x="4390" y="1106"/>
                    <a:pt x="4356" y="1052"/>
                  </a:cubicBezTo>
                  <a:cubicBezTo>
                    <a:pt x="4322" y="998"/>
                    <a:pt x="4274" y="963"/>
                    <a:pt x="4212" y="946"/>
                  </a:cubicBezTo>
                  <a:cubicBezTo>
                    <a:pt x="4264" y="935"/>
                    <a:pt x="4303" y="908"/>
                    <a:pt x="4329" y="865"/>
                  </a:cubicBezTo>
                  <a:cubicBezTo>
                    <a:pt x="4355" y="822"/>
                    <a:pt x="4369" y="764"/>
                    <a:pt x="4369" y="691"/>
                  </a:cubicBezTo>
                  <a:cubicBezTo>
                    <a:pt x="4369" y="597"/>
                    <a:pt x="4343" y="525"/>
                    <a:pt x="4291" y="474"/>
                  </a:cubicBezTo>
                  <a:cubicBezTo>
                    <a:pt x="4239" y="423"/>
                    <a:pt x="4165" y="397"/>
                    <a:pt x="4069" y="397"/>
                  </a:cubicBezTo>
                  <a:close/>
                  <a:moveTo>
                    <a:pt x="6592" y="397"/>
                  </a:moveTo>
                  <a:lnTo>
                    <a:pt x="6592" y="1588"/>
                  </a:lnTo>
                  <a:lnTo>
                    <a:pt x="6726" y="1588"/>
                  </a:lnTo>
                  <a:lnTo>
                    <a:pt x="6726" y="1200"/>
                  </a:lnTo>
                  <a:lnTo>
                    <a:pt x="6870" y="987"/>
                  </a:lnTo>
                  <a:lnTo>
                    <a:pt x="7160" y="1588"/>
                  </a:lnTo>
                  <a:lnTo>
                    <a:pt x="7311" y="1588"/>
                  </a:lnTo>
                  <a:lnTo>
                    <a:pt x="6958" y="857"/>
                  </a:lnTo>
                  <a:lnTo>
                    <a:pt x="7271" y="397"/>
                  </a:lnTo>
                  <a:lnTo>
                    <a:pt x="7105" y="397"/>
                  </a:lnTo>
                  <a:lnTo>
                    <a:pt x="6726" y="956"/>
                  </a:lnTo>
                  <a:lnTo>
                    <a:pt x="6726" y="397"/>
                  </a:lnTo>
                  <a:close/>
                  <a:moveTo>
                    <a:pt x="8892" y="397"/>
                  </a:moveTo>
                  <a:lnTo>
                    <a:pt x="8892" y="1588"/>
                  </a:lnTo>
                  <a:lnTo>
                    <a:pt x="9027" y="1588"/>
                  </a:lnTo>
                  <a:lnTo>
                    <a:pt x="9027" y="1039"/>
                  </a:lnTo>
                  <a:lnTo>
                    <a:pt x="9464" y="1039"/>
                  </a:lnTo>
                  <a:lnTo>
                    <a:pt x="9464" y="1588"/>
                  </a:lnTo>
                  <a:lnTo>
                    <a:pt x="9599" y="1588"/>
                  </a:lnTo>
                  <a:lnTo>
                    <a:pt x="9599" y="397"/>
                  </a:lnTo>
                  <a:lnTo>
                    <a:pt x="9464" y="397"/>
                  </a:lnTo>
                  <a:lnTo>
                    <a:pt x="9464" y="883"/>
                  </a:lnTo>
                  <a:lnTo>
                    <a:pt x="9027" y="883"/>
                  </a:lnTo>
                  <a:lnTo>
                    <a:pt x="9027" y="397"/>
                  </a:lnTo>
                  <a:close/>
                  <a:moveTo>
                    <a:pt x="11983" y="397"/>
                  </a:moveTo>
                  <a:lnTo>
                    <a:pt x="11983" y="553"/>
                  </a:lnTo>
                  <a:lnTo>
                    <a:pt x="12310" y="553"/>
                  </a:lnTo>
                  <a:lnTo>
                    <a:pt x="12310" y="1588"/>
                  </a:lnTo>
                  <a:lnTo>
                    <a:pt x="12442" y="1588"/>
                  </a:lnTo>
                  <a:lnTo>
                    <a:pt x="12442" y="553"/>
                  </a:lnTo>
                  <a:lnTo>
                    <a:pt x="12769" y="553"/>
                  </a:lnTo>
                  <a:lnTo>
                    <a:pt x="12769" y="397"/>
                  </a:lnTo>
                  <a:close/>
                  <a:moveTo>
                    <a:pt x="12949" y="397"/>
                  </a:moveTo>
                  <a:lnTo>
                    <a:pt x="12949" y="1588"/>
                  </a:lnTo>
                  <a:lnTo>
                    <a:pt x="13121" y="1588"/>
                  </a:lnTo>
                  <a:lnTo>
                    <a:pt x="13517" y="632"/>
                  </a:lnTo>
                  <a:lnTo>
                    <a:pt x="13517" y="1588"/>
                  </a:lnTo>
                  <a:lnTo>
                    <a:pt x="13651" y="1588"/>
                  </a:lnTo>
                  <a:lnTo>
                    <a:pt x="13651" y="397"/>
                  </a:lnTo>
                  <a:lnTo>
                    <a:pt x="13477" y="397"/>
                  </a:lnTo>
                  <a:lnTo>
                    <a:pt x="13083" y="1351"/>
                  </a:lnTo>
                  <a:lnTo>
                    <a:pt x="13083" y="397"/>
                  </a:lnTo>
                  <a:close/>
                  <a:moveTo>
                    <a:pt x="14399" y="397"/>
                  </a:moveTo>
                  <a:lnTo>
                    <a:pt x="14399" y="1588"/>
                  </a:lnTo>
                  <a:lnTo>
                    <a:pt x="14571" y="1588"/>
                  </a:lnTo>
                  <a:lnTo>
                    <a:pt x="14967" y="632"/>
                  </a:lnTo>
                  <a:lnTo>
                    <a:pt x="14967" y="1588"/>
                  </a:lnTo>
                  <a:lnTo>
                    <a:pt x="15101" y="1588"/>
                  </a:lnTo>
                  <a:lnTo>
                    <a:pt x="15101" y="397"/>
                  </a:lnTo>
                  <a:lnTo>
                    <a:pt x="14927" y="397"/>
                  </a:lnTo>
                  <a:lnTo>
                    <a:pt x="14533" y="1351"/>
                  </a:lnTo>
                  <a:lnTo>
                    <a:pt x="14533" y="397"/>
                  </a:lnTo>
                  <a:close/>
                  <a:moveTo>
                    <a:pt x="15849" y="397"/>
                  </a:moveTo>
                  <a:lnTo>
                    <a:pt x="15849" y="1588"/>
                  </a:lnTo>
                  <a:lnTo>
                    <a:pt x="15984" y="1588"/>
                  </a:lnTo>
                  <a:lnTo>
                    <a:pt x="15984" y="553"/>
                  </a:lnTo>
                  <a:lnTo>
                    <a:pt x="16427" y="553"/>
                  </a:lnTo>
                  <a:lnTo>
                    <a:pt x="16427" y="397"/>
                  </a:lnTo>
                  <a:close/>
                  <a:moveTo>
                    <a:pt x="2325" y="368"/>
                  </a:moveTo>
                  <a:cubicBezTo>
                    <a:pt x="2282" y="368"/>
                    <a:pt x="2236" y="375"/>
                    <a:pt x="2190" y="389"/>
                  </a:cubicBezTo>
                  <a:cubicBezTo>
                    <a:pt x="2144" y="403"/>
                    <a:pt x="2096" y="424"/>
                    <a:pt x="2047" y="451"/>
                  </a:cubicBezTo>
                  <a:lnTo>
                    <a:pt x="2047" y="632"/>
                  </a:lnTo>
                  <a:cubicBezTo>
                    <a:pt x="2088" y="599"/>
                    <a:pt x="2130" y="575"/>
                    <a:pt x="2175" y="559"/>
                  </a:cubicBezTo>
                  <a:cubicBezTo>
                    <a:pt x="2219" y="542"/>
                    <a:pt x="2265" y="534"/>
                    <a:pt x="2312" y="534"/>
                  </a:cubicBezTo>
                  <a:cubicBezTo>
                    <a:pt x="2385" y="534"/>
                    <a:pt x="2442" y="559"/>
                    <a:pt x="2483" y="608"/>
                  </a:cubicBezTo>
                  <a:cubicBezTo>
                    <a:pt x="2524" y="657"/>
                    <a:pt x="2544" y="727"/>
                    <a:pt x="2544" y="817"/>
                  </a:cubicBezTo>
                  <a:lnTo>
                    <a:pt x="2544" y="836"/>
                  </a:lnTo>
                  <a:lnTo>
                    <a:pt x="2355" y="836"/>
                  </a:lnTo>
                  <a:cubicBezTo>
                    <a:pt x="2233" y="836"/>
                    <a:pt x="2141" y="870"/>
                    <a:pt x="2079" y="938"/>
                  </a:cubicBezTo>
                  <a:cubicBezTo>
                    <a:pt x="2017" y="1006"/>
                    <a:pt x="1987" y="1107"/>
                    <a:pt x="1987" y="1241"/>
                  </a:cubicBezTo>
                  <a:cubicBezTo>
                    <a:pt x="1987" y="1356"/>
                    <a:pt x="2011" y="1447"/>
                    <a:pt x="2061" y="1516"/>
                  </a:cubicBezTo>
                  <a:cubicBezTo>
                    <a:pt x="2110" y="1584"/>
                    <a:pt x="2177" y="1618"/>
                    <a:pt x="2261" y="1618"/>
                  </a:cubicBezTo>
                  <a:cubicBezTo>
                    <a:pt x="2327" y="1618"/>
                    <a:pt x="2383" y="1601"/>
                    <a:pt x="2429" y="1567"/>
                  </a:cubicBezTo>
                  <a:cubicBezTo>
                    <a:pt x="2475" y="1532"/>
                    <a:pt x="2514" y="1479"/>
                    <a:pt x="2544" y="1407"/>
                  </a:cubicBezTo>
                  <a:lnTo>
                    <a:pt x="2544" y="1588"/>
                  </a:lnTo>
                  <a:lnTo>
                    <a:pt x="2679" y="1588"/>
                  </a:lnTo>
                  <a:lnTo>
                    <a:pt x="2679" y="908"/>
                  </a:lnTo>
                  <a:cubicBezTo>
                    <a:pt x="2679" y="727"/>
                    <a:pt x="2650" y="592"/>
                    <a:pt x="2591" y="502"/>
                  </a:cubicBezTo>
                  <a:cubicBezTo>
                    <a:pt x="2533" y="413"/>
                    <a:pt x="2444" y="368"/>
                    <a:pt x="2325" y="368"/>
                  </a:cubicBezTo>
                  <a:close/>
                  <a:moveTo>
                    <a:pt x="3192" y="367"/>
                  </a:moveTo>
                  <a:cubicBezTo>
                    <a:pt x="3155" y="367"/>
                    <a:pt x="3116" y="372"/>
                    <a:pt x="3075" y="380"/>
                  </a:cubicBezTo>
                  <a:cubicBezTo>
                    <a:pt x="3033" y="389"/>
                    <a:pt x="2989" y="401"/>
                    <a:pt x="2941" y="418"/>
                  </a:cubicBezTo>
                  <a:lnTo>
                    <a:pt x="2941" y="596"/>
                  </a:lnTo>
                  <a:cubicBezTo>
                    <a:pt x="2988" y="575"/>
                    <a:pt x="3031" y="560"/>
                    <a:pt x="3071" y="551"/>
                  </a:cubicBezTo>
                  <a:cubicBezTo>
                    <a:pt x="3110" y="542"/>
                    <a:pt x="3147" y="537"/>
                    <a:pt x="3181" y="537"/>
                  </a:cubicBezTo>
                  <a:cubicBezTo>
                    <a:pt x="3240" y="537"/>
                    <a:pt x="3286" y="554"/>
                    <a:pt x="3319" y="586"/>
                  </a:cubicBezTo>
                  <a:cubicBezTo>
                    <a:pt x="3353" y="619"/>
                    <a:pt x="3370" y="658"/>
                    <a:pt x="3370" y="703"/>
                  </a:cubicBezTo>
                  <a:cubicBezTo>
                    <a:pt x="3370" y="753"/>
                    <a:pt x="3354" y="793"/>
                    <a:pt x="3321" y="825"/>
                  </a:cubicBezTo>
                  <a:cubicBezTo>
                    <a:pt x="3288" y="856"/>
                    <a:pt x="3243" y="872"/>
                    <a:pt x="3187" y="872"/>
                  </a:cubicBezTo>
                  <a:lnTo>
                    <a:pt x="3073" y="872"/>
                  </a:lnTo>
                  <a:lnTo>
                    <a:pt x="3073" y="1034"/>
                  </a:lnTo>
                  <a:lnTo>
                    <a:pt x="3181" y="1034"/>
                  </a:lnTo>
                  <a:cubicBezTo>
                    <a:pt x="3248" y="1034"/>
                    <a:pt x="3300" y="1053"/>
                    <a:pt x="3337" y="1091"/>
                  </a:cubicBezTo>
                  <a:cubicBezTo>
                    <a:pt x="3373" y="1129"/>
                    <a:pt x="3392" y="1179"/>
                    <a:pt x="3392" y="1241"/>
                  </a:cubicBezTo>
                  <a:cubicBezTo>
                    <a:pt x="3392" y="1305"/>
                    <a:pt x="3371" y="1357"/>
                    <a:pt x="3330" y="1396"/>
                  </a:cubicBezTo>
                  <a:cubicBezTo>
                    <a:pt x="3288" y="1436"/>
                    <a:pt x="3231" y="1456"/>
                    <a:pt x="3157" y="1456"/>
                  </a:cubicBezTo>
                  <a:cubicBezTo>
                    <a:pt x="3112" y="1456"/>
                    <a:pt x="3069" y="1449"/>
                    <a:pt x="3027" y="1436"/>
                  </a:cubicBezTo>
                  <a:cubicBezTo>
                    <a:pt x="2986" y="1423"/>
                    <a:pt x="2948" y="1403"/>
                    <a:pt x="2913" y="1377"/>
                  </a:cubicBezTo>
                  <a:lnTo>
                    <a:pt x="2913" y="1559"/>
                  </a:lnTo>
                  <a:cubicBezTo>
                    <a:pt x="2957" y="1579"/>
                    <a:pt x="2999" y="1594"/>
                    <a:pt x="3041" y="1603"/>
                  </a:cubicBezTo>
                  <a:cubicBezTo>
                    <a:pt x="3082" y="1613"/>
                    <a:pt x="3122" y="1618"/>
                    <a:pt x="3161" y="1618"/>
                  </a:cubicBezTo>
                  <a:cubicBezTo>
                    <a:pt x="3277" y="1618"/>
                    <a:pt x="3367" y="1586"/>
                    <a:pt x="3430" y="1522"/>
                  </a:cubicBezTo>
                  <a:cubicBezTo>
                    <a:pt x="3493" y="1457"/>
                    <a:pt x="3524" y="1364"/>
                    <a:pt x="3524" y="1241"/>
                  </a:cubicBezTo>
                  <a:cubicBezTo>
                    <a:pt x="3524" y="1164"/>
                    <a:pt x="3507" y="1100"/>
                    <a:pt x="3474" y="1049"/>
                  </a:cubicBezTo>
                  <a:cubicBezTo>
                    <a:pt x="3440" y="997"/>
                    <a:pt x="3393" y="963"/>
                    <a:pt x="3332" y="946"/>
                  </a:cubicBezTo>
                  <a:cubicBezTo>
                    <a:pt x="3387" y="929"/>
                    <a:pt x="3429" y="897"/>
                    <a:pt x="3458" y="851"/>
                  </a:cubicBezTo>
                  <a:cubicBezTo>
                    <a:pt x="3487" y="806"/>
                    <a:pt x="3502" y="750"/>
                    <a:pt x="3502" y="684"/>
                  </a:cubicBezTo>
                  <a:cubicBezTo>
                    <a:pt x="3502" y="584"/>
                    <a:pt x="3474" y="506"/>
                    <a:pt x="3419" y="451"/>
                  </a:cubicBezTo>
                  <a:cubicBezTo>
                    <a:pt x="3364" y="395"/>
                    <a:pt x="3288" y="367"/>
                    <a:pt x="3192" y="367"/>
                  </a:cubicBezTo>
                  <a:close/>
                  <a:moveTo>
                    <a:pt x="4981" y="368"/>
                  </a:moveTo>
                  <a:cubicBezTo>
                    <a:pt x="4858" y="368"/>
                    <a:pt x="4760" y="426"/>
                    <a:pt x="4688" y="540"/>
                  </a:cubicBezTo>
                  <a:cubicBezTo>
                    <a:pt x="4615" y="654"/>
                    <a:pt x="4579" y="809"/>
                    <a:pt x="4579" y="1004"/>
                  </a:cubicBezTo>
                  <a:cubicBezTo>
                    <a:pt x="4579" y="1192"/>
                    <a:pt x="4617" y="1342"/>
                    <a:pt x="4694" y="1453"/>
                  </a:cubicBezTo>
                  <a:cubicBezTo>
                    <a:pt x="4770" y="1563"/>
                    <a:pt x="4874" y="1618"/>
                    <a:pt x="5004" y="1618"/>
                  </a:cubicBezTo>
                  <a:cubicBezTo>
                    <a:pt x="5057" y="1618"/>
                    <a:pt x="5108" y="1611"/>
                    <a:pt x="5159" y="1595"/>
                  </a:cubicBezTo>
                  <a:cubicBezTo>
                    <a:pt x="5210" y="1579"/>
                    <a:pt x="5259" y="1557"/>
                    <a:pt x="5308" y="1527"/>
                  </a:cubicBezTo>
                  <a:lnTo>
                    <a:pt x="5308" y="1342"/>
                  </a:lnTo>
                  <a:cubicBezTo>
                    <a:pt x="5260" y="1379"/>
                    <a:pt x="5212" y="1406"/>
                    <a:pt x="5163" y="1425"/>
                  </a:cubicBezTo>
                  <a:cubicBezTo>
                    <a:pt x="5114" y="1443"/>
                    <a:pt x="5064" y="1453"/>
                    <a:pt x="5013" y="1453"/>
                  </a:cubicBezTo>
                  <a:cubicBezTo>
                    <a:pt x="4923" y="1453"/>
                    <a:pt x="4854" y="1417"/>
                    <a:pt x="4804" y="1347"/>
                  </a:cubicBezTo>
                  <a:cubicBezTo>
                    <a:pt x="4754" y="1276"/>
                    <a:pt x="4726" y="1174"/>
                    <a:pt x="4720" y="1039"/>
                  </a:cubicBezTo>
                  <a:lnTo>
                    <a:pt x="5339" y="1039"/>
                  </a:lnTo>
                  <a:lnTo>
                    <a:pt x="5339" y="943"/>
                  </a:lnTo>
                  <a:cubicBezTo>
                    <a:pt x="5339" y="766"/>
                    <a:pt x="5307" y="626"/>
                    <a:pt x="5243" y="523"/>
                  </a:cubicBezTo>
                  <a:cubicBezTo>
                    <a:pt x="5179" y="420"/>
                    <a:pt x="5091" y="368"/>
                    <a:pt x="4981" y="368"/>
                  </a:cubicBezTo>
                  <a:close/>
                  <a:moveTo>
                    <a:pt x="7789" y="368"/>
                  </a:moveTo>
                  <a:cubicBezTo>
                    <a:pt x="7746" y="368"/>
                    <a:pt x="7700" y="375"/>
                    <a:pt x="7654" y="389"/>
                  </a:cubicBezTo>
                  <a:cubicBezTo>
                    <a:pt x="7608" y="403"/>
                    <a:pt x="7560" y="424"/>
                    <a:pt x="7511" y="451"/>
                  </a:cubicBezTo>
                  <a:lnTo>
                    <a:pt x="7511" y="632"/>
                  </a:lnTo>
                  <a:cubicBezTo>
                    <a:pt x="7552" y="599"/>
                    <a:pt x="7594" y="575"/>
                    <a:pt x="7639" y="559"/>
                  </a:cubicBezTo>
                  <a:cubicBezTo>
                    <a:pt x="7683" y="542"/>
                    <a:pt x="7729" y="534"/>
                    <a:pt x="7776" y="534"/>
                  </a:cubicBezTo>
                  <a:cubicBezTo>
                    <a:pt x="7849" y="534"/>
                    <a:pt x="7906" y="559"/>
                    <a:pt x="7947" y="608"/>
                  </a:cubicBezTo>
                  <a:cubicBezTo>
                    <a:pt x="7988" y="657"/>
                    <a:pt x="8008" y="727"/>
                    <a:pt x="8008" y="817"/>
                  </a:cubicBezTo>
                  <a:lnTo>
                    <a:pt x="8008" y="836"/>
                  </a:lnTo>
                  <a:lnTo>
                    <a:pt x="7819" y="836"/>
                  </a:lnTo>
                  <a:cubicBezTo>
                    <a:pt x="7697" y="836"/>
                    <a:pt x="7605" y="870"/>
                    <a:pt x="7543" y="938"/>
                  </a:cubicBezTo>
                  <a:cubicBezTo>
                    <a:pt x="7481" y="1006"/>
                    <a:pt x="7451" y="1107"/>
                    <a:pt x="7451" y="1241"/>
                  </a:cubicBezTo>
                  <a:cubicBezTo>
                    <a:pt x="7451" y="1356"/>
                    <a:pt x="7475" y="1447"/>
                    <a:pt x="7525" y="1516"/>
                  </a:cubicBezTo>
                  <a:cubicBezTo>
                    <a:pt x="7574" y="1584"/>
                    <a:pt x="7641" y="1618"/>
                    <a:pt x="7725" y="1618"/>
                  </a:cubicBezTo>
                  <a:cubicBezTo>
                    <a:pt x="7791" y="1618"/>
                    <a:pt x="7847" y="1601"/>
                    <a:pt x="7893" y="1567"/>
                  </a:cubicBezTo>
                  <a:cubicBezTo>
                    <a:pt x="7939" y="1532"/>
                    <a:pt x="7978" y="1479"/>
                    <a:pt x="8008" y="1407"/>
                  </a:cubicBezTo>
                  <a:lnTo>
                    <a:pt x="8008" y="1588"/>
                  </a:lnTo>
                  <a:lnTo>
                    <a:pt x="8143" y="1588"/>
                  </a:lnTo>
                  <a:lnTo>
                    <a:pt x="8143" y="908"/>
                  </a:lnTo>
                  <a:cubicBezTo>
                    <a:pt x="8143" y="727"/>
                    <a:pt x="8114" y="592"/>
                    <a:pt x="8055" y="502"/>
                  </a:cubicBezTo>
                  <a:cubicBezTo>
                    <a:pt x="7997" y="413"/>
                    <a:pt x="7908" y="368"/>
                    <a:pt x="7789" y="368"/>
                  </a:cubicBezTo>
                  <a:close/>
                  <a:moveTo>
                    <a:pt x="10221" y="368"/>
                  </a:moveTo>
                  <a:cubicBezTo>
                    <a:pt x="10098" y="368"/>
                    <a:pt x="10000" y="426"/>
                    <a:pt x="9928" y="540"/>
                  </a:cubicBezTo>
                  <a:cubicBezTo>
                    <a:pt x="9855" y="654"/>
                    <a:pt x="9819" y="809"/>
                    <a:pt x="9819" y="1004"/>
                  </a:cubicBezTo>
                  <a:cubicBezTo>
                    <a:pt x="9819" y="1192"/>
                    <a:pt x="9857" y="1342"/>
                    <a:pt x="9934" y="1453"/>
                  </a:cubicBezTo>
                  <a:cubicBezTo>
                    <a:pt x="10010" y="1563"/>
                    <a:pt x="10114" y="1618"/>
                    <a:pt x="10244" y="1618"/>
                  </a:cubicBezTo>
                  <a:cubicBezTo>
                    <a:pt x="10297" y="1618"/>
                    <a:pt x="10348" y="1611"/>
                    <a:pt x="10399" y="1595"/>
                  </a:cubicBezTo>
                  <a:cubicBezTo>
                    <a:pt x="10450" y="1579"/>
                    <a:pt x="10499" y="1557"/>
                    <a:pt x="10548" y="1527"/>
                  </a:cubicBezTo>
                  <a:lnTo>
                    <a:pt x="10548" y="1342"/>
                  </a:lnTo>
                  <a:cubicBezTo>
                    <a:pt x="10500" y="1379"/>
                    <a:pt x="10452" y="1406"/>
                    <a:pt x="10403" y="1425"/>
                  </a:cubicBezTo>
                  <a:cubicBezTo>
                    <a:pt x="10354" y="1443"/>
                    <a:pt x="10304" y="1453"/>
                    <a:pt x="10253" y="1453"/>
                  </a:cubicBezTo>
                  <a:cubicBezTo>
                    <a:pt x="10163" y="1453"/>
                    <a:pt x="10094" y="1417"/>
                    <a:pt x="10044" y="1347"/>
                  </a:cubicBezTo>
                  <a:cubicBezTo>
                    <a:pt x="9994" y="1276"/>
                    <a:pt x="9966" y="1174"/>
                    <a:pt x="9960" y="1039"/>
                  </a:cubicBezTo>
                  <a:lnTo>
                    <a:pt x="10579" y="1039"/>
                  </a:lnTo>
                  <a:lnTo>
                    <a:pt x="10579" y="943"/>
                  </a:lnTo>
                  <a:cubicBezTo>
                    <a:pt x="10579" y="766"/>
                    <a:pt x="10547" y="626"/>
                    <a:pt x="10483" y="523"/>
                  </a:cubicBezTo>
                  <a:cubicBezTo>
                    <a:pt x="10419" y="420"/>
                    <a:pt x="10331" y="368"/>
                    <a:pt x="10221" y="368"/>
                  </a:cubicBezTo>
                  <a:close/>
                  <a:moveTo>
                    <a:pt x="16929" y="368"/>
                  </a:moveTo>
                  <a:cubicBezTo>
                    <a:pt x="16886" y="368"/>
                    <a:pt x="16840" y="375"/>
                    <a:pt x="16794" y="389"/>
                  </a:cubicBezTo>
                  <a:cubicBezTo>
                    <a:pt x="16748" y="403"/>
                    <a:pt x="16700" y="424"/>
                    <a:pt x="16651" y="451"/>
                  </a:cubicBezTo>
                  <a:lnTo>
                    <a:pt x="16651" y="632"/>
                  </a:lnTo>
                  <a:cubicBezTo>
                    <a:pt x="16692" y="599"/>
                    <a:pt x="16734" y="575"/>
                    <a:pt x="16779" y="559"/>
                  </a:cubicBezTo>
                  <a:cubicBezTo>
                    <a:pt x="16823" y="542"/>
                    <a:pt x="16869" y="534"/>
                    <a:pt x="16916" y="534"/>
                  </a:cubicBezTo>
                  <a:cubicBezTo>
                    <a:pt x="16989" y="534"/>
                    <a:pt x="17046" y="559"/>
                    <a:pt x="17087" y="608"/>
                  </a:cubicBezTo>
                  <a:cubicBezTo>
                    <a:pt x="17128" y="657"/>
                    <a:pt x="17148" y="727"/>
                    <a:pt x="17148" y="817"/>
                  </a:cubicBezTo>
                  <a:lnTo>
                    <a:pt x="17148" y="836"/>
                  </a:lnTo>
                  <a:lnTo>
                    <a:pt x="16959" y="836"/>
                  </a:lnTo>
                  <a:cubicBezTo>
                    <a:pt x="16837" y="836"/>
                    <a:pt x="16745" y="870"/>
                    <a:pt x="16683" y="938"/>
                  </a:cubicBezTo>
                  <a:cubicBezTo>
                    <a:pt x="16621" y="1006"/>
                    <a:pt x="16591" y="1107"/>
                    <a:pt x="16591" y="1241"/>
                  </a:cubicBezTo>
                  <a:cubicBezTo>
                    <a:pt x="16591" y="1356"/>
                    <a:pt x="16615" y="1447"/>
                    <a:pt x="16665" y="1516"/>
                  </a:cubicBezTo>
                  <a:cubicBezTo>
                    <a:pt x="16714" y="1584"/>
                    <a:pt x="16781" y="1618"/>
                    <a:pt x="16865" y="1618"/>
                  </a:cubicBezTo>
                  <a:cubicBezTo>
                    <a:pt x="16931" y="1618"/>
                    <a:pt x="16988" y="1601"/>
                    <a:pt x="17033" y="1567"/>
                  </a:cubicBezTo>
                  <a:cubicBezTo>
                    <a:pt x="17079" y="1532"/>
                    <a:pt x="17118" y="1479"/>
                    <a:pt x="17148" y="1407"/>
                  </a:cubicBezTo>
                  <a:lnTo>
                    <a:pt x="17148" y="1588"/>
                  </a:lnTo>
                  <a:lnTo>
                    <a:pt x="17283" y="1588"/>
                  </a:lnTo>
                  <a:lnTo>
                    <a:pt x="17283" y="908"/>
                  </a:lnTo>
                  <a:cubicBezTo>
                    <a:pt x="17283" y="727"/>
                    <a:pt x="17254" y="592"/>
                    <a:pt x="17195" y="502"/>
                  </a:cubicBezTo>
                  <a:cubicBezTo>
                    <a:pt x="17137" y="413"/>
                    <a:pt x="17048" y="368"/>
                    <a:pt x="16929" y="368"/>
                  </a:cubicBezTo>
                  <a:close/>
                  <a:moveTo>
                    <a:pt x="17796" y="367"/>
                  </a:moveTo>
                  <a:cubicBezTo>
                    <a:pt x="17759" y="367"/>
                    <a:pt x="17720" y="372"/>
                    <a:pt x="17679" y="380"/>
                  </a:cubicBezTo>
                  <a:cubicBezTo>
                    <a:pt x="17637" y="389"/>
                    <a:pt x="17592" y="401"/>
                    <a:pt x="17545" y="418"/>
                  </a:cubicBezTo>
                  <a:lnTo>
                    <a:pt x="17545" y="596"/>
                  </a:lnTo>
                  <a:cubicBezTo>
                    <a:pt x="17592" y="575"/>
                    <a:pt x="17635" y="560"/>
                    <a:pt x="17675" y="551"/>
                  </a:cubicBezTo>
                  <a:cubicBezTo>
                    <a:pt x="17714" y="542"/>
                    <a:pt x="17751" y="537"/>
                    <a:pt x="17785" y="537"/>
                  </a:cubicBezTo>
                  <a:cubicBezTo>
                    <a:pt x="17844" y="537"/>
                    <a:pt x="17890" y="554"/>
                    <a:pt x="17923" y="586"/>
                  </a:cubicBezTo>
                  <a:cubicBezTo>
                    <a:pt x="17957" y="619"/>
                    <a:pt x="17974" y="658"/>
                    <a:pt x="17974" y="703"/>
                  </a:cubicBezTo>
                  <a:cubicBezTo>
                    <a:pt x="17974" y="753"/>
                    <a:pt x="17958" y="793"/>
                    <a:pt x="17925" y="825"/>
                  </a:cubicBezTo>
                  <a:cubicBezTo>
                    <a:pt x="17892" y="856"/>
                    <a:pt x="17847" y="872"/>
                    <a:pt x="17791" y="872"/>
                  </a:cubicBezTo>
                  <a:lnTo>
                    <a:pt x="17677" y="872"/>
                  </a:lnTo>
                  <a:lnTo>
                    <a:pt x="17677" y="1034"/>
                  </a:lnTo>
                  <a:lnTo>
                    <a:pt x="17785" y="1034"/>
                  </a:lnTo>
                  <a:cubicBezTo>
                    <a:pt x="17852" y="1034"/>
                    <a:pt x="17904" y="1053"/>
                    <a:pt x="17941" y="1091"/>
                  </a:cubicBezTo>
                  <a:cubicBezTo>
                    <a:pt x="17977" y="1129"/>
                    <a:pt x="17996" y="1179"/>
                    <a:pt x="17996" y="1241"/>
                  </a:cubicBezTo>
                  <a:cubicBezTo>
                    <a:pt x="17996" y="1305"/>
                    <a:pt x="17975" y="1357"/>
                    <a:pt x="17934" y="1396"/>
                  </a:cubicBezTo>
                  <a:cubicBezTo>
                    <a:pt x="17892" y="1436"/>
                    <a:pt x="17835" y="1456"/>
                    <a:pt x="17761" y="1456"/>
                  </a:cubicBezTo>
                  <a:cubicBezTo>
                    <a:pt x="17716" y="1456"/>
                    <a:pt x="17673" y="1449"/>
                    <a:pt x="17631" y="1436"/>
                  </a:cubicBezTo>
                  <a:cubicBezTo>
                    <a:pt x="17590" y="1423"/>
                    <a:pt x="17552" y="1403"/>
                    <a:pt x="17517" y="1377"/>
                  </a:cubicBezTo>
                  <a:lnTo>
                    <a:pt x="17517" y="1559"/>
                  </a:lnTo>
                  <a:cubicBezTo>
                    <a:pt x="17561" y="1579"/>
                    <a:pt x="17603" y="1594"/>
                    <a:pt x="17645" y="1603"/>
                  </a:cubicBezTo>
                  <a:cubicBezTo>
                    <a:pt x="17686" y="1613"/>
                    <a:pt x="17726" y="1618"/>
                    <a:pt x="17765" y="1618"/>
                  </a:cubicBezTo>
                  <a:cubicBezTo>
                    <a:pt x="17881" y="1618"/>
                    <a:pt x="17971" y="1586"/>
                    <a:pt x="18034" y="1522"/>
                  </a:cubicBezTo>
                  <a:cubicBezTo>
                    <a:pt x="18097" y="1457"/>
                    <a:pt x="18128" y="1364"/>
                    <a:pt x="18128" y="1241"/>
                  </a:cubicBezTo>
                  <a:cubicBezTo>
                    <a:pt x="18128" y="1164"/>
                    <a:pt x="18111" y="1100"/>
                    <a:pt x="18078" y="1049"/>
                  </a:cubicBezTo>
                  <a:cubicBezTo>
                    <a:pt x="18044" y="997"/>
                    <a:pt x="17997" y="963"/>
                    <a:pt x="17936" y="946"/>
                  </a:cubicBezTo>
                  <a:cubicBezTo>
                    <a:pt x="17991" y="929"/>
                    <a:pt x="18033" y="897"/>
                    <a:pt x="18062" y="851"/>
                  </a:cubicBezTo>
                  <a:cubicBezTo>
                    <a:pt x="18091" y="806"/>
                    <a:pt x="18106" y="750"/>
                    <a:pt x="18106" y="684"/>
                  </a:cubicBezTo>
                  <a:cubicBezTo>
                    <a:pt x="18106" y="584"/>
                    <a:pt x="18078" y="506"/>
                    <a:pt x="18023" y="451"/>
                  </a:cubicBezTo>
                  <a:cubicBezTo>
                    <a:pt x="17968" y="395"/>
                    <a:pt x="17892" y="367"/>
                    <a:pt x="17796" y="367"/>
                  </a:cubicBezTo>
                  <a:close/>
                  <a:moveTo>
                    <a:pt x="18645" y="368"/>
                  </a:moveTo>
                  <a:cubicBezTo>
                    <a:pt x="18602" y="368"/>
                    <a:pt x="18556" y="375"/>
                    <a:pt x="18510" y="389"/>
                  </a:cubicBezTo>
                  <a:cubicBezTo>
                    <a:pt x="18464" y="403"/>
                    <a:pt x="18416" y="424"/>
                    <a:pt x="18367" y="451"/>
                  </a:cubicBezTo>
                  <a:lnTo>
                    <a:pt x="18367" y="632"/>
                  </a:lnTo>
                  <a:cubicBezTo>
                    <a:pt x="18408" y="599"/>
                    <a:pt x="18450" y="575"/>
                    <a:pt x="18495" y="559"/>
                  </a:cubicBezTo>
                  <a:cubicBezTo>
                    <a:pt x="18539" y="542"/>
                    <a:pt x="18585" y="534"/>
                    <a:pt x="18632" y="534"/>
                  </a:cubicBezTo>
                  <a:cubicBezTo>
                    <a:pt x="18705" y="534"/>
                    <a:pt x="18762" y="559"/>
                    <a:pt x="18803" y="608"/>
                  </a:cubicBezTo>
                  <a:cubicBezTo>
                    <a:pt x="18844" y="657"/>
                    <a:pt x="18864" y="727"/>
                    <a:pt x="18864" y="817"/>
                  </a:cubicBezTo>
                  <a:lnTo>
                    <a:pt x="18864" y="836"/>
                  </a:lnTo>
                  <a:lnTo>
                    <a:pt x="18675" y="836"/>
                  </a:lnTo>
                  <a:cubicBezTo>
                    <a:pt x="18553" y="836"/>
                    <a:pt x="18461" y="870"/>
                    <a:pt x="18399" y="938"/>
                  </a:cubicBezTo>
                  <a:cubicBezTo>
                    <a:pt x="18337" y="1006"/>
                    <a:pt x="18307" y="1107"/>
                    <a:pt x="18307" y="1241"/>
                  </a:cubicBezTo>
                  <a:cubicBezTo>
                    <a:pt x="18307" y="1356"/>
                    <a:pt x="18331" y="1447"/>
                    <a:pt x="18381" y="1516"/>
                  </a:cubicBezTo>
                  <a:cubicBezTo>
                    <a:pt x="18430" y="1584"/>
                    <a:pt x="18497" y="1618"/>
                    <a:pt x="18581" y="1618"/>
                  </a:cubicBezTo>
                  <a:cubicBezTo>
                    <a:pt x="18647" y="1618"/>
                    <a:pt x="18704" y="1601"/>
                    <a:pt x="18749" y="1567"/>
                  </a:cubicBezTo>
                  <a:cubicBezTo>
                    <a:pt x="18795" y="1532"/>
                    <a:pt x="18834" y="1479"/>
                    <a:pt x="18864" y="1407"/>
                  </a:cubicBezTo>
                  <a:lnTo>
                    <a:pt x="18864" y="1588"/>
                  </a:lnTo>
                  <a:lnTo>
                    <a:pt x="18999" y="1588"/>
                  </a:lnTo>
                  <a:lnTo>
                    <a:pt x="18999" y="908"/>
                  </a:lnTo>
                  <a:cubicBezTo>
                    <a:pt x="18999" y="727"/>
                    <a:pt x="18970" y="592"/>
                    <a:pt x="18911" y="502"/>
                  </a:cubicBezTo>
                  <a:cubicBezTo>
                    <a:pt x="18853" y="413"/>
                    <a:pt x="18764" y="368"/>
                    <a:pt x="18645" y="368"/>
                  </a:cubicBezTo>
                  <a:close/>
                  <a:moveTo>
                    <a:pt x="5715" y="397"/>
                  </a:moveTo>
                  <a:lnTo>
                    <a:pt x="5715" y="622"/>
                  </a:lnTo>
                  <a:cubicBezTo>
                    <a:pt x="5715" y="924"/>
                    <a:pt x="5691" y="1149"/>
                    <a:pt x="5643" y="1298"/>
                  </a:cubicBezTo>
                  <a:cubicBezTo>
                    <a:pt x="5624" y="1359"/>
                    <a:pt x="5592" y="1403"/>
                    <a:pt x="5547" y="1431"/>
                  </a:cubicBezTo>
                  <a:lnTo>
                    <a:pt x="5497" y="1431"/>
                  </a:lnTo>
                  <a:lnTo>
                    <a:pt x="5497" y="1888"/>
                  </a:lnTo>
                  <a:lnTo>
                    <a:pt x="5604" y="1888"/>
                  </a:lnTo>
                  <a:lnTo>
                    <a:pt x="5604" y="1588"/>
                  </a:lnTo>
                  <a:lnTo>
                    <a:pt x="6269" y="1588"/>
                  </a:lnTo>
                  <a:lnTo>
                    <a:pt x="6269" y="1888"/>
                  </a:lnTo>
                  <a:lnTo>
                    <a:pt x="6377" y="1888"/>
                  </a:lnTo>
                  <a:lnTo>
                    <a:pt x="6377" y="1431"/>
                  </a:lnTo>
                  <a:lnTo>
                    <a:pt x="6269" y="1431"/>
                  </a:lnTo>
                  <a:lnTo>
                    <a:pt x="6269" y="397"/>
                  </a:lnTo>
                  <a:close/>
                  <a:moveTo>
                    <a:pt x="1478" y="368"/>
                  </a:moveTo>
                  <a:cubicBezTo>
                    <a:pt x="1418" y="368"/>
                    <a:pt x="1366" y="385"/>
                    <a:pt x="1323" y="420"/>
                  </a:cubicBezTo>
                  <a:cubicBezTo>
                    <a:pt x="1280" y="454"/>
                    <a:pt x="1244" y="507"/>
                    <a:pt x="1216" y="578"/>
                  </a:cubicBezTo>
                  <a:lnTo>
                    <a:pt x="1216" y="397"/>
                  </a:lnTo>
                  <a:lnTo>
                    <a:pt x="1081" y="397"/>
                  </a:lnTo>
                  <a:lnTo>
                    <a:pt x="1081" y="2040"/>
                  </a:lnTo>
                  <a:lnTo>
                    <a:pt x="1216" y="2040"/>
                  </a:lnTo>
                  <a:lnTo>
                    <a:pt x="1216" y="1409"/>
                  </a:lnTo>
                  <a:cubicBezTo>
                    <a:pt x="1244" y="1480"/>
                    <a:pt x="1280" y="1532"/>
                    <a:pt x="1323" y="1567"/>
                  </a:cubicBezTo>
                  <a:cubicBezTo>
                    <a:pt x="1366" y="1601"/>
                    <a:pt x="1418" y="1618"/>
                    <a:pt x="1478" y="1618"/>
                  </a:cubicBezTo>
                  <a:cubicBezTo>
                    <a:pt x="1578" y="1618"/>
                    <a:pt x="1659" y="1561"/>
                    <a:pt x="1721" y="1446"/>
                  </a:cubicBezTo>
                  <a:cubicBezTo>
                    <a:pt x="1783" y="1331"/>
                    <a:pt x="1814" y="1180"/>
                    <a:pt x="1814" y="993"/>
                  </a:cubicBezTo>
                  <a:cubicBezTo>
                    <a:pt x="1814" y="806"/>
                    <a:pt x="1783" y="655"/>
                    <a:pt x="1721" y="541"/>
                  </a:cubicBezTo>
                  <a:cubicBezTo>
                    <a:pt x="1659" y="426"/>
                    <a:pt x="1578" y="368"/>
                    <a:pt x="1478" y="368"/>
                  </a:cubicBezTo>
                  <a:close/>
                  <a:moveTo>
                    <a:pt x="11232" y="1"/>
                  </a:moveTo>
                  <a:lnTo>
                    <a:pt x="11232" y="549"/>
                  </a:lnTo>
                  <a:cubicBezTo>
                    <a:pt x="11204" y="482"/>
                    <a:pt x="11174" y="436"/>
                    <a:pt x="11142" y="409"/>
                  </a:cubicBezTo>
                  <a:cubicBezTo>
                    <a:pt x="11110" y="382"/>
                    <a:pt x="11074" y="368"/>
                    <a:pt x="11033" y="368"/>
                  </a:cubicBezTo>
                  <a:cubicBezTo>
                    <a:pt x="10952" y="368"/>
                    <a:pt x="10883" y="424"/>
                    <a:pt x="10826" y="537"/>
                  </a:cubicBezTo>
                  <a:cubicBezTo>
                    <a:pt x="10769" y="649"/>
                    <a:pt x="10741" y="803"/>
                    <a:pt x="10741" y="998"/>
                  </a:cubicBezTo>
                  <a:cubicBezTo>
                    <a:pt x="10741" y="1192"/>
                    <a:pt x="10769" y="1345"/>
                    <a:pt x="10826" y="1454"/>
                  </a:cubicBezTo>
                  <a:cubicBezTo>
                    <a:pt x="10883" y="1564"/>
                    <a:pt x="10952" y="1618"/>
                    <a:pt x="11033" y="1618"/>
                  </a:cubicBezTo>
                  <a:cubicBezTo>
                    <a:pt x="11074" y="1618"/>
                    <a:pt x="11110" y="1605"/>
                    <a:pt x="11142" y="1577"/>
                  </a:cubicBezTo>
                  <a:cubicBezTo>
                    <a:pt x="11174" y="1549"/>
                    <a:pt x="11204" y="1502"/>
                    <a:pt x="11232" y="1436"/>
                  </a:cubicBezTo>
                  <a:lnTo>
                    <a:pt x="11232" y="2040"/>
                  </a:lnTo>
                  <a:lnTo>
                    <a:pt x="11367" y="2040"/>
                  </a:lnTo>
                  <a:lnTo>
                    <a:pt x="11367" y="1436"/>
                  </a:lnTo>
                  <a:cubicBezTo>
                    <a:pt x="11395" y="1502"/>
                    <a:pt x="11425" y="1549"/>
                    <a:pt x="11457" y="1577"/>
                  </a:cubicBezTo>
                  <a:cubicBezTo>
                    <a:pt x="11489" y="1605"/>
                    <a:pt x="11525" y="1618"/>
                    <a:pt x="11565" y="1618"/>
                  </a:cubicBezTo>
                  <a:cubicBezTo>
                    <a:pt x="11647" y="1618"/>
                    <a:pt x="11716" y="1564"/>
                    <a:pt x="11773" y="1454"/>
                  </a:cubicBezTo>
                  <a:cubicBezTo>
                    <a:pt x="11830" y="1345"/>
                    <a:pt x="11858" y="1192"/>
                    <a:pt x="11858" y="998"/>
                  </a:cubicBezTo>
                  <a:cubicBezTo>
                    <a:pt x="11858" y="803"/>
                    <a:pt x="11830" y="649"/>
                    <a:pt x="11773" y="537"/>
                  </a:cubicBezTo>
                  <a:cubicBezTo>
                    <a:pt x="11716" y="424"/>
                    <a:pt x="11647" y="368"/>
                    <a:pt x="11565" y="368"/>
                  </a:cubicBezTo>
                  <a:cubicBezTo>
                    <a:pt x="11525" y="368"/>
                    <a:pt x="11489" y="382"/>
                    <a:pt x="11457" y="409"/>
                  </a:cubicBezTo>
                  <a:cubicBezTo>
                    <a:pt x="11425" y="436"/>
                    <a:pt x="11395" y="482"/>
                    <a:pt x="11367" y="549"/>
                  </a:cubicBezTo>
                  <a:lnTo>
                    <a:pt x="11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1102950" y="2027400"/>
              <a:ext cx="1122550" cy="41825"/>
            </a:xfrm>
            <a:custGeom>
              <a:rect b="b" l="l" r="r" t="t"/>
              <a:pathLst>
                <a:path extrusionOk="0" h="1673" w="44902">
                  <a:moveTo>
                    <a:pt x="16545" y="185"/>
                  </a:moveTo>
                  <a:cubicBezTo>
                    <a:pt x="16596" y="185"/>
                    <a:pt x="16638" y="199"/>
                    <a:pt x="16670" y="227"/>
                  </a:cubicBezTo>
                  <a:cubicBezTo>
                    <a:pt x="16702" y="255"/>
                    <a:pt x="16718" y="295"/>
                    <a:pt x="16718" y="348"/>
                  </a:cubicBezTo>
                  <a:cubicBezTo>
                    <a:pt x="16718" y="400"/>
                    <a:pt x="16702" y="441"/>
                    <a:pt x="16670" y="470"/>
                  </a:cubicBezTo>
                  <a:cubicBezTo>
                    <a:pt x="16638" y="500"/>
                    <a:pt x="16596" y="515"/>
                    <a:pt x="16545" y="515"/>
                  </a:cubicBezTo>
                  <a:lnTo>
                    <a:pt x="16368" y="515"/>
                  </a:lnTo>
                  <a:lnTo>
                    <a:pt x="16368" y="185"/>
                  </a:lnTo>
                  <a:close/>
                  <a:moveTo>
                    <a:pt x="18426" y="166"/>
                  </a:moveTo>
                  <a:cubicBezTo>
                    <a:pt x="18492" y="166"/>
                    <a:pt x="18545" y="198"/>
                    <a:pt x="18585" y="262"/>
                  </a:cubicBezTo>
                  <a:cubicBezTo>
                    <a:pt x="18626" y="325"/>
                    <a:pt x="18646" y="411"/>
                    <a:pt x="18647" y="518"/>
                  </a:cubicBezTo>
                  <a:lnTo>
                    <a:pt x="18167" y="519"/>
                  </a:lnTo>
                  <a:cubicBezTo>
                    <a:pt x="18174" y="407"/>
                    <a:pt x="18200" y="320"/>
                    <a:pt x="18245" y="258"/>
                  </a:cubicBezTo>
                  <a:cubicBezTo>
                    <a:pt x="18290" y="197"/>
                    <a:pt x="18350" y="166"/>
                    <a:pt x="18426" y="166"/>
                  </a:cubicBezTo>
                  <a:close/>
                  <a:moveTo>
                    <a:pt x="21303" y="166"/>
                  </a:moveTo>
                  <a:cubicBezTo>
                    <a:pt x="21369" y="166"/>
                    <a:pt x="21422" y="198"/>
                    <a:pt x="21462" y="262"/>
                  </a:cubicBezTo>
                  <a:cubicBezTo>
                    <a:pt x="21503" y="325"/>
                    <a:pt x="21523" y="411"/>
                    <a:pt x="21524" y="518"/>
                  </a:cubicBezTo>
                  <a:lnTo>
                    <a:pt x="21044" y="519"/>
                  </a:lnTo>
                  <a:cubicBezTo>
                    <a:pt x="21051" y="407"/>
                    <a:pt x="21077" y="320"/>
                    <a:pt x="21122" y="258"/>
                  </a:cubicBezTo>
                  <a:cubicBezTo>
                    <a:pt x="21167" y="197"/>
                    <a:pt x="21227" y="166"/>
                    <a:pt x="21303" y="166"/>
                  </a:cubicBezTo>
                  <a:close/>
                  <a:moveTo>
                    <a:pt x="23574" y="166"/>
                  </a:moveTo>
                  <a:cubicBezTo>
                    <a:pt x="23640" y="166"/>
                    <a:pt x="23693" y="198"/>
                    <a:pt x="23733" y="262"/>
                  </a:cubicBezTo>
                  <a:cubicBezTo>
                    <a:pt x="23774" y="325"/>
                    <a:pt x="23794" y="411"/>
                    <a:pt x="23795" y="518"/>
                  </a:cubicBezTo>
                  <a:lnTo>
                    <a:pt x="23315" y="519"/>
                  </a:lnTo>
                  <a:cubicBezTo>
                    <a:pt x="23322" y="407"/>
                    <a:pt x="23348" y="320"/>
                    <a:pt x="23393" y="258"/>
                  </a:cubicBezTo>
                  <a:cubicBezTo>
                    <a:pt x="23438" y="197"/>
                    <a:pt x="23498" y="166"/>
                    <a:pt x="23574" y="166"/>
                  </a:cubicBezTo>
                  <a:close/>
                  <a:moveTo>
                    <a:pt x="31804" y="166"/>
                  </a:moveTo>
                  <a:cubicBezTo>
                    <a:pt x="31870" y="166"/>
                    <a:pt x="31923" y="198"/>
                    <a:pt x="31963" y="262"/>
                  </a:cubicBezTo>
                  <a:cubicBezTo>
                    <a:pt x="32004" y="325"/>
                    <a:pt x="32024" y="411"/>
                    <a:pt x="32025" y="518"/>
                  </a:cubicBezTo>
                  <a:lnTo>
                    <a:pt x="31545" y="519"/>
                  </a:lnTo>
                  <a:cubicBezTo>
                    <a:pt x="31552" y="407"/>
                    <a:pt x="31578" y="320"/>
                    <a:pt x="31623" y="258"/>
                  </a:cubicBezTo>
                  <a:cubicBezTo>
                    <a:pt x="31668" y="197"/>
                    <a:pt x="31728" y="166"/>
                    <a:pt x="31804" y="166"/>
                  </a:cubicBezTo>
                  <a:close/>
                  <a:moveTo>
                    <a:pt x="40906" y="166"/>
                  </a:moveTo>
                  <a:cubicBezTo>
                    <a:pt x="40972" y="166"/>
                    <a:pt x="41025" y="198"/>
                    <a:pt x="41065" y="262"/>
                  </a:cubicBezTo>
                  <a:cubicBezTo>
                    <a:pt x="41106" y="325"/>
                    <a:pt x="41126" y="411"/>
                    <a:pt x="41127" y="518"/>
                  </a:cubicBezTo>
                  <a:lnTo>
                    <a:pt x="40647" y="519"/>
                  </a:lnTo>
                  <a:cubicBezTo>
                    <a:pt x="40654" y="407"/>
                    <a:pt x="40680" y="320"/>
                    <a:pt x="40725" y="258"/>
                  </a:cubicBezTo>
                  <a:cubicBezTo>
                    <a:pt x="40770" y="197"/>
                    <a:pt x="40830" y="166"/>
                    <a:pt x="40906" y="166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16560" y="671"/>
                  </a:moveTo>
                  <a:cubicBezTo>
                    <a:pt x="16622" y="671"/>
                    <a:pt x="16668" y="688"/>
                    <a:pt x="16701" y="721"/>
                  </a:cubicBezTo>
                  <a:cubicBezTo>
                    <a:pt x="16733" y="754"/>
                    <a:pt x="16749" y="803"/>
                    <a:pt x="16749" y="866"/>
                  </a:cubicBezTo>
                  <a:cubicBezTo>
                    <a:pt x="16749" y="930"/>
                    <a:pt x="16733" y="979"/>
                    <a:pt x="16701" y="1013"/>
                  </a:cubicBezTo>
                  <a:cubicBezTo>
                    <a:pt x="16668" y="1046"/>
                    <a:pt x="16622" y="1063"/>
                    <a:pt x="16560" y="1063"/>
                  </a:cubicBezTo>
                  <a:lnTo>
                    <a:pt x="16368" y="1063"/>
                  </a:lnTo>
                  <a:lnTo>
                    <a:pt x="16368" y="671"/>
                  </a:lnTo>
                  <a:close/>
                  <a:moveTo>
                    <a:pt x="2534" y="166"/>
                  </a:moveTo>
                  <a:cubicBezTo>
                    <a:pt x="2606" y="166"/>
                    <a:pt x="2663" y="207"/>
                    <a:pt x="2705" y="290"/>
                  </a:cubicBezTo>
                  <a:cubicBezTo>
                    <a:pt x="2747" y="372"/>
                    <a:pt x="2768" y="484"/>
                    <a:pt x="2768" y="625"/>
                  </a:cubicBezTo>
                  <a:cubicBezTo>
                    <a:pt x="2768" y="767"/>
                    <a:pt x="2747" y="879"/>
                    <a:pt x="2705" y="961"/>
                  </a:cubicBezTo>
                  <a:cubicBezTo>
                    <a:pt x="2663" y="1043"/>
                    <a:pt x="2606" y="1084"/>
                    <a:pt x="2534" y="1084"/>
                  </a:cubicBezTo>
                  <a:cubicBezTo>
                    <a:pt x="2462" y="1084"/>
                    <a:pt x="2405" y="1043"/>
                    <a:pt x="2363" y="962"/>
                  </a:cubicBezTo>
                  <a:cubicBezTo>
                    <a:pt x="2321" y="880"/>
                    <a:pt x="2300" y="768"/>
                    <a:pt x="2300" y="625"/>
                  </a:cubicBezTo>
                  <a:cubicBezTo>
                    <a:pt x="2300" y="483"/>
                    <a:pt x="2321" y="371"/>
                    <a:pt x="2363" y="289"/>
                  </a:cubicBezTo>
                  <a:cubicBezTo>
                    <a:pt x="2405" y="207"/>
                    <a:pt x="2462" y="166"/>
                    <a:pt x="2534" y="166"/>
                  </a:cubicBezTo>
                  <a:close/>
                  <a:moveTo>
                    <a:pt x="6279" y="166"/>
                  </a:moveTo>
                  <a:cubicBezTo>
                    <a:pt x="6351" y="166"/>
                    <a:pt x="6408" y="207"/>
                    <a:pt x="6450" y="290"/>
                  </a:cubicBezTo>
                  <a:cubicBezTo>
                    <a:pt x="6492" y="372"/>
                    <a:pt x="6513" y="484"/>
                    <a:pt x="6513" y="625"/>
                  </a:cubicBezTo>
                  <a:cubicBezTo>
                    <a:pt x="6513" y="767"/>
                    <a:pt x="6492" y="879"/>
                    <a:pt x="6450" y="961"/>
                  </a:cubicBezTo>
                  <a:cubicBezTo>
                    <a:pt x="6408" y="1043"/>
                    <a:pt x="6351" y="1084"/>
                    <a:pt x="6279" y="1084"/>
                  </a:cubicBezTo>
                  <a:cubicBezTo>
                    <a:pt x="6207" y="1084"/>
                    <a:pt x="6150" y="1043"/>
                    <a:pt x="6108" y="962"/>
                  </a:cubicBezTo>
                  <a:cubicBezTo>
                    <a:pt x="6066" y="880"/>
                    <a:pt x="6045" y="768"/>
                    <a:pt x="6045" y="625"/>
                  </a:cubicBezTo>
                  <a:cubicBezTo>
                    <a:pt x="6045" y="483"/>
                    <a:pt x="6066" y="371"/>
                    <a:pt x="6108" y="289"/>
                  </a:cubicBezTo>
                  <a:cubicBezTo>
                    <a:pt x="6150" y="207"/>
                    <a:pt x="6207" y="166"/>
                    <a:pt x="6279" y="166"/>
                  </a:cubicBezTo>
                  <a:close/>
                  <a:moveTo>
                    <a:pt x="26336" y="166"/>
                  </a:moveTo>
                  <a:cubicBezTo>
                    <a:pt x="26408" y="166"/>
                    <a:pt x="26465" y="207"/>
                    <a:pt x="26507" y="290"/>
                  </a:cubicBezTo>
                  <a:cubicBezTo>
                    <a:pt x="26549" y="372"/>
                    <a:pt x="26570" y="484"/>
                    <a:pt x="26570" y="625"/>
                  </a:cubicBezTo>
                  <a:cubicBezTo>
                    <a:pt x="26570" y="767"/>
                    <a:pt x="26549" y="879"/>
                    <a:pt x="26507" y="961"/>
                  </a:cubicBezTo>
                  <a:cubicBezTo>
                    <a:pt x="26465" y="1043"/>
                    <a:pt x="26408" y="1084"/>
                    <a:pt x="26336" y="1084"/>
                  </a:cubicBezTo>
                  <a:cubicBezTo>
                    <a:pt x="26264" y="1084"/>
                    <a:pt x="26207" y="1043"/>
                    <a:pt x="26165" y="962"/>
                  </a:cubicBezTo>
                  <a:cubicBezTo>
                    <a:pt x="26123" y="880"/>
                    <a:pt x="26102" y="768"/>
                    <a:pt x="26102" y="625"/>
                  </a:cubicBezTo>
                  <a:cubicBezTo>
                    <a:pt x="26102" y="483"/>
                    <a:pt x="26123" y="371"/>
                    <a:pt x="26165" y="289"/>
                  </a:cubicBezTo>
                  <a:cubicBezTo>
                    <a:pt x="26207" y="207"/>
                    <a:pt x="26264" y="166"/>
                    <a:pt x="26336" y="166"/>
                  </a:cubicBezTo>
                  <a:close/>
                  <a:moveTo>
                    <a:pt x="28211" y="166"/>
                  </a:moveTo>
                  <a:cubicBezTo>
                    <a:pt x="28283" y="166"/>
                    <a:pt x="28340" y="207"/>
                    <a:pt x="28382" y="290"/>
                  </a:cubicBezTo>
                  <a:cubicBezTo>
                    <a:pt x="28424" y="372"/>
                    <a:pt x="28445" y="484"/>
                    <a:pt x="28445" y="625"/>
                  </a:cubicBezTo>
                  <a:cubicBezTo>
                    <a:pt x="28445" y="767"/>
                    <a:pt x="28424" y="879"/>
                    <a:pt x="28382" y="961"/>
                  </a:cubicBezTo>
                  <a:cubicBezTo>
                    <a:pt x="28340" y="1043"/>
                    <a:pt x="28283" y="1084"/>
                    <a:pt x="28211" y="1084"/>
                  </a:cubicBezTo>
                  <a:cubicBezTo>
                    <a:pt x="28139" y="1084"/>
                    <a:pt x="28082" y="1043"/>
                    <a:pt x="28040" y="962"/>
                  </a:cubicBezTo>
                  <a:cubicBezTo>
                    <a:pt x="27998" y="880"/>
                    <a:pt x="27977" y="768"/>
                    <a:pt x="27977" y="625"/>
                  </a:cubicBezTo>
                  <a:cubicBezTo>
                    <a:pt x="27977" y="483"/>
                    <a:pt x="27998" y="371"/>
                    <a:pt x="28040" y="289"/>
                  </a:cubicBezTo>
                  <a:cubicBezTo>
                    <a:pt x="28082" y="207"/>
                    <a:pt x="28139" y="166"/>
                    <a:pt x="28211" y="166"/>
                  </a:cubicBezTo>
                  <a:close/>
                  <a:moveTo>
                    <a:pt x="38941" y="166"/>
                  </a:moveTo>
                  <a:cubicBezTo>
                    <a:pt x="39013" y="166"/>
                    <a:pt x="39070" y="207"/>
                    <a:pt x="39112" y="290"/>
                  </a:cubicBezTo>
                  <a:cubicBezTo>
                    <a:pt x="39154" y="372"/>
                    <a:pt x="39175" y="484"/>
                    <a:pt x="39175" y="625"/>
                  </a:cubicBezTo>
                  <a:cubicBezTo>
                    <a:pt x="39175" y="767"/>
                    <a:pt x="39154" y="879"/>
                    <a:pt x="39112" y="961"/>
                  </a:cubicBezTo>
                  <a:cubicBezTo>
                    <a:pt x="39070" y="1043"/>
                    <a:pt x="39013" y="1084"/>
                    <a:pt x="38941" y="1084"/>
                  </a:cubicBezTo>
                  <a:cubicBezTo>
                    <a:pt x="38869" y="1084"/>
                    <a:pt x="38812" y="1043"/>
                    <a:pt x="38770" y="962"/>
                  </a:cubicBezTo>
                  <a:cubicBezTo>
                    <a:pt x="38728" y="880"/>
                    <a:pt x="38707" y="768"/>
                    <a:pt x="38707" y="625"/>
                  </a:cubicBezTo>
                  <a:cubicBezTo>
                    <a:pt x="38707" y="483"/>
                    <a:pt x="38728" y="371"/>
                    <a:pt x="38770" y="289"/>
                  </a:cubicBezTo>
                  <a:cubicBezTo>
                    <a:pt x="38812" y="207"/>
                    <a:pt x="38869" y="166"/>
                    <a:pt x="38941" y="166"/>
                  </a:cubicBezTo>
                  <a:close/>
                  <a:moveTo>
                    <a:pt x="43448" y="166"/>
                  </a:moveTo>
                  <a:cubicBezTo>
                    <a:pt x="43520" y="166"/>
                    <a:pt x="43577" y="207"/>
                    <a:pt x="43619" y="290"/>
                  </a:cubicBezTo>
                  <a:cubicBezTo>
                    <a:pt x="43661" y="372"/>
                    <a:pt x="43682" y="484"/>
                    <a:pt x="43682" y="625"/>
                  </a:cubicBezTo>
                  <a:cubicBezTo>
                    <a:pt x="43682" y="767"/>
                    <a:pt x="43661" y="879"/>
                    <a:pt x="43619" y="961"/>
                  </a:cubicBezTo>
                  <a:cubicBezTo>
                    <a:pt x="43577" y="1043"/>
                    <a:pt x="43520" y="1084"/>
                    <a:pt x="43448" y="1084"/>
                  </a:cubicBezTo>
                  <a:cubicBezTo>
                    <a:pt x="43376" y="1084"/>
                    <a:pt x="43319" y="1043"/>
                    <a:pt x="43277" y="962"/>
                  </a:cubicBezTo>
                  <a:cubicBezTo>
                    <a:pt x="43235" y="880"/>
                    <a:pt x="43214" y="768"/>
                    <a:pt x="43214" y="625"/>
                  </a:cubicBezTo>
                  <a:cubicBezTo>
                    <a:pt x="43214" y="483"/>
                    <a:pt x="43235" y="371"/>
                    <a:pt x="43277" y="289"/>
                  </a:cubicBezTo>
                  <a:cubicBezTo>
                    <a:pt x="43319" y="207"/>
                    <a:pt x="43376" y="166"/>
                    <a:pt x="43448" y="166"/>
                  </a:cubicBezTo>
                  <a:close/>
                  <a:moveTo>
                    <a:pt x="7238" y="164"/>
                  </a:moveTo>
                  <a:cubicBezTo>
                    <a:pt x="7309" y="164"/>
                    <a:pt x="7365" y="205"/>
                    <a:pt x="7406" y="287"/>
                  </a:cubicBezTo>
                  <a:cubicBezTo>
                    <a:pt x="7447" y="368"/>
                    <a:pt x="7467" y="481"/>
                    <a:pt x="7467" y="625"/>
                  </a:cubicBezTo>
                  <a:cubicBezTo>
                    <a:pt x="7467" y="769"/>
                    <a:pt x="7447" y="882"/>
                    <a:pt x="7406" y="964"/>
                  </a:cubicBezTo>
                  <a:cubicBezTo>
                    <a:pt x="7365" y="1046"/>
                    <a:pt x="7309" y="1086"/>
                    <a:pt x="7238" y="1086"/>
                  </a:cubicBezTo>
                  <a:cubicBezTo>
                    <a:pt x="7167" y="1086"/>
                    <a:pt x="7111" y="1046"/>
                    <a:pt x="7070" y="964"/>
                  </a:cubicBezTo>
                  <a:cubicBezTo>
                    <a:pt x="7029" y="882"/>
                    <a:pt x="7009" y="769"/>
                    <a:pt x="7009" y="625"/>
                  </a:cubicBezTo>
                  <a:cubicBezTo>
                    <a:pt x="7009" y="481"/>
                    <a:pt x="7029" y="368"/>
                    <a:pt x="7070" y="287"/>
                  </a:cubicBezTo>
                  <a:cubicBezTo>
                    <a:pt x="7111" y="205"/>
                    <a:pt x="7167" y="164"/>
                    <a:pt x="7238" y="164"/>
                  </a:cubicBezTo>
                  <a:close/>
                  <a:moveTo>
                    <a:pt x="14727" y="164"/>
                  </a:moveTo>
                  <a:cubicBezTo>
                    <a:pt x="14798" y="164"/>
                    <a:pt x="14854" y="205"/>
                    <a:pt x="14895" y="287"/>
                  </a:cubicBezTo>
                  <a:cubicBezTo>
                    <a:pt x="14936" y="368"/>
                    <a:pt x="14956" y="481"/>
                    <a:pt x="14956" y="625"/>
                  </a:cubicBezTo>
                  <a:cubicBezTo>
                    <a:pt x="14956" y="769"/>
                    <a:pt x="14936" y="882"/>
                    <a:pt x="14895" y="964"/>
                  </a:cubicBezTo>
                  <a:cubicBezTo>
                    <a:pt x="14854" y="1046"/>
                    <a:pt x="14798" y="1086"/>
                    <a:pt x="14727" y="1086"/>
                  </a:cubicBezTo>
                  <a:cubicBezTo>
                    <a:pt x="14656" y="1086"/>
                    <a:pt x="14600" y="1046"/>
                    <a:pt x="14559" y="964"/>
                  </a:cubicBezTo>
                  <a:cubicBezTo>
                    <a:pt x="14518" y="882"/>
                    <a:pt x="14498" y="769"/>
                    <a:pt x="14498" y="625"/>
                  </a:cubicBezTo>
                  <a:cubicBezTo>
                    <a:pt x="14498" y="481"/>
                    <a:pt x="14518" y="368"/>
                    <a:pt x="14559" y="287"/>
                  </a:cubicBezTo>
                  <a:cubicBezTo>
                    <a:pt x="14600" y="205"/>
                    <a:pt x="14656" y="164"/>
                    <a:pt x="14727" y="164"/>
                  </a:cubicBezTo>
                  <a:close/>
                  <a:moveTo>
                    <a:pt x="15826" y="621"/>
                  </a:moveTo>
                  <a:lnTo>
                    <a:pt x="15826" y="664"/>
                  </a:lnTo>
                  <a:cubicBezTo>
                    <a:pt x="15826" y="792"/>
                    <a:pt x="15804" y="894"/>
                    <a:pt x="15759" y="971"/>
                  </a:cubicBezTo>
                  <a:cubicBezTo>
                    <a:pt x="15713" y="1048"/>
                    <a:pt x="15654" y="1086"/>
                    <a:pt x="15579" y="1086"/>
                  </a:cubicBezTo>
                  <a:cubicBezTo>
                    <a:pt x="15525" y="1086"/>
                    <a:pt x="15482" y="1066"/>
                    <a:pt x="15450" y="1025"/>
                  </a:cubicBezTo>
                  <a:cubicBezTo>
                    <a:pt x="15419" y="985"/>
                    <a:pt x="15403" y="929"/>
                    <a:pt x="15403" y="860"/>
                  </a:cubicBezTo>
                  <a:cubicBezTo>
                    <a:pt x="15403" y="773"/>
                    <a:pt x="15424" y="711"/>
                    <a:pt x="15466" y="675"/>
                  </a:cubicBezTo>
                  <a:cubicBezTo>
                    <a:pt x="15508" y="639"/>
                    <a:pt x="15584" y="621"/>
                    <a:pt x="15692" y="621"/>
                  </a:cubicBezTo>
                  <a:close/>
                  <a:moveTo>
                    <a:pt x="38031" y="164"/>
                  </a:moveTo>
                  <a:cubicBezTo>
                    <a:pt x="38102" y="164"/>
                    <a:pt x="38158" y="205"/>
                    <a:pt x="38199" y="287"/>
                  </a:cubicBezTo>
                  <a:cubicBezTo>
                    <a:pt x="38240" y="368"/>
                    <a:pt x="38260" y="481"/>
                    <a:pt x="38260" y="625"/>
                  </a:cubicBezTo>
                  <a:cubicBezTo>
                    <a:pt x="38260" y="769"/>
                    <a:pt x="38240" y="882"/>
                    <a:pt x="38199" y="964"/>
                  </a:cubicBezTo>
                  <a:cubicBezTo>
                    <a:pt x="38158" y="1046"/>
                    <a:pt x="38102" y="1086"/>
                    <a:pt x="38031" y="1086"/>
                  </a:cubicBezTo>
                  <a:cubicBezTo>
                    <a:pt x="37960" y="1086"/>
                    <a:pt x="37904" y="1046"/>
                    <a:pt x="37863" y="964"/>
                  </a:cubicBezTo>
                  <a:cubicBezTo>
                    <a:pt x="37822" y="882"/>
                    <a:pt x="37802" y="769"/>
                    <a:pt x="37802" y="625"/>
                  </a:cubicBezTo>
                  <a:cubicBezTo>
                    <a:pt x="37802" y="481"/>
                    <a:pt x="37822" y="368"/>
                    <a:pt x="37863" y="287"/>
                  </a:cubicBezTo>
                  <a:cubicBezTo>
                    <a:pt x="37904" y="205"/>
                    <a:pt x="37960" y="164"/>
                    <a:pt x="38031" y="164"/>
                  </a:cubicBezTo>
                  <a:close/>
                  <a:moveTo>
                    <a:pt x="1081" y="29"/>
                  </a:moveTo>
                  <a:lnTo>
                    <a:pt x="1081" y="1219"/>
                  </a:lnTo>
                  <a:lnTo>
                    <a:pt x="1216" y="1219"/>
                  </a:lnTo>
                  <a:lnTo>
                    <a:pt x="1216" y="216"/>
                  </a:lnTo>
                  <a:lnTo>
                    <a:pt x="1443" y="991"/>
                  </a:lnTo>
                  <a:lnTo>
                    <a:pt x="1578" y="991"/>
                  </a:lnTo>
                  <a:lnTo>
                    <a:pt x="1804" y="216"/>
                  </a:lnTo>
                  <a:lnTo>
                    <a:pt x="1804" y="1219"/>
                  </a:lnTo>
                  <a:lnTo>
                    <a:pt x="1939" y="1219"/>
                  </a:lnTo>
                  <a:lnTo>
                    <a:pt x="1939" y="29"/>
                  </a:lnTo>
                  <a:lnTo>
                    <a:pt x="1744" y="29"/>
                  </a:lnTo>
                  <a:lnTo>
                    <a:pt x="1510" y="826"/>
                  </a:lnTo>
                  <a:lnTo>
                    <a:pt x="1278" y="29"/>
                  </a:lnTo>
                  <a:close/>
                  <a:moveTo>
                    <a:pt x="3129" y="29"/>
                  </a:moveTo>
                  <a:lnTo>
                    <a:pt x="3129" y="1219"/>
                  </a:lnTo>
                  <a:lnTo>
                    <a:pt x="3264" y="1219"/>
                  </a:lnTo>
                  <a:lnTo>
                    <a:pt x="3264" y="671"/>
                  </a:lnTo>
                  <a:lnTo>
                    <a:pt x="3701" y="671"/>
                  </a:lnTo>
                  <a:lnTo>
                    <a:pt x="3701" y="1219"/>
                  </a:lnTo>
                  <a:lnTo>
                    <a:pt x="3836" y="1219"/>
                  </a:lnTo>
                  <a:lnTo>
                    <a:pt x="3836" y="29"/>
                  </a:lnTo>
                  <a:lnTo>
                    <a:pt x="3701" y="29"/>
                  </a:lnTo>
                  <a:lnTo>
                    <a:pt x="3701" y="515"/>
                  </a:lnTo>
                  <a:lnTo>
                    <a:pt x="3264" y="515"/>
                  </a:lnTo>
                  <a:lnTo>
                    <a:pt x="3264" y="29"/>
                  </a:lnTo>
                  <a:close/>
                  <a:moveTo>
                    <a:pt x="4110" y="29"/>
                  </a:moveTo>
                  <a:lnTo>
                    <a:pt x="4110" y="1219"/>
                  </a:lnTo>
                  <a:lnTo>
                    <a:pt x="4282" y="1219"/>
                  </a:lnTo>
                  <a:lnTo>
                    <a:pt x="4678" y="264"/>
                  </a:lnTo>
                  <a:lnTo>
                    <a:pt x="4678" y="1219"/>
                  </a:lnTo>
                  <a:lnTo>
                    <a:pt x="4812" y="1219"/>
                  </a:lnTo>
                  <a:lnTo>
                    <a:pt x="4812" y="29"/>
                  </a:lnTo>
                  <a:lnTo>
                    <a:pt x="4638" y="29"/>
                  </a:lnTo>
                  <a:lnTo>
                    <a:pt x="4244" y="982"/>
                  </a:lnTo>
                  <a:lnTo>
                    <a:pt x="4244" y="29"/>
                  </a:lnTo>
                  <a:close/>
                  <a:moveTo>
                    <a:pt x="4991" y="29"/>
                  </a:moveTo>
                  <a:lnTo>
                    <a:pt x="4991" y="185"/>
                  </a:lnTo>
                  <a:lnTo>
                    <a:pt x="5318" y="185"/>
                  </a:lnTo>
                  <a:lnTo>
                    <a:pt x="5318" y="1219"/>
                  </a:lnTo>
                  <a:lnTo>
                    <a:pt x="5450" y="1219"/>
                  </a:lnTo>
                  <a:lnTo>
                    <a:pt x="5450" y="185"/>
                  </a:lnTo>
                  <a:lnTo>
                    <a:pt x="5777" y="185"/>
                  </a:lnTo>
                  <a:lnTo>
                    <a:pt x="5777" y="29"/>
                  </a:lnTo>
                  <a:close/>
                  <a:moveTo>
                    <a:pt x="7826" y="29"/>
                  </a:moveTo>
                  <a:lnTo>
                    <a:pt x="7826" y="1219"/>
                  </a:lnTo>
                  <a:lnTo>
                    <a:pt x="7998" y="1219"/>
                  </a:lnTo>
                  <a:lnTo>
                    <a:pt x="8394" y="264"/>
                  </a:lnTo>
                  <a:lnTo>
                    <a:pt x="8394" y="1219"/>
                  </a:lnTo>
                  <a:lnTo>
                    <a:pt x="8528" y="1219"/>
                  </a:lnTo>
                  <a:lnTo>
                    <a:pt x="8528" y="29"/>
                  </a:lnTo>
                  <a:lnTo>
                    <a:pt x="8354" y="29"/>
                  </a:lnTo>
                  <a:lnTo>
                    <a:pt x="7960" y="982"/>
                  </a:lnTo>
                  <a:lnTo>
                    <a:pt x="7960" y="29"/>
                  </a:lnTo>
                  <a:close/>
                  <a:moveTo>
                    <a:pt x="8800" y="29"/>
                  </a:moveTo>
                  <a:lnTo>
                    <a:pt x="8800" y="1219"/>
                  </a:lnTo>
                  <a:lnTo>
                    <a:pt x="8935" y="1219"/>
                  </a:lnTo>
                  <a:lnTo>
                    <a:pt x="8935" y="671"/>
                  </a:lnTo>
                  <a:lnTo>
                    <a:pt x="9372" y="671"/>
                  </a:lnTo>
                  <a:lnTo>
                    <a:pt x="9372" y="1219"/>
                  </a:lnTo>
                  <a:lnTo>
                    <a:pt x="9507" y="1219"/>
                  </a:lnTo>
                  <a:lnTo>
                    <a:pt x="9507" y="29"/>
                  </a:lnTo>
                  <a:lnTo>
                    <a:pt x="9372" y="29"/>
                  </a:lnTo>
                  <a:lnTo>
                    <a:pt x="9372" y="515"/>
                  </a:lnTo>
                  <a:lnTo>
                    <a:pt x="8935" y="515"/>
                  </a:lnTo>
                  <a:lnTo>
                    <a:pt x="8935" y="29"/>
                  </a:lnTo>
                  <a:close/>
                  <a:moveTo>
                    <a:pt x="9781" y="29"/>
                  </a:moveTo>
                  <a:lnTo>
                    <a:pt x="9781" y="1219"/>
                  </a:lnTo>
                  <a:lnTo>
                    <a:pt x="9916" y="1219"/>
                  </a:lnTo>
                  <a:lnTo>
                    <a:pt x="9916" y="185"/>
                  </a:lnTo>
                  <a:lnTo>
                    <a:pt x="10359" y="185"/>
                  </a:lnTo>
                  <a:lnTo>
                    <a:pt x="10359" y="29"/>
                  </a:lnTo>
                  <a:close/>
                  <a:moveTo>
                    <a:pt x="11045" y="29"/>
                  </a:moveTo>
                  <a:lnTo>
                    <a:pt x="11045" y="1219"/>
                  </a:lnTo>
                  <a:lnTo>
                    <a:pt x="11217" y="1219"/>
                  </a:lnTo>
                  <a:lnTo>
                    <a:pt x="11613" y="264"/>
                  </a:lnTo>
                  <a:lnTo>
                    <a:pt x="11613" y="1219"/>
                  </a:lnTo>
                  <a:lnTo>
                    <a:pt x="11747" y="1219"/>
                  </a:lnTo>
                  <a:lnTo>
                    <a:pt x="11747" y="29"/>
                  </a:lnTo>
                  <a:lnTo>
                    <a:pt x="11573" y="29"/>
                  </a:lnTo>
                  <a:lnTo>
                    <a:pt x="11179" y="982"/>
                  </a:lnTo>
                  <a:lnTo>
                    <a:pt x="11179" y="29"/>
                  </a:lnTo>
                  <a:close/>
                  <a:moveTo>
                    <a:pt x="13382" y="29"/>
                  </a:moveTo>
                  <a:lnTo>
                    <a:pt x="13382" y="1219"/>
                  </a:lnTo>
                  <a:lnTo>
                    <a:pt x="13517" y="1219"/>
                  </a:lnTo>
                  <a:lnTo>
                    <a:pt x="13517" y="185"/>
                  </a:lnTo>
                  <a:lnTo>
                    <a:pt x="13954" y="185"/>
                  </a:lnTo>
                  <a:lnTo>
                    <a:pt x="13954" y="1219"/>
                  </a:lnTo>
                  <a:lnTo>
                    <a:pt x="14089" y="1219"/>
                  </a:lnTo>
                  <a:lnTo>
                    <a:pt x="14089" y="29"/>
                  </a:lnTo>
                  <a:close/>
                  <a:moveTo>
                    <a:pt x="16234" y="29"/>
                  </a:moveTo>
                  <a:lnTo>
                    <a:pt x="16234" y="1219"/>
                  </a:lnTo>
                  <a:lnTo>
                    <a:pt x="16567" y="1219"/>
                  </a:lnTo>
                  <a:cubicBezTo>
                    <a:pt x="16671" y="1219"/>
                    <a:pt x="16752" y="1190"/>
                    <a:pt x="16808" y="1132"/>
                  </a:cubicBezTo>
                  <a:cubicBezTo>
                    <a:pt x="16864" y="1074"/>
                    <a:pt x="16892" y="992"/>
                    <a:pt x="16892" y="886"/>
                  </a:cubicBezTo>
                  <a:cubicBezTo>
                    <a:pt x="16892" y="805"/>
                    <a:pt x="16875" y="737"/>
                    <a:pt x="16841" y="684"/>
                  </a:cubicBezTo>
                  <a:cubicBezTo>
                    <a:pt x="16807" y="630"/>
                    <a:pt x="16759" y="594"/>
                    <a:pt x="16697" y="577"/>
                  </a:cubicBezTo>
                  <a:cubicBezTo>
                    <a:pt x="16749" y="567"/>
                    <a:pt x="16788" y="540"/>
                    <a:pt x="16814" y="497"/>
                  </a:cubicBezTo>
                  <a:cubicBezTo>
                    <a:pt x="16840" y="454"/>
                    <a:pt x="16854" y="396"/>
                    <a:pt x="16854" y="323"/>
                  </a:cubicBezTo>
                  <a:cubicBezTo>
                    <a:pt x="16854" y="229"/>
                    <a:pt x="16828" y="156"/>
                    <a:pt x="16776" y="105"/>
                  </a:cubicBezTo>
                  <a:cubicBezTo>
                    <a:pt x="16724" y="54"/>
                    <a:pt x="16650" y="29"/>
                    <a:pt x="16554" y="29"/>
                  </a:cubicBezTo>
                  <a:close/>
                  <a:moveTo>
                    <a:pt x="17261" y="29"/>
                  </a:moveTo>
                  <a:lnTo>
                    <a:pt x="17261" y="223"/>
                  </a:lnTo>
                  <a:cubicBezTo>
                    <a:pt x="17261" y="544"/>
                    <a:pt x="17245" y="768"/>
                    <a:pt x="17211" y="893"/>
                  </a:cubicBezTo>
                  <a:cubicBezTo>
                    <a:pt x="17184" y="982"/>
                    <a:pt x="17126" y="1037"/>
                    <a:pt x="17037" y="1057"/>
                  </a:cubicBezTo>
                  <a:lnTo>
                    <a:pt x="17037" y="1219"/>
                  </a:lnTo>
                  <a:cubicBezTo>
                    <a:pt x="17187" y="1199"/>
                    <a:pt x="17286" y="1115"/>
                    <a:pt x="17331" y="968"/>
                  </a:cubicBezTo>
                  <a:cubicBezTo>
                    <a:pt x="17374" y="831"/>
                    <a:pt x="17396" y="609"/>
                    <a:pt x="17396" y="303"/>
                  </a:cubicBezTo>
                  <a:lnTo>
                    <a:pt x="17396" y="185"/>
                  </a:lnTo>
                  <a:lnTo>
                    <a:pt x="17681" y="185"/>
                  </a:lnTo>
                  <a:lnTo>
                    <a:pt x="17681" y="1219"/>
                  </a:lnTo>
                  <a:lnTo>
                    <a:pt x="17815" y="1219"/>
                  </a:lnTo>
                  <a:lnTo>
                    <a:pt x="17815" y="29"/>
                  </a:lnTo>
                  <a:close/>
                  <a:moveTo>
                    <a:pt x="18998" y="29"/>
                  </a:moveTo>
                  <a:lnTo>
                    <a:pt x="18998" y="1219"/>
                  </a:lnTo>
                  <a:lnTo>
                    <a:pt x="19133" y="1219"/>
                  </a:lnTo>
                  <a:lnTo>
                    <a:pt x="19133" y="671"/>
                  </a:lnTo>
                  <a:lnTo>
                    <a:pt x="19570" y="671"/>
                  </a:lnTo>
                  <a:lnTo>
                    <a:pt x="19570" y="1219"/>
                  </a:lnTo>
                  <a:lnTo>
                    <a:pt x="19705" y="1219"/>
                  </a:lnTo>
                  <a:lnTo>
                    <a:pt x="19705" y="29"/>
                  </a:lnTo>
                  <a:lnTo>
                    <a:pt x="19570" y="29"/>
                  </a:lnTo>
                  <a:lnTo>
                    <a:pt x="19570" y="515"/>
                  </a:lnTo>
                  <a:lnTo>
                    <a:pt x="19133" y="515"/>
                  </a:lnTo>
                  <a:lnTo>
                    <a:pt x="19133" y="29"/>
                  </a:lnTo>
                  <a:close/>
                  <a:moveTo>
                    <a:pt x="19979" y="29"/>
                  </a:moveTo>
                  <a:lnTo>
                    <a:pt x="19979" y="1219"/>
                  </a:lnTo>
                  <a:lnTo>
                    <a:pt x="20151" y="1219"/>
                  </a:lnTo>
                  <a:lnTo>
                    <a:pt x="20547" y="264"/>
                  </a:lnTo>
                  <a:lnTo>
                    <a:pt x="20547" y="1219"/>
                  </a:lnTo>
                  <a:lnTo>
                    <a:pt x="20681" y="1219"/>
                  </a:lnTo>
                  <a:lnTo>
                    <a:pt x="20681" y="29"/>
                  </a:lnTo>
                  <a:lnTo>
                    <a:pt x="20507" y="29"/>
                  </a:lnTo>
                  <a:lnTo>
                    <a:pt x="20113" y="982"/>
                  </a:lnTo>
                  <a:lnTo>
                    <a:pt x="20113" y="29"/>
                  </a:lnTo>
                  <a:close/>
                  <a:moveTo>
                    <a:pt x="22258" y="29"/>
                  </a:moveTo>
                  <a:lnTo>
                    <a:pt x="22258" y="185"/>
                  </a:lnTo>
                  <a:lnTo>
                    <a:pt x="22585" y="185"/>
                  </a:lnTo>
                  <a:lnTo>
                    <a:pt x="22585" y="1219"/>
                  </a:lnTo>
                  <a:lnTo>
                    <a:pt x="22717" y="1219"/>
                  </a:lnTo>
                  <a:lnTo>
                    <a:pt x="22717" y="185"/>
                  </a:lnTo>
                  <a:lnTo>
                    <a:pt x="23044" y="185"/>
                  </a:lnTo>
                  <a:lnTo>
                    <a:pt x="23044" y="29"/>
                  </a:lnTo>
                  <a:close/>
                  <a:moveTo>
                    <a:pt x="24080" y="29"/>
                  </a:moveTo>
                  <a:lnTo>
                    <a:pt x="24371" y="596"/>
                  </a:lnTo>
                  <a:lnTo>
                    <a:pt x="24053" y="1219"/>
                  </a:lnTo>
                  <a:lnTo>
                    <a:pt x="24212" y="1219"/>
                  </a:lnTo>
                  <a:lnTo>
                    <a:pt x="24450" y="752"/>
                  </a:lnTo>
                  <a:lnTo>
                    <a:pt x="24689" y="1219"/>
                  </a:lnTo>
                  <a:lnTo>
                    <a:pt x="24848" y="1219"/>
                  </a:lnTo>
                  <a:lnTo>
                    <a:pt x="24536" y="608"/>
                  </a:lnTo>
                  <a:lnTo>
                    <a:pt x="24832" y="29"/>
                  </a:lnTo>
                  <a:lnTo>
                    <a:pt x="24673" y="29"/>
                  </a:lnTo>
                  <a:lnTo>
                    <a:pt x="24456" y="453"/>
                  </a:lnTo>
                  <a:lnTo>
                    <a:pt x="24239" y="29"/>
                  </a:lnTo>
                  <a:close/>
                  <a:moveTo>
                    <a:pt x="25033" y="29"/>
                  </a:moveTo>
                  <a:lnTo>
                    <a:pt x="25033" y="1219"/>
                  </a:lnTo>
                  <a:lnTo>
                    <a:pt x="25168" y="1219"/>
                  </a:lnTo>
                  <a:lnTo>
                    <a:pt x="25168" y="671"/>
                  </a:lnTo>
                  <a:lnTo>
                    <a:pt x="25605" y="671"/>
                  </a:lnTo>
                  <a:lnTo>
                    <a:pt x="25605" y="1219"/>
                  </a:lnTo>
                  <a:lnTo>
                    <a:pt x="25740" y="1219"/>
                  </a:lnTo>
                  <a:lnTo>
                    <a:pt x="25740" y="29"/>
                  </a:lnTo>
                  <a:lnTo>
                    <a:pt x="25605" y="29"/>
                  </a:lnTo>
                  <a:lnTo>
                    <a:pt x="25605" y="515"/>
                  </a:lnTo>
                  <a:lnTo>
                    <a:pt x="25168" y="515"/>
                  </a:lnTo>
                  <a:lnTo>
                    <a:pt x="25168" y="29"/>
                  </a:lnTo>
                  <a:close/>
                  <a:moveTo>
                    <a:pt x="27074" y="29"/>
                  </a:moveTo>
                  <a:lnTo>
                    <a:pt x="27074" y="223"/>
                  </a:lnTo>
                  <a:cubicBezTo>
                    <a:pt x="27074" y="544"/>
                    <a:pt x="27058" y="768"/>
                    <a:pt x="27024" y="893"/>
                  </a:cubicBezTo>
                  <a:cubicBezTo>
                    <a:pt x="26997" y="982"/>
                    <a:pt x="26939" y="1037"/>
                    <a:pt x="26850" y="1057"/>
                  </a:cubicBezTo>
                  <a:lnTo>
                    <a:pt x="26850" y="1219"/>
                  </a:lnTo>
                  <a:cubicBezTo>
                    <a:pt x="27000" y="1199"/>
                    <a:pt x="27099" y="1115"/>
                    <a:pt x="27144" y="968"/>
                  </a:cubicBezTo>
                  <a:cubicBezTo>
                    <a:pt x="27187" y="831"/>
                    <a:pt x="27209" y="609"/>
                    <a:pt x="27209" y="303"/>
                  </a:cubicBezTo>
                  <a:lnTo>
                    <a:pt x="27209" y="185"/>
                  </a:lnTo>
                  <a:lnTo>
                    <a:pt x="27494" y="185"/>
                  </a:lnTo>
                  <a:lnTo>
                    <a:pt x="27494" y="1219"/>
                  </a:lnTo>
                  <a:lnTo>
                    <a:pt x="27628" y="1219"/>
                  </a:lnTo>
                  <a:lnTo>
                    <a:pt x="27628" y="29"/>
                  </a:lnTo>
                  <a:close/>
                  <a:moveTo>
                    <a:pt x="28806" y="29"/>
                  </a:moveTo>
                  <a:lnTo>
                    <a:pt x="28806" y="1219"/>
                  </a:lnTo>
                  <a:lnTo>
                    <a:pt x="28941" y="1219"/>
                  </a:lnTo>
                  <a:lnTo>
                    <a:pt x="28941" y="185"/>
                  </a:lnTo>
                  <a:lnTo>
                    <a:pt x="29384" y="185"/>
                  </a:lnTo>
                  <a:lnTo>
                    <a:pt x="29384" y="29"/>
                  </a:lnTo>
                  <a:close/>
                  <a:moveTo>
                    <a:pt x="29594" y="29"/>
                  </a:moveTo>
                  <a:lnTo>
                    <a:pt x="29594" y="1219"/>
                  </a:lnTo>
                  <a:lnTo>
                    <a:pt x="29766" y="1219"/>
                  </a:lnTo>
                  <a:lnTo>
                    <a:pt x="30162" y="264"/>
                  </a:lnTo>
                  <a:lnTo>
                    <a:pt x="30162" y="1219"/>
                  </a:lnTo>
                  <a:lnTo>
                    <a:pt x="30296" y="1219"/>
                  </a:lnTo>
                  <a:lnTo>
                    <a:pt x="30296" y="29"/>
                  </a:lnTo>
                  <a:lnTo>
                    <a:pt x="30122" y="29"/>
                  </a:lnTo>
                  <a:lnTo>
                    <a:pt x="29728" y="982"/>
                  </a:lnTo>
                  <a:lnTo>
                    <a:pt x="29728" y="29"/>
                  </a:lnTo>
                  <a:close/>
                  <a:moveTo>
                    <a:pt x="30541" y="29"/>
                  </a:moveTo>
                  <a:lnTo>
                    <a:pt x="30541" y="331"/>
                  </a:lnTo>
                  <a:cubicBezTo>
                    <a:pt x="30541" y="461"/>
                    <a:pt x="30564" y="557"/>
                    <a:pt x="30609" y="618"/>
                  </a:cubicBezTo>
                  <a:cubicBezTo>
                    <a:pt x="30658" y="685"/>
                    <a:pt x="30721" y="719"/>
                    <a:pt x="30795" y="719"/>
                  </a:cubicBezTo>
                  <a:lnTo>
                    <a:pt x="31046" y="719"/>
                  </a:lnTo>
                  <a:lnTo>
                    <a:pt x="31046" y="1219"/>
                  </a:lnTo>
                  <a:lnTo>
                    <a:pt x="31181" y="1219"/>
                  </a:lnTo>
                  <a:lnTo>
                    <a:pt x="31181" y="29"/>
                  </a:lnTo>
                  <a:lnTo>
                    <a:pt x="31046" y="29"/>
                  </a:lnTo>
                  <a:lnTo>
                    <a:pt x="31046" y="562"/>
                  </a:lnTo>
                  <a:lnTo>
                    <a:pt x="30829" y="562"/>
                  </a:lnTo>
                  <a:cubicBezTo>
                    <a:pt x="30778" y="562"/>
                    <a:pt x="30740" y="542"/>
                    <a:pt x="30714" y="500"/>
                  </a:cubicBezTo>
                  <a:cubicBezTo>
                    <a:pt x="30689" y="458"/>
                    <a:pt x="30676" y="396"/>
                    <a:pt x="30676" y="313"/>
                  </a:cubicBezTo>
                  <a:lnTo>
                    <a:pt x="30676" y="29"/>
                  </a:lnTo>
                  <a:close/>
                  <a:moveTo>
                    <a:pt x="33200" y="29"/>
                  </a:moveTo>
                  <a:lnTo>
                    <a:pt x="33200" y="1219"/>
                  </a:lnTo>
                  <a:lnTo>
                    <a:pt x="33334" y="1219"/>
                  </a:lnTo>
                  <a:lnTo>
                    <a:pt x="33334" y="831"/>
                  </a:lnTo>
                  <a:lnTo>
                    <a:pt x="33478" y="619"/>
                  </a:lnTo>
                  <a:lnTo>
                    <a:pt x="33768" y="1219"/>
                  </a:lnTo>
                  <a:lnTo>
                    <a:pt x="33919" y="1219"/>
                  </a:lnTo>
                  <a:lnTo>
                    <a:pt x="33566" y="489"/>
                  </a:lnTo>
                  <a:lnTo>
                    <a:pt x="33879" y="29"/>
                  </a:lnTo>
                  <a:lnTo>
                    <a:pt x="33713" y="29"/>
                  </a:lnTo>
                  <a:lnTo>
                    <a:pt x="33334" y="588"/>
                  </a:lnTo>
                  <a:lnTo>
                    <a:pt x="33334" y="29"/>
                  </a:lnTo>
                  <a:close/>
                  <a:moveTo>
                    <a:pt x="34105" y="29"/>
                  </a:moveTo>
                  <a:lnTo>
                    <a:pt x="34105" y="1219"/>
                  </a:lnTo>
                  <a:lnTo>
                    <a:pt x="34277" y="1219"/>
                  </a:lnTo>
                  <a:lnTo>
                    <a:pt x="34673" y="264"/>
                  </a:lnTo>
                  <a:lnTo>
                    <a:pt x="34673" y="1219"/>
                  </a:lnTo>
                  <a:lnTo>
                    <a:pt x="34807" y="1219"/>
                  </a:lnTo>
                  <a:lnTo>
                    <a:pt x="34807" y="29"/>
                  </a:lnTo>
                  <a:lnTo>
                    <a:pt x="34633" y="29"/>
                  </a:lnTo>
                  <a:lnTo>
                    <a:pt x="34239" y="982"/>
                  </a:lnTo>
                  <a:lnTo>
                    <a:pt x="34239" y="29"/>
                  </a:lnTo>
                  <a:close/>
                  <a:moveTo>
                    <a:pt x="35079" y="29"/>
                  </a:moveTo>
                  <a:lnTo>
                    <a:pt x="35079" y="1219"/>
                  </a:lnTo>
                  <a:lnTo>
                    <a:pt x="35214" y="1219"/>
                  </a:lnTo>
                  <a:lnTo>
                    <a:pt x="35214" y="216"/>
                  </a:lnTo>
                  <a:lnTo>
                    <a:pt x="35441" y="991"/>
                  </a:lnTo>
                  <a:lnTo>
                    <a:pt x="35576" y="991"/>
                  </a:lnTo>
                  <a:lnTo>
                    <a:pt x="35802" y="216"/>
                  </a:lnTo>
                  <a:lnTo>
                    <a:pt x="35802" y="1219"/>
                  </a:lnTo>
                  <a:lnTo>
                    <a:pt x="35937" y="1219"/>
                  </a:lnTo>
                  <a:lnTo>
                    <a:pt x="35937" y="29"/>
                  </a:lnTo>
                  <a:lnTo>
                    <a:pt x="35742" y="29"/>
                  </a:lnTo>
                  <a:lnTo>
                    <a:pt x="35508" y="826"/>
                  </a:lnTo>
                  <a:lnTo>
                    <a:pt x="35276" y="29"/>
                  </a:lnTo>
                  <a:close/>
                  <a:moveTo>
                    <a:pt x="36686" y="29"/>
                  </a:moveTo>
                  <a:lnTo>
                    <a:pt x="36686" y="1219"/>
                  </a:lnTo>
                  <a:lnTo>
                    <a:pt x="36821" y="1219"/>
                  </a:lnTo>
                  <a:lnTo>
                    <a:pt x="36821" y="185"/>
                  </a:lnTo>
                  <a:lnTo>
                    <a:pt x="37258" y="185"/>
                  </a:lnTo>
                  <a:lnTo>
                    <a:pt x="37258" y="1219"/>
                  </a:lnTo>
                  <a:lnTo>
                    <a:pt x="37393" y="1219"/>
                  </a:lnTo>
                  <a:lnTo>
                    <a:pt x="37393" y="29"/>
                  </a:lnTo>
                  <a:close/>
                  <a:moveTo>
                    <a:pt x="44043" y="29"/>
                  </a:moveTo>
                  <a:lnTo>
                    <a:pt x="44043" y="1219"/>
                  </a:lnTo>
                  <a:lnTo>
                    <a:pt x="44178" y="1219"/>
                  </a:lnTo>
                  <a:lnTo>
                    <a:pt x="44178" y="216"/>
                  </a:lnTo>
                  <a:lnTo>
                    <a:pt x="44405" y="991"/>
                  </a:lnTo>
                  <a:lnTo>
                    <a:pt x="44540" y="991"/>
                  </a:lnTo>
                  <a:lnTo>
                    <a:pt x="44766" y="216"/>
                  </a:lnTo>
                  <a:lnTo>
                    <a:pt x="44766" y="1219"/>
                  </a:lnTo>
                  <a:lnTo>
                    <a:pt x="44901" y="1219"/>
                  </a:lnTo>
                  <a:lnTo>
                    <a:pt x="44901" y="29"/>
                  </a:lnTo>
                  <a:lnTo>
                    <a:pt x="44706" y="29"/>
                  </a:lnTo>
                  <a:lnTo>
                    <a:pt x="44472" y="826"/>
                  </a:lnTo>
                  <a:lnTo>
                    <a:pt x="44240" y="29"/>
                  </a:lnTo>
                  <a:close/>
                  <a:moveTo>
                    <a:pt x="2534" y="0"/>
                  </a:moveTo>
                  <a:cubicBezTo>
                    <a:pt x="2417" y="0"/>
                    <a:pt x="2325" y="55"/>
                    <a:pt x="2258" y="166"/>
                  </a:cubicBezTo>
                  <a:cubicBezTo>
                    <a:pt x="2192" y="276"/>
                    <a:pt x="2158" y="430"/>
                    <a:pt x="2158" y="625"/>
                  </a:cubicBezTo>
                  <a:cubicBezTo>
                    <a:pt x="2158" y="820"/>
                    <a:pt x="2192" y="973"/>
                    <a:pt x="2258" y="1084"/>
                  </a:cubicBezTo>
                  <a:cubicBezTo>
                    <a:pt x="2325" y="1195"/>
                    <a:pt x="2417" y="1250"/>
                    <a:pt x="2534" y="1250"/>
                  </a:cubicBezTo>
                  <a:cubicBezTo>
                    <a:pt x="2652" y="1250"/>
                    <a:pt x="2744" y="1195"/>
                    <a:pt x="2810" y="1084"/>
                  </a:cubicBezTo>
                  <a:cubicBezTo>
                    <a:pt x="2877" y="973"/>
                    <a:pt x="2911" y="820"/>
                    <a:pt x="2911" y="625"/>
                  </a:cubicBezTo>
                  <a:cubicBezTo>
                    <a:pt x="2911" y="430"/>
                    <a:pt x="2877" y="276"/>
                    <a:pt x="2810" y="166"/>
                  </a:cubicBezTo>
                  <a:cubicBezTo>
                    <a:pt x="2744" y="55"/>
                    <a:pt x="2652" y="0"/>
                    <a:pt x="2534" y="0"/>
                  </a:cubicBezTo>
                  <a:close/>
                  <a:moveTo>
                    <a:pt x="6279" y="0"/>
                  </a:moveTo>
                  <a:cubicBezTo>
                    <a:pt x="6162" y="0"/>
                    <a:pt x="6070" y="55"/>
                    <a:pt x="6003" y="166"/>
                  </a:cubicBezTo>
                  <a:cubicBezTo>
                    <a:pt x="5937" y="276"/>
                    <a:pt x="5903" y="430"/>
                    <a:pt x="5903" y="625"/>
                  </a:cubicBezTo>
                  <a:cubicBezTo>
                    <a:pt x="5903" y="820"/>
                    <a:pt x="5937" y="973"/>
                    <a:pt x="6003" y="1084"/>
                  </a:cubicBezTo>
                  <a:cubicBezTo>
                    <a:pt x="6070" y="1195"/>
                    <a:pt x="6162" y="1250"/>
                    <a:pt x="6279" y="1250"/>
                  </a:cubicBezTo>
                  <a:cubicBezTo>
                    <a:pt x="6397" y="1250"/>
                    <a:pt x="6489" y="1195"/>
                    <a:pt x="6555" y="1084"/>
                  </a:cubicBezTo>
                  <a:cubicBezTo>
                    <a:pt x="6622" y="973"/>
                    <a:pt x="6656" y="820"/>
                    <a:pt x="6656" y="625"/>
                  </a:cubicBezTo>
                  <a:cubicBezTo>
                    <a:pt x="6656" y="430"/>
                    <a:pt x="6622" y="276"/>
                    <a:pt x="6555" y="166"/>
                  </a:cubicBezTo>
                  <a:cubicBezTo>
                    <a:pt x="6489" y="55"/>
                    <a:pt x="6397" y="0"/>
                    <a:pt x="6279" y="0"/>
                  </a:cubicBezTo>
                  <a:close/>
                  <a:moveTo>
                    <a:pt x="15607" y="0"/>
                  </a:moveTo>
                  <a:cubicBezTo>
                    <a:pt x="15564" y="0"/>
                    <a:pt x="15518" y="7"/>
                    <a:pt x="15472" y="21"/>
                  </a:cubicBezTo>
                  <a:cubicBezTo>
                    <a:pt x="15426" y="35"/>
                    <a:pt x="15378" y="55"/>
                    <a:pt x="15329" y="83"/>
                  </a:cubicBezTo>
                  <a:lnTo>
                    <a:pt x="15329" y="264"/>
                  </a:lnTo>
                  <a:cubicBezTo>
                    <a:pt x="15370" y="231"/>
                    <a:pt x="15412" y="207"/>
                    <a:pt x="15457" y="190"/>
                  </a:cubicBezTo>
                  <a:cubicBezTo>
                    <a:pt x="15501" y="174"/>
                    <a:pt x="15547" y="166"/>
                    <a:pt x="15594" y="166"/>
                  </a:cubicBezTo>
                  <a:cubicBezTo>
                    <a:pt x="15667" y="166"/>
                    <a:pt x="15724" y="191"/>
                    <a:pt x="15765" y="240"/>
                  </a:cubicBezTo>
                  <a:cubicBezTo>
                    <a:pt x="15806" y="289"/>
                    <a:pt x="15826" y="359"/>
                    <a:pt x="15826" y="449"/>
                  </a:cubicBezTo>
                  <a:lnTo>
                    <a:pt x="15826" y="468"/>
                  </a:lnTo>
                  <a:lnTo>
                    <a:pt x="15637" y="468"/>
                  </a:lnTo>
                  <a:cubicBezTo>
                    <a:pt x="15515" y="468"/>
                    <a:pt x="15423" y="502"/>
                    <a:pt x="15361" y="570"/>
                  </a:cubicBezTo>
                  <a:cubicBezTo>
                    <a:pt x="15299" y="638"/>
                    <a:pt x="15269" y="739"/>
                    <a:pt x="15269" y="873"/>
                  </a:cubicBezTo>
                  <a:cubicBezTo>
                    <a:pt x="15269" y="988"/>
                    <a:pt x="15293" y="1079"/>
                    <a:pt x="15343" y="1148"/>
                  </a:cubicBezTo>
                  <a:cubicBezTo>
                    <a:pt x="15392" y="1216"/>
                    <a:pt x="15459" y="1250"/>
                    <a:pt x="15543" y="1250"/>
                  </a:cubicBezTo>
                  <a:cubicBezTo>
                    <a:pt x="15609" y="1250"/>
                    <a:pt x="15665" y="1233"/>
                    <a:pt x="15711" y="1199"/>
                  </a:cubicBezTo>
                  <a:cubicBezTo>
                    <a:pt x="15757" y="1164"/>
                    <a:pt x="15796" y="1111"/>
                    <a:pt x="15826" y="1039"/>
                  </a:cubicBezTo>
                  <a:lnTo>
                    <a:pt x="15826" y="1219"/>
                  </a:lnTo>
                  <a:lnTo>
                    <a:pt x="15961" y="1219"/>
                  </a:lnTo>
                  <a:lnTo>
                    <a:pt x="15961" y="540"/>
                  </a:lnTo>
                  <a:cubicBezTo>
                    <a:pt x="15961" y="359"/>
                    <a:pt x="15932" y="223"/>
                    <a:pt x="15873" y="134"/>
                  </a:cubicBezTo>
                  <a:cubicBezTo>
                    <a:pt x="15815" y="45"/>
                    <a:pt x="15726" y="0"/>
                    <a:pt x="15607" y="0"/>
                  </a:cubicBezTo>
                  <a:close/>
                  <a:moveTo>
                    <a:pt x="18424" y="0"/>
                  </a:moveTo>
                  <a:cubicBezTo>
                    <a:pt x="18301" y="0"/>
                    <a:pt x="18203" y="57"/>
                    <a:pt x="18131" y="172"/>
                  </a:cubicBezTo>
                  <a:cubicBezTo>
                    <a:pt x="18058" y="286"/>
                    <a:pt x="18022" y="441"/>
                    <a:pt x="18022" y="636"/>
                  </a:cubicBezTo>
                  <a:cubicBezTo>
                    <a:pt x="18022" y="824"/>
                    <a:pt x="18060" y="974"/>
                    <a:pt x="18137" y="1084"/>
                  </a:cubicBezTo>
                  <a:cubicBezTo>
                    <a:pt x="18213" y="1195"/>
                    <a:pt x="18317" y="1250"/>
                    <a:pt x="18447" y="1250"/>
                  </a:cubicBezTo>
                  <a:cubicBezTo>
                    <a:pt x="18500" y="1250"/>
                    <a:pt x="18551" y="1242"/>
                    <a:pt x="18602" y="1227"/>
                  </a:cubicBezTo>
                  <a:cubicBezTo>
                    <a:pt x="18653" y="1211"/>
                    <a:pt x="18702" y="1189"/>
                    <a:pt x="18751" y="1159"/>
                  </a:cubicBezTo>
                  <a:lnTo>
                    <a:pt x="18751" y="974"/>
                  </a:lnTo>
                  <a:cubicBezTo>
                    <a:pt x="18703" y="1011"/>
                    <a:pt x="18655" y="1038"/>
                    <a:pt x="18606" y="1057"/>
                  </a:cubicBezTo>
                  <a:cubicBezTo>
                    <a:pt x="18557" y="1075"/>
                    <a:pt x="18507" y="1084"/>
                    <a:pt x="18456" y="1084"/>
                  </a:cubicBezTo>
                  <a:cubicBezTo>
                    <a:pt x="18366" y="1084"/>
                    <a:pt x="18297" y="1049"/>
                    <a:pt x="18247" y="979"/>
                  </a:cubicBezTo>
                  <a:cubicBezTo>
                    <a:pt x="18197" y="908"/>
                    <a:pt x="18169" y="805"/>
                    <a:pt x="18163" y="671"/>
                  </a:cubicBezTo>
                  <a:lnTo>
                    <a:pt x="18782" y="671"/>
                  </a:lnTo>
                  <a:lnTo>
                    <a:pt x="18782" y="575"/>
                  </a:lnTo>
                  <a:cubicBezTo>
                    <a:pt x="18782" y="398"/>
                    <a:pt x="18750" y="258"/>
                    <a:pt x="18686" y="155"/>
                  </a:cubicBezTo>
                  <a:cubicBezTo>
                    <a:pt x="18622" y="52"/>
                    <a:pt x="18534" y="0"/>
                    <a:pt x="18424" y="0"/>
                  </a:cubicBezTo>
                  <a:close/>
                  <a:moveTo>
                    <a:pt x="21301" y="0"/>
                  </a:moveTo>
                  <a:cubicBezTo>
                    <a:pt x="21178" y="0"/>
                    <a:pt x="21080" y="57"/>
                    <a:pt x="21008" y="172"/>
                  </a:cubicBezTo>
                  <a:cubicBezTo>
                    <a:pt x="20935" y="286"/>
                    <a:pt x="20899" y="441"/>
                    <a:pt x="20899" y="636"/>
                  </a:cubicBezTo>
                  <a:cubicBezTo>
                    <a:pt x="20899" y="824"/>
                    <a:pt x="20937" y="974"/>
                    <a:pt x="21014" y="1084"/>
                  </a:cubicBezTo>
                  <a:cubicBezTo>
                    <a:pt x="21090" y="1195"/>
                    <a:pt x="21194" y="1250"/>
                    <a:pt x="21324" y="1250"/>
                  </a:cubicBezTo>
                  <a:cubicBezTo>
                    <a:pt x="21377" y="1250"/>
                    <a:pt x="21428" y="1242"/>
                    <a:pt x="21479" y="1227"/>
                  </a:cubicBezTo>
                  <a:cubicBezTo>
                    <a:pt x="21530" y="1211"/>
                    <a:pt x="21579" y="1189"/>
                    <a:pt x="21628" y="1159"/>
                  </a:cubicBezTo>
                  <a:lnTo>
                    <a:pt x="21628" y="974"/>
                  </a:lnTo>
                  <a:cubicBezTo>
                    <a:pt x="21580" y="1011"/>
                    <a:pt x="21532" y="1038"/>
                    <a:pt x="21483" y="1057"/>
                  </a:cubicBezTo>
                  <a:cubicBezTo>
                    <a:pt x="21434" y="1075"/>
                    <a:pt x="21384" y="1084"/>
                    <a:pt x="21333" y="1084"/>
                  </a:cubicBezTo>
                  <a:cubicBezTo>
                    <a:pt x="21243" y="1084"/>
                    <a:pt x="21174" y="1049"/>
                    <a:pt x="21124" y="979"/>
                  </a:cubicBezTo>
                  <a:cubicBezTo>
                    <a:pt x="21074" y="908"/>
                    <a:pt x="21046" y="805"/>
                    <a:pt x="21040" y="671"/>
                  </a:cubicBezTo>
                  <a:lnTo>
                    <a:pt x="21659" y="671"/>
                  </a:lnTo>
                  <a:lnTo>
                    <a:pt x="21659" y="575"/>
                  </a:lnTo>
                  <a:cubicBezTo>
                    <a:pt x="21659" y="398"/>
                    <a:pt x="21627" y="258"/>
                    <a:pt x="21563" y="155"/>
                  </a:cubicBezTo>
                  <a:cubicBezTo>
                    <a:pt x="21499" y="52"/>
                    <a:pt x="21411" y="0"/>
                    <a:pt x="21301" y="0"/>
                  </a:cubicBezTo>
                  <a:close/>
                  <a:moveTo>
                    <a:pt x="23572" y="0"/>
                  </a:moveTo>
                  <a:cubicBezTo>
                    <a:pt x="23449" y="0"/>
                    <a:pt x="23351" y="57"/>
                    <a:pt x="23279" y="172"/>
                  </a:cubicBezTo>
                  <a:cubicBezTo>
                    <a:pt x="23206" y="286"/>
                    <a:pt x="23170" y="441"/>
                    <a:pt x="23170" y="636"/>
                  </a:cubicBezTo>
                  <a:cubicBezTo>
                    <a:pt x="23170" y="824"/>
                    <a:pt x="23208" y="974"/>
                    <a:pt x="23285" y="1084"/>
                  </a:cubicBezTo>
                  <a:cubicBezTo>
                    <a:pt x="23361" y="1195"/>
                    <a:pt x="23465" y="1250"/>
                    <a:pt x="23595" y="1250"/>
                  </a:cubicBezTo>
                  <a:cubicBezTo>
                    <a:pt x="23648" y="1250"/>
                    <a:pt x="23699" y="1242"/>
                    <a:pt x="23750" y="1227"/>
                  </a:cubicBezTo>
                  <a:cubicBezTo>
                    <a:pt x="23801" y="1211"/>
                    <a:pt x="23850" y="1189"/>
                    <a:pt x="23899" y="1159"/>
                  </a:cubicBezTo>
                  <a:lnTo>
                    <a:pt x="23899" y="974"/>
                  </a:lnTo>
                  <a:cubicBezTo>
                    <a:pt x="23851" y="1011"/>
                    <a:pt x="23803" y="1038"/>
                    <a:pt x="23754" y="1057"/>
                  </a:cubicBezTo>
                  <a:cubicBezTo>
                    <a:pt x="23705" y="1075"/>
                    <a:pt x="23655" y="1084"/>
                    <a:pt x="23604" y="1084"/>
                  </a:cubicBezTo>
                  <a:cubicBezTo>
                    <a:pt x="23514" y="1084"/>
                    <a:pt x="23445" y="1049"/>
                    <a:pt x="23395" y="979"/>
                  </a:cubicBezTo>
                  <a:cubicBezTo>
                    <a:pt x="23345" y="908"/>
                    <a:pt x="23317" y="805"/>
                    <a:pt x="23311" y="671"/>
                  </a:cubicBezTo>
                  <a:lnTo>
                    <a:pt x="23930" y="671"/>
                  </a:lnTo>
                  <a:lnTo>
                    <a:pt x="23930" y="575"/>
                  </a:lnTo>
                  <a:cubicBezTo>
                    <a:pt x="23930" y="398"/>
                    <a:pt x="23898" y="258"/>
                    <a:pt x="23834" y="155"/>
                  </a:cubicBezTo>
                  <a:cubicBezTo>
                    <a:pt x="23770" y="52"/>
                    <a:pt x="23682" y="0"/>
                    <a:pt x="23572" y="0"/>
                  </a:cubicBezTo>
                  <a:close/>
                  <a:moveTo>
                    <a:pt x="26336" y="0"/>
                  </a:moveTo>
                  <a:cubicBezTo>
                    <a:pt x="26219" y="0"/>
                    <a:pt x="26127" y="55"/>
                    <a:pt x="26060" y="166"/>
                  </a:cubicBezTo>
                  <a:cubicBezTo>
                    <a:pt x="25994" y="276"/>
                    <a:pt x="25960" y="430"/>
                    <a:pt x="25960" y="625"/>
                  </a:cubicBezTo>
                  <a:cubicBezTo>
                    <a:pt x="25960" y="820"/>
                    <a:pt x="25994" y="973"/>
                    <a:pt x="26060" y="1084"/>
                  </a:cubicBezTo>
                  <a:cubicBezTo>
                    <a:pt x="26127" y="1195"/>
                    <a:pt x="26219" y="1250"/>
                    <a:pt x="26336" y="1250"/>
                  </a:cubicBezTo>
                  <a:cubicBezTo>
                    <a:pt x="26454" y="1250"/>
                    <a:pt x="26546" y="1195"/>
                    <a:pt x="26612" y="1084"/>
                  </a:cubicBezTo>
                  <a:cubicBezTo>
                    <a:pt x="26679" y="973"/>
                    <a:pt x="26713" y="820"/>
                    <a:pt x="26713" y="625"/>
                  </a:cubicBezTo>
                  <a:cubicBezTo>
                    <a:pt x="26713" y="430"/>
                    <a:pt x="26679" y="276"/>
                    <a:pt x="26612" y="166"/>
                  </a:cubicBezTo>
                  <a:cubicBezTo>
                    <a:pt x="26546" y="55"/>
                    <a:pt x="26454" y="0"/>
                    <a:pt x="26336" y="0"/>
                  </a:cubicBezTo>
                  <a:close/>
                  <a:moveTo>
                    <a:pt x="28211" y="0"/>
                  </a:moveTo>
                  <a:cubicBezTo>
                    <a:pt x="28094" y="0"/>
                    <a:pt x="28002" y="55"/>
                    <a:pt x="27935" y="166"/>
                  </a:cubicBezTo>
                  <a:cubicBezTo>
                    <a:pt x="27869" y="276"/>
                    <a:pt x="27835" y="430"/>
                    <a:pt x="27835" y="625"/>
                  </a:cubicBezTo>
                  <a:cubicBezTo>
                    <a:pt x="27835" y="820"/>
                    <a:pt x="27869" y="973"/>
                    <a:pt x="27935" y="1084"/>
                  </a:cubicBezTo>
                  <a:cubicBezTo>
                    <a:pt x="28002" y="1195"/>
                    <a:pt x="28094" y="1250"/>
                    <a:pt x="28211" y="1250"/>
                  </a:cubicBezTo>
                  <a:cubicBezTo>
                    <a:pt x="28329" y="1250"/>
                    <a:pt x="28421" y="1195"/>
                    <a:pt x="28487" y="1084"/>
                  </a:cubicBezTo>
                  <a:cubicBezTo>
                    <a:pt x="28554" y="973"/>
                    <a:pt x="28588" y="820"/>
                    <a:pt x="28588" y="625"/>
                  </a:cubicBezTo>
                  <a:cubicBezTo>
                    <a:pt x="28588" y="430"/>
                    <a:pt x="28554" y="276"/>
                    <a:pt x="28487" y="166"/>
                  </a:cubicBezTo>
                  <a:cubicBezTo>
                    <a:pt x="28421" y="55"/>
                    <a:pt x="28329" y="0"/>
                    <a:pt x="28211" y="0"/>
                  </a:cubicBezTo>
                  <a:close/>
                  <a:moveTo>
                    <a:pt x="31802" y="0"/>
                  </a:moveTo>
                  <a:cubicBezTo>
                    <a:pt x="31679" y="0"/>
                    <a:pt x="31581" y="57"/>
                    <a:pt x="31509" y="172"/>
                  </a:cubicBezTo>
                  <a:cubicBezTo>
                    <a:pt x="31436" y="286"/>
                    <a:pt x="31400" y="441"/>
                    <a:pt x="31400" y="636"/>
                  </a:cubicBezTo>
                  <a:cubicBezTo>
                    <a:pt x="31400" y="824"/>
                    <a:pt x="31438" y="974"/>
                    <a:pt x="31515" y="1084"/>
                  </a:cubicBezTo>
                  <a:cubicBezTo>
                    <a:pt x="31591" y="1195"/>
                    <a:pt x="31695" y="1250"/>
                    <a:pt x="31825" y="1250"/>
                  </a:cubicBezTo>
                  <a:cubicBezTo>
                    <a:pt x="31878" y="1250"/>
                    <a:pt x="31929" y="1242"/>
                    <a:pt x="31980" y="1227"/>
                  </a:cubicBezTo>
                  <a:cubicBezTo>
                    <a:pt x="32031" y="1211"/>
                    <a:pt x="32080" y="1189"/>
                    <a:pt x="32129" y="1159"/>
                  </a:cubicBezTo>
                  <a:lnTo>
                    <a:pt x="32129" y="974"/>
                  </a:lnTo>
                  <a:cubicBezTo>
                    <a:pt x="32081" y="1011"/>
                    <a:pt x="32033" y="1038"/>
                    <a:pt x="31984" y="1057"/>
                  </a:cubicBezTo>
                  <a:cubicBezTo>
                    <a:pt x="31935" y="1075"/>
                    <a:pt x="31885" y="1084"/>
                    <a:pt x="31834" y="1084"/>
                  </a:cubicBezTo>
                  <a:cubicBezTo>
                    <a:pt x="31744" y="1084"/>
                    <a:pt x="31675" y="1049"/>
                    <a:pt x="31625" y="979"/>
                  </a:cubicBezTo>
                  <a:cubicBezTo>
                    <a:pt x="31575" y="908"/>
                    <a:pt x="31547" y="805"/>
                    <a:pt x="31541" y="671"/>
                  </a:cubicBezTo>
                  <a:lnTo>
                    <a:pt x="32160" y="671"/>
                  </a:lnTo>
                  <a:lnTo>
                    <a:pt x="32160" y="575"/>
                  </a:lnTo>
                  <a:cubicBezTo>
                    <a:pt x="32160" y="398"/>
                    <a:pt x="32128" y="258"/>
                    <a:pt x="32064" y="155"/>
                  </a:cubicBezTo>
                  <a:cubicBezTo>
                    <a:pt x="32000" y="52"/>
                    <a:pt x="31912" y="0"/>
                    <a:pt x="31802" y="0"/>
                  </a:cubicBezTo>
                  <a:close/>
                  <a:moveTo>
                    <a:pt x="32734" y="0"/>
                  </a:moveTo>
                  <a:cubicBezTo>
                    <a:pt x="32606" y="0"/>
                    <a:pt x="32506" y="56"/>
                    <a:pt x="32432" y="167"/>
                  </a:cubicBezTo>
                  <a:cubicBezTo>
                    <a:pt x="32359" y="278"/>
                    <a:pt x="32322" y="431"/>
                    <a:pt x="32322" y="625"/>
                  </a:cubicBezTo>
                  <a:cubicBezTo>
                    <a:pt x="32322" y="816"/>
                    <a:pt x="32359" y="968"/>
                    <a:pt x="32431" y="1081"/>
                  </a:cubicBezTo>
                  <a:cubicBezTo>
                    <a:pt x="32504" y="1194"/>
                    <a:pt x="32602" y="1250"/>
                    <a:pt x="32726" y="1250"/>
                  </a:cubicBezTo>
                  <a:cubicBezTo>
                    <a:pt x="32771" y="1250"/>
                    <a:pt x="32814" y="1244"/>
                    <a:pt x="32854" y="1231"/>
                  </a:cubicBezTo>
                  <a:cubicBezTo>
                    <a:pt x="32894" y="1218"/>
                    <a:pt x="32933" y="1199"/>
                    <a:pt x="32971" y="1174"/>
                  </a:cubicBezTo>
                  <a:lnTo>
                    <a:pt x="32971" y="993"/>
                  </a:lnTo>
                  <a:cubicBezTo>
                    <a:pt x="32933" y="1023"/>
                    <a:pt x="32894" y="1046"/>
                    <a:pt x="32856" y="1061"/>
                  </a:cubicBezTo>
                  <a:cubicBezTo>
                    <a:pt x="32818" y="1077"/>
                    <a:pt x="32779" y="1084"/>
                    <a:pt x="32740" y="1084"/>
                  </a:cubicBezTo>
                  <a:cubicBezTo>
                    <a:pt x="32653" y="1084"/>
                    <a:pt x="32585" y="1044"/>
                    <a:pt x="32537" y="964"/>
                  </a:cubicBezTo>
                  <a:cubicBezTo>
                    <a:pt x="32488" y="883"/>
                    <a:pt x="32464" y="770"/>
                    <a:pt x="32464" y="625"/>
                  </a:cubicBezTo>
                  <a:cubicBezTo>
                    <a:pt x="32464" y="480"/>
                    <a:pt x="32488" y="367"/>
                    <a:pt x="32537" y="287"/>
                  </a:cubicBezTo>
                  <a:cubicBezTo>
                    <a:pt x="32585" y="206"/>
                    <a:pt x="32653" y="166"/>
                    <a:pt x="32740" y="166"/>
                  </a:cubicBezTo>
                  <a:cubicBezTo>
                    <a:pt x="32779" y="166"/>
                    <a:pt x="32818" y="174"/>
                    <a:pt x="32856" y="189"/>
                  </a:cubicBezTo>
                  <a:cubicBezTo>
                    <a:pt x="32894" y="204"/>
                    <a:pt x="32933" y="227"/>
                    <a:pt x="32971" y="257"/>
                  </a:cubicBezTo>
                  <a:lnTo>
                    <a:pt x="32971" y="75"/>
                  </a:lnTo>
                  <a:cubicBezTo>
                    <a:pt x="32934" y="50"/>
                    <a:pt x="32895" y="31"/>
                    <a:pt x="32856" y="19"/>
                  </a:cubicBezTo>
                  <a:cubicBezTo>
                    <a:pt x="32816" y="6"/>
                    <a:pt x="32776" y="0"/>
                    <a:pt x="32734" y="0"/>
                  </a:cubicBezTo>
                  <a:close/>
                  <a:moveTo>
                    <a:pt x="38941" y="0"/>
                  </a:moveTo>
                  <a:cubicBezTo>
                    <a:pt x="38824" y="0"/>
                    <a:pt x="38732" y="55"/>
                    <a:pt x="38665" y="166"/>
                  </a:cubicBezTo>
                  <a:cubicBezTo>
                    <a:pt x="38599" y="276"/>
                    <a:pt x="38565" y="430"/>
                    <a:pt x="38565" y="625"/>
                  </a:cubicBezTo>
                  <a:cubicBezTo>
                    <a:pt x="38565" y="820"/>
                    <a:pt x="38599" y="973"/>
                    <a:pt x="38665" y="1084"/>
                  </a:cubicBezTo>
                  <a:cubicBezTo>
                    <a:pt x="38732" y="1195"/>
                    <a:pt x="38824" y="1250"/>
                    <a:pt x="38941" y="1250"/>
                  </a:cubicBezTo>
                  <a:cubicBezTo>
                    <a:pt x="39059" y="1250"/>
                    <a:pt x="39151" y="1195"/>
                    <a:pt x="39217" y="1084"/>
                  </a:cubicBezTo>
                  <a:cubicBezTo>
                    <a:pt x="39284" y="973"/>
                    <a:pt x="39318" y="820"/>
                    <a:pt x="39318" y="625"/>
                  </a:cubicBezTo>
                  <a:cubicBezTo>
                    <a:pt x="39318" y="430"/>
                    <a:pt x="39284" y="276"/>
                    <a:pt x="39217" y="166"/>
                  </a:cubicBezTo>
                  <a:cubicBezTo>
                    <a:pt x="39151" y="55"/>
                    <a:pt x="39059" y="0"/>
                    <a:pt x="38941" y="0"/>
                  </a:cubicBezTo>
                  <a:close/>
                  <a:moveTo>
                    <a:pt x="40904" y="0"/>
                  </a:moveTo>
                  <a:cubicBezTo>
                    <a:pt x="40781" y="0"/>
                    <a:pt x="40683" y="57"/>
                    <a:pt x="40611" y="172"/>
                  </a:cubicBezTo>
                  <a:cubicBezTo>
                    <a:pt x="40538" y="286"/>
                    <a:pt x="40502" y="441"/>
                    <a:pt x="40502" y="636"/>
                  </a:cubicBezTo>
                  <a:cubicBezTo>
                    <a:pt x="40502" y="824"/>
                    <a:pt x="40540" y="974"/>
                    <a:pt x="40617" y="1084"/>
                  </a:cubicBezTo>
                  <a:cubicBezTo>
                    <a:pt x="40693" y="1195"/>
                    <a:pt x="40797" y="1250"/>
                    <a:pt x="40927" y="1250"/>
                  </a:cubicBezTo>
                  <a:cubicBezTo>
                    <a:pt x="40980" y="1250"/>
                    <a:pt x="41031" y="1242"/>
                    <a:pt x="41082" y="1227"/>
                  </a:cubicBezTo>
                  <a:cubicBezTo>
                    <a:pt x="41133" y="1211"/>
                    <a:pt x="41182" y="1189"/>
                    <a:pt x="41231" y="1159"/>
                  </a:cubicBezTo>
                  <a:lnTo>
                    <a:pt x="41231" y="974"/>
                  </a:lnTo>
                  <a:cubicBezTo>
                    <a:pt x="41183" y="1011"/>
                    <a:pt x="41135" y="1038"/>
                    <a:pt x="41086" y="1057"/>
                  </a:cubicBezTo>
                  <a:cubicBezTo>
                    <a:pt x="41037" y="1075"/>
                    <a:pt x="40987" y="1084"/>
                    <a:pt x="40936" y="1084"/>
                  </a:cubicBezTo>
                  <a:cubicBezTo>
                    <a:pt x="40846" y="1084"/>
                    <a:pt x="40777" y="1049"/>
                    <a:pt x="40727" y="979"/>
                  </a:cubicBezTo>
                  <a:cubicBezTo>
                    <a:pt x="40677" y="908"/>
                    <a:pt x="40649" y="805"/>
                    <a:pt x="40643" y="671"/>
                  </a:cubicBezTo>
                  <a:lnTo>
                    <a:pt x="41262" y="671"/>
                  </a:lnTo>
                  <a:lnTo>
                    <a:pt x="41262" y="575"/>
                  </a:lnTo>
                  <a:cubicBezTo>
                    <a:pt x="41262" y="398"/>
                    <a:pt x="41230" y="258"/>
                    <a:pt x="41166" y="155"/>
                  </a:cubicBezTo>
                  <a:cubicBezTo>
                    <a:pt x="41102" y="52"/>
                    <a:pt x="41014" y="0"/>
                    <a:pt x="40904" y="0"/>
                  </a:cubicBezTo>
                  <a:close/>
                  <a:moveTo>
                    <a:pt x="41836" y="0"/>
                  </a:moveTo>
                  <a:cubicBezTo>
                    <a:pt x="41708" y="0"/>
                    <a:pt x="41608" y="56"/>
                    <a:pt x="41534" y="167"/>
                  </a:cubicBezTo>
                  <a:cubicBezTo>
                    <a:pt x="41461" y="278"/>
                    <a:pt x="41424" y="431"/>
                    <a:pt x="41424" y="625"/>
                  </a:cubicBezTo>
                  <a:cubicBezTo>
                    <a:pt x="41424" y="816"/>
                    <a:pt x="41461" y="968"/>
                    <a:pt x="41533" y="1081"/>
                  </a:cubicBezTo>
                  <a:cubicBezTo>
                    <a:pt x="41606" y="1194"/>
                    <a:pt x="41704" y="1250"/>
                    <a:pt x="41828" y="1250"/>
                  </a:cubicBezTo>
                  <a:cubicBezTo>
                    <a:pt x="41873" y="1250"/>
                    <a:pt x="41916" y="1244"/>
                    <a:pt x="41956" y="1231"/>
                  </a:cubicBezTo>
                  <a:cubicBezTo>
                    <a:pt x="41996" y="1218"/>
                    <a:pt x="42035" y="1199"/>
                    <a:pt x="42073" y="1174"/>
                  </a:cubicBezTo>
                  <a:lnTo>
                    <a:pt x="42073" y="993"/>
                  </a:lnTo>
                  <a:cubicBezTo>
                    <a:pt x="42035" y="1023"/>
                    <a:pt x="41996" y="1046"/>
                    <a:pt x="41958" y="1061"/>
                  </a:cubicBezTo>
                  <a:cubicBezTo>
                    <a:pt x="41920" y="1077"/>
                    <a:pt x="41881" y="1084"/>
                    <a:pt x="41842" y="1084"/>
                  </a:cubicBezTo>
                  <a:cubicBezTo>
                    <a:pt x="41755" y="1084"/>
                    <a:pt x="41687" y="1044"/>
                    <a:pt x="41639" y="964"/>
                  </a:cubicBezTo>
                  <a:cubicBezTo>
                    <a:pt x="41590" y="883"/>
                    <a:pt x="41566" y="770"/>
                    <a:pt x="41566" y="625"/>
                  </a:cubicBezTo>
                  <a:cubicBezTo>
                    <a:pt x="41566" y="480"/>
                    <a:pt x="41590" y="367"/>
                    <a:pt x="41639" y="287"/>
                  </a:cubicBezTo>
                  <a:cubicBezTo>
                    <a:pt x="41687" y="206"/>
                    <a:pt x="41755" y="166"/>
                    <a:pt x="41842" y="166"/>
                  </a:cubicBezTo>
                  <a:cubicBezTo>
                    <a:pt x="41881" y="166"/>
                    <a:pt x="41920" y="174"/>
                    <a:pt x="41958" y="189"/>
                  </a:cubicBezTo>
                  <a:cubicBezTo>
                    <a:pt x="41996" y="204"/>
                    <a:pt x="42035" y="227"/>
                    <a:pt x="42073" y="257"/>
                  </a:cubicBezTo>
                  <a:lnTo>
                    <a:pt x="42073" y="75"/>
                  </a:lnTo>
                  <a:cubicBezTo>
                    <a:pt x="42036" y="50"/>
                    <a:pt x="41997" y="31"/>
                    <a:pt x="41958" y="19"/>
                  </a:cubicBezTo>
                  <a:cubicBezTo>
                    <a:pt x="41918" y="6"/>
                    <a:pt x="41878" y="0"/>
                    <a:pt x="41836" y="0"/>
                  </a:cubicBezTo>
                  <a:close/>
                  <a:moveTo>
                    <a:pt x="42660" y="0"/>
                  </a:moveTo>
                  <a:cubicBezTo>
                    <a:pt x="42532" y="0"/>
                    <a:pt x="42432" y="56"/>
                    <a:pt x="42358" y="167"/>
                  </a:cubicBezTo>
                  <a:cubicBezTo>
                    <a:pt x="42285" y="278"/>
                    <a:pt x="42248" y="431"/>
                    <a:pt x="42248" y="625"/>
                  </a:cubicBezTo>
                  <a:cubicBezTo>
                    <a:pt x="42248" y="816"/>
                    <a:pt x="42285" y="968"/>
                    <a:pt x="42357" y="1081"/>
                  </a:cubicBezTo>
                  <a:cubicBezTo>
                    <a:pt x="42430" y="1194"/>
                    <a:pt x="42528" y="1250"/>
                    <a:pt x="42652" y="1250"/>
                  </a:cubicBezTo>
                  <a:cubicBezTo>
                    <a:pt x="42697" y="1250"/>
                    <a:pt x="42740" y="1244"/>
                    <a:pt x="42780" y="1231"/>
                  </a:cubicBezTo>
                  <a:cubicBezTo>
                    <a:pt x="42820" y="1218"/>
                    <a:pt x="42859" y="1199"/>
                    <a:pt x="42897" y="1174"/>
                  </a:cubicBezTo>
                  <a:lnTo>
                    <a:pt x="42897" y="993"/>
                  </a:lnTo>
                  <a:cubicBezTo>
                    <a:pt x="42859" y="1023"/>
                    <a:pt x="42820" y="1046"/>
                    <a:pt x="42782" y="1061"/>
                  </a:cubicBezTo>
                  <a:cubicBezTo>
                    <a:pt x="42744" y="1077"/>
                    <a:pt x="42705" y="1084"/>
                    <a:pt x="42666" y="1084"/>
                  </a:cubicBezTo>
                  <a:cubicBezTo>
                    <a:pt x="42579" y="1084"/>
                    <a:pt x="42511" y="1044"/>
                    <a:pt x="42463" y="964"/>
                  </a:cubicBezTo>
                  <a:cubicBezTo>
                    <a:pt x="42414" y="883"/>
                    <a:pt x="42390" y="770"/>
                    <a:pt x="42390" y="625"/>
                  </a:cubicBezTo>
                  <a:cubicBezTo>
                    <a:pt x="42390" y="480"/>
                    <a:pt x="42414" y="367"/>
                    <a:pt x="42463" y="287"/>
                  </a:cubicBezTo>
                  <a:cubicBezTo>
                    <a:pt x="42511" y="206"/>
                    <a:pt x="42579" y="166"/>
                    <a:pt x="42666" y="166"/>
                  </a:cubicBezTo>
                  <a:cubicBezTo>
                    <a:pt x="42705" y="166"/>
                    <a:pt x="42744" y="174"/>
                    <a:pt x="42782" y="189"/>
                  </a:cubicBezTo>
                  <a:cubicBezTo>
                    <a:pt x="42820" y="204"/>
                    <a:pt x="42859" y="227"/>
                    <a:pt x="42897" y="257"/>
                  </a:cubicBezTo>
                  <a:lnTo>
                    <a:pt x="42897" y="75"/>
                  </a:lnTo>
                  <a:cubicBezTo>
                    <a:pt x="42860" y="50"/>
                    <a:pt x="42821" y="31"/>
                    <a:pt x="42782" y="19"/>
                  </a:cubicBezTo>
                  <a:cubicBezTo>
                    <a:pt x="42742" y="6"/>
                    <a:pt x="42702" y="0"/>
                    <a:pt x="42660" y="0"/>
                  </a:cubicBezTo>
                  <a:close/>
                  <a:moveTo>
                    <a:pt x="43448" y="0"/>
                  </a:moveTo>
                  <a:cubicBezTo>
                    <a:pt x="43331" y="0"/>
                    <a:pt x="43239" y="55"/>
                    <a:pt x="43172" y="166"/>
                  </a:cubicBezTo>
                  <a:cubicBezTo>
                    <a:pt x="43106" y="276"/>
                    <a:pt x="43072" y="430"/>
                    <a:pt x="43072" y="625"/>
                  </a:cubicBezTo>
                  <a:cubicBezTo>
                    <a:pt x="43072" y="820"/>
                    <a:pt x="43106" y="973"/>
                    <a:pt x="43172" y="1084"/>
                  </a:cubicBezTo>
                  <a:cubicBezTo>
                    <a:pt x="43239" y="1195"/>
                    <a:pt x="43331" y="1250"/>
                    <a:pt x="43448" y="1250"/>
                  </a:cubicBezTo>
                  <a:cubicBezTo>
                    <a:pt x="43566" y="1250"/>
                    <a:pt x="43658" y="1195"/>
                    <a:pt x="43724" y="1084"/>
                  </a:cubicBezTo>
                  <a:cubicBezTo>
                    <a:pt x="43791" y="973"/>
                    <a:pt x="43825" y="820"/>
                    <a:pt x="43825" y="625"/>
                  </a:cubicBezTo>
                  <a:cubicBezTo>
                    <a:pt x="43825" y="430"/>
                    <a:pt x="43791" y="276"/>
                    <a:pt x="43724" y="166"/>
                  </a:cubicBezTo>
                  <a:cubicBezTo>
                    <a:pt x="43658" y="55"/>
                    <a:pt x="43566" y="0"/>
                    <a:pt x="43448" y="0"/>
                  </a:cubicBezTo>
                  <a:close/>
                  <a:moveTo>
                    <a:pt x="39536" y="29"/>
                  </a:moveTo>
                  <a:lnTo>
                    <a:pt x="39536" y="1219"/>
                  </a:lnTo>
                  <a:lnTo>
                    <a:pt x="40243" y="1219"/>
                  </a:lnTo>
                  <a:lnTo>
                    <a:pt x="40243" y="1520"/>
                  </a:lnTo>
                  <a:lnTo>
                    <a:pt x="40351" y="1520"/>
                  </a:lnTo>
                  <a:lnTo>
                    <a:pt x="40351" y="1063"/>
                  </a:lnTo>
                  <a:lnTo>
                    <a:pt x="40243" y="1063"/>
                  </a:lnTo>
                  <a:lnTo>
                    <a:pt x="40243" y="29"/>
                  </a:lnTo>
                  <a:lnTo>
                    <a:pt x="40108" y="29"/>
                  </a:lnTo>
                  <a:lnTo>
                    <a:pt x="40108" y="1063"/>
                  </a:lnTo>
                  <a:lnTo>
                    <a:pt x="39671" y="1063"/>
                  </a:lnTo>
                  <a:lnTo>
                    <a:pt x="39671" y="29"/>
                  </a:lnTo>
                  <a:close/>
                  <a:moveTo>
                    <a:pt x="7271" y="0"/>
                  </a:moveTo>
                  <a:cubicBezTo>
                    <a:pt x="7211" y="0"/>
                    <a:pt x="7159" y="17"/>
                    <a:pt x="7116" y="52"/>
                  </a:cubicBezTo>
                  <a:cubicBezTo>
                    <a:pt x="7073" y="86"/>
                    <a:pt x="7037" y="139"/>
                    <a:pt x="7009" y="210"/>
                  </a:cubicBezTo>
                  <a:lnTo>
                    <a:pt x="7009" y="29"/>
                  </a:lnTo>
                  <a:lnTo>
                    <a:pt x="6874" y="29"/>
                  </a:lnTo>
                  <a:lnTo>
                    <a:pt x="6874" y="1672"/>
                  </a:lnTo>
                  <a:lnTo>
                    <a:pt x="7009" y="1672"/>
                  </a:lnTo>
                  <a:lnTo>
                    <a:pt x="7009" y="1041"/>
                  </a:lnTo>
                  <a:cubicBezTo>
                    <a:pt x="7037" y="1112"/>
                    <a:pt x="7073" y="1164"/>
                    <a:pt x="7116" y="1199"/>
                  </a:cubicBezTo>
                  <a:cubicBezTo>
                    <a:pt x="7159" y="1233"/>
                    <a:pt x="7211" y="1250"/>
                    <a:pt x="7271" y="1250"/>
                  </a:cubicBezTo>
                  <a:cubicBezTo>
                    <a:pt x="7371" y="1250"/>
                    <a:pt x="7452" y="1193"/>
                    <a:pt x="7514" y="1078"/>
                  </a:cubicBezTo>
                  <a:cubicBezTo>
                    <a:pt x="7576" y="963"/>
                    <a:pt x="7607" y="812"/>
                    <a:pt x="7607" y="625"/>
                  </a:cubicBezTo>
                  <a:cubicBezTo>
                    <a:pt x="7607" y="438"/>
                    <a:pt x="7576" y="287"/>
                    <a:pt x="7514" y="172"/>
                  </a:cubicBezTo>
                  <a:cubicBezTo>
                    <a:pt x="7452" y="57"/>
                    <a:pt x="7371" y="0"/>
                    <a:pt x="7271" y="0"/>
                  </a:cubicBezTo>
                  <a:close/>
                  <a:moveTo>
                    <a:pt x="12403" y="29"/>
                  </a:moveTo>
                  <a:lnTo>
                    <a:pt x="12735" y="1200"/>
                  </a:lnTo>
                  <a:lnTo>
                    <a:pt x="12711" y="1289"/>
                  </a:lnTo>
                  <a:cubicBezTo>
                    <a:pt x="12686" y="1384"/>
                    <a:pt x="12663" y="1445"/>
                    <a:pt x="12643" y="1470"/>
                  </a:cubicBezTo>
                  <a:cubicBezTo>
                    <a:pt x="12622" y="1496"/>
                    <a:pt x="12593" y="1508"/>
                    <a:pt x="12556" y="1508"/>
                  </a:cubicBezTo>
                  <a:lnTo>
                    <a:pt x="12477" y="1508"/>
                  </a:lnTo>
                  <a:lnTo>
                    <a:pt x="12477" y="1672"/>
                  </a:lnTo>
                  <a:lnTo>
                    <a:pt x="12585" y="1672"/>
                  </a:lnTo>
                  <a:cubicBezTo>
                    <a:pt x="12645" y="1672"/>
                    <a:pt x="12694" y="1651"/>
                    <a:pt x="12730" y="1607"/>
                  </a:cubicBezTo>
                  <a:cubicBezTo>
                    <a:pt x="12766" y="1564"/>
                    <a:pt x="12803" y="1472"/>
                    <a:pt x="12841" y="1330"/>
                  </a:cubicBezTo>
                  <a:lnTo>
                    <a:pt x="13201" y="29"/>
                  </a:lnTo>
                  <a:lnTo>
                    <a:pt x="13058" y="29"/>
                  </a:lnTo>
                  <a:lnTo>
                    <a:pt x="12802" y="960"/>
                  </a:lnTo>
                  <a:lnTo>
                    <a:pt x="12546" y="29"/>
                  </a:lnTo>
                  <a:close/>
                  <a:moveTo>
                    <a:pt x="14760" y="0"/>
                  </a:moveTo>
                  <a:cubicBezTo>
                    <a:pt x="14700" y="0"/>
                    <a:pt x="14648" y="17"/>
                    <a:pt x="14605" y="52"/>
                  </a:cubicBezTo>
                  <a:cubicBezTo>
                    <a:pt x="14562" y="86"/>
                    <a:pt x="14526" y="139"/>
                    <a:pt x="14498" y="210"/>
                  </a:cubicBezTo>
                  <a:lnTo>
                    <a:pt x="14498" y="29"/>
                  </a:lnTo>
                  <a:lnTo>
                    <a:pt x="14363" y="29"/>
                  </a:lnTo>
                  <a:lnTo>
                    <a:pt x="14363" y="1672"/>
                  </a:lnTo>
                  <a:lnTo>
                    <a:pt x="14498" y="1672"/>
                  </a:lnTo>
                  <a:lnTo>
                    <a:pt x="14498" y="1041"/>
                  </a:lnTo>
                  <a:cubicBezTo>
                    <a:pt x="14526" y="1112"/>
                    <a:pt x="14562" y="1164"/>
                    <a:pt x="14605" y="1199"/>
                  </a:cubicBezTo>
                  <a:cubicBezTo>
                    <a:pt x="14648" y="1233"/>
                    <a:pt x="14700" y="1250"/>
                    <a:pt x="14760" y="1250"/>
                  </a:cubicBezTo>
                  <a:cubicBezTo>
                    <a:pt x="14860" y="1250"/>
                    <a:pt x="14941" y="1193"/>
                    <a:pt x="15003" y="1078"/>
                  </a:cubicBezTo>
                  <a:cubicBezTo>
                    <a:pt x="15065" y="963"/>
                    <a:pt x="15096" y="812"/>
                    <a:pt x="15096" y="625"/>
                  </a:cubicBezTo>
                  <a:cubicBezTo>
                    <a:pt x="15096" y="438"/>
                    <a:pt x="15065" y="287"/>
                    <a:pt x="15003" y="172"/>
                  </a:cubicBezTo>
                  <a:cubicBezTo>
                    <a:pt x="14941" y="57"/>
                    <a:pt x="14860" y="0"/>
                    <a:pt x="14760" y="0"/>
                  </a:cubicBezTo>
                  <a:close/>
                  <a:moveTo>
                    <a:pt x="38064" y="0"/>
                  </a:moveTo>
                  <a:cubicBezTo>
                    <a:pt x="38004" y="0"/>
                    <a:pt x="37952" y="17"/>
                    <a:pt x="37909" y="52"/>
                  </a:cubicBezTo>
                  <a:cubicBezTo>
                    <a:pt x="37866" y="86"/>
                    <a:pt x="37830" y="139"/>
                    <a:pt x="37802" y="210"/>
                  </a:cubicBezTo>
                  <a:lnTo>
                    <a:pt x="37802" y="29"/>
                  </a:lnTo>
                  <a:lnTo>
                    <a:pt x="37667" y="29"/>
                  </a:lnTo>
                  <a:lnTo>
                    <a:pt x="37667" y="1672"/>
                  </a:lnTo>
                  <a:lnTo>
                    <a:pt x="37802" y="1672"/>
                  </a:lnTo>
                  <a:lnTo>
                    <a:pt x="37802" y="1041"/>
                  </a:lnTo>
                  <a:cubicBezTo>
                    <a:pt x="37830" y="1112"/>
                    <a:pt x="37866" y="1164"/>
                    <a:pt x="37909" y="1199"/>
                  </a:cubicBezTo>
                  <a:cubicBezTo>
                    <a:pt x="37952" y="1233"/>
                    <a:pt x="38004" y="1250"/>
                    <a:pt x="38064" y="1250"/>
                  </a:cubicBezTo>
                  <a:cubicBezTo>
                    <a:pt x="38164" y="1250"/>
                    <a:pt x="38245" y="1193"/>
                    <a:pt x="38307" y="1078"/>
                  </a:cubicBezTo>
                  <a:cubicBezTo>
                    <a:pt x="38369" y="963"/>
                    <a:pt x="38400" y="812"/>
                    <a:pt x="38400" y="625"/>
                  </a:cubicBezTo>
                  <a:cubicBezTo>
                    <a:pt x="38400" y="438"/>
                    <a:pt x="38369" y="287"/>
                    <a:pt x="38307" y="172"/>
                  </a:cubicBezTo>
                  <a:cubicBezTo>
                    <a:pt x="38245" y="57"/>
                    <a:pt x="38164" y="0"/>
                    <a:pt x="380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1102950" y="2080375"/>
              <a:ext cx="960900" cy="53625"/>
            </a:xfrm>
            <a:custGeom>
              <a:rect b="b" l="l" r="r" t="t"/>
              <a:pathLst>
                <a:path extrusionOk="0" h="2145" w="38436">
                  <a:moveTo>
                    <a:pt x="37856" y="38"/>
                  </a:moveTo>
                  <a:cubicBezTo>
                    <a:pt x="37861" y="139"/>
                    <a:pt x="37883" y="215"/>
                    <a:pt x="37921" y="266"/>
                  </a:cubicBezTo>
                  <a:cubicBezTo>
                    <a:pt x="37960" y="317"/>
                    <a:pt x="38014" y="343"/>
                    <a:pt x="38085" y="343"/>
                  </a:cubicBezTo>
                  <a:cubicBezTo>
                    <a:pt x="38156" y="343"/>
                    <a:pt x="38211" y="317"/>
                    <a:pt x="38249" y="266"/>
                  </a:cubicBezTo>
                  <a:cubicBezTo>
                    <a:pt x="38288" y="215"/>
                    <a:pt x="38309" y="139"/>
                    <a:pt x="38314" y="38"/>
                  </a:cubicBezTo>
                  <a:lnTo>
                    <a:pt x="38228" y="38"/>
                  </a:lnTo>
                  <a:cubicBezTo>
                    <a:pt x="38222" y="92"/>
                    <a:pt x="38207" y="132"/>
                    <a:pt x="38183" y="158"/>
                  </a:cubicBezTo>
                  <a:cubicBezTo>
                    <a:pt x="38160" y="184"/>
                    <a:pt x="38127" y="197"/>
                    <a:pt x="38085" y="197"/>
                  </a:cubicBezTo>
                  <a:cubicBezTo>
                    <a:pt x="38043" y="197"/>
                    <a:pt x="38010" y="184"/>
                    <a:pt x="37986" y="157"/>
                  </a:cubicBezTo>
                  <a:cubicBezTo>
                    <a:pt x="37962" y="131"/>
                    <a:pt x="37948" y="91"/>
                    <a:pt x="37942" y="38"/>
                  </a:cubicBezTo>
                  <a:close/>
                  <a:moveTo>
                    <a:pt x="7727" y="658"/>
                  </a:moveTo>
                  <a:cubicBezTo>
                    <a:pt x="7778" y="658"/>
                    <a:pt x="7820" y="672"/>
                    <a:pt x="7852" y="700"/>
                  </a:cubicBezTo>
                  <a:cubicBezTo>
                    <a:pt x="7884" y="728"/>
                    <a:pt x="7900" y="768"/>
                    <a:pt x="7900" y="820"/>
                  </a:cubicBezTo>
                  <a:cubicBezTo>
                    <a:pt x="7900" y="873"/>
                    <a:pt x="7884" y="914"/>
                    <a:pt x="7852" y="943"/>
                  </a:cubicBezTo>
                  <a:cubicBezTo>
                    <a:pt x="7820" y="973"/>
                    <a:pt x="7778" y="987"/>
                    <a:pt x="7727" y="987"/>
                  </a:cubicBezTo>
                  <a:lnTo>
                    <a:pt x="7550" y="987"/>
                  </a:lnTo>
                  <a:lnTo>
                    <a:pt x="7550" y="658"/>
                  </a:lnTo>
                  <a:close/>
                  <a:moveTo>
                    <a:pt x="17901" y="658"/>
                  </a:moveTo>
                  <a:cubicBezTo>
                    <a:pt x="17952" y="658"/>
                    <a:pt x="17994" y="672"/>
                    <a:pt x="18026" y="700"/>
                  </a:cubicBezTo>
                  <a:cubicBezTo>
                    <a:pt x="18058" y="728"/>
                    <a:pt x="18074" y="768"/>
                    <a:pt x="18074" y="820"/>
                  </a:cubicBezTo>
                  <a:cubicBezTo>
                    <a:pt x="18074" y="873"/>
                    <a:pt x="18058" y="914"/>
                    <a:pt x="18026" y="943"/>
                  </a:cubicBezTo>
                  <a:cubicBezTo>
                    <a:pt x="17994" y="973"/>
                    <a:pt x="17952" y="987"/>
                    <a:pt x="17901" y="987"/>
                  </a:cubicBezTo>
                  <a:lnTo>
                    <a:pt x="17724" y="987"/>
                  </a:lnTo>
                  <a:lnTo>
                    <a:pt x="17724" y="658"/>
                  </a:lnTo>
                  <a:close/>
                  <a:moveTo>
                    <a:pt x="2304" y="639"/>
                  </a:moveTo>
                  <a:cubicBezTo>
                    <a:pt x="2370" y="639"/>
                    <a:pt x="2423" y="671"/>
                    <a:pt x="2463" y="734"/>
                  </a:cubicBezTo>
                  <a:cubicBezTo>
                    <a:pt x="2504" y="798"/>
                    <a:pt x="2524" y="884"/>
                    <a:pt x="2525" y="991"/>
                  </a:cubicBezTo>
                  <a:lnTo>
                    <a:pt x="2045" y="992"/>
                  </a:lnTo>
                  <a:cubicBezTo>
                    <a:pt x="2052" y="880"/>
                    <a:pt x="2078" y="793"/>
                    <a:pt x="2123" y="731"/>
                  </a:cubicBezTo>
                  <a:cubicBezTo>
                    <a:pt x="2168" y="670"/>
                    <a:pt x="2228" y="639"/>
                    <a:pt x="2304" y="639"/>
                  </a:cubicBezTo>
                  <a:close/>
                  <a:moveTo>
                    <a:pt x="11524" y="639"/>
                  </a:moveTo>
                  <a:cubicBezTo>
                    <a:pt x="11590" y="639"/>
                    <a:pt x="11643" y="671"/>
                    <a:pt x="11683" y="734"/>
                  </a:cubicBezTo>
                  <a:cubicBezTo>
                    <a:pt x="11724" y="798"/>
                    <a:pt x="11744" y="884"/>
                    <a:pt x="11745" y="991"/>
                  </a:cubicBezTo>
                  <a:lnTo>
                    <a:pt x="11265" y="992"/>
                  </a:lnTo>
                  <a:cubicBezTo>
                    <a:pt x="11272" y="880"/>
                    <a:pt x="11298" y="793"/>
                    <a:pt x="11343" y="731"/>
                  </a:cubicBezTo>
                  <a:cubicBezTo>
                    <a:pt x="11388" y="670"/>
                    <a:pt x="11448" y="639"/>
                    <a:pt x="11524" y="639"/>
                  </a:cubicBezTo>
                  <a:close/>
                  <a:moveTo>
                    <a:pt x="13847" y="639"/>
                  </a:moveTo>
                  <a:cubicBezTo>
                    <a:pt x="13913" y="639"/>
                    <a:pt x="13966" y="671"/>
                    <a:pt x="14006" y="734"/>
                  </a:cubicBezTo>
                  <a:cubicBezTo>
                    <a:pt x="14047" y="798"/>
                    <a:pt x="14067" y="884"/>
                    <a:pt x="14068" y="991"/>
                  </a:cubicBezTo>
                  <a:lnTo>
                    <a:pt x="13588" y="992"/>
                  </a:lnTo>
                  <a:cubicBezTo>
                    <a:pt x="13595" y="880"/>
                    <a:pt x="13621" y="793"/>
                    <a:pt x="13666" y="731"/>
                  </a:cubicBezTo>
                  <a:cubicBezTo>
                    <a:pt x="13711" y="670"/>
                    <a:pt x="13771" y="639"/>
                    <a:pt x="13847" y="639"/>
                  </a:cubicBezTo>
                  <a:close/>
                  <a:moveTo>
                    <a:pt x="19776" y="639"/>
                  </a:moveTo>
                  <a:cubicBezTo>
                    <a:pt x="19842" y="639"/>
                    <a:pt x="19895" y="671"/>
                    <a:pt x="19935" y="734"/>
                  </a:cubicBezTo>
                  <a:cubicBezTo>
                    <a:pt x="19976" y="798"/>
                    <a:pt x="19996" y="884"/>
                    <a:pt x="19997" y="991"/>
                  </a:cubicBezTo>
                  <a:lnTo>
                    <a:pt x="19517" y="992"/>
                  </a:lnTo>
                  <a:cubicBezTo>
                    <a:pt x="19524" y="880"/>
                    <a:pt x="19550" y="793"/>
                    <a:pt x="19595" y="731"/>
                  </a:cubicBezTo>
                  <a:cubicBezTo>
                    <a:pt x="19640" y="670"/>
                    <a:pt x="19700" y="639"/>
                    <a:pt x="19776" y="639"/>
                  </a:cubicBezTo>
                  <a:close/>
                  <a:moveTo>
                    <a:pt x="23085" y="639"/>
                  </a:moveTo>
                  <a:cubicBezTo>
                    <a:pt x="23151" y="639"/>
                    <a:pt x="23204" y="671"/>
                    <a:pt x="23244" y="734"/>
                  </a:cubicBezTo>
                  <a:cubicBezTo>
                    <a:pt x="23285" y="798"/>
                    <a:pt x="23305" y="884"/>
                    <a:pt x="23306" y="991"/>
                  </a:cubicBezTo>
                  <a:lnTo>
                    <a:pt x="22826" y="992"/>
                  </a:lnTo>
                  <a:cubicBezTo>
                    <a:pt x="22833" y="880"/>
                    <a:pt x="22859" y="793"/>
                    <a:pt x="22904" y="731"/>
                  </a:cubicBezTo>
                  <a:cubicBezTo>
                    <a:pt x="22949" y="670"/>
                    <a:pt x="23009" y="639"/>
                    <a:pt x="23085" y="639"/>
                  </a:cubicBezTo>
                  <a:close/>
                  <a:moveTo>
                    <a:pt x="26115" y="658"/>
                  </a:moveTo>
                  <a:lnTo>
                    <a:pt x="26115" y="1033"/>
                  </a:lnTo>
                  <a:lnTo>
                    <a:pt x="25933" y="1033"/>
                  </a:lnTo>
                  <a:cubicBezTo>
                    <a:pt x="25875" y="1033"/>
                    <a:pt x="25830" y="1016"/>
                    <a:pt x="25799" y="983"/>
                  </a:cubicBezTo>
                  <a:cubicBezTo>
                    <a:pt x="25768" y="950"/>
                    <a:pt x="25752" y="904"/>
                    <a:pt x="25752" y="845"/>
                  </a:cubicBezTo>
                  <a:cubicBezTo>
                    <a:pt x="25752" y="785"/>
                    <a:pt x="25768" y="739"/>
                    <a:pt x="25799" y="707"/>
                  </a:cubicBezTo>
                  <a:cubicBezTo>
                    <a:pt x="25830" y="674"/>
                    <a:pt x="25875" y="658"/>
                    <a:pt x="25933" y="658"/>
                  </a:cubicBezTo>
                  <a:close/>
                  <a:moveTo>
                    <a:pt x="1" y="1009"/>
                  </a:moveTo>
                  <a:lnTo>
                    <a:pt x="1" y="1183"/>
                  </a:lnTo>
                  <a:lnTo>
                    <a:pt x="395" y="1183"/>
                  </a:lnTo>
                  <a:lnTo>
                    <a:pt x="395" y="1009"/>
                  </a:lnTo>
                  <a:close/>
                  <a:moveTo>
                    <a:pt x="7742" y="1144"/>
                  </a:moveTo>
                  <a:cubicBezTo>
                    <a:pt x="7804" y="1144"/>
                    <a:pt x="7850" y="1160"/>
                    <a:pt x="7883" y="1194"/>
                  </a:cubicBezTo>
                  <a:cubicBezTo>
                    <a:pt x="7915" y="1227"/>
                    <a:pt x="7931" y="1275"/>
                    <a:pt x="7931" y="1339"/>
                  </a:cubicBezTo>
                  <a:cubicBezTo>
                    <a:pt x="7931" y="1403"/>
                    <a:pt x="7915" y="1452"/>
                    <a:pt x="7883" y="1485"/>
                  </a:cubicBezTo>
                  <a:cubicBezTo>
                    <a:pt x="7850" y="1519"/>
                    <a:pt x="7804" y="1536"/>
                    <a:pt x="7742" y="1536"/>
                  </a:cubicBezTo>
                  <a:lnTo>
                    <a:pt x="7550" y="1536"/>
                  </a:lnTo>
                  <a:lnTo>
                    <a:pt x="7550" y="1144"/>
                  </a:lnTo>
                  <a:close/>
                  <a:moveTo>
                    <a:pt x="17916" y="1144"/>
                  </a:moveTo>
                  <a:cubicBezTo>
                    <a:pt x="17978" y="1144"/>
                    <a:pt x="18024" y="1160"/>
                    <a:pt x="18057" y="1194"/>
                  </a:cubicBezTo>
                  <a:cubicBezTo>
                    <a:pt x="18089" y="1227"/>
                    <a:pt x="18105" y="1275"/>
                    <a:pt x="18105" y="1339"/>
                  </a:cubicBezTo>
                  <a:cubicBezTo>
                    <a:pt x="18105" y="1403"/>
                    <a:pt x="18089" y="1452"/>
                    <a:pt x="18057" y="1485"/>
                  </a:cubicBezTo>
                  <a:cubicBezTo>
                    <a:pt x="18024" y="1519"/>
                    <a:pt x="17978" y="1536"/>
                    <a:pt x="17916" y="1536"/>
                  </a:cubicBezTo>
                  <a:lnTo>
                    <a:pt x="17724" y="1536"/>
                  </a:lnTo>
                  <a:lnTo>
                    <a:pt x="17724" y="1144"/>
                  </a:lnTo>
                  <a:close/>
                  <a:moveTo>
                    <a:pt x="22277" y="658"/>
                  </a:moveTo>
                  <a:lnTo>
                    <a:pt x="22277" y="1536"/>
                  </a:lnTo>
                  <a:lnTo>
                    <a:pt x="21886" y="1536"/>
                  </a:lnTo>
                  <a:lnTo>
                    <a:pt x="21907" y="1478"/>
                  </a:lnTo>
                  <a:cubicBezTo>
                    <a:pt x="21965" y="1323"/>
                    <a:pt x="21993" y="1099"/>
                    <a:pt x="21993" y="807"/>
                  </a:cubicBezTo>
                  <a:lnTo>
                    <a:pt x="21993" y="658"/>
                  </a:lnTo>
                  <a:close/>
                  <a:moveTo>
                    <a:pt x="6821" y="639"/>
                  </a:moveTo>
                  <a:cubicBezTo>
                    <a:pt x="6893" y="639"/>
                    <a:pt x="6950" y="680"/>
                    <a:pt x="6992" y="763"/>
                  </a:cubicBezTo>
                  <a:cubicBezTo>
                    <a:pt x="7034" y="845"/>
                    <a:pt x="7055" y="957"/>
                    <a:pt x="7055" y="1098"/>
                  </a:cubicBezTo>
                  <a:cubicBezTo>
                    <a:pt x="7055" y="1240"/>
                    <a:pt x="7034" y="1352"/>
                    <a:pt x="6992" y="1434"/>
                  </a:cubicBezTo>
                  <a:cubicBezTo>
                    <a:pt x="6950" y="1516"/>
                    <a:pt x="6893" y="1557"/>
                    <a:pt x="6821" y="1557"/>
                  </a:cubicBezTo>
                  <a:cubicBezTo>
                    <a:pt x="6749" y="1557"/>
                    <a:pt x="6692" y="1516"/>
                    <a:pt x="6650" y="1434"/>
                  </a:cubicBezTo>
                  <a:cubicBezTo>
                    <a:pt x="6608" y="1353"/>
                    <a:pt x="6587" y="1240"/>
                    <a:pt x="6587" y="1098"/>
                  </a:cubicBezTo>
                  <a:cubicBezTo>
                    <a:pt x="6587" y="955"/>
                    <a:pt x="6608" y="843"/>
                    <a:pt x="6650" y="762"/>
                  </a:cubicBezTo>
                  <a:cubicBezTo>
                    <a:pt x="6692" y="680"/>
                    <a:pt x="6749" y="639"/>
                    <a:pt x="6821" y="639"/>
                  </a:cubicBezTo>
                  <a:close/>
                  <a:moveTo>
                    <a:pt x="12902" y="639"/>
                  </a:moveTo>
                  <a:cubicBezTo>
                    <a:pt x="12973" y="639"/>
                    <a:pt x="13030" y="680"/>
                    <a:pt x="13072" y="763"/>
                  </a:cubicBezTo>
                  <a:cubicBezTo>
                    <a:pt x="13114" y="845"/>
                    <a:pt x="13135" y="957"/>
                    <a:pt x="13135" y="1098"/>
                  </a:cubicBezTo>
                  <a:cubicBezTo>
                    <a:pt x="13135" y="1240"/>
                    <a:pt x="13114" y="1352"/>
                    <a:pt x="13072" y="1434"/>
                  </a:cubicBezTo>
                  <a:cubicBezTo>
                    <a:pt x="13030" y="1516"/>
                    <a:pt x="12973" y="1557"/>
                    <a:pt x="12902" y="1557"/>
                  </a:cubicBezTo>
                  <a:cubicBezTo>
                    <a:pt x="12829" y="1557"/>
                    <a:pt x="12772" y="1516"/>
                    <a:pt x="12730" y="1434"/>
                  </a:cubicBezTo>
                  <a:cubicBezTo>
                    <a:pt x="12688" y="1353"/>
                    <a:pt x="12668" y="1240"/>
                    <a:pt x="12668" y="1098"/>
                  </a:cubicBezTo>
                  <a:cubicBezTo>
                    <a:pt x="12668" y="955"/>
                    <a:pt x="12689" y="843"/>
                    <a:pt x="12730" y="762"/>
                  </a:cubicBezTo>
                  <a:cubicBezTo>
                    <a:pt x="12772" y="680"/>
                    <a:pt x="12830" y="639"/>
                    <a:pt x="12902" y="639"/>
                  </a:cubicBezTo>
                  <a:close/>
                  <a:moveTo>
                    <a:pt x="16995" y="639"/>
                  </a:moveTo>
                  <a:cubicBezTo>
                    <a:pt x="17067" y="639"/>
                    <a:pt x="17124" y="680"/>
                    <a:pt x="17166" y="763"/>
                  </a:cubicBezTo>
                  <a:cubicBezTo>
                    <a:pt x="17208" y="845"/>
                    <a:pt x="17229" y="957"/>
                    <a:pt x="17229" y="1098"/>
                  </a:cubicBezTo>
                  <a:cubicBezTo>
                    <a:pt x="17229" y="1240"/>
                    <a:pt x="17208" y="1352"/>
                    <a:pt x="17166" y="1434"/>
                  </a:cubicBezTo>
                  <a:cubicBezTo>
                    <a:pt x="17124" y="1516"/>
                    <a:pt x="17067" y="1557"/>
                    <a:pt x="16995" y="1557"/>
                  </a:cubicBezTo>
                  <a:cubicBezTo>
                    <a:pt x="16923" y="1557"/>
                    <a:pt x="16866" y="1516"/>
                    <a:pt x="16824" y="1434"/>
                  </a:cubicBezTo>
                  <a:cubicBezTo>
                    <a:pt x="16782" y="1353"/>
                    <a:pt x="16761" y="1240"/>
                    <a:pt x="16761" y="1098"/>
                  </a:cubicBezTo>
                  <a:cubicBezTo>
                    <a:pt x="16761" y="955"/>
                    <a:pt x="16782" y="843"/>
                    <a:pt x="16824" y="762"/>
                  </a:cubicBezTo>
                  <a:cubicBezTo>
                    <a:pt x="16866" y="680"/>
                    <a:pt x="16923" y="639"/>
                    <a:pt x="16995" y="639"/>
                  </a:cubicBezTo>
                  <a:close/>
                  <a:moveTo>
                    <a:pt x="28217" y="639"/>
                  </a:moveTo>
                  <a:cubicBezTo>
                    <a:pt x="28289" y="639"/>
                    <a:pt x="28346" y="680"/>
                    <a:pt x="28388" y="763"/>
                  </a:cubicBezTo>
                  <a:cubicBezTo>
                    <a:pt x="28430" y="845"/>
                    <a:pt x="28451" y="957"/>
                    <a:pt x="28451" y="1098"/>
                  </a:cubicBezTo>
                  <a:cubicBezTo>
                    <a:pt x="28451" y="1240"/>
                    <a:pt x="28430" y="1352"/>
                    <a:pt x="28388" y="1434"/>
                  </a:cubicBezTo>
                  <a:cubicBezTo>
                    <a:pt x="28346" y="1516"/>
                    <a:pt x="28289" y="1557"/>
                    <a:pt x="28217" y="1557"/>
                  </a:cubicBezTo>
                  <a:cubicBezTo>
                    <a:pt x="28145" y="1557"/>
                    <a:pt x="28088" y="1516"/>
                    <a:pt x="28046" y="1434"/>
                  </a:cubicBezTo>
                  <a:cubicBezTo>
                    <a:pt x="28004" y="1353"/>
                    <a:pt x="27983" y="1240"/>
                    <a:pt x="27983" y="1098"/>
                  </a:cubicBezTo>
                  <a:cubicBezTo>
                    <a:pt x="27983" y="955"/>
                    <a:pt x="28004" y="843"/>
                    <a:pt x="28046" y="762"/>
                  </a:cubicBezTo>
                  <a:cubicBezTo>
                    <a:pt x="28088" y="680"/>
                    <a:pt x="28145" y="639"/>
                    <a:pt x="28217" y="639"/>
                  </a:cubicBezTo>
                  <a:close/>
                  <a:moveTo>
                    <a:pt x="5911" y="637"/>
                  </a:moveTo>
                  <a:cubicBezTo>
                    <a:pt x="5982" y="637"/>
                    <a:pt x="6038" y="678"/>
                    <a:pt x="6079" y="759"/>
                  </a:cubicBezTo>
                  <a:cubicBezTo>
                    <a:pt x="6120" y="841"/>
                    <a:pt x="6140" y="954"/>
                    <a:pt x="6140" y="1098"/>
                  </a:cubicBezTo>
                  <a:cubicBezTo>
                    <a:pt x="6140" y="1242"/>
                    <a:pt x="6120" y="1355"/>
                    <a:pt x="6079" y="1436"/>
                  </a:cubicBezTo>
                  <a:cubicBezTo>
                    <a:pt x="6038" y="1518"/>
                    <a:pt x="5982" y="1559"/>
                    <a:pt x="5911" y="1559"/>
                  </a:cubicBezTo>
                  <a:cubicBezTo>
                    <a:pt x="5840" y="1559"/>
                    <a:pt x="5784" y="1518"/>
                    <a:pt x="5743" y="1436"/>
                  </a:cubicBezTo>
                  <a:cubicBezTo>
                    <a:pt x="5702" y="1355"/>
                    <a:pt x="5682" y="1242"/>
                    <a:pt x="5682" y="1098"/>
                  </a:cubicBezTo>
                  <a:cubicBezTo>
                    <a:pt x="5682" y="954"/>
                    <a:pt x="5702" y="841"/>
                    <a:pt x="5743" y="759"/>
                  </a:cubicBezTo>
                  <a:cubicBezTo>
                    <a:pt x="5784" y="678"/>
                    <a:pt x="5840" y="637"/>
                    <a:pt x="5911" y="637"/>
                  </a:cubicBezTo>
                  <a:close/>
                  <a:moveTo>
                    <a:pt x="8811" y="1094"/>
                  </a:moveTo>
                  <a:lnTo>
                    <a:pt x="8811" y="1137"/>
                  </a:lnTo>
                  <a:cubicBezTo>
                    <a:pt x="8811" y="1265"/>
                    <a:pt x="8789" y="1367"/>
                    <a:pt x="8744" y="1444"/>
                  </a:cubicBezTo>
                  <a:cubicBezTo>
                    <a:pt x="8698" y="1521"/>
                    <a:pt x="8639" y="1559"/>
                    <a:pt x="8564" y="1559"/>
                  </a:cubicBezTo>
                  <a:cubicBezTo>
                    <a:pt x="8510" y="1559"/>
                    <a:pt x="8467" y="1539"/>
                    <a:pt x="8435" y="1498"/>
                  </a:cubicBezTo>
                  <a:cubicBezTo>
                    <a:pt x="8404" y="1457"/>
                    <a:pt x="8388" y="1402"/>
                    <a:pt x="8388" y="1333"/>
                  </a:cubicBezTo>
                  <a:cubicBezTo>
                    <a:pt x="8388" y="1246"/>
                    <a:pt x="8409" y="1184"/>
                    <a:pt x="8451" y="1148"/>
                  </a:cubicBezTo>
                  <a:cubicBezTo>
                    <a:pt x="8493" y="1112"/>
                    <a:pt x="8569" y="1094"/>
                    <a:pt x="8677" y="1094"/>
                  </a:cubicBezTo>
                  <a:close/>
                  <a:moveTo>
                    <a:pt x="18838" y="637"/>
                  </a:moveTo>
                  <a:cubicBezTo>
                    <a:pt x="18909" y="637"/>
                    <a:pt x="18965" y="678"/>
                    <a:pt x="19006" y="759"/>
                  </a:cubicBezTo>
                  <a:cubicBezTo>
                    <a:pt x="19047" y="841"/>
                    <a:pt x="19067" y="954"/>
                    <a:pt x="19067" y="1098"/>
                  </a:cubicBezTo>
                  <a:cubicBezTo>
                    <a:pt x="19067" y="1242"/>
                    <a:pt x="19047" y="1355"/>
                    <a:pt x="19006" y="1436"/>
                  </a:cubicBezTo>
                  <a:cubicBezTo>
                    <a:pt x="18965" y="1518"/>
                    <a:pt x="18909" y="1559"/>
                    <a:pt x="18838" y="1559"/>
                  </a:cubicBezTo>
                  <a:cubicBezTo>
                    <a:pt x="18767" y="1559"/>
                    <a:pt x="18711" y="1518"/>
                    <a:pt x="18670" y="1436"/>
                  </a:cubicBezTo>
                  <a:cubicBezTo>
                    <a:pt x="18629" y="1355"/>
                    <a:pt x="18609" y="1242"/>
                    <a:pt x="18609" y="1098"/>
                  </a:cubicBezTo>
                  <a:cubicBezTo>
                    <a:pt x="18609" y="954"/>
                    <a:pt x="18629" y="841"/>
                    <a:pt x="18670" y="759"/>
                  </a:cubicBezTo>
                  <a:cubicBezTo>
                    <a:pt x="18711" y="678"/>
                    <a:pt x="18767" y="637"/>
                    <a:pt x="18838" y="637"/>
                  </a:cubicBezTo>
                  <a:close/>
                  <a:moveTo>
                    <a:pt x="35332" y="1094"/>
                  </a:moveTo>
                  <a:lnTo>
                    <a:pt x="35332" y="1137"/>
                  </a:lnTo>
                  <a:cubicBezTo>
                    <a:pt x="35332" y="1265"/>
                    <a:pt x="35310" y="1367"/>
                    <a:pt x="35265" y="1444"/>
                  </a:cubicBezTo>
                  <a:cubicBezTo>
                    <a:pt x="35219" y="1521"/>
                    <a:pt x="35160" y="1559"/>
                    <a:pt x="35085" y="1559"/>
                  </a:cubicBezTo>
                  <a:cubicBezTo>
                    <a:pt x="35031" y="1559"/>
                    <a:pt x="34988" y="1539"/>
                    <a:pt x="34956" y="1498"/>
                  </a:cubicBezTo>
                  <a:cubicBezTo>
                    <a:pt x="34925" y="1457"/>
                    <a:pt x="34909" y="1402"/>
                    <a:pt x="34909" y="1333"/>
                  </a:cubicBezTo>
                  <a:cubicBezTo>
                    <a:pt x="34909" y="1246"/>
                    <a:pt x="34930" y="1184"/>
                    <a:pt x="34972" y="1148"/>
                  </a:cubicBezTo>
                  <a:cubicBezTo>
                    <a:pt x="35014" y="1112"/>
                    <a:pt x="35090" y="1094"/>
                    <a:pt x="35198" y="1094"/>
                  </a:cubicBezTo>
                  <a:close/>
                  <a:moveTo>
                    <a:pt x="988" y="502"/>
                  </a:moveTo>
                  <a:lnTo>
                    <a:pt x="988" y="658"/>
                  </a:lnTo>
                  <a:lnTo>
                    <a:pt x="1315" y="658"/>
                  </a:lnTo>
                  <a:lnTo>
                    <a:pt x="1315" y="1692"/>
                  </a:lnTo>
                  <a:lnTo>
                    <a:pt x="1447" y="1692"/>
                  </a:lnTo>
                  <a:lnTo>
                    <a:pt x="1447" y="658"/>
                  </a:lnTo>
                  <a:lnTo>
                    <a:pt x="1774" y="658"/>
                  </a:lnTo>
                  <a:lnTo>
                    <a:pt x="1774" y="502"/>
                  </a:lnTo>
                  <a:close/>
                  <a:moveTo>
                    <a:pt x="3607" y="502"/>
                  </a:moveTo>
                  <a:lnTo>
                    <a:pt x="3607" y="658"/>
                  </a:lnTo>
                  <a:lnTo>
                    <a:pt x="3934" y="658"/>
                  </a:lnTo>
                  <a:lnTo>
                    <a:pt x="3934" y="1692"/>
                  </a:lnTo>
                  <a:lnTo>
                    <a:pt x="4066" y="1692"/>
                  </a:lnTo>
                  <a:lnTo>
                    <a:pt x="4066" y="658"/>
                  </a:lnTo>
                  <a:lnTo>
                    <a:pt x="4393" y="658"/>
                  </a:lnTo>
                  <a:lnTo>
                    <a:pt x="4393" y="502"/>
                  </a:lnTo>
                  <a:close/>
                  <a:moveTo>
                    <a:pt x="4573" y="502"/>
                  </a:moveTo>
                  <a:lnTo>
                    <a:pt x="4573" y="1692"/>
                  </a:lnTo>
                  <a:lnTo>
                    <a:pt x="4745" y="1692"/>
                  </a:lnTo>
                  <a:lnTo>
                    <a:pt x="5141" y="737"/>
                  </a:lnTo>
                  <a:lnTo>
                    <a:pt x="5141" y="1692"/>
                  </a:lnTo>
                  <a:lnTo>
                    <a:pt x="5275" y="1692"/>
                  </a:lnTo>
                  <a:lnTo>
                    <a:pt x="5275" y="502"/>
                  </a:lnTo>
                  <a:lnTo>
                    <a:pt x="5101" y="502"/>
                  </a:lnTo>
                  <a:lnTo>
                    <a:pt x="4707" y="1455"/>
                  </a:lnTo>
                  <a:lnTo>
                    <a:pt x="4707" y="502"/>
                  </a:lnTo>
                  <a:close/>
                  <a:moveTo>
                    <a:pt x="7416" y="502"/>
                  </a:moveTo>
                  <a:lnTo>
                    <a:pt x="7416" y="1692"/>
                  </a:lnTo>
                  <a:lnTo>
                    <a:pt x="7749" y="1692"/>
                  </a:lnTo>
                  <a:cubicBezTo>
                    <a:pt x="7853" y="1692"/>
                    <a:pt x="7934" y="1663"/>
                    <a:pt x="7990" y="1605"/>
                  </a:cubicBezTo>
                  <a:cubicBezTo>
                    <a:pt x="8046" y="1547"/>
                    <a:pt x="8074" y="1465"/>
                    <a:pt x="8074" y="1358"/>
                  </a:cubicBezTo>
                  <a:cubicBezTo>
                    <a:pt x="8074" y="1278"/>
                    <a:pt x="8057" y="1210"/>
                    <a:pt x="8023" y="1156"/>
                  </a:cubicBezTo>
                  <a:cubicBezTo>
                    <a:pt x="7989" y="1103"/>
                    <a:pt x="7941" y="1067"/>
                    <a:pt x="7879" y="1050"/>
                  </a:cubicBezTo>
                  <a:cubicBezTo>
                    <a:pt x="7931" y="1039"/>
                    <a:pt x="7970" y="1013"/>
                    <a:pt x="7996" y="970"/>
                  </a:cubicBezTo>
                  <a:cubicBezTo>
                    <a:pt x="8022" y="927"/>
                    <a:pt x="8036" y="869"/>
                    <a:pt x="8036" y="796"/>
                  </a:cubicBezTo>
                  <a:cubicBezTo>
                    <a:pt x="8036" y="702"/>
                    <a:pt x="8010" y="629"/>
                    <a:pt x="7958" y="578"/>
                  </a:cubicBezTo>
                  <a:cubicBezTo>
                    <a:pt x="7906" y="527"/>
                    <a:pt x="7832" y="502"/>
                    <a:pt x="7736" y="502"/>
                  </a:cubicBezTo>
                  <a:close/>
                  <a:moveTo>
                    <a:pt x="9219" y="502"/>
                  </a:moveTo>
                  <a:lnTo>
                    <a:pt x="9219" y="1692"/>
                  </a:lnTo>
                  <a:lnTo>
                    <a:pt x="9354" y="1692"/>
                  </a:lnTo>
                  <a:lnTo>
                    <a:pt x="9354" y="1144"/>
                  </a:lnTo>
                  <a:lnTo>
                    <a:pt x="9791" y="1144"/>
                  </a:lnTo>
                  <a:lnTo>
                    <a:pt x="9791" y="1692"/>
                  </a:lnTo>
                  <a:lnTo>
                    <a:pt x="9926" y="1692"/>
                  </a:lnTo>
                  <a:lnTo>
                    <a:pt x="9926" y="502"/>
                  </a:lnTo>
                  <a:lnTo>
                    <a:pt x="9791" y="502"/>
                  </a:lnTo>
                  <a:lnTo>
                    <a:pt x="9791" y="987"/>
                  </a:lnTo>
                  <a:lnTo>
                    <a:pt x="9354" y="987"/>
                  </a:lnTo>
                  <a:lnTo>
                    <a:pt x="9354" y="502"/>
                  </a:lnTo>
                  <a:close/>
                  <a:moveTo>
                    <a:pt x="10200" y="502"/>
                  </a:moveTo>
                  <a:lnTo>
                    <a:pt x="10200" y="1692"/>
                  </a:lnTo>
                  <a:lnTo>
                    <a:pt x="10372" y="1692"/>
                  </a:lnTo>
                  <a:lnTo>
                    <a:pt x="10768" y="737"/>
                  </a:lnTo>
                  <a:lnTo>
                    <a:pt x="10768" y="1692"/>
                  </a:lnTo>
                  <a:lnTo>
                    <a:pt x="10902" y="1692"/>
                  </a:lnTo>
                  <a:lnTo>
                    <a:pt x="10902" y="502"/>
                  </a:lnTo>
                  <a:lnTo>
                    <a:pt x="10728" y="502"/>
                  </a:lnTo>
                  <a:lnTo>
                    <a:pt x="10334" y="1455"/>
                  </a:lnTo>
                  <a:lnTo>
                    <a:pt x="10334" y="502"/>
                  </a:lnTo>
                  <a:close/>
                  <a:moveTo>
                    <a:pt x="15692" y="502"/>
                  </a:moveTo>
                  <a:lnTo>
                    <a:pt x="15692" y="1692"/>
                  </a:lnTo>
                  <a:lnTo>
                    <a:pt x="15827" y="1692"/>
                  </a:lnTo>
                  <a:lnTo>
                    <a:pt x="15827" y="658"/>
                  </a:lnTo>
                  <a:lnTo>
                    <a:pt x="16264" y="658"/>
                  </a:lnTo>
                  <a:lnTo>
                    <a:pt x="16264" y="1692"/>
                  </a:lnTo>
                  <a:lnTo>
                    <a:pt x="16399" y="1692"/>
                  </a:lnTo>
                  <a:lnTo>
                    <a:pt x="16399" y="502"/>
                  </a:lnTo>
                  <a:close/>
                  <a:moveTo>
                    <a:pt x="17590" y="502"/>
                  </a:moveTo>
                  <a:lnTo>
                    <a:pt x="17590" y="1692"/>
                  </a:lnTo>
                  <a:lnTo>
                    <a:pt x="17923" y="1692"/>
                  </a:lnTo>
                  <a:cubicBezTo>
                    <a:pt x="18027" y="1692"/>
                    <a:pt x="18108" y="1663"/>
                    <a:pt x="18164" y="1605"/>
                  </a:cubicBezTo>
                  <a:cubicBezTo>
                    <a:pt x="18220" y="1547"/>
                    <a:pt x="18248" y="1465"/>
                    <a:pt x="18248" y="1358"/>
                  </a:cubicBezTo>
                  <a:cubicBezTo>
                    <a:pt x="18248" y="1278"/>
                    <a:pt x="18231" y="1210"/>
                    <a:pt x="18197" y="1156"/>
                  </a:cubicBezTo>
                  <a:cubicBezTo>
                    <a:pt x="18163" y="1103"/>
                    <a:pt x="18115" y="1067"/>
                    <a:pt x="18053" y="1050"/>
                  </a:cubicBezTo>
                  <a:cubicBezTo>
                    <a:pt x="18105" y="1039"/>
                    <a:pt x="18144" y="1013"/>
                    <a:pt x="18170" y="970"/>
                  </a:cubicBezTo>
                  <a:cubicBezTo>
                    <a:pt x="18196" y="927"/>
                    <a:pt x="18210" y="869"/>
                    <a:pt x="18210" y="796"/>
                  </a:cubicBezTo>
                  <a:cubicBezTo>
                    <a:pt x="18210" y="702"/>
                    <a:pt x="18184" y="629"/>
                    <a:pt x="18132" y="578"/>
                  </a:cubicBezTo>
                  <a:cubicBezTo>
                    <a:pt x="18080" y="527"/>
                    <a:pt x="18006" y="502"/>
                    <a:pt x="17910" y="502"/>
                  </a:cubicBezTo>
                  <a:close/>
                  <a:moveTo>
                    <a:pt x="20305" y="502"/>
                  </a:moveTo>
                  <a:lnTo>
                    <a:pt x="20599" y="960"/>
                  </a:lnTo>
                  <a:lnTo>
                    <a:pt x="20263" y="1692"/>
                  </a:lnTo>
                  <a:lnTo>
                    <a:pt x="20407" y="1692"/>
                  </a:lnTo>
                  <a:lnTo>
                    <a:pt x="20683" y="1090"/>
                  </a:lnTo>
                  <a:lnTo>
                    <a:pt x="20820" y="1304"/>
                  </a:lnTo>
                  <a:lnTo>
                    <a:pt x="20820" y="1692"/>
                  </a:lnTo>
                  <a:lnTo>
                    <a:pt x="20954" y="1692"/>
                  </a:lnTo>
                  <a:lnTo>
                    <a:pt x="20954" y="1304"/>
                  </a:lnTo>
                  <a:lnTo>
                    <a:pt x="21091" y="1090"/>
                  </a:lnTo>
                  <a:lnTo>
                    <a:pt x="21367" y="1692"/>
                  </a:lnTo>
                  <a:lnTo>
                    <a:pt x="21511" y="1692"/>
                  </a:lnTo>
                  <a:lnTo>
                    <a:pt x="21174" y="960"/>
                  </a:lnTo>
                  <a:lnTo>
                    <a:pt x="21468" y="502"/>
                  </a:lnTo>
                  <a:lnTo>
                    <a:pt x="21312" y="502"/>
                  </a:lnTo>
                  <a:lnTo>
                    <a:pt x="20954" y="1061"/>
                  </a:lnTo>
                  <a:lnTo>
                    <a:pt x="20954" y="502"/>
                  </a:lnTo>
                  <a:lnTo>
                    <a:pt x="20820" y="502"/>
                  </a:lnTo>
                  <a:lnTo>
                    <a:pt x="20820" y="1061"/>
                  </a:lnTo>
                  <a:lnTo>
                    <a:pt x="20462" y="502"/>
                  </a:lnTo>
                  <a:close/>
                  <a:moveTo>
                    <a:pt x="23657" y="502"/>
                  </a:moveTo>
                  <a:lnTo>
                    <a:pt x="23657" y="1692"/>
                  </a:lnTo>
                  <a:lnTo>
                    <a:pt x="23792" y="1692"/>
                  </a:lnTo>
                  <a:lnTo>
                    <a:pt x="23792" y="1144"/>
                  </a:lnTo>
                  <a:lnTo>
                    <a:pt x="24229" y="1144"/>
                  </a:lnTo>
                  <a:lnTo>
                    <a:pt x="24229" y="1692"/>
                  </a:lnTo>
                  <a:lnTo>
                    <a:pt x="24364" y="1692"/>
                  </a:lnTo>
                  <a:lnTo>
                    <a:pt x="24364" y="502"/>
                  </a:lnTo>
                  <a:lnTo>
                    <a:pt x="24229" y="502"/>
                  </a:lnTo>
                  <a:lnTo>
                    <a:pt x="24229" y="987"/>
                  </a:lnTo>
                  <a:lnTo>
                    <a:pt x="23792" y="987"/>
                  </a:lnTo>
                  <a:lnTo>
                    <a:pt x="23792" y="502"/>
                  </a:lnTo>
                  <a:close/>
                  <a:moveTo>
                    <a:pt x="24638" y="502"/>
                  </a:moveTo>
                  <a:lnTo>
                    <a:pt x="24638" y="1692"/>
                  </a:lnTo>
                  <a:lnTo>
                    <a:pt x="24810" y="1692"/>
                  </a:lnTo>
                  <a:lnTo>
                    <a:pt x="25206" y="737"/>
                  </a:lnTo>
                  <a:lnTo>
                    <a:pt x="25206" y="1692"/>
                  </a:lnTo>
                  <a:lnTo>
                    <a:pt x="25340" y="1692"/>
                  </a:lnTo>
                  <a:lnTo>
                    <a:pt x="25340" y="502"/>
                  </a:lnTo>
                  <a:lnTo>
                    <a:pt x="25166" y="502"/>
                  </a:lnTo>
                  <a:lnTo>
                    <a:pt x="24772" y="1455"/>
                  </a:lnTo>
                  <a:lnTo>
                    <a:pt x="24772" y="502"/>
                  </a:lnTo>
                  <a:close/>
                  <a:moveTo>
                    <a:pt x="25929" y="502"/>
                  </a:moveTo>
                  <a:cubicBezTo>
                    <a:pt x="25823" y="502"/>
                    <a:pt x="25744" y="530"/>
                    <a:pt x="25692" y="587"/>
                  </a:cubicBezTo>
                  <a:cubicBezTo>
                    <a:pt x="25639" y="644"/>
                    <a:pt x="25613" y="730"/>
                    <a:pt x="25613" y="845"/>
                  </a:cubicBezTo>
                  <a:cubicBezTo>
                    <a:pt x="25613" y="946"/>
                    <a:pt x="25632" y="1021"/>
                    <a:pt x="25669" y="1070"/>
                  </a:cubicBezTo>
                  <a:cubicBezTo>
                    <a:pt x="25707" y="1118"/>
                    <a:pt x="25754" y="1152"/>
                    <a:pt x="25811" y="1170"/>
                  </a:cubicBezTo>
                  <a:lnTo>
                    <a:pt x="25560" y="1692"/>
                  </a:lnTo>
                  <a:lnTo>
                    <a:pt x="25705" y="1692"/>
                  </a:lnTo>
                  <a:lnTo>
                    <a:pt x="25947" y="1189"/>
                  </a:lnTo>
                  <a:lnTo>
                    <a:pt x="26115" y="1189"/>
                  </a:lnTo>
                  <a:lnTo>
                    <a:pt x="26115" y="1692"/>
                  </a:lnTo>
                  <a:lnTo>
                    <a:pt x="26250" y="1692"/>
                  </a:lnTo>
                  <a:lnTo>
                    <a:pt x="26250" y="502"/>
                  </a:lnTo>
                  <a:close/>
                  <a:moveTo>
                    <a:pt x="26990" y="502"/>
                  </a:moveTo>
                  <a:lnTo>
                    <a:pt x="26990" y="1692"/>
                  </a:lnTo>
                  <a:lnTo>
                    <a:pt x="27124" y="1692"/>
                  </a:lnTo>
                  <a:lnTo>
                    <a:pt x="27124" y="1304"/>
                  </a:lnTo>
                  <a:lnTo>
                    <a:pt x="27268" y="1092"/>
                  </a:lnTo>
                  <a:lnTo>
                    <a:pt x="27558" y="1692"/>
                  </a:lnTo>
                  <a:lnTo>
                    <a:pt x="27709" y="1692"/>
                  </a:lnTo>
                  <a:lnTo>
                    <a:pt x="27356" y="962"/>
                  </a:lnTo>
                  <a:lnTo>
                    <a:pt x="27669" y="502"/>
                  </a:lnTo>
                  <a:lnTo>
                    <a:pt x="27503" y="502"/>
                  </a:lnTo>
                  <a:lnTo>
                    <a:pt x="27124" y="1061"/>
                  </a:lnTo>
                  <a:lnTo>
                    <a:pt x="27124" y="502"/>
                  </a:lnTo>
                  <a:close/>
                  <a:moveTo>
                    <a:pt x="28812" y="502"/>
                  </a:moveTo>
                  <a:lnTo>
                    <a:pt x="28812" y="1692"/>
                  </a:lnTo>
                  <a:lnTo>
                    <a:pt x="28947" y="1692"/>
                  </a:lnTo>
                  <a:lnTo>
                    <a:pt x="28947" y="689"/>
                  </a:lnTo>
                  <a:lnTo>
                    <a:pt x="29174" y="1464"/>
                  </a:lnTo>
                  <a:lnTo>
                    <a:pt x="29309" y="1464"/>
                  </a:lnTo>
                  <a:lnTo>
                    <a:pt x="29535" y="689"/>
                  </a:lnTo>
                  <a:lnTo>
                    <a:pt x="29535" y="1692"/>
                  </a:lnTo>
                  <a:lnTo>
                    <a:pt x="29670" y="1692"/>
                  </a:lnTo>
                  <a:lnTo>
                    <a:pt x="29670" y="502"/>
                  </a:lnTo>
                  <a:lnTo>
                    <a:pt x="29475" y="502"/>
                  </a:lnTo>
                  <a:lnTo>
                    <a:pt x="29241" y="1299"/>
                  </a:lnTo>
                  <a:lnTo>
                    <a:pt x="29009" y="502"/>
                  </a:lnTo>
                  <a:close/>
                  <a:moveTo>
                    <a:pt x="29943" y="502"/>
                  </a:moveTo>
                  <a:lnTo>
                    <a:pt x="29943" y="1692"/>
                  </a:lnTo>
                  <a:lnTo>
                    <a:pt x="30078" y="1692"/>
                  </a:lnTo>
                  <a:lnTo>
                    <a:pt x="30078" y="689"/>
                  </a:lnTo>
                  <a:lnTo>
                    <a:pt x="30305" y="1464"/>
                  </a:lnTo>
                  <a:lnTo>
                    <a:pt x="30440" y="1464"/>
                  </a:lnTo>
                  <a:lnTo>
                    <a:pt x="30666" y="689"/>
                  </a:lnTo>
                  <a:lnTo>
                    <a:pt x="30666" y="1692"/>
                  </a:lnTo>
                  <a:lnTo>
                    <a:pt x="30801" y="1692"/>
                  </a:lnTo>
                  <a:lnTo>
                    <a:pt x="30801" y="502"/>
                  </a:lnTo>
                  <a:lnTo>
                    <a:pt x="30606" y="502"/>
                  </a:lnTo>
                  <a:lnTo>
                    <a:pt x="30372" y="1299"/>
                  </a:lnTo>
                  <a:lnTo>
                    <a:pt x="30140" y="502"/>
                  </a:lnTo>
                  <a:close/>
                  <a:moveTo>
                    <a:pt x="31961" y="502"/>
                  </a:moveTo>
                  <a:lnTo>
                    <a:pt x="31961" y="1692"/>
                  </a:lnTo>
                  <a:lnTo>
                    <a:pt x="32096" y="1692"/>
                  </a:lnTo>
                  <a:lnTo>
                    <a:pt x="32096" y="1144"/>
                  </a:lnTo>
                  <a:lnTo>
                    <a:pt x="32533" y="1144"/>
                  </a:lnTo>
                  <a:lnTo>
                    <a:pt x="32533" y="1692"/>
                  </a:lnTo>
                  <a:lnTo>
                    <a:pt x="32668" y="1692"/>
                  </a:lnTo>
                  <a:lnTo>
                    <a:pt x="32668" y="502"/>
                  </a:lnTo>
                  <a:lnTo>
                    <a:pt x="32533" y="502"/>
                  </a:lnTo>
                  <a:lnTo>
                    <a:pt x="32533" y="987"/>
                  </a:lnTo>
                  <a:lnTo>
                    <a:pt x="32096" y="987"/>
                  </a:lnTo>
                  <a:lnTo>
                    <a:pt x="32096" y="502"/>
                  </a:lnTo>
                  <a:close/>
                  <a:moveTo>
                    <a:pt x="32942" y="502"/>
                  </a:moveTo>
                  <a:lnTo>
                    <a:pt x="32942" y="1692"/>
                  </a:lnTo>
                  <a:lnTo>
                    <a:pt x="33114" y="1692"/>
                  </a:lnTo>
                  <a:lnTo>
                    <a:pt x="33510" y="737"/>
                  </a:lnTo>
                  <a:lnTo>
                    <a:pt x="33510" y="1692"/>
                  </a:lnTo>
                  <a:lnTo>
                    <a:pt x="33644" y="1692"/>
                  </a:lnTo>
                  <a:lnTo>
                    <a:pt x="33644" y="502"/>
                  </a:lnTo>
                  <a:lnTo>
                    <a:pt x="33470" y="502"/>
                  </a:lnTo>
                  <a:lnTo>
                    <a:pt x="33076" y="1455"/>
                  </a:lnTo>
                  <a:lnTo>
                    <a:pt x="33076" y="502"/>
                  </a:lnTo>
                  <a:close/>
                  <a:moveTo>
                    <a:pt x="33916" y="502"/>
                  </a:moveTo>
                  <a:lnTo>
                    <a:pt x="33916" y="1692"/>
                  </a:lnTo>
                  <a:lnTo>
                    <a:pt x="34050" y="1692"/>
                  </a:lnTo>
                  <a:lnTo>
                    <a:pt x="34050" y="1304"/>
                  </a:lnTo>
                  <a:lnTo>
                    <a:pt x="34194" y="1092"/>
                  </a:lnTo>
                  <a:lnTo>
                    <a:pt x="34484" y="1692"/>
                  </a:lnTo>
                  <a:lnTo>
                    <a:pt x="34635" y="1692"/>
                  </a:lnTo>
                  <a:lnTo>
                    <a:pt x="34282" y="962"/>
                  </a:lnTo>
                  <a:lnTo>
                    <a:pt x="34595" y="502"/>
                  </a:lnTo>
                  <a:lnTo>
                    <a:pt x="34429" y="502"/>
                  </a:lnTo>
                  <a:lnTo>
                    <a:pt x="34050" y="1061"/>
                  </a:lnTo>
                  <a:lnTo>
                    <a:pt x="34050" y="502"/>
                  </a:lnTo>
                  <a:close/>
                  <a:moveTo>
                    <a:pt x="36760" y="502"/>
                  </a:moveTo>
                  <a:lnTo>
                    <a:pt x="36760" y="1692"/>
                  </a:lnTo>
                  <a:lnTo>
                    <a:pt x="36932" y="1692"/>
                  </a:lnTo>
                  <a:lnTo>
                    <a:pt x="37328" y="737"/>
                  </a:lnTo>
                  <a:lnTo>
                    <a:pt x="37328" y="1692"/>
                  </a:lnTo>
                  <a:lnTo>
                    <a:pt x="37462" y="1692"/>
                  </a:lnTo>
                  <a:lnTo>
                    <a:pt x="37462" y="502"/>
                  </a:lnTo>
                  <a:lnTo>
                    <a:pt x="37288" y="502"/>
                  </a:lnTo>
                  <a:lnTo>
                    <a:pt x="36894" y="1455"/>
                  </a:lnTo>
                  <a:lnTo>
                    <a:pt x="36894" y="502"/>
                  </a:lnTo>
                  <a:close/>
                  <a:moveTo>
                    <a:pt x="37734" y="502"/>
                  </a:moveTo>
                  <a:lnTo>
                    <a:pt x="37734" y="1692"/>
                  </a:lnTo>
                  <a:lnTo>
                    <a:pt x="37906" y="1692"/>
                  </a:lnTo>
                  <a:lnTo>
                    <a:pt x="38302" y="737"/>
                  </a:lnTo>
                  <a:lnTo>
                    <a:pt x="38302" y="1692"/>
                  </a:lnTo>
                  <a:lnTo>
                    <a:pt x="38436" y="1692"/>
                  </a:lnTo>
                  <a:lnTo>
                    <a:pt x="38436" y="502"/>
                  </a:lnTo>
                  <a:lnTo>
                    <a:pt x="38262" y="502"/>
                  </a:lnTo>
                  <a:lnTo>
                    <a:pt x="37868" y="1455"/>
                  </a:lnTo>
                  <a:lnTo>
                    <a:pt x="37868" y="502"/>
                  </a:lnTo>
                  <a:close/>
                  <a:moveTo>
                    <a:pt x="2302" y="473"/>
                  </a:moveTo>
                  <a:cubicBezTo>
                    <a:pt x="2179" y="473"/>
                    <a:pt x="2081" y="530"/>
                    <a:pt x="2009" y="645"/>
                  </a:cubicBezTo>
                  <a:cubicBezTo>
                    <a:pt x="1936" y="759"/>
                    <a:pt x="1900" y="914"/>
                    <a:pt x="1900" y="1109"/>
                  </a:cubicBezTo>
                  <a:cubicBezTo>
                    <a:pt x="1900" y="1297"/>
                    <a:pt x="1938" y="1447"/>
                    <a:pt x="2015" y="1557"/>
                  </a:cubicBezTo>
                  <a:cubicBezTo>
                    <a:pt x="2091" y="1668"/>
                    <a:pt x="2195" y="1723"/>
                    <a:pt x="2325" y="1723"/>
                  </a:cubicBezTo>
                  <a:cubicBezTo>
                    <a:pt x="2378" y="1723"/>
                    <a:pt x="2429" y="1715"/>
                    <a:pt x="2480" y="1700"/>
                  </a:cubicBezTo>
                  <a:cubicBezTo>
                    <a:pt x="2531" y="1684"/>
                    <a:pt x="2580" y="1661"/>
                    <a:pt x="2629" y="1632"/>
                  </a:cubicBezTo>
                  <a:lnTo>
                    <a:pt x="2629" y="1447"/>
                  </a:lnTo>
                  <a:cubicBezTo>
                    <a:pt x="2581" y="1483"/>
                    <a:pt x="2533" y="1511"/>
                    <a:pt x="2484" y="1529"/>
                  </a:cubicBezTo>
                  <a:cubicBezTo>
                    <a:pt x="2435" y="1548"/>
                    <a:pt x="2385" y="1557"/>
                    <a:pt x="2334" y="1557"/>
                  </a:cubicBezTo>
                  <a:cubicBezTo>
                    <a:pt x="2244" y="1557"/>
                    <a:pt x="2175" y="1522"/>
                    <a:pt x="2125" y="1451"/>
                  </a:cubicBezTo>
                  <a:cubicBezTo>
                    <a:pt x="2075" y="1381"/>
                    <a:pt x="2047" y="1278"/>
                    <a:pt x="2041" y="1144"/>
                  </a:cubicBezTo>
                  <a:lnTo>
                    <a:pt x="2660" y="1144"/>
                  </a:lnTo>
                  <a:lnTo>
                    <a:pt x="2660" y="1048"/>
                  </a:lnTo>
                  <a:cubicBezTo>
                    <a:pt x="2660" y="871"/>
                    <a:pt x="2628" y="731"/>
                    <a:pt x="2564" y="628"/>
                  </a:cubicBezTo>
                  <a:cubicBezTo>
                    <a:pt x="2500" y="524"/>
                    <a:pt x="2412" y="473"/>
                    <a:pt x="2302" y="473"/>
                  </a:cubicBezTo>
                  <a:close/>
                  <a:moveTo>
                    <a:pt x="3234" y="473"/>
                  </a:moveTo>
                  <a:cubicBezTo>
                    <a:pt x="3106" y="473"/>
                    <a:pt x="3006" y="529"/>
                    <a:pt x="2932" y="640"/>
                  </a:cubicBezTo>
                  <a:cubicBezTo>
                    <a:pt x="2859" y="751"/>
                    <a:pt x="2822" y="904"/>
                    <a:pt x="2822" y="1098"/>
                  </a:cubicBezTo>
                  <a:cubicBezTo>
                    <a:pt x="2822" y="1289"/>
                    <a:pt x="2859" y="1441"/>
                    <a:pt x="2931" y="1554"/>
                  </a:cubicBezTo>
                  <a:cubicBezTo>
                    <a:pt x="3004" y="1667"/>
                    <a:pt x="3102" y="1723"/>
                    <a:pt x="3226" y="1723"/>
                  </a:cubicBezTo>
                  <a:cubicBezTo>
                    <a:pt x="3271" y="1723"/>
                    <a:pt x="3314" y="1717"/>
                    <a:pt x="3354" y="1704"/>
                  </a:cubicBezTo>
                  <a:cubicBezTo>
                    <a:pt x="3394" y="1691"/>
                    <a:pt x="3433" y="1672"/>
                    <a:pt x="3471" y="1646"/>
                  </a:cubicBezTo>
                  <a:lnTo>
                    <a:pt x="3471" y="1466"/>
                  </a:lnTo>
                  <a:cubicBezTo>
                    <a:pt x="3433" y="1496"/>
                    <a:pt x="3394" y="1519"/>
                    <a:pt x="3356" y="1534"/>
                  </a:cubicBezTo>
                  <a:cubicBezTo>
                    <a:pt x="3318" y="1550"/>
                    <a:pt x="3279" y="1557"/>
                    <a:pt x="3240" y="1557"/>
                  </a:cubicBezTo>
                  <a:cubicBezTo>
                    <a:pt x="3153" y="1557"/>
                    <a:pt x="3085" y="1517"/>
                    <a:pt x="3037" y="1436"/>
                  </a:cubicBezTo>
                  <a:cubicBezTo>
                    <a:pt x="2988" y="1356"/>
                    <a:pt x="2964" y="1243"/>
                    <a:pt x="2964" y="1098"/>
                  </a:cubicBezTo>
                  <a:cubicBezTo>
                    <a:pt x="2964" y="953"/>
                    <a:pt x="2988" y="840"/>
                    <a:pt x="3037" y="759"/>
                  </a:cubicBezTo>
                  <a:cubicBezTo>
                    <a:pt x="3085" y="679"/>
                    <a:pt x="3153" y="639"/>
                    <a:pt x="3240" y="639"/>
                  </a:cubicBezTo>
                  <a:cubicBezTo>
                    <a:pt x="3279" y="639"/>
                    <a:pt x="3318" y="646"/>
                    <a:pt x="3356" y="662"/>
                  </a:cubicBezTo>
                  <a:cubicBezTo>
                    <a:pt x="3394" y="677"/>
                    <a:pt x="3433" y="700"/>
                    <a:pt x="3471" y="730"/>
                  </a:cubicBezTo>
                  <a:lnTo>
                    <a:pt x="3471" y="547"/>
                  </a:lnTo>
                  <a:cubicBezTo>
                    <a:pt x="3434" y="522"/>
                    <a:pt x="3395" y="504"/>
                    <a:pt x="3356" y="492"/>
                  </a:cubicBezTo>
                  <a:cubicBezTo>
                    <a:pt x="3316" y="479"/>
                    <a:pt x="3276" y="473"/>
                    <a:pt x="3234" y="473"/>
                  </a:cubicBezTo>
                  <a:close/>
                  <a:moveTo>
                    <a:pt x="6821" y="473"/>
                  </a:moveTo>
                  <a:cubicBezTo>
                    <a:pt x="6704" y="473"/>
                    <a:pt x="6612" y="528"/>
                    <a:pt x="6545" y="639"/>
                  </a:cubicBezTo>
                  <a:cubicBezTo>
                    <a:pt x="6479" y="749"/>
                    <a:pt x="6445" y="902"/>
                    <a:pt x="6445" y="1098"/>
                  </a:cubicBezTo>
                  <a:cubicBezTo>
                    <a:pt x="6445" y="1293"/>
                    <a:pt x="6479" y="1446"/>
                    <a:pt x="6545" y="1557"/>
                  </a:cubicBezTo>
                  <a:cubicBezTo>
                    <a:pt x="6612" y="1668"/>
                    <a:pt x="6704" y="1723"/>
                    <a:pt x="6821" y="1723"/>
                  </a:cubicBezTo>
                  <a:cubicBezTo>
                    <a:pt x="6939" y="1723"/>
                    <a:pt x="7031" y="1668"/>
                    <a:pt x="7097" y="1557"/>
                  </a:cubicBezTo>
                  <a:cubicBezTo>
                    <a:pt x="7164" y="1446"/>
                    <a:pt x="7198" y="1293"/>
                    <a:pt x="7198" y="1098"/>
                  </a:cubicBezTo>
                  <a:cubicBezTo>
                    <a:pt x="7198" y="902"/>
                    <a:pt x="7164" y="749"/>
                    <a:pt x="7097" y="639"/>
                  </a:cubicBezTo>
                  <a:cubicBezTo>
                    <a:pt x="7031" y="528"/>
                    <a:pt x="6939" y="473"/>
                    <a:pt x="6821" y="473"/>
                  </a:cubicBezTo>
                  <a:close/>
                  <a:moveTo>
                    <a:pt x="8592" y="473"/>
                  </a:moveTo>
                  <a:cubicBezTo>
                    <a:pt x="8549" y="473"/>
                    <a:pt x="8503" y="480"/>
                    <a:pt x="8457" y="494"/>
                  </a:cubicBezTo>
                  <a:cubicBezTo>
                    <a:pt x="8411" y="507"/>
                    <a:pt x="8363" y="528"/>
                    <a:pt x="8314" y="556"/>
                  </a:cubicBezTo>
                  <a:lnTo>
                    <a:pt x="8314" y="737"/>
                  </a:lnTo>
                  <a:cubicBezTo>
                    <a:pt x="8355" y="704"/>
                    <a:pt x="8397" y="679"/>
                    <a:pt x="8442" y="663"/>
                  </a:cubicBezTo>
                  <a:cubicBezTo>
                    <a:pt x="8486" y="647"/>
                    <a:pt x="8532" y="639"/>
                    <a:pt x="8579" y="639"/>
                  </a:cubicBezTo>
                  <a:cubicBezTo>
                    <a:pt x="8652" y="639"/>
                    <a:pt x="8709" y="663"/>
                    <a:pt x="8750" y="713"/>
                  </a:cubicBezTo>
                  <a:cubicBezTo>
                    <a:pt x="8791" y="762"/>
                    <a:pt x="8811" y="831"/>
                    <a:pt x="8811" y="921"/>
                  </a:cubicBezTo>
                  <a:lnTo>
                    <a:pt x="8811" y="941"/>
                  </a:lnTo>
                  <a:lnTo>
                    <a:pt x="8622" y="941"/>
                  </a:lnTo>
                  <a:cubicBezTo>
                    <a:pt x="8500" y="941"/>
                    <a:pt x="8408" y="975"/>
                    <a:pt x="8346" y="1043"/>
                  </a:cubicBezTo>
                  <a:cubicBezTo>
                    <a:pt x="8284" y="1111"/>
                    <a:pt x="8254" y="1212"/>
                    <a:pt x="8254" y="1346"/>
                  </a:cubicBezTo>
                  <a:cubicBezTo>
                    <a:pt x="8254" y="1460"/>
                    <a:pt x="8278" y="1552"/>
                    <a:pt x="8328" y="1620"/>
                  </a:cubicBezTo>
                  <a:cubicBezTo>
                    <a:pt x="8377" y="1689"/>
                    <a:pt x="8444" y="1723"/>
                    <a:pt x="8528" y="1723"/>
                  </a:cubicBezTo>
                  <a:cubicBezTo>
                    <a:pt x="8594" y="1723"/>
                    <a:pt x="8650" y="1706"/>
                    <a:pt x="8696" y="1671"/>
                  </a:cubicBezTo>
                  <a:cubicBezTo>
                    <a:pt x="8742" y="1637"/>
                    <a:pt x="8781" y="1584"/>
                    <a:pt x="8811" y="1511"/>
                  </a:cubicBezTo>
                  <a:lnTo>
                    <a:pt x="8811" y="1692"/>
                  </a:lnTo>
                  <a:lnTo>
                    <a:pt x="8946" y="1692"/>
                  </a:lnTo>
                  <a:lnTo>
                    <a:pt x="8946" y="1013"/>
                  </a:lnTo>
                  <a:cubicBezTo>
                    <a:pt x="8946" y="831"/>
                    <a:pt x="8917" y="696"/>
                    <a:pt x="8858" y="607"/>
                  </a:cubicBezTo>
                  <a:cubicBezTo>
                    <a:pt x="8800" y="518"/>
                    <a:pt x="8711" y="473"/>
                    <a:pt x="8592" y="473"/>
                  </a:cubicBezTo>
                  <a:close/>
                  <a:moveTo>
                    <a:pt x="11522" y="473"/>
                  </a:moveTo>
                  <a:cubicBezTo>
                    <a:pt x="11399" y="473"/>
                    <a:pt x="11301" y="530"/>
                    <a:pt x="11229" y="645"/>
                  </a:cubicBezTo>
                  <a:cubicBezTo>
                    <a:pt x="11156" y="759"/>
                    <a:pt x="11120" y="914"/>
                    <a:pt x="11120" y="1109"/>
                  </a:cubicBezTo>
                  <a:cubicBezTo>
                    <a:pt x="11120" y="1297"/>
                    <a:pt x="11158" y="1447"/>
                    <a:pt x="11235" y="1557"/>
                  </a:cubicBezTo>
                  <a:cubicBezTo>
                    <a:pt x="11311" y="1668"/>
                    <a:pt x="11415" y="1723"/>
                    <a:pt x="11545" y="1723"/>
                  </a:cubicBezTo>
                  <a:cubicBezTo>
                    <a:pt x="11598" y="1723"/>
                    <a:pt x="11649" y="1715"/>
                    <a:pt x="11700" y="1700"/>
                  </a:cubicBezTo>
                  <a:cubicBezTo>
                    <a:pt x="11751" y="1684"/>
                    <a:pt x="11800" y="1661"/>
                    <a:pt x="11849" y="1632"/>
                  </a:cubicBezTo>
                  <a:lnTo>
                    <a:pt x="11849" y="1447"/>
                  </a:lnTo>
                  <a:cubicBezTo>
                    <a:pt x="11801" y="1483"/>
                    <a:pt x="11753" y="1511"/>
                    <a:pt x="11704" y="1529"/>
                  </a:cubicBezTo>
                  <a:cubicBezTo>
                    <a:pt x="11655" y="1548"/>
                    <a:pt x="11605" y="1557"/>
                    <a:pt x="11554" y="1557"/>
                  </a:cubicBezTo>
                  <a:cubicBezTo>
                    <a:pt x="11464" y="1557"/>
                    <a:pt x="11395" y="1522"/>
                    <a:pt x="11345" y="1451"/>
                  </a:cubicBezTo>
                  <a:cubicBezTo>
                    <a:pt x="11295" y="1381"/>
                    <a:pt x="11267" y="1278"/>
                    <a:pt x="11261" y="1144"/>
                  </a:cubicBezTo>
                  <a:lnTo>
                    <a:pt x="11880" y="1144"/>
                  </a:lnTo>
                  <a:lnTo>
                    <a:pt x="11880" y="1048"/>
                  </a:lnTo>
                  <a:cubicBezTo>
                    <a:pt x="11880" y="871"/>
                    <a:pt x="11848" y="731"/>
                    <a:pt x="11784" y="628"/>
                  </a:cubicBezTo>
                  <a:cubicBezTo>
                    <a:pt x="11720" y="524"/>
                    <a:pt x="11632" y="473"/>
                    <a:pt x="11522" y="473"/>
                  </a:cubicBezTo>
                  <a:close/>
                  <a:moveTo>
                    <a:pt x="13179" y="1"/>
                  </a:moveTo>
                  <a:cubicBezTo>
                    <a:pt x="13153" y="13"/>
                    <a:pt x="13110" y="19"/>
                    <a:pt x="13050" y="20"/>
                  </a:cubicBezTo>
                  <a:cubicBezTo>
                    <a:pt x="12922" y="21"/>
                    <a:pt x="12819" y="51"/>
                    <a:pt x="12742" y="107"/>
                  </a:cubicBezTo>
                  <a:cubicBezTo>
                    <a:pt x="12665" y="164"/>
                    <a:pt x="12604" y="258"/>
                    <a:pt x="12560" y="389"/>
                  </a:cubicBezTo>
                  <a:cubicBezTo>
                    <a:pt x="12532" y="473"/>
                    <a:pt x="12518" y="571"/>
                    <a:pt x="12518" y="684"/>
                  </a:cubicBezTo>
                  <a:cubicBezTo>
                    <a:pt x="12518" y="713"/>
                    <a:pt x="12519" y="770"/>
                    <a:pt x="12521" y="855"/>
                  </a:cubicBezTo>
                  <a:lnTo>
                    <a:pt x="12526" y="1098"/>
                  </a:lnTo>
                  <a:cubicBezTo>
                    <a:pt x="12529" y="1299"/>
                    <a:pt x="12563" y="1454"/>
                    <a:pt x="12628" y="1561"/>
                  </a:cubicBezTo>
                  <a:cubicBezTo>
                    <a:pt x="12693" y="1669"/>
                    <a:pt x="12784" y="1723"/>
                    <a:pt x="12902" y="1723"/>
                  </a:cubicBezTo>
                  <a:cubicBezTo>
                    <a:pt x="13019" y="1723"/>
                    <a:pt x="13111" y="1668"/>
                    <a:pt x="13178" y="1557"/>
                  </a:cubicBezTo>
                  <a:cubicBezTo>
                    <a:pt x="13245" y="1446"/>
                    <a:pt x="13278" y="1293"/>
                    <a:pt x="13278" y="1098"/>
                  </a:cubicBezTo>
                  <a:cubicBezTo>
                    <a:pt x="13278" y="902"/>
                    <a:pt x="13245" y="749"/>
                    <a:pt x="13178" y="639"/>
                  </a:cubicBezTo>
                  <a:cubicBezTo>
                    <a:pt x="13111" y="528"/>
                    <a:pt x="13019" y="473"/>
                    <a:pt x="12902" y="473"/>
                  </a:cubicBezTo>
                  <a:cubicBezTo>
                    <a:pt x="12799" y="473"/>
                    <a:pt x="12716" y="515"/>
                    <a:pt x="12652" y="599"/>
                  </a:cubicBezTo>
                  <a:lnTo>
                    <a:pt x="12657" y="540"/>
                  </a:lnTo>
                  <a:cubicBezTo>
                    <a:pt x="12667" y="431"/>
                    <a:pt x="12720" y="336"/>
                    <a:pt x="12817" y="253"/>
                  </a:cubicBezTo>
                  <a:cubicBezTo>
                    <a:pt x="12854" y="222"/>
                    <a:pt x="12903" y="203"/>
                    <a:pt x="12965" y="197"/>
                  </a:cubicBezTo>
                  <a:lnTo>
                    <a:pt x="13148" y="178"/>
                  </a:lnTo>
                  <a:cubicBezTo>
                    <a:pt x="13170" y="178"/>
                    <a:pt x="13193" y="170"/>
                    <a:pt x="13216" y="156"/>
                  </a:cubicBezTo>
                  <a:lnTo>
                    <a:pt x="13179" y="1"/>
                  </a:lnTo>
                  <a:close/>
                  <a:moveTo>
                    <a:pt x="13845" y="473"/>
                  </a:moveTo>
                  <a:cubicBezTo>
                    <a:pt x="13722" y="473"/>
                    <a:pt x="13624" y="530"/>
                    <a:pt x="13552" y="645"/>
                  </a:cubicBezTo>
                  <a:cubicBezTo>
                    <a:pt x="13479" y="759"/>
                    <a:pt x="13443" y="914"/>
                    <a:pt x="13443" y="1109"/>
                  </a:cubicBezTo>
                  <a:cubicBezTo>
                    <a:pt x="13443" y="1297"/>
                    <a:pt x="13481" y="1447"/>
                    <a:pt x="13558" y="1557"/>
                  </a:cubicBezTo>
                  <a:cubicBezTo>
                    <a:pt x="13634" y="1668"/>
                    <a:pt x="13738" y="1723"/>
                    <a:pt x="13868" y="1723"/>
                  </a:cubicBezTo>
                  <a:cubicBezTo>
                    <a:pt x="13921" y="1723"/>
                    <a:pt x="13972" y="1715"/>
                    <a:pt x="14023" y="1700"/>
                  </a:cubicBezTo>
                  <a:cubicBezTo>
                    <a:pt x="14074" y="1684"/>
                    <a:pt x="14123" y="1661"/>
                    <a:pt x="14172" y="1632"/>
                  </a:cubicBezTo>
                  <a:lnTo>
                    <a:pt x="14172" y="1447"/>
                  </a:lnTo>
                  <a:cubicBezTo>
                    <a:pt x="14124" y="1483"/>
                    <a:pt x="14076" y="1511"/>
                    <a:pt x="14027" y="1529"/>
                  </a:cubicBezTo>
                  <a:cubicBezTo>
                    <a:pt x="13978" y="1548"/>
                    <a:pt x="13928" y="1557"/>
                    <a:pt x="13877" y="1557"/>
                  </a:cubicBezTo>
                  <a:cubicBezTo>
                    <a:pt x="13787" y="1557"/>
                    <a:pt x="13718" y="1522"/>
                    <a:pt x="13668" y="1451"/>
                  </a:cubicBezTo>
                  <a:cubicBezTo>
                    <a:pt x="13618" y="1381"/>
                    <a:pt x="13590" y="1278"/>
                    <a:pt x="13584" y="1144"/>
                  </a:cubicBezTo>
                  <a:lnTo>
                    <a:pt x="14203" y="1144"/>
                  </a:lnTo>
                  <a:lnTo>
                    <a:pt x="14203" y="1048"/>
                  </a:lnTo>
                  <a:cubicBezTo>
                    <a:pt x="14203" y="871"/>
                    <a:pt x="14171" y="731"/>
                    <a:pt x="14107" y="628"/>
                  </a:cubicBezTo>
                  <a:cubicBezTo>
                    <a:pt x="14043" y="524"/>
                    <a:pt x="13955" y="473"/>
                    <a:pt x="13845" y="473"/>
                  </a:cubicBezTo>
                  <a:close/>
                  <a:moveTo>
                    <a:pt x="14659" y="472"/>
                  </a:moveTo>
                  <a:cubicBezTo>
                    <a:pt x="14622" y="472"/>
                    <a:pt x="14583" y="476"/>
                    <a:pt x="14542" y="485"/>
                  </a:cubicBezTo>
                  <a:cubicBezTo>
                    <a:pt x="14500" y="493"/>
                    <a:pt x="14455" y="506"/>
                    <a:pt x="14408" y="523"/>
                  </a:cubicBezTo>
                  <a:lnTo>
                    <a:pt x="14408" y="700"/>
                  </a:lnTo>
                  <a:cubicBezTo>
                    <a:pt x="14455" y="680"/>
                    <a:pt x="14498" y="665"/>
                    <a:pt x="14538" y="656"/>
                  </a:cubicBezTo>
                  <a:cubicBezTo>
                    <a:pt x="14577" y="647"/>
                    <a:pt x="14614" y="642"/>
                    <a:pt x="14648" y="642"/>
                  </a:cubicBezTo>
                  <a:cubicBezTo>
                    <a:pt x="14707" y="642"/>
                    <a:pt x="14753" y="658"/>
                    <a:pt x="14786" y="691"/>
                  </a:cubicBezTo>
                  <a:cubicBezTo>
                    <a:pt x="14820" y="723"/>
                    <a:pt x="14837" y="762"/>
                    <a:pt x="14837" y="808"/>
                  </a:cubicBezTo>
                  <a:cubicBezTo>
                    <a:pt x="14837" y="857"/>
                    <a:pt x="14821" y="898"/>
                    <a:pt x="14788" y="929"/>
                  </a:cubicBezTo>
                  <a:cubicBezTo>
                    <a:pt x="14755" y="961"/>
                    <a:pt x="14710" y="977"/>
                    <a:pt x="14654" y="977"/>
                  </a:cubicBezTo>
                  <a:lnTo>
                    <a:pt x="14540" y="977"/>
                  </a:lnTo>
                  <a:lnTo>
                    <a:pt x="14540" y="1138"/>
                  </a:lnTo>
                  <a:lnTo>
                    <a:pt x="14648" y="1138"/>
                  </a:lnTo>
                  <a:cubicBezTo>
                    <a:pt x="14715" y="1138"/>
                    <a:pt x="14767" y="1157"/>
                    <a:pt x="14804" y="1195"/>
                  </a:cubicBezTo>
                  <a:cubicBezTo>
                    <a:pt x="14840" y="1233"/>
                    <a:pt x="14859" y="1283"/>
                    <a:pt x="14859" y="1346"/>
                  </a:cubicBezTo>
                  <a:cubicBezTo>
                    <a:pt x="14859" y="1409"/>
                    <a:pt x="14838" y="1461"/>
                    <a:pt x="14797" y="1501"/>
                  </a:cubicBezTo>
                  <a:cubicBezTo>
                    <a:pt x="14755" y="1540"/>
                    <a:pt x="14698" y="1560"/>
                    <a:pt x="14624" y="1560"/>
                  </a:cubicBezTo>
                  <a:cubicBezTo>
                    <a:pt x="14579" y="1560"/>
                    <a:pt x="14536" y="1554"/>
                    <a:pt x="14494" y="1541"/>
                  </a:cubicBezTo>
                  <a:cubicBezTo>
                    <a:pt x="14453" y="1528"/>
                    <a:pt x="14415" y="1508"/>
                    <a:pt x="14380" y="1482"/>
                  </a:cubicBezTo>
                  <a:lnTo>
                    <a:pt x="14380" y="1663"/>
                  </a:lnTo>
                  <a:cubicBezTo>
                    <a:pt x="14424" y="1683"/>
                    <a:pt x="14466" y="1698"/>
                    <a:pt x="14508" y="1708"/>
                  </a:cubicBezTo>
                  <a:cubicBezTo>
                    <a:pt x="14549" y="1718"/>
                    <a:pt x="14589" y="1723"/>
                    <a:pt x="14628" y="1723"/>
                  </a:cubicBezTo>
                  <a:cubicBezTo>
                    <a:pt x="14744" y="1723"/>
                    <a:pt x="14834" y="1691"/>
                    <a:pt x="14897" y="1626"/>
                  </a:cubicBezTo>
                  <a:cubicBezTo>
                    <a:pt x="14960" y="1562"/>
                    <a:pt x="14991" y="1468"/>
                    <a:pt x="14991" y="1346"/>
                  </a:cubicBezTo>
                  <a:cubicBezTo>
                    <a:pt x="14991" y="1269"/>
                    <a:pt x="14974" y="1205"/>
                    <a:pt x="14941" y="1153"/>
                  </a:cubicBezTo>
                  <a:cubicBezTo>
                    <a:pt x="14907" y="1101"/>
                    <a:pt x="14860" y="1067"/>
                    <a:pt x="14799" y="1050"/>
                  </a:cubicBezTo>
                  <a:cubicBezTo>
                    <a:pt x="14854" y="1033"/>
                    <a:pt x="14896" y="1002"/>
                    <a:pt x="14925" y="956"/>
                  </a:cubicBezTo>
                  <a:cubicBezTo>
                    <a:pt x="14954" y="910"/>
                    <a:pt x="14969" y="855"/>
                    <a:pt x="14969" y="789"/>
                  </a:cubicBezTo>
                  <a:cubicBezTo>
                    <a:pt x="14969" y="689"/>
                    <a:pt x="14941" y="611"/>
                    <a:pt x="14886" y="555"/>
                  </a:cubicBezTo>
                  <a:cubicBezTo>
                    <a:pt x="14831" y="500"/>
                    <a:pt x="14755" y="472"/>
                    <a:pt x="14659" y="472"/>
                  </a:cubicBezTo>
                  <a:close/>
                  <a:moveTo>
                    <a:pt x="16995" y="473"/>
                  </a:moveTo>
                  <a:cubicBezTo>
                    <a:pt x="16878" y="473"/>
                    <a:pt x="16786" y="528"/>
                    <a:pt x="16719" y="639"/>
                  </a:cubicBezTo>
                  <a:cubicBezTo>
                    <a:pt x="16653" y="749"/>
                    <a:pt x="16619" y="902"/>
                    <a:pt x="16619" y="1098"/>
                  </a:cubicBezTo>
                  <a:cubicBezTo>
                    <a:pt x="16619" y="1293"/>
                    <a:pt x="16653" y="1446"/>
                    <a:pt x="16719" y="1557"/>
                  </a:cubicBezTo>
                  <a:cubicBezTo>
                    <a:pt x="16786" y="1668"/>
                    <a:pt x="16878" y="1723"/>
                    <a:pt x="16995" y="1723"/>
                  </a:cubicBezTo>
                  <a:cubicBezTo>
                    <a:pt x="17113" y="1723"/>
                    <a:pt x="17205" y="1668"/>
                    <a:pt x="17271" y="1557"/>
                  </a:cubicBezTo>
                  <a:cubicBezTo>
                    <a:pt x="17338" y="1446"/>
                    <a:pt x="17372" y="1293"/>
                    <a:pt x="17372" y="1098"/>
                  </a:cubicBezTo>
                  <a:cubicBezTo>
                    <a:pt x="17372" y="902"/>
                    <a:pt x="17338" y="749"/>
                    <a:pt x="17271" y="639"/>
                  </a:cubicBezTo>
                  <a:cubicBezTo>
                    <a:pt x="17205" y="528"/>
                    <a:pt x="17113" y="473"/>
                    <a:pt x="16995" y="473"/>
                  </a:cubicBezTo>
                  <a:close/>
                  <a:moveTo>
                    <a:pt x="19774" y="473"/>
                  </a:moveTo>
                  <a:cubicBezTo>
                    <a:pt x="19651" y="473"/>
                    <a:pt x="19553" y="530"/>
                    <a:pt x="19481" y="645"/>
                  </a:cubicBezTo>
                  <a:cubicBezTo>
                    <a:pt x="19408" y="759"/>
                    <a:pt x="19372" y="914"/>
                    <a:pt x="19372" y="1109"/>
                  </a:cubicBezTo>
                  <a:cubicBezTo>
                    <a:pt x="19372" y="1297"/>
                    <a:pt x="19410" y="1447"/>
                    <a:pt x="19487" y="1557"/>
                  </a:cubicBezTo>
                  <a:cubicBezTo>
                    <a:pt x="19563" y="1668"/>
                    <a:pt x="19667" y="1723"/>
                    <a:pt x="19797" y="1723"/>
                  </a:cubicBezTo>
                  <a:cubicBezTo>
                    <a:pt x="19850" y="1723"/>
                    <a:pt x="19901" y="1715"/>
                    <a:pt x="19952" y="1700"/>
                  </a:cubicBezTo>
                  <a:cubicBezTo>
                    <a:pt x="20003" y="1684"/>
                    <a:pt x="20052" y="1661"/>
                    <a:pt x="20101" y="1632"/>
                  </a:cubicBezTo>
                  <a:lnTo>
                    <a:pt x="20101" y="1447"/>
                  </a:lnTo>
                  <a:cubicBezTo>
                    <a:pt x="20053" y="1483"/>
                    <a:pt x="20005" y="1511"/>
                    <a:pt x="19956" y="1529"/>
                  </a:cubicBezTo>
                  <a:cubicBezTo>
                    <a:pt x="19907" y="1548"/>
                    <a:pt x="19857" y="1557"/>
                    <a:pt x="19806" y="1557"/>
                  </a:cubicBezTo>
                  <a:cubicBezTo>
                    <a:pt x="19716" y="1557"/>
                    <a:pt x="19647" y="1522"/>
                    <a:pt x="19597" y="1451"/>
                  </a:cubicBezTo>
                  <a:cubicBezTo>
                    <a:pt x="19547" y="1381"/>
                    <a:pt x="19519" y="1278"/>
                    <a:pt x="19513" y="1144"/>
                  </a:cubicBezTo>
                  <a:lnTo>
                    <a:pt x="20132" y="1144"/>
                  </a:lnTo>
                  <a:lnTo>
                    <a:pt x="20132" y="1048"/>
                  </a:lnTo>
                  <a:cubicBezTo>
                    <a:pt x="20132" y="871"/>
                    <a:pt x="20100" y="731"/>
                    <a:pt x="20036" y="628"/>
                  </a:cubicBezTo>
                  <a:cubicBezTo>
                    <a:pt x="19972" y="524"/>
                    <a:pt x="19884" y="473"/>
                    <a:pt x="19774" y="473"/>
                  </a:cubicBezTo>
                  <a:close/>
                  <a:moveTo>
                    <a:pt x="23083" y="473"/>
                  </a:moveTo>
                  <a:cubicBezTo>
                    <a:pt x="22960" y="473"/>
                    <a:pt x="22862" y="530"/>
                    <a:pt x="22790" y="645"/>
                  </a:cubicBezTo>
                  <a:cubicBezTo>
                    <a:pt x="22717" y="759"/>
                    <a:pt x="22681" y="914"/>
                    <a:pt x="22681" y="1109"/>
                  </a:cubicBezTo>
                  <a:cubicBezTo>
                    <a:pt x="22681" y="1297"/>
                    <a:pt x="22719" y="1447"/>
                    <a:pt x="22796" y="1557"/>
                  </a:cubicBezTo>
                  <a:cubicBezTo>
                    <a:pt x="22872" y="1668"/>
                    <a:pt x="22976" y="1723"/>
                    <a:pt x="23106" y="1723"/>
                  </a:cubicBezTo>
                  <a:cubicBezTo>
                    <a:pt x="23159" y="1723"/>
                    <a:pt x="23210" y="1715"/>
                    <a:pt x="23261" y="1700"/>
                  </a:cubicBezTo>
                  <a:cubicBezTo>
                    <a:pt x="23312" y="1684"/>
                    <a:pt x="23361" y="1661"/>
                    <a:pt x="23410" y="1632"/>
                  </a:cubicBezTo>
                  <a:lnTo>
                    <a:pt x="23410" y="1447"/>
                  </a:lnTo>
                  <a:cubicBezTo>
                    <a:pt x="23362" y="1483"/>
                    <a:pt x="23314" y="1511"/>
                    <a:pt x="23265" y="1529"/>
                  </a:cubicBezTo>
                  <a:cubicBezTo>
                    <a:pt x="23216" y="1548"/>
                    <a:pt x="23166" y="1557"/>
                    <a:pt x="23115" y="1557"/>
                  </a:cubicBezTo>
                  <a:cubicBezTo>
                    <a:pt x="23025" y="1557"/>
                    <a:pt x="22956" y="1522"/>
                    <a:pt x="22906" y="1451"/>
                  </a:cubicBezTo>
                  <a:cubicBezTo>
                    <a:pt x="22856" y="1381"/>
                    <a:pt x="22828" y="1278"/>
                    <a:pt x="22822" y="1144"/>
                  </a:cubicBezTo>
                  <a:lnTo>
                    <a:pt x="23441" y="1144"/>
                  </a:lnTo>
                  <a:lnTo>
                    <a:pt x="23441" y="1048"/>
                  </a:lnTo>
                  <a:cubicBezTo>
                    <a:pt x="23441" y="871"/>
                    <a:pt x="23409" y="731"/>
                    <a:pt x="23345" y="628"/>
                  </a:cubicBezTo>
                  <a:cubicBezTo>
                    <a:pt x="23281" y="524"/>
                    <a:pt x="23193" y="473"/>
                    <a:pt x="23083" y="473"/>
                  </a:cubicBezTo>
                  <a:close/>
                  <a:moveTo>
                    <a:pt x="28217" y="473"/>
                  </a:moveTo>
                  <a:cubicBezTo>
                    <a:pt x="28100" y="473"/>
                    <a:pt x="28008" y="528"/>
                    <a:pt x="27941" y="639"/>
                  </a:cubicBezTo>
                  <a:cubicBezTo>
                    <a:pt x="27875" y="749"/>
                    <a:pt x="27841" y="902"/>
                    <a:pt x="27841" y="1098"/>
                  </a:cubicBezTo>
                  <a:cubicBezTo>
                    <a:pt x="27841" y="1293"/>
                    <a:pt x="27875" y="1446"/>
                    <a:pt x="27941" y="1557"/>
                  </a:cubicBezTo>
                  <a:cubicBezTo>
                    <a:pt x="28008" y="1668"/>
                    <a:pt x="28100" y="1723"/>
                    <a:pt x="28217" y="1723"/>
                  </a:cubicBezTo>
                  <a:cubicBezTo>
                    <a:pt x="28335" y="1723"/>
                    <a:pt x="28427" y="1668"/>
                    <a:pt x="28493" y="1557"/>
                  </a:cubicBezTo>
                  <a:cubicBezTo>
                    <a:pt x="28560" y="1446"/>
                    <a:pt x="28594" y="1293"/>
                    <a:pt x="28594" y="1098"/>
                  </a:cubicBezTo>
                  <a:cubicBezTo>
                    <a:pt x="28594" y="902"/>
                    <a:pt x="28560" y="749"/>
                    <a:pt x="28493" y="639"/>
                  </a:cubicBezTo>
                  <a:cubicBezTo>
                    <a:pt x="28427" y="528"/>
                    <a:pt x="28335" y="473"/>
                    <a:pt x="28217" y="473"/>
                  </a:cubicBezTo>
                  <a:close/>
                  <a:moveTo>
                    <a:pt x="35113" y="473"/>
                  </a:moveTo>
                  <a:cubicBezTo>
                    <a:pt x="35070" y="473"/>
                    <a:pt x="35024" y="480"/>
                    <a:pt x="34978" y="494"/>
                  </a:cubicBezTo>
                  <a:cubicBezTo>
                    <a:pt x="34932" y="507"/>
                    <a:pt x="34884" y="528"/>
                    <a:pt x="34835" y="556"/>
                  </a:cubicBezTo>
                  <a:lnTo>
                    <a:pt x="34835" y="737"/>
                  </a:lnTo>
                  <a:cubicBezTo>
                    <a:pt x="34876" y="704"/>
                    <a:pt x="34918" y="679"/>
                    <a:pt x="34963" y="663"/>
                  </a:cubicBezTo>
                  <a:cubicBezTo>
                    <a:pt x="35007" y="647"/>
                    <a:pt x="35053" y="639"/>
                    <a:pt x="35100" y="639"/>
                  </a:cubicBezTo>
                  <a:cubicBezTo>
                    <a:pt x="35173" y="639"/>
                    <a:pt x="35230" y="663"/>
                    <a:pt x="35271" y="713"/>
                  </a:cubicBezTo>
                  <a:cubicBezTo>
                    <a:pt x="35312" y="762"/>
                    <a:pt x="35332" y="831"/>
                    <a:pt x="35332" y="921"/>
                  </a:cubicBezTo>
                  <a:lnTo>
                    <a:pt x="35332" y="941"/>
                  </a:lnTo>
                  <a:lnTo>
                    <a:pt x="35143" y="941"/>
                  </a:lnTo>
                  <a:cubicBezTo>
                    <a:pt x="35021" y="941"/>
                    <a:pt x="34929" y="975"/>
                    <a:pt x="34867" y="1043"/>
                  </a:cubicBezTo>
                  <a:cubicBezTo>
                    <a:pt x="34805" y="1111"/>
                    <a:pt x="34775" y="1212"/>
                    <a:pt x="34775" y="1346"/>
                  </a:cubicBezTo>
                  <a:cubicBezTo>
                    <a:pt x="34775" y="1460"/>
                    <a:pt x="34799" y="1552"/>
                    <a:pt x="34849" y="1620"/>
                  </a:cubicBezTo>
                  <a:cubicBezTo>
                    <a:pt x="34898" y="1689"/>
                    <a:pt x="34965" y="1723"/>
                    <a:pt x="35049" y="1723"/>
                  </a:cubicBezTo>
                  <a:cubicBezTo>
                    <a:pt x="35115" y="1723"/>
                    <a:pt x="35171" y="1706"/>
                    <a:pt x="35217" y="1671"/>
                  </a:cubicBezTo>
                  <a:cubicBezTo>
                    <a:pt x="35263" y="1637"/>
                    <a:pt x="35302" y="1584"/>
                    <a:pt x="35332" y="1511"/>
                  </a:cubicBezTo>
                  <a:lnTo>
                    <a:pt x="35332" y="1692"/>
                  </a:lnTo>
                  <a:lnTo>
                    <a:pt x="35467" y="1692"/>
                  </a:lnTo>
                  <a:lnTo>
                    <a:pt x="35467" y="1013"/>
                  </a:lnTo>
                  <a:cubicBezTo>
                    <a:pt x="35467" y="831"/>
                    <a:pt x="35438" y="696"/>
                    <a:pt x="35379" y="607"/>
                  </a:cubicBezTo>
                  <a:cubicBezTo>
                    <a:pt x="35321" y="518"/>
                    <a:pt x="35232" y="473"/>
                    <a:pt x="35113" y="473"/>
                  </a:cubicBezTo>
                  <a:close/>
                  <a:moveTo>
                    <a:pt x="21858" y="502"/>
                  </a:moveTo>
                  <a:lnTo>
                    <a:pt x="21858" y="727"/>
                  </a:lnTo>
                  <a:cubicBezTo>
                    <a:pt x="21858" y="1028"/>
                    <a:pt x="21834" y="1253"/>
                    <a:pt x="21786" y="1403"/>
                  </a:cubicBezTo>
                  <a:cubicBezTo>
                    <a:pt x="21767" y="1463"/>
                    <a:pt x="21735" y="1508"/>
                    <a:pt x="21690" y="1536"/>
                  </a:cubicBezTo>
                  <a:lnTo>
                    <a:pt x="21640" y="1536"/>
                  </a:lnTo>
                  <a:lnTo>
                    <a:pt x="21640" y="1993"/>
                  </a:lnTo>
                  <a:lnTo>
                    <a:pt x="21747" y="1993"/>
                  </a:lnTo>
                  <a:lnTo>
                    <a:pt x="21747" y="1692"/>
                  </a:lnTo>
                  <a:lnTo>
                    <a:pt x="22412" y="1692"/>
                  </a:lnTo>
                  <a:lnTo>
                    <a:pt x="22412" y="1993"/>
                  </a:lnTo>
                  <a:lnTo>
                    <a:pt x="22520" y="1993"/>
                  </a:lnTo>
                  <a:lnTo>
                    <a:pt x="22520" y="1536"/>
                  </a:lnTo>
                  <a:lnTo>
                    <a:pt x="22412" y="1536"/>
                  </a:lnTo>
                  <a:lnTo>
                    <a:pt x="22412" y="502"/>
                  </a:lnTo>
                  <a:close/>
                  <a:moveTo>
                    <a:pt x="35740" y="502"/>
                  </a:moveTo>
                  <a:lnTo>
                    <a:pt x="35740" y="1692"/>
                  </a:lnTo>
                  <a:lnTo>
                    <a:pt x="36447" y="1692"/>
                  </a:lnTo>
                  <a:lnTo>
                    <a:pt x="36447" y="1993"/>
                  </a:lnTo>
                  <a:lnTo>
                    <a:pt x="36555" y="1993"/>
                  </a:lnTo>
                  <a:lnTo>
                    <a:pt x="36555" y="1536"/>
                  </a:lnTo>
                  <a:lnTo>
                    <a:pt x="36447" y="1536"/>
                  </a:lnTo>
                  <a:lnTo>
                    <a:pt x="36447" y="502"/>
                  </a:lnTo>
                  <a:lnTo>
                    <a:pt x="36312" y="502"/>
                  </a:lnTo>
                  <a:lnTo>
                    <a:pt x="36312" y="1536"/>
                  </a:lnTo>
                  <a:lnTo>
                    <a:pt x="35875" y="1536"/>
                  </a:lnTo>
                  <a:lnTo>
                    <a:pt x="35875" y="502"/>
                  </a:lnTo>
                  <a:close/>
                  <a:moveTo>
                    <a:pt x="5944" y="473"/>
                  </a:moveTo>
                  <a:cubicBezTo>
                    <a:pt x="5884" y="473"/>
                    <a:pt x="5832" y="490"/>
                    <a:pt x="5789" y="524"/>
                  </a:cubicBezTo>
                  <a:cubicBezTo>
                    <a:pt x="5746" y="559"/>
                    <a:pt x="5710" y="611"/>
                    <a:pt x="5682" y="682"/>
                  </a:cubicBezTo>
                  <a:lnTo>
                    <a:pt x="5682" y="502"/>
                  </a:lnTo>
                  <a:lnTo>
                    <a:pt x="5547" y="502"/>
                  </a:lnTo>
                  <a:lnTo>
                    <a:pt x="5547" y="2145"/>
                  </a:lnTo>
                  <a:lnTo>
                    <a:pt x="5682" y="2145"/>
                  </a:lnTo>
                  <a:lnTo>
                    <a:pt x="5682" y="1514"/>
                  </a:lnTo>
                  <a:cubicBezTo>
                    <a:pt x="5710" y="1584"/>
                    <a:pt x="5746" y="1637"/>
                    <a:pt x="5789" y="1671"/>
                  </a:cubicBezTo>
                  <a:cubicBezTo>
                    <a:pt x="5832" y="1706"/>
                    <a:pt x="5884" y="1723"/>
                    <a:pt x="5944" y="1723"/>
                  </a:cubicBezTo>
                  <a:cubicBezTo>
                    <a:pt x="6044" y="1723"/>
                    <a:pt x="6125" y="1666"/>
                    <a:pt x="6187" y="1551"/>
                  </a:cubicBezTo>
                  <a:cubicBezTo>
                    <a:pt x="6249" y="1436"/>
                    <a:pt x="6280" y="1285"/>
                    <a:pt x="6280" y="1098"/>
                  </a:cubicBezTo>
                  <a:cubicBezTo>
                    <a:pt x="6280" y="911"/>
                    <a:pt x="6249" y="760"/>
                    <a:pt x="6187" y="645"/>
                  </a:cubicBezTo>
                  <a:cubicBezTo>
                    <a:pt x="6125" y="530"/>
                    <a:pt x="6044" y="473"/>
                    <a:pt x="5944" y="473"/>
                  </a:cubicBezTo>
                  <a:close/>
                  <a:moveTo>
                    <a:pt x="18871" y="473"/>
                  </a:moveTo>
                  <a:cubicBezTo>
                    <a:pt x="18811" y="473"/>
                    <a:pt x="18759" y="490"/>
                    <a:pt x="18716" y="524"/>
                  </a:cubicBezTo>
                  <a:cubicBezTo>
                    <a:pt x="18673" y="559"/>
                    <a:pt x="18637" y="611"/>
                    <a:pt x="18609" y="682"/>
                  </a:cubicBezTo>
                  <a:lnTo>
                    <a:pt x="18609" y="502"/>
                  </a:lnTo>
                  <a:lnTo>
                    <a:pt x="18474" y="502"/>
                  </a:lnTo>
                  <a:lnTo>
                    <a:pt x="18474" y="2145"/>
                  </a:lnTo>
                  <a:lnTo>
                    <a:pt x="18609" y="2145"/>
                  </a:lnTo>
                  <a:lnTo>
                    <a:pt x="18609" y="1514"/>
                  </a:lnTo>
                  <a:cubicBezTo>
                    <a:pt x="18637" y="1584"/>
                    <a:pt x="18673" y="1637"/>
                    <a:pt x="18716" y="1671"/>
                  </a:cubicBezTo>
                  <a:cubicBezTo>
                    <a:pt x="18759" y="1706"/>
                    <a:pt x="18811" y="1723"/>
                    <a:pt x="18871" y="1723"/>
                  </a:cubicBezTo>
                  <a:cubicBezTo>
                    <a:pt x="18971" y="1723"/>
                    <a:pt x="19052" y="1666"/>
                    <a:pt x="19114" y="1551"/>
                  </a:cubicBezTo>
                  <a:cubicBezTo>
                    <a:pt x="19176" y="1436"/>
                    <a:pt x="19207" y="1285"/>
                    <a:pt x="19207" y="1098"/>
                  </a:cubicBezTo>
                  <a:cubicBezTo>
                    <a:pt x="19207" y="911"/>
                    <a:pt x="19176" y="760"/>
                    <a:pt x="19114" y="645"/>
                  </a:cubicBezTo>
                  <a:cubicBezTo>
                    <a:pt x="19052" y="530"/>
                    <a:pt x="18971" y="473"/>
                    <a:pt x="18871" y="473"/>
                  </a:cubicBezTo>
                  <a:close/>
                  <a:moveTo>
                    <a:pt x="30982" y="502"/>
                  </a:moveTo>
                  <a:lnTo>
                    <a:pt x="31314" y="1673"/>
                  </a:lnTo>
                  <a:lnTo>
                    <a:pt x="31290" y="1762"/>
                  </a:lnTo>
                  <a:cubicBezTo>
                    <a:pt x="31265" y="1857"/>
                    <a:pt x="31242" y="1917"/>
                    <a:pt x="31222" y="1943"/>
                  </a:cubicBezTo>
                  <a:cubicBezTo>
                    <a:pt x="31201" y="1969"/>
                    <a:pt x="31172" y="1981"/>
                    <a:pt x="31135" y="1981"/>
                  </a:cubicBezTo>
                  <a:lnTo>
                    <a:pt x="31056" y="1981"/>
                  </a:lnTo>
                  <a:lnTo>
                    <a:pt x="31056" y="2145"/>
                  </a:lnTo>
                  <a:lnTo>
                    <a:pt x="31164" y="2145"/>
                  </a:lnTo>
                  <a:cubicBezTo>
                    <a:pt x="31224" y="2145"/>
                    <a:pt x="31273" y="2123"/>
                    <a:pt x="31309" y="2080"/>
                  </a:cubicBezTo>
                  <a:cubicBezTo>
                    <a:pt x="31345" y="2037"/>
                    <a:pt x="31382" y="1944"/>
                    <a:pt x="31420" y="1803"/>
                  </a:cubicBezTo>
                  <a:lnTo>
                    <a:pt x="31780" y="502"/>
                  </a:lnTo>
                  <a:lnTo>
                    <a:pt x="31637" y="502"/>
                  </a:lnTo>
                  <a:lnTo>
                    <a:pt x="31381" y="1433"/>
                  </a:lnTo>
                  <a:lnTo>
                    <a:pt x="31125" y="5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1102950" y="2156950"/>
              <a:ext cx="989350" cy="41850"/>
            </a:xfrm>
            <a:custGeom>
              <a:rect b="b" l="l" r="r" t="t"/>
              <a:pathLst>
                <a:path extrusionOk="0" h="1674" w="39574">
                  <a:moveTo>
                    <a:pt x="6824" y="187"/>
                  </a:moveTo>
                  <a:cubicBezTo>
                    <a:pt x="6875" y="187"/>
                    <a:pt x="6917" y="201"/>
                    <a:pt x="6949" y="229"/>
                  </a:cubicBezTo>
                  <a:cubicBezTo>
                    <a:pt x="6981" y="257"/>
                    <a:pt x="6997" y="297"/>
                    <a:pt x="6997" y="349"/>
                  </a:cubicBezTo>
                  <a:cubicBezTo>
                    <a:pt x="6997" y="402"/>
                    <a:pt x="6981" y="443"/>
                    <a:pt x="6949" y="472"/>
                  </a:cubicBezTo>
                  <a:cubicBezTo>
                    <a:pt x="6917" y="501"/>
                    <a:pt x="6875" y="516"/>
                    <a:pt x="6824" y="516"/>
                  </a:cubicBezTo>
                  <a:lnTo>
                    <a:pt x="6647" y="516"/>
                  </a:lnTo>
                  <a:lnTo>
                    <a:pt x="6647" y="187"/>
                  </a:lnTo>
                  <a:close/>
                  <a:moveTo>
                    <a:pt x="10022" y="187"/>
                  </a:moveTo>
                  <a:cubicBezTo>
                    <a:pt x="10073" y="187"/>
                    <a:pt x="10115" y="201"/>
                    <a:pt x="10147" y="229"/>
                  </a:cubicBezTo>
                  <a:cubicBezTo>
                    <a:pt x="10179" y="257"/>
                    <a:pt x="10195" y="297"/>
                    <a:pt x="10195" y="349"/>
                  </a:cubicBezTo>
                  <a:cubicBezTo>
                    <a:pt x="10195" y="402"/>
                    <a:pt x="10179" y="443"/>
                    <a:pt x="10147" y="472"/>
                  </a:cubicBezTo>
                  <a:cubicBezTo>
                    <a:pt x="10115" y="501"/>
                    <a:pt x="10073" y="516"/>
                    <a:pt x="10022" y="516"/>
                  </a:cubicBezTo>
                  <a:lnTo>
                    <a:pt x="9845" y="516"/>
                  </a:lnTo>
                  <a:lnTo>
                    <a:pt x="9845" y="187"/>
                  </a:lnTo>
                  <a:close/>
                  <a:moveTo>
                    <a:pt x="20233" y="187"/>
                  </a:moveTo>
                  <a:cubicBezTo>
                    <a:pt x="20284" y="187"/>
                    <a:pt x="20326" y="201"/>
                    <a:pt x="20358" y="229"/>
                  </a:cubicBezTo>
                  <a:cubicBezTo>
                    <a:pt x="20390" y="257"/>
                    <a:pt x="20406" y="297"/>
                    <a:pt x="20406" y="349"/>
                  </a:cubicBezTo>
                  <a:cubicBezTo>
                    <a:pt x="20406" y="402"/>
                    <a:pt x="20390" y="443"/>
                    <a:pt x="20358" y="472"/>
                  </a:cubicBezTo>
                  <a:cubicBezTo>
                    <a:pt x="20326" y="501"/>
                    <a:pt x="20284" y="516"/>
                    <a:pt x="20233" y="516"/>
                  </a:cubicBezTo>
                  <a:lnTo>
                    <a:pt x="20056" y="516"/>
                  </a:lnTo>
                  <a:lnTo>
                    <a:pt x="20056" y="187"/>
                  </a:lnTo>
                  <a:close/>
                  <a:moveTo>
                    <a:pt x="35489" y="187"/>
                  </a:moveTo>
                  <a:cubicBezTo>
                    <a:pt x="35540" y="187"/>
                    <a:pt x="35582" y="201"/>
                    <a:pt x="35614" y="229"/>
                  </a:cubicBezTo>
                  <a:cubicBezTo>
                    <a:pt x="35646" y="257"/>
                    <a:pt x="35662" y="297"/>
                    <a:pt x="35662" y="349"/>
                  </a:cubicBezTo>
                  <a:cubicBezTo>
                    <a:pt x="35662" y="402"/>
                    <a:pt x="35646" y="443"/>
                    <a:pt x="35614" y="472"/>
                  </a:cubicBezTo>
                  <a:cubicBezTo>
                    <a:pt x="35582" y="501"/>
                    <a:pt x="35540" y="516"/>
                    <a:pt x="35489" y="516"/>
                  </a:cubicBezTo>
                  <a:lnTo>
                    <a:pt x="35312" y="516"/>
                  </a:lnTo>
                  <a:lnTo>
                    <a:pt x="35312" y="187"/>
                  </a:lnTo>
                  <a:close/>
                  <a:moveTo>
                    <a:pt x="3207" y="168"/>
                  </a:moveTo>
                  <a:cubicBezTo>
                    <a:pt x="3273" y="168"/>
                    <a:pt x="3326" y="199"/>
                    <a:pt x="3366" y="263"/>
                  </a:cubicBezTo>
                  <a:cubicBezTo>
                    <a:pt x="3407" y="327"/>
                    <a:pt x="3427" y="412"/>
                    <a:pt x="3428" y="519"/>
                  </a:cubicBezTo>
                  <a:lnTo>
                    <a:pt x="2948" y="520"/>
                  </a:lnTo>
                  <a:cubicBezTo>
                    <a:pt x="2955" y="408"/>
                    <a:pt x="2981" y="322"/>
                    <a:pt x="3026" y="260"/>
                  </a:cubicBezTo>
                  <a:cubicBezTo>
                    <a:pt x="3071" y="198"/>
                    <a:pt x="3131" y="168"/>
                    <a:pt x="3207" y="168"/>
                  </a:cubicBezTo>
                  <a:close/>
                  <a:moveTo>
                    <a:pt x="29985" y="168"/>
                  </a:moveTo>
                  <a:cubicBezTo>
                    <a:pt x="30051" y="168"/>
                    <a:pt x="30104" y="199"/>
                    <a:pt x="30144" y="263"/>
                  </a:cubicBezTo>
                  <a:cubicBezTo>
                    <a:pt x="30185" y="327"/>
                    <a:pt x="30205" y="412"/>
                    <a:pt x="30206" y="519"/>
                  </a:cubicBezTo>
                  <a:lnTo>
                    <a:pt x="29726" y="520"/>
                  </a:lnTo>
                  <a:cubicBezTo>
                    <a:pt x="29733" y="408"/>
                    <a:pt x="29759" y="322"/>
                    <a:pt x="29804" y="260"/>
                  </a:cubicBezTo>
                  <a:cubicBezTo>
                    <a:pt x="29849" y="198"/>
                    <a:pt x="29909" y="168"/>
                    <a:pt x="29985" y="168"/>
                  </a:cubicBezTo>
                  <a:close/>
                  <a:moveTo>
                    <a:pt x="39439" y="187"/>
                  </a:moveTo>
                  <a:lnTo>
                    <a:pt x="39439" y="562"/>
                  </a:lnTo>
                  <a:lnTo>
                    <a:pt x="39257" y="562"/>
                  </a:lnTo>
                  <a:cubicBezTo>
                    <a:pt x="39199" y="562"/>
                    <a:pt x="39154" y="545"/>
                    <a:pt x="39123" y="512"/>
                  </a:cubicBezTo>
                  <a:cubicBezTo>
                    <a:pt x="39092" y="479"/>
                    <a:pt x="39076" y="433"/>
                    <a:pt x="39076" y="374"/>
                  </a:cubicBezTo>
                  <a:cubicBezTo>
                    <a:pt x="39076" y="314"/>
                    <a:pt x="39092" y="268"/>
                    <a:pt x="39123" y="236"/>
                  </a:cubicBezTo>
                  <a:cubicBezTo>
                    <a:pt x="39154" y="203"/>
                    <a:pt x="39199" y="187"/>
                    <a:pt x="39257" y="187"/>
                  </a:cubicBezTo>
                  <a:close/>
                  <a:moveTo>
                    <a:pt x="1" y="537"/>
                  </a:moveTo>
                  <a:lnTo>
                    <a:pt x="1" y="712"/>
                  </a:lnTo>
                  <a:lnTo>
                    <a:pt x="395" y="712"/>
                  </a:lnTo>
                  <a:lnTo>
                    <a:pt x="395" y="537"/>
                  </a:lnTo>
                  <a:close/>
                  <a:moveTo>
                    <a:pt x="4358" y="187"/>
                  </a:moveTo>
                  <a:lnTo>
                    <a:pt x="4358" y="1065"/>
                  </a:lnTo>
                  <a:lnTo>
                    <a:pt x="3967" y="1065"/>
                  </a:lnTo>
                  <a:lnTo>
                    <a:pt x="3988" y="1007"/>
                  </a:lnTo>
                  <a:cubicBezTo>
                    <a:pt x="4046" y="851"/>
                    <a:pt x="4074" y="627"/>
                    <a:pt x="4074" y="335"/>
                  </a:cubicBezTo>
                  <a:lnTo>
                    <a:pt x="4074" y="187"/>
                  </a:lnTo>
                  <a:close/>
                  <a:moveTo>
                    <a:pt x="6839" y="672"/>
                  </a:moveTo>
                  <a:cubicBezTo>
                    <a:pt x="6901" y="672"/>
                    <a:pt x="6947" y="689"/>
                    <a:pt x="6980" y="722"/>
                  </a:cubicBezTo>
                  <a:cubicBezTo>
                    <a:pt x="7012" y="756"/>
                    <a:pt x="7028" y="804"/>
                    <a:pt x="7028" y="868"/>
                  </a:cubicBezTo>
                  <a:cubicBezTo>
                    <a:pt x="7028" y="932"/>
                    <a:pt x="7012" y="981"/>
                    <a:pt x="6980" y="1014"/>
                  </a:cubicBezTo>
                  <a:cubicBezTo>
                    <a:pt x="6947" y="1048"/>
                    <a:pt x="6901" y="1065"/>
                    <a:pt x="6839" y="1065"/>
                  </a:cubicBezTo>
                  <a:lnTo>
                    <a:pt x="6647" y="1065"/>
                  </a:lnTo>
                  <a:lnTo>
                    <a:pt x="6647" y="672"/>
                  </a:lnTo>
                  <a:close/>
                  <a:moveTo>
                    <a:pt x="10037" y="672"/>
                  </a:moveTo>
                  <a:cubicBezTo>
                    <a:pt x="10099" y="672"/>
                    <a:pt x="10145" y="689"/>
                    <a:pt x="10178" y="722"/>
                  </a:cubicBezTo>
                  <a:cubicBezTo>
                    <a:pt x="10210" y="756"/>
                    <a:pt x="10226" y="804"/>
                    <a:pt x="10226" y="868"/>
                  </a:cubicBezTo>
                  <a:cubicBezTo>
                    <a:pt x="10226" y="932"/>
                    <a:pt x="10210" y="981"/>
                    <a:pt x="10178" y="1014"/>
                  </a:cubicBezTo>
                  <a:cubicBezTo>
                    <a:pt x="10145" y="1048"/>
                    <a:pt x="10099" y="1065"/>
                    <a:pt x="10037" y="1065"/>
                  </a:cubicBezTo>
                  <a:lnTo>
                    <a:pt x="9845" y="1065"/>
                  </a:lnTo>
                  <a:lnTo>
                    <a:pt x="9845" y="672"/>
                  </a:lnTo>
                  <a:close/>
                  <a:moveTo>
                    <a:pt x="20248" y="672"/>
                  </a:moveTo>
                  <a:cubicBezTo>
                    <a:pt x="20310" y="672"/>
                    <a:pt x="20356" y="689"/>
                    <a:pt x="20389" y="722"/>
                  </a:cubicBezTo>
                  <a:cubicBezTo>
                    <a:pt x="20421" y="756"/>
                    <a:pt x="20437" y="804"/>
                    <a:pt x="20437" y="868"/>
                  </a:cubicBezTo>
                  <a:cubicBezTo>
                    <a:pt x="20437" y="932"/>
                    <a:pt x="20421" y="981"/>
                    <a:pt x="20389" y="1014"/>
                  </a:cubicBezTo>
                  <a:cubicBezTo>
                    <a:pt x="20356" y="1048"/>
                    <a:pt x="20310" y="1065"/>
                    <a:pt x="20248" y="1065"/>
                  </a:cubicBezTo>
                  <a:lnTo>
                    <a:pt x="20056" y="1065"/>
                  </a:lnTo>
                  <a:lnTo>
                    <a:pt x="20056" y="672"/>
                  </a:lnTo>
                  <a:close/>
                  <a:moveTo>
                    <a:pt x="35504" y="672"/>
                  </a:moveTo>
                  <a:cubicBezTo>
                    <a:pt x="35566" y="672"/>
                    <a:pt x="35612" y="689"/>
                    <a:pt x="35645" y="722"/>
                  </a:cubicBezTo>
                  <a:cubicBezTo>
                    <a:pt x="35677" y="756"/>
                    <a:pt x="35693" y="804"/>
                    <a:pt x="35693" y="868"/>
                  </a:cubicBezTo>
                  <a:cubicBezTo>
                    <a:pt x="35693" y="932"/>
                    <a:pt x="35677" y="981"/>
                    <a:pt x="35645" y="1014"/>
                  </a:cubicBezTo>
                  <a:cubicBezTo>
                    <a:pt x="35612" y="1048"/>
                    <a:pt x="35566" y="1065"/>
                    <a:pt x="35504" y="1065"/>
                  </a:cubicBezTo>
                  <a:lnTo>
                    <a:pt x="35312" y="1065"/>
                  </a:lnTo>
                  <a:lnTo>
                    <a:pt x="35312" y="672"/>
                  </a:lnTo>
                  <a:close/>
                  <a:moveTo>
                    <a:pt x="11790" y="168"/>
                  </a:moveTo>
                  <a:cubicBezTo>
                    <a:pt x="11862" y="168"/>
                    <a:pt x="11919" y="209"/>
                    <a:pt x="11961" y="291"/>
                  </a:cubicBezTo>
                  <a:cubicBezTo>
                    <a:pt x="12003" y="374"/>
                    <a:pt x="12024" y="486"/>
                    <a:pt x="12024" y="627"/>
                  </a:cubicBezTo>
                  <a:cubicBezTo>
                    <a:pt x="12024" y="768"/>
                    <a:pt x="12003" y="880"/>
                    <a:pt x="11961" y="963"/>
                  </a:cubicBezTo>
                  <a:cubicBezTo>
                    <a:pt x="11919" y="1045"/>
                    <a:pt x="11862" y="1086"/>
                    <a:pt x="11790" y="1086"/>
                  </a:cubicBezTo>
                  <a:cubicBezTo>
                    <a:pt x="11718" y="1086"/>
                    <a:pt x="11661" y="1045"/>
                    <a:pt x="11619" y="963"/>
                  </a:cubicBezTo>
                  <a:cubicBezTo>
                    <a:pt x="11577" y="881"/>
                    <a:pt x="11556" y="769"/>
                    <a:pt x="11556" y="627"/>
                  </a:cubicBezTo>
                  <a:cubicBezTo>
                    <a:pt x="11556" y="484"/>
                    <a:pt x="11577" y="372"/>
                    <a:pt x="11619" y="290"/>
                  </a:cubicBezTo>
                  <a:cubicBezTo>
                    <a:pt x="11661" y="208"/>
                    <a:pt x="11718" y="168"/>
                    <a:pt x="11790" y="168"/>
                  </a:cubicBezTo>
                  <a:close/>
                  <a:moveTo>
                    <a:pt x="19327" y="168"/>
                  </a:moveTo>
                  <a:cubicBezTo>
                    <a:pt x="19399" y="168"/>
                    <a:pt x="19456" y="209"/>
                    <a:pt x="19498" y="291"/>
                  </a:cubicBezTo>
                  <a:cubicBezTo>
                    <a:pt x="19540" y="374"/>
                    <a:pt x="19561" y="486"/>
                    <a:pt x="19561" y="627"/>
                  </a:cubicBezTo>
                  <a:cubicBezTo>
                    <a:pt x="19561" y="768"/>
                    <a:pt x="19540" y="880"/>
                    <a:pt x="19498" y="963"/>
                  </a:cubicBezTo>
                  <a:cubicBezTo>
                    <a:pt x="19456" y="1045"/>
                    <a:pt x="19399" y="1086"/>
                    <a:pt x="19327" y="1086"/>
                  </a:cubicBezTo>
                  <a:cubicBezTo>
                    <a:pt x="19255" y="1086"/>
                    <a:pt x="19198" y="1045"/>
                    <a:pt x="19156" y="963"/>
                  </a:cubicBezTo>
                  <a:cubicBezTo>
                    <a:pt x="19114" y="881"/>
                    <a:pt x="19093" y="769"/>
                    <a:pt x="19093" y="627"/>
                  </a:cubicBezTo>
                  <a:cubicBezTo>
                    <a:pt x="19093" y="484"/>
                    <a:pt x="19114" y="372"/>
                    <a:pt x="19156" y="290"/>
                  </a:cubicBezTo>
                  <a:cubicBezTo>
                    <a:pt x="19198" y="208"/>
                    <a:pt x="19255" y="168"/>
                    <a:pt x="19327" y="168"/>
                  </a:cubicBezTo>
                  <a:close/>
                  <a:moveTo>
                    <a:pt x="24009" y="168"/>
                  </a:moveTo>
                  <a:cubicBezTo>
                    <a:pt x="24081" y="168"/>
                    <a:pt x="24138" y="209"/>
                    <a:pt x="24180" y="291"/>
                  </a:cubicBezTo>
                  <a:cubicBezTo>
                    <a:pt x="24222" y="374"/>
                    <a:pt x="24243" y="486"/>
                    <a:pt x="24243" y="627"/>
                  </a:cubicBezTo>
                  <a:cubicBezTo>
                    <a:pt x="24243" y="768"/>
                    <a:pt x="24222" y="880"/>
                    <a:pt x="24180" y="963"/>
                  </a:cubicBezTo>
                  <a:cubicBezTo>
                    <a:pt x="24138" y="1045"/>
                    <a:pt x="24081" y="1086"/>
                    <a:pt x="24009" y="1086"/>
                  </a:cubicBezTo>
                  <a:cubicBezTo>
                    <a:pt x="23937" y="1086"/>
                    <a:pt x="23880" y="1045"/>
                    <a:pt x="23838" y="963"/>
                  </a:cubicBezTo>
                  <a:cubicBezTo>
                    <a:pt x="23796" y="881"/>
                    <a:pt x="23775" y="769"/>
                    <a:pt x="23775" y="627"/>
                  </a:cubicBezTo>
                  <a:cubicBezTo>
                    <a:pt x="23775" y="484"/>
                    <a:pt x="23796" y="372"/>
                    <a:pt x="23838" y="290"/>
                  </a:cubicBezTo>
                  <a:cubicBezTo>
                    <a:pt x="23880" y="208"/>
                    <a:pt x="23937" y="168"/>
                    <a:pt x="24009" y="168"/>
                  </a:cubicBezTo>
                  <a:close/>
                  <a:moveTo>
                    <a:pt x="25714" y="168"/>
                  </a:moveTo>
                  <a:cubicBezTo>
                    <a:pt x="25786" y="168"/>
                    <a:pt x="25843" y="209"/>
                    <a:pt x="25885" y="291"/>
                  </a:cubicBezTo>
                  <a:cubicBezTo>
                    <a:pt x="25927" y="374"/>
                    <a:pt x="25948" y="486"/>
                    <a:pt x="25948" y="627"/>
                  </a:cubicBezTo>
                  <a:cubicBezTo>
                    <a:pt x="25948" y="768"/>
                    <a:pt x="25927" y="880"/>
                    <a:pt x="25885" y="963"/>
                  </a:cubicBezTo>
                  <a:cubicBezTo>
                    <a:pt x="25843" y="1045"/>
                    <a:pt x="25786" y="1086"/>
                    <a:pt x="25714" y="1086"/>
                  </a:cubicBezTo>
                  <a:cubicBezTo>
                    <a:pt x="25642" y="1086"/>
                    <a:pt x="25585" y="1045"/>
                    <a:pt x="25543" y="963"/>
                  </a:cubicBezTo>
                  <a:cubicBezTo>
                    <a:pt x="25501" y="881"/>
                    <a:pt x="25480" y="769"/>
                    <a:pt x="25480" y="627"/>
                  </a:cubicBezTo>
                  <a:cubicBezTo>
                    <a:pt x="25480" y="484"/>
                    <a:pt x="25501" y="372"/>
                    <a:pt x="25543" y="290"/>
                  </a:cubicBezTo>
                  <a:cubicBezTo>
                    <a:pt x="25585" y="208"/>
                    <a:pt x="25642" y="168"/>
                    <a:pt x="25714" y="168"/>
                  </a:cubicBezTo>
                  <a:close/>
                  <a:moveTo>
                    <a:pt x="29040" y="168"/>
                  </a:moveTo>
                  <a:cubicBezTo>
                    <a:pt x="29112" y="168"/>
                    <a:pt x="29169" y="209"/>
                    <a:pt x="29211" y="291"/>
                  </a:cubicBezTo>
                  <a:cubicBezTo>
                    <a:pt x="29253" y="374"/>
                    <a:pt x="29274" y="486"/>
                    <a:pt x="29274" y="627"/>
                  </a:cubicBezTo>
                  <a:cubicBezTo>
                    <a:pt x="29274" y="768"/>
                    <a:pt x="29253" y="880"/>
                    <a:pt x="29211" y="963"/>
                  </a:cubicBezTo>
                  <a:cubicBezTo>
                    <a:pt x="29169" y="1045"/>
                    <a:pt x="29112" y="1086"/>
                    <a:pt x="29040" y="1086"/>
                  </a:cubicBezTo>
                  <a:cubicBezTo>
                    <a:pt x="28968" y="1086"/>
                    <a:pt x="28911" y="1045"/>
                    <a:pt x="28869" y="963"/>
                  </a:cubicBezTo>
                  <a:cubicBezTo>
                    <a:pt x="28827" y="881"/>
                    <a:pt x="28806" y="769"/>
                    <a:pt x="28806" y="627"/>
                  </a:cubicBezTo>
                  <a:cubicBezTo>
                    <a:pt x="28806" y="484"/>
                    <a:pt x="28827" y="372"/>
                    <a:pt x="28869" y="290"/>
                  </a:cubicBezTo>
                  <a:cubicBezTo>
                    <a:pt x="28911" y="208"/>
                    <a:pt x="28968" y="168"/>
                    <a:pt x="29040" y="168"/>
                  </a:cubicBezTo>
                  <a:close/>
                  <a:moveTo>
                    <a:pt x="34583" y="168"/>
                  </a:moveTo>
                  <a:cubicBezTo>
                    <a:pt x="34655" y="168"/>
                    <a:pt x="34712" y="209"/>
                    <a:pt x="34754" y="291"/>
                  </a:cubicBezTo>
                  <a:cubicBezTo>
                    <a:pt x="34796" y="374"/>
                    <a:pt x="34817" y="486"/>
                    <a:pt x="34817" y="627"/>
                  </a:cubicBezTo>
                  <a:cubicBezTo>
                    <a:pt x="34817" y="768"/>
                    <a:pt x="34796" y="880"/>
                    <a:pt x="34754" y="963"/>
                  </a:cubicBezTo>
                  <a:cubicBezTo>
                    <a:pt x="34712" y="1045"/>
                    <a:pt x="34655" y="1086"/>
                    <a:pt x="34583" y="1086"/>
                  </a:cubicBezTo>
                  <a:cubicBezTo>
                    <a:pt x="34511" y="1086"/>
                    <a:pt x="34454" y="1045"/>
                    <a:pt x="34412" y="963"/>
                  </a:cubicBezTo>
                  <a:cubicBezTo>
                    <a:pt x="34370" y="881"/>
                    <a:pt x="34349" y="769"/>
                    <a:pt x="34349" y="627"/>
                  </a:cubicBezTo>
                  <a:cubicBezTo>
                    <a:pt x="34349" y="484"/>
                    <a:pt x="34370" y="372"/>
                    <a:pt x="34412" y="290"/>
                  </a:cubicBezTo>
                  <a:cubicBezTo>
                    <a:pt x="34454" y="208"/>
                    <a:pt x="34511" y="168"/>
                    <a:pt x="34583" y="168"/>
                  </a:cubicBezTo>
                  <a:close/>
                  <a:moveTo>
                    <a:pt x="2269" y="165"/>
                  </a:moveTo>
                  <a:cubicBezTo>
                    <a:pt x="2340" y="165"/>
                    <a:pt x="2396" y="206"/>
                    <a:pt x="2437" y="288"/>
                  </a:cubicBezTo>
                  <a:cubicBezTo>
                    <a:pt x="2478" y="370"/>
                    <a:pt x="2498" y="483"/>
                    <a:pt x="2498" y="627"/>
                  </a:cubicBezTo>
                  <a:cubicBezTo>
                    <a:pt x="2498" y="771"/>
                    <a:pt x="2478" y="883"/>
                    <a:pt x="2437" y="965"/>
                  </a:cubicBezTo>
                  <a:cubicBezTo>
                    <a:pt x="2396" y="1047"/>
                    <a:pt x="2340" y="1088"/>
                    <a:pt x="2269" y="1088"/>
                  </a:cubicBezTo>
                  <a:cubicBezTo>
                    <a:pt x="2198" y="1088"/>
                    <a:pt x="2142" y="1047"/>
                    <a:pt x="2101" y="965"/>
                  </a:cubicBezTo>
                  <a:cubicBezTo>
                    <a:pt x="2060" y="883"/>
                    <a:pt x="2040" y="771"/>
                    <a:pt x="2040" y="627"/>
                  </a:cubicBezTo>
                  <a:cubicBezTo>
                    <a:pt x="2040" y="483"/>
                    <a:pt x="2060" y="370"/>
                    <a:pt x="2101" y="288"/>
                  </a:cubicBezTo>
                  <a:cubicBezTo>
                    <a:pt x="2142" y="206"/>
                    <a:pt x="2198" y="165"/>
                    <a:pt x="2269" y="165"/>
                  </a:cubicBezTo>
                  <a:close/>
                  <a:moveTo>
                    <a:pt x="7908" y="622"/>
                  </a:moveTo>
                  <a:lnTo>
                    <a:pt x="7908" y="666"/>
                  </a:lnTo>
                  <a:cubicBezTo>
                    <a:pt x="7908" y="794"/>
                    <a:pt x="7886" y="896"/>
                    <a:pt x="7841" y="973"/>
                  </a:cubicBezTo>
                  <a:cubicBezTo>
                    <a:pt x="7795" y="1050"/>
                    <a:pt x="7736" y="1088"/>
                    <a:pt x="7661" y="1088"/>
                  </a:cubicBezTo>
                  <a:cubicBezTo>
                    <a:pt x="7607" y="1088"/>
                    <a:pt x="7564" y="1068"/>
                    <a:pt x="7532" y="1027"/>
                  </a:cubicBezTo>
                  <a:cubicBezTo>
                    <a:pt x="7501" y="986"/>
                    <a:pt x="7485" y="931"/>
                    <a:pt x="7485" y="862"/>
                  </a:cubicBezTo>
                  <a:cubicBezTo>
                    <a:pt x="7485" y="774"/>
                    <a:pt x="7506" y="713"/>
                    <a:pt x="7548" y="677"/>
                  </a:cubicBezTo>
                  <a:cubicBezTo>
                    <a:pt x="7590" y="641"/>
                    <a:pt x="7666" y="622"/>
                    <a:pt x="7774" y="622"/>
                  </a:cubicBezTo>
                  <a:close/>
                  <a:moveTo>
                    <a:pt x="9303" y="622"/>
                  </a:moveTo>
                  <a:lnTo>
                    <a:pt x="9303" y="666"/>
                  </a:lnTo>
                  <a:cubicBezTo>
                    <a:pt x="9303" y="794"/>
                    <a:pt x="9281" y="896"/>
                    <a:pt x="9236" y="973"/>
                  </a:cubicBezTo>
                  <a:cubicBezTo>
                    <a:pt x="9190" y="1050"/>
                    <a:pt x="9131" y="1088"/>
                    <a:pt x="9056" y="1088"/>
                  </a:cubicBezTo>
                  <a:cubicBezTo>
                    <a:pt x="9002" y="1088"/>
                    <a:pt x="8959" y="1068"/>
                    <a:pt x="8927" y="1027"/>
                  </a:cubicBezTo>
                  <a:cubicBezTo>
                    <a:pt x="8896" y="986"/>
                    <a:pt x="8880" y="931"/>
                    <a:pt x="8880" y="862"/>
                  </a:cubicBezTo>
                  <a:cubicBezTo>
                    <a:pt x="8880" y="774"/>
                    <a:pt x="8901" y="713"/>
                    <a:pt x="8943" y="677"/>
                  </a:cubicBezTo>
                  <a:cubicBezTo>
                    <a:pt x="8985" y="641"/>
                    <a:pt x="9061" y="622"/>
                    <a:pt x="9169" y="622"/>
                  </a:cubicBezTo>
                  <a:close/>
                  <a:moveTo>
                    <a:pt x="14027" y="622"/>
                  </a:moveTo>
                  <a:lnTo>
                    <a:pt x="14027" y="666"/>
                  </a:lnTo>
                  <a:cubicBezTo>
                    <a:pt x="14027" y="794"/>
                    <a:pt x="14005" y="896"/>
                    <a:pt x="13960" y="973"/>
                  </a:cubicBezTo>
                  <a:cubicBezTo>
                    <a:pt x="13914" y="1050"/>
                    <a:pt x="13855" y="1088"/>
                    <a:pt x="13780" y="1088"/>
                  </a:cubicBezTo>
                  <a:cubicBezTo>
                    <a:pt x="13726" y="1088"/>
                    <a:pt x="13683" y="1068"/>
                    <a:pt x="13651" y="1027"/>
                  </a:cubicBezTo>
                  <a:cubicBezTo>
                    <a:pt x="13620" y="986"/>
                    <a:pt x="13604" y="931"/>
                    <a:pt x="13604" y="862"/>
                  </a:cubicBezTo>
                  <a:cubicBezTo>
                    <a:pt x="13604" y="774"/>
                    <a:pt x="13625" y="713"/>
                    <a:pt x="13667" y="677"/>
                  </a:cubicBezTo>
                  <a:cubicBezTo>
                    <a:pt x="13709" y="641"/>
                    <a:pt x="13785" y="622"/>
                    <a:pt x="13893" y="622"/>
                  </a:cubicBezTo>
                  <a:close/>
                  <a:moveTo>
                    <a:pt x="18417" y="165"/>
                  </a:moveTo>
                  <a:cubicBezTo>
                    <a:pt x="18488" y="165"/>
                    <a:pt x="18544" y="206"/>
                    <a:pt x="18585" y="288"/>
                  </a:cubicBezTo>
                  <a:cubicBezTo>
                    <a:pt x="18626" y="370"/>
                    <a:pt x="18646" y="483"/>
                    <a:pt x="18646" y="627"/>
                  </a:cubicBezTo>
                  <a:cubicBezTo>
                    <a:pt x="18646" y="771"/>
                    <a:pt x="18626" y="883"/>
                    <a:pt x="18585" y="965"/>
                  </a:cubicBezTo>
                  <a:cubicBezTo>
                    <a:pt x="18544" y="1047"/>
                    <a:pt x="18488" y="1088"/>
                    <a:pt x="18417" y="1088"/>
                  </a:cubicBezTo>
                  <a:cubicBezTo>
                    <a:pt x="18346" y="1088"/>
                    <a:pt x="18290" y="1047"/>
                    <a:pt x="18249" y="965"/>
                  </a:cubicBezTo>
                  <a:cubicBezTo>
                    <a:pt x="18208" y="883"/>
                    <a:pt x="18188" y="771"/>
                    <a:pt x="18188" y="627"/>
                  </a:cubicBezTo>
                  <a:cubicBezTo>
                    <a:pt x="18188" y="483"/>
                    <a:pt x="18208" y="370"/>
                    <a:pt x="18249" y="288"/>
                  </a:cubicBezTo>
                  <a:cubicBezTo>
                    <a:pt x="18290" y="206"/>
                    <a:pt x="18346" y="165"/>
                    <a:pt x="18417" y="165"/>
                  </a:cubicBezTo>
                  <a:close/>
                  <a:moveTo>
                    <a:pt x="21317" y="622"/>
                  </a:moveTo>
                  <a:lnTo>
                    <a:pt x="21317" y="666"/>
                  </a:lnTo>
                  <a:cubicBezTo>
                    <a:pt x="21317" y="794"/>
                    <a:pt x="21295" y="896"/>
                    <a:pt x="21250" y="973"/>
                  </a:cubicBezTo>
                  <a:cubicBezTo>
                    <a:pt x="21204" y="1050"/>
                    <a:pt x="21145" y="1088"/>
                    <a:pt x="21070" y="1088"/>
                  </a:cubicBezTo>
                  <a:cubicBezTo>
                    <a:pt x="21016" y="1088"/>
                    <a:pt x="20973" y="1068"/>
                    <a:pt x="20941" y="1027"/>
                  </a:cubicBezTo>
                  <a:cubicBezTo>
                    <a:pt x="20910" y="986"/>
                    <a:pt x="20894" y="931"/>
                    <a:pt x="20894" y="862"/>
                  </a:cubicBezTo>
                  <a:cubicBezTo>
                    <a:pt x="20894" y="774"/>
                    <a:pt x="20915" y="713"/>
                    <a:pt x="20957" y="677"/>
                  </a:cubicBezTo>
                  <a:cubicBezTo>
                    <a:pt x="20999" y="641"/>
                    <a:pt x="21075" y="622"/>
                    <a:pt x="21183" y="622"/>
                  </a:cubicBezTo>
                  <a:close/>
                  <a:moveTo>
                    <a:pt x="28130" y="165"/>
                  </a:moveTo>
                  <a:cubicBezTo>
                    <a:pt x="28201" y="165"/>
                    <a:pt x="28257" y="206"/>
                    <a:pt x="28298" y="288"/>
                  </a:cubicBezTo>
                  <a:cubicBezTo>
                    <a:pt x="28339" y="370"/>
                    <a:pt x="28359" y="483"/>
                    <a:pt x="28359" y="627"/>
                  </a:cubicBezTo>
                  <a:cubicBezTo>
                    <a:pt x="28359" y="771"/>
                    <a:pt x="28339" y="883"/>
                    <a:pt x="28298" y="965"/>
                  </a:cubicBezTo>
                  <a:cubicBezTo>
                    <a:pt x="28257" y="1047"/>
                    <a:pt x="28201" y="1088"/>
                    <a:pt x="28130" y="1088"/>
                  </a:cubicBezTo>
                  <a:cubicBezTo>
                    <a:pt x="28059" y="1088"/>
                    <a:pt x="28003" y="1047"/>
                    <a:pt x="27962" y="965"/>
                  </a:cubicBezTo>
                  <a:cubicBezTo>
                    <a:pt x="27921" y="883"/>
                    <a:pt x="27901" y="771"/>
                    <a:pt x="27901" y="627"/>
                  </a:cubicBezTo>
                  <a:cubicBezTo>
                    <a:pt x="27901" y="483"/>
                    <a:pt x="27921" y="370"/>
                    <a:pt x="27962" y="288"/>
                  </a:cubicBezTo>
                  <a:cubicBezTo>
                    <a:pt x="28003" y="206"/>
                    <a:pt x="28059" y="165"/>
                    <a:pt x="28130" y="165"/>
                  </a:cubicBezTo>
                  <a:close/>
                  <a:moveTo>
                    <a:pt x="33673" y="165"/>
                  </a:moveTo>
                  <a:cubicBezTo>
                    <a:pt x="33744" y="165"/>
                    <a:pt x="33800" y="206"/>
                    <a:pt x="33841" y="288"/>
                  </a:cubicBezTo>
                  <a:cubicBezTo>
                    <a:pt x="33882" y="370"/>
                    <a:pt x="33902" y="483"/>
                    <a:pt x="33902" y="627"/>
                  </a:cubicBezTo>
                  <a:cubicBezTo>
                    <a:pt x="33902" y="771"/>
                    <a:pt x="33882" y="883"/>
                    <a:pt x="33841" y="965"/>
                  </a:cubicBezTo>
                  <a:cubicBezTo>
                    <a:pt x="33800" y="1047"/>
                    <a:pt x="33744" y="1088"/>
                    <a:pt x="33673" y="1088"/>
                  </a:cubicBezTo>
                  <a:cubicBezTo>
                    <a:pt x="33602" y="1088"/>
                    <a:pt x="33546" y="1047"/>
                    <a:pt x="33505" y="965"/>
                  </a:cubicBezTo>
                  <a:cubicBezTo>
                    <a:pt x="33464" y="883"/>
                    <a:pt x="33444" y="771"/>
                    <a:pt x="33444" y="627"/>
                  </a:cubicBezTo>
                  <a:cubicBezTo>
                    <a:pt x="33444" y="483"/>
                    <a:pt x="33464" y="370"/>
                    <a:pt x="33505" y="288"/>
                  </a:cubicBezTo>
                  <a:cubicBezTo>
                    <a:pt x="33546" y="206"/>
                    <a:pt x="33602" y="165"/>
                    <a:pt x="33673" y="165"/>
                  </a:cubicBezTo>
                  <a:close/>
                  <a:moveTo>
                    <a:pt x="36573" y="622"/>
                  </a:moveTo>
                  <a:lnTo>
                    <a:pt x="36573" y="666"/>
                  </a:lnTo>
                  <a:cubicBezTo>
                    <a:pt x="36573" y="794"/>
                    <a:pt x="36551" y="896"/>
                    <a:pt x="36506" y="973"/>
                  </a:cubicBezTo>
                  <a:cubicBezTo>
                    <a:pt x="36460" y="1050"/>
                    <a:pt x="36401" y="1088"/>
                    <a:pt x="36326" y="1088"/>
                  </a:cubicBezTo>
                  <a:cubicBezTo>
                    <a:pt x="36272" y="1088"/>
                    <a:pt x="36229" y="1068"/>
                    <a:pt x="36197" y="1027"/>
                  </a:cubicBezTo>
                  <a:cubicBezTo>
                    <a:pt x="36166" y="986"/>
                    <a:pt x="36150" y="931"/>
                    <a:pt x="36150" y="862"/>
                  </a:cubicBezTo>
                  <a:cubicBezTo>
                    <a:pt x="36150" y="774"/>
                    <a:pt x="36171" y="713"/>
                    <a:pt x="36213" y="677"/>
                  </a:cubicBezTo>
                  <a:cubicBezTo>
                    <a:pt x="36255" y="641"/>
                    <a:pt x="36331" y="622"/>
                    <a:pt x="36439" y="622"/>
                  </a:cubicBezTo>
                  <a:close/>
                  <a:moveTo>
                    <a:pt x="5547" y="30"/>
                  </a:moveTo>
                  <a:lnTo>
                    <a:pt x="5547" y="187"/>
                  </a:lnTo>
                  <a:lnTo>
                    <a:pt x="5874" y="187"/>
                  </a:lnTo>
                  <a:lnTo>
                    <a:pt x="5874" y="1221"/>
                  </a:lnTo>
                  <a:lnTo>
                    <a:pt x="6006" y="1221"/>
                  </a:lnTo>
                  <a:lnTo>
                    <a:pt x="6006" y="187"/>
                  </a:lnTo>
                  <a:lnTo>
                    <a:pt x="6333" y="187"/>
                  </a:lnTo>
                  <a:lnTo>
                    <a:pt x="6333" y="30"/>
                  </a:lnTo>
                  <a:close/>
                  <a:moveTo>
                    <a:pt x="6513" y="30"/>
                  </a:moveTo>
                  <a:lnTo>
                    <a:pt x="6513" y="1221"/>
                  </a:lnTo>
                  <a:lnTo>
                    <a:pt x="6846" y="1221"/>
                  </a:lnTo>
                  <a:cubicBezTo>
                    <a:pt x="6950" y="1221"/>
                    <a:pt x="7031" y="1192"/>
                    <a:pt x="7087" y="1134"/>
                  </a:cubicBezTo>
                  <a:cubicBezTo>
                    <a:pt x="7143" y="1076"/>
                    <a:pt x="7171" y="993"/>
                    <a:pt x="7171" y="887"/>
                  </a:cubicBezTo>
                  <a:cubicBezTo>
                    <a:pt x="7171" y="806"/>
                    <a:pt x="7154" y="739"/>
                    <a:pt x="7120" y="685"/>
                  </a:cubicBezTo>
                  <a:cubicBezTo>
                    <a:pt x="7086" y="631"/>
                    <a:pt x="7038" y="596"/>
                    <a:pt x="6976" y="579"/>
                  </a:cubicBezTo>
                  <a:cubicBezTo>
                    <a:pt x="7028" y="568"/>
                    <a:pt x="7067" y="542"/>
                    <a:pt x="7093" y="499"/>
                  </a:cubicBezTo>
                  <a:cubicBezTo>
                    <a:pt x="7119" y="456"/>
                    <a:pt x="7133" y="398"/>
                    <a:pt x="7133" y="325"/>
                  </a:cubicBezTo>
                  <a:cubicBezTo>
                    <a:pt x="7133" y="231"/>
                    <a:pt x="7107" y="158"/>
                    <a:pt x="7055" y="107"/>
                  </a:cubicBezTo>
                  <a:cubicBezTo>
                    <a:pt x="7003" y="56"/>
                    <a:pt x="6929" y="30"/>
                    <a:pt x="6833" y="30"/>
                  </a:cubicBezTo>
                  <a:close/>
                  <a:moveTo>
                    <a:pt x="9711" y="30"/>
                  </a:moveTo>
                  <a:lnTo>
                    <a:pt x="9711" y="1221"/>
                  </a:lnTo>
                  <a:lnTo>
                    <a:pt x="10044" y="1221"/>
                  </a:lnTo>
                  <a:cubicBezTo>
                    <a:pt x="10148" y="1221"/>
                    <a:pt x="10229" y="1192"/>
                    <a:pt x="10285" y="1134"/>
                  </a:cubicBezTo>
                  <a:cubicBezTo>
                    <a:pt x="10341" y="1076"/>
                    <a:pt x="10369" y="993"/>
                    <a:pt x="10369" y="887"/>
                  </a:cubicBezTo>
                  <a:cubicBezTo>
                    <a:pt x="10369" y="806"/>
                    <a:pt x="10352" y="739"/>
                    <a:pt x="10318" y="685"/>
                  </a:cubicBezTo>
                  <a:cubicBezTo>
                    <a:pt x="10284" y="631"/>
                    <a:pt x="10236" y="596"/>
                    <a:pt x="10174" y="579"/>
                  </a:cubicBezTo>
                  <a:cubicBezTo>
                    <a:pt x="10226" y="568"/>
                    <a:pt x="10265" y="542"/>
                    <a:pt x="10291" y="499"/>
                  </a:cubicBezTo>
                  <a:cubicBezTo>
                    <a:pt x="10317" y="456"/>
                    <a:pt x="10331" y="398"/>
                    <a:pt x="10331" y="325"/>
                  </a:cubicBezTo>
                  <a:cubicBezTo>
                    <a:pt x="10331" y="231"/>
                    <a:pt x="10305" y="158"/>
                    <a:pt x="10253" y="107"/>
                  </a:cubicBezTo>
                  <a:cubicBezTo>
                    <a:pt x="10201" y="56"/>
                    <a:pt x="10127" y="30"/>
                    <a:pt x="10031" y="30"/>
                  </a:cubicBezTo>
                  <a:close/>
                  <a:moveTo>
                    <a:pt x="10502" y="30"/>
                  </a:moveTo>
                  <a:lnTo>
                    <a:pt x="10502" y="187"/>
                  </a:lnTo>
                  <a:lnTo>
                    <a:pt x="10829" y="187"/>
                  </a:lnTo>
                  <a:lnTo>
                    <a:pt x="10829" y="1221"/>
                  </a:lnTo>
                  <a:lnTo>
                    <a:pt x="10961" y="1221"/>
                  </a:lnTo>
                  <a:lnTo>
                    <a:pt x="10961" y="187"/>
                  </a:lnTo>
                  <a:lnTo>
                    <a:pt x="11288" y="187"/>
                  </a:lnTo>
                  <a:lnTo>
                    <a:pt x="11288" y="30"/>
                  </a:lnTo>
                  <a:close/>
                  <a:moveTo>
                    <a:pt x="12385" y="30"/>
                  </a:moveTo>
                  <a:lnTo>
                    <a:pt x="12385" y="1221"/>
                  </a:lnTo>
                  <a:lnTo>
                    <a:pt x="12520" y="1221"/>
                  </a:lnTo>
                  <a:lnTo>
                    <a:pt x="12520" y="217"/>
                  </a:lnTo>
                  <a:lnTo>
                    <a:pt x="12747" y="992"/>
                  </a:lnTo>
                  <a:lnTo>
                    <a:pt x="12882" y="992"/>
                  </a:lnTo>
                  <a:lnTo>
                    <a:pt x="13108" y="217"/>
                  </a:lnTo>
                  <a:lnTo>
                    <a:pt x="13108" y="1221"/>
                  </a:lnTo>
                  <a:lnTo>
                    <a:pt x="13243" y="1221"/>
                  </a:lnTo>
                  <a:lnTo>
                    <a:pt x="13243" y="30"/>
                  </a:lnTo>
                  <a:lnTo>
                    <a:pt x="13048" y="30"/>
                  </a:lnTo>
                  <a:lnTo>
                    <a:pt x="12814" y="828"/>
                  </a:lnTo>
                  <a:lnTo>
                    <a:pt x="12582" y="30"/>
                  </a:lnTo>
                  <a:close/>
                  <a:moveTo>
                    <a:pt x="14342" y="30"/>
                  </a:moveTo>
                  <a:lnTo>
                    <a:pt x="14342" y="187"/>
                  </a:lnTo>
                  <a:lnTo>
                    <a:pt x="14669" y="187"/>
                  </a:lnTo>
                  <a:lnTo>
                    <a:pt x="14669" y="1221"/>
                  </a:lnTo>
                  <a:lnTo>
                    <a:pt x="14801" y="1221"/>
                  </a:lnTo>
                  <a:lnTo>
                    <a:pt x="14801" y="187"/>
                  </a:lnTo>
                  <a:lnTo>
                    <a:pt x="15128" y="187"/>
                  </a:lnTo>
                  <a:lnTo>
                    <a:pt x="15128" y="30"/>
                  </a:lnTo>
                  <a:close/>
                  <a:moveTo>
                    <a:pt x="15308" y="30"/>
                  </a:moveTo>
                  <a:lnTo>
                    <a:pt x="15308" y="1221"/>
                  </a:lnTo>
                  <a:lnTo>
                    <a:pt x="15480" y="1221"/>
                  </a:lnTo>
                  <a:lnTo>
                    <a:pt x="15876" y="265"/>
                  </a:lnTo>
                  <a:lnTo>
                    <a:pt x="15876" y="1221"/>
                  </a:lnTo>
                  <a:lnTo>
                    <a:pt x="16010" y="1221"/>
                  </a:lnTo>
                  <a:lnTo>
                    <a:pt x="16010" y="30"/>
                  </a:lnTo>
                  <a:lnTo>
                    <a:pt x="15836" y="30"/>
                  </a:lnTo>
                  <a:lnTo>
                    <a:pt x="15442" y="984"/>
                  </a:lnTo>
                  <a:lnTo>
                    <a:pt x="15442" y="30"/>
                  </a:lnTo>
                  <a:close/>
                  <a:moveTo>
                    <a:pt x="17079" y="30"/>
                  </a:moveTo>
                  <a:lnTo>
                    <a:pt x="17079" y="1221"/>
                  </a:lnTo>
                  <a:lnTo>
                    <a:pt x="17251" y="1221"/>
                  </a:lnTo>
                  <a:lnTo>
                    <a:pt x="17647" y="265"/>
                  </a:lnTo>
                  <a:lnTo>
                    <a:pt x="17647" y="1221"/>
                  </a:lnTo>
                  <a:lnTo>
                    <a:pt x="17781" y="1221"/>
                  </a:lnTo>
                  <a:lnTo>
                    <a:pt x="17781" y="30"/>
                  </a:lnTo>
                  <a:lnTo>
                    <a:pt x="17607" y="30"/>
                  </a:lnTo>
                  <a:lnTo>
                    <a:pt x="17213" y="984"/>
                  </a:lnTo>
                  <a:lnTo>
                    <a:pt x="17213" y="30"/>
                  </a:lnTo>
                  <a:close/>
                  <a:moveTo>
                    <a:pt x="19922" y="30"/>
                  </a:moveTo>
                  <a:lnTo>
                    <a:pt x="19922" y="1221"/>
                  </a:lnTo>
                  <a:lnTo>
                    <a:pt x="20255" y="1221"/>
                  </a:lnTo>
                  <a:cubicBezTo>
                    <a:pt x="20359" y="1221"/>
                    <a:pt x="20440" y="1192"/>
                    <a:pt x="20496" y="1134"/>
                  </a:cubicBezTo>
                  <a:cubicBezTo>
                    <a:pt x="20552" y="1076"/>
                    <a:pt x="20580" y="993"/>
                    <a:pt x="20580" y="887"/>
                  </a:cubicBezTo>
                  <a:cubicBezTo>
                    <a:pt x="20580" y="806"/>
                    <a:pt x="20563" y="739"/>
                    <a:pt x="20529" y="685"/>
                  </a:cubicBezTo>
                  <a:cubicBezTo>
                    <a:pt x="20495" y="631"/>
                    <a:pt x="20447" y="596"/>
                    <a:pt x="20385" y="579"/>
                  </a:cubicBezTo>
                  <a:cubicBezTo>
                    <a:pt x="20437" y="568"/>
                    <a:pt x="20476" y="542"/>
                    <a:pt x="20502" y="499"/>
                  </a:cubicBezTo>
                  <a:cubicBezTo>
                    <a:pt x="20528" y="456"/>
                    <a:pt x="20542" y="398"/>
                    <a:pt x="20542" y="325"/>
                  </a:cubicBezTo>
                  <a:cubicBezTo>
                    <a:pt x="20542" y="231"/>
                    <a:pt x="20516" y="158"/>
                    <a:pt x="20464" y="107"/>
                  </a:cubicBezTo>
                  <a:cubicBezTo>
                    <a:pt x="20412" y="56"/>
                    <a:pt x="20338" y="30"/>
                    <a:pt x="20242" y="30"/>
                  </a:cubicBezTo>
                  <a:close/>
                  <a:moveTo>
                    <a:pt x="21725" y="30"/>
                  </a:moveTo>
                  <a:lnTo>
                    <a:pt x="21725" y="1221"/>
                  </a:lnTo>
                  <a:lnTo>
                    <a:pt x="21860" y="1221"/>
                  </a:lnTo>
                  <a:lnTo>
                    <a:pt x="21860" y="672"/>
                  </a:lnTo>
                  <a:lnTo>
                    <a:pt x="22297" y="672"/>
                  </a:lnTo>
                  <a:lnTo>
                    <a:pt x="22297" y="1221"/>
                  </a:lnTo>
                  <a:lnTo>
                    <a:pt x="22432" y="1221"/>
                  </a:lnTo>
                  <a:lnTo>
                    <a:pt x="22432" y="30"/>
                  </a:lnTo>
                  <a:lnTo>
                    <a:pt x="22297" y="30"/>
                  </a:lnTo>
                  <a:lnTo>
                    <a:pt x="22297" y="516"/>
                  </a:lnTo>
                  <a:lnTo>
                    <a:pt x="21860" y="516"/>
                  </a:lnTo>
                  <a:lnTo>
                    <a:pt x="21860" y="30"/>
                  </a:lnTo>
                  <a:close/>
                  <a:moveTo>
                    <a:pt x="22706" y="30"/>
                  </a:moveTo>
                  <a:lnTo>
                    <a:pt x="22706" y="1221"/>
                  </a:lnTo>
                  <a:lnTo>
                    <a:pt x="22841" y="1221"/>
                  </a:lnTo>
                  <a:lnTo>
                    <a:pt x="22841" y="672"/>
                  </a:lnTo>
                  <a:lnTo>
                    <a:pt x="23278" y="672"/>
                  </a:lnTo>
                  <a:lnTo>
                    <a:pt x="23278" y="1221"/>
                  </a:lnTo>
                  <a:lnTo>
                    <a:pt x="23413" y="1221"/>
                  </a:lnTo>
                  <a:lnTo>
                    <a:pt x="23413" y="30"/>
                  </a:lnTo>
                  <a:lnTo>
                    <a:pt x="23278" y="30"/>
                  </a:lnTo>
                  <a:lnTo>
                    <a:pt x="23278" y="516"/>
                  </a:lnTo>
                  <a:lnTo>
                    <a:pt x="22841" y="516"/>
                  </a:lnTo>
                  <a:lnTo>
                    <a:pt x="22841" y="30"/>
                  </a:lnTo>
                  <a:close/>
                  <a:moveTo>
                    <a:pt x="24604" y="30"/>
                  </a:moveTo>
                  <a:lnTo>
                    <a:pt x="24604" y="1221"/>
                  </a:lnTo>
                  <a:lnTo>
                    <a:pt x="24739" y="1221"/>
                  </a:lnTo>
                  <a:lnTo>
                    <a:pt x="24739" y="187"/>
                  </a:lnTo>
                  <a:lnTo>
                    <a:pt x="25182" y="187"/>
                  </a:lnTo>
                  <a:lnTo>
                    <a:pt x="25182" y="30"/>
                  </a:lnTo>
                  <a:close/>
                  <a:moveTo>
                    <a:pt x="26785" y="30"/>
                  </a:moveTo>
                  <a:lnTo>
                    <a:pt x="26785" y="1221"/>
                  </a:lnTo>
                  <a:lnTo>
                    <a:pt x="26920" y="1221"/>
                  </a:lnTo>
                  <a:lnTo>
                    <a:pt x="26920" y="187"/>
                  </a:lnTo>
                  <a:lnTo>
                    <a:pt x="27357" y="187"/>
                  </a:lnTo>
                  <a:lnTo>
                    <a:pt x="27357" y="1221"/>
                  </a:lnTo>
                  <a:lnTo>
                    <a:pt x="27492" y="1221"/>
                  </a:lnTo>
                  <a:lnTo>
                    <a:pt x="27492" y="30"/>
                  </a:lnTo>
                  <a:close/>
                  <a:moveTo>
                    <a:pt x="30557" y="30"/>
                  </a:moveTo>
                  <a:lnTo>
                    <a:pt x="30557" y="1221"/>
                  </a:lnTo>
                  <a:lnTo>
                    <a:pt x="30691" y="1221"/>
                  </a:lnTo>
                  <a:lnTo>
                    <a:pt x="30691" y="833"/>
                  </a:lnTo>
                  <a:lnTo>
                    <a:pt x="30835" y="620"/>
                  </a:lnTo>
                  <a:lnTo>
                    <a:pt x="31125" y="1221"/>
                  </a:lnTo>
                  <a:lnTo>
                    <a:pt x="31276" y="1221"/>
                  </a:lnTo>
                  <a:lnTo>
                    <a:pt x="30923" y="491"/>
                  </a:lnTo>
                  <a:lnTo>
                    <a:pt x="31236" y="30"/>
                  </a:lnTo>
                  <a:lnTo>
                    <a:pt x="31070" y="30"/>
                  </a:lnTo>
                  <a:lnTo>
                    <a:pt x="30691" y="590"/>
                  </a:lnTo>
                  <a:lnTo>
                    <a:pt x="30691" y="30"/>
                  </a:lnTo>
                  <a:close/>
                  <a:moveTo>
                    <a:pt x="31369" y="30"/>
                  </a:moveTo>
                  <a:lnTo>
                    <a:pt x="31369" y="187"/>
                  </a:lnTo>
                  <a:lnTo>
                    <a:pt x="31696" y="187"/>
                  </a:lnTo>
                  <a:lnTo>
                    <a:pt x="31696" y="1221"/>
                  </a:lnTo>
                  <a:lnTo>
                    <a:pt x="31828" y="1221"/>
                  </a:lnTo>
                  <a:lnTo>
                    <a:pt x="31828" y="187"/>
                  </a:lnTo>
                  <a:lnTo>
                    <a:pt x="32155" y="187"/>
                  </a:lnTo>
                  <a:lnTo>
                    <a:pt x="32155" y="30"/>
                  </a:lnTo>
                  <a:close/>
                  <a:moveTo>
                    <a:pt x="32335" y="30"/>
                  </a:moveTo>
                  <a:lnTo>
                    <a:pt x="32335" y="1221"/>
                  </a:lnTo>
                  <a:lnTo>
                    <a:pt x="32507" y="1221"/>
                  </a:lnTo>
                  <a:lnTo>
                    <a:pt x="32903" y="265"/>
                  </a:lnTo>
                  <a:lnTo>
                    <a:pt x="32903" y="1221"/>
                  </a:lnTo>
                  <a:lnTo>
                    <a:pt x="33037" y="1221"/>
                  </a:lnTo>
                  <a:lnTo>
                    <a:pt x="33037" y="30"/>
                  </a:lnTo>
                  <a:lnTo>
                    <a:pt x="32863" y="30"/>
                  </a:lnTo>
                  <a:lnTo>
                    <a:pt x="32469" y="984"/>
                  </a:lnTo>
                  <a:lnTo>
                    <a:pt x="32469" y="30"/>
                  </a:lnTo>
                  <a:close/>
                  <a:moveTo>
                    <a:pt x="35178" y="30"/>
                  </a:moveTo>
                  <a:lnTo>
                    <a:pt x="35178" y="1221"/>
                  </a:lnTo>
                  <a:lnTo>
                    <a:pt x="35511" y="1221"/>
                  </a:lnTo>
                  <a:cubicBezTo>
                    <a:pt x="35615" y="1221"/>
                    <a:pt x="35696" y="1192"/>
                    <a:pt x="35752" y="1134"/>
                  </a:cubicBezTo>
                  <a:cubicBezTo>
                    <a:pt x="35808" y="1076"/>
                    <a:pt x="35836" y="993"/>
                    <a:pt x="35836" y="887"/>
                  </a:cubicBezTo>
                  <a:cubicBezTo>
                    <a:pt x="35836" y="806"/>
                    <a:pt x="35819" y="739"/>
                    <a:pt x="35785" y="685"/>
                  </a:cubicBezTo>
                  <a:cubicBezTo>
                    <a:pt x="35751" y="631"/>
                    <a:pt x="35703" y="596"/>
                    <a:pt x="35641" y="579"/>
                  </a:cubicBezTo>
                  <a:cubicBezTo>
                    <a:pt x="35693" y="568"/>
                    <a:pt x="35732" y="542"/>
                    <a:pt x="35758" y="499"/>
                  </a:cubicBezTo>
                  <a:cubicBezTo>
                    <a:pt x="35784" y="456"/>
                    <a:pt x="35798" y="398"/>
                    <a:pt x="35798" y="325"/>
                  </a:cubicBezTo>
                  <a:cubicBezTo>
                    <a:pt x="35798" y="231"/>
                    <a:pt x="35772" y="158"/>
                    <a:pt x="35720" y="107"/>
                  </a:cubicBezTo>
                  <a:cubicBezTo>
                    <a:pt x="35668" y="56"/>
                    <a:pt x="35594" y="30"/>
                    <a:pt x="35498" y="30"/>
                  </a:cubicBezTo>
                  <a:close/>
                  <a:moveTo>
                    <a:pt x="36981" y="30"/>
                  </a:moveTo>
                  <a:lnTo>
                    <a:pt x="36981" y="1221"/>
                  </a:lnTo>
                  <a:lnTo>
                    <a:pt x="37116" y="1221"/>
                  </a:lnTo>
                  <a:lnTo>
                    <a:pt x="37116" y="672"/>
                  </a:lnTo>
                  <a:lnTo>
                    <a:pt x="37553" y="672"/>
                  </a:lnTo>
                  <a:lnTo>
                    <a:pt x="37553" y="1221"/>
                  </a:lnTo>
                  <a:lnTo>
                    <a:pt x="37688" y="1221"/>
                  </a:lnTo>
                  <a:lnTo>
                    <a:pt x="37688" y="30"/>
                  </a:lnTo>
                  <a:lnTo>
                    <a:pt x="37553" y="30"/>
                  </a:lnTo>
                  <a:lnTo>
                    <a:pt x="37553" y="516"/>
                  </a:lnTo>
                  <a:lnTo>
                    <a:pt x="37116" y="516"/>
                  </a:lnTo>
                  <a:lnTo>
                    <a:pt x="37116" y="30"/>
                  </a:lnTo>
                  <a:close/>
                  <a:moveTo>
                    <a:pt x="37962" y="30"/>
                  </a:moveTo>
                  <a:lnTo>
                    <a:pt x="37962" y="1221"/>
                  </a:lnTo>
                  <a:lnTo>
                    <a:pt x="38134" y="1221"/>
                  </a:lnTo>
                  <a:lnTo>
                    <a:pt x="38530" y="265"/>
                  </a:lnTo>
                  <a:lnTo>
                    <a:pt x="38530" y="1221"/>
                  </a:lnTo>
                  <a:lnTo>
                    <a:pt x="38664" y="1221"/>
                  </a:lnTo>
                  <a:lnTo>
                    <a:pt x="38664" y="30"/>
                  </a:lnTo>
                  <a:lnTo>
                    <a:pt x="38490" y="30"/>
                  </a:lnTo>
                  <a:lnTo>
                    <a:pt x="38096" y="984"/>
                  </a:lnTo>
                  <a:lnTo>
                    <a:pt x="38096" y="30"/>
                  </a:lnTo>
                  <a:close/>
                  <a:moveTo>
                    <a:pt x="39253" y="30"/>
                  </a:moveTo>
                  <a:cubicBezTo>
                    <a:pt x="39147" y="30"/>
                    <a:pt x="39068" y="59"/>
                    <a:pt x="39016" y="116"/>
                  </a:cubicBezTo>
                  <a:cubicBezTo>
                    <a:pt x="38963" y="173"/>
                    <a:pt x="38937" y="259"/>
                    <a:pt x="38937" y="374"/>
                  </a:cubicBezTo>
                  <a:cubicBezTo>
                    <a:pt x="38937" y="475"/>
                    <a:pt x="38956" y="550"/>
                    <a:pt x="38993" y="599"/>
                  </a:cubicBezTo>
                  <a:cubicBezTo>
                    <a:pt x="39031" y="647"/>
                    <a:pt x="39078" y="681"/>
                    <a:pt x="39135" y="699"/>
                  </a:cubicBezTo>
                  <a:lnTo>
                    <a:pt x="38884" y="1221"/>
                  </a:lnTo>
                  <a:lnTo>
                    <a:pt x="39029" y="1221"/>
                  </a:lnTo>
                  <a:lnTo>
                    <a:pt x="39271" y="718"/>
                  </a:lnTo>
                  <a:lnTo>
                    <a:pt x="39439" y="718"/>
                  </a:lnTo>
                  <a:lnTo>
                    <a:pt x="39439" y="1221"/>
                  </a:lnTo>
                  <a:lnTo>
                    <a:pt x="39574" y="1221"/>
                  </a:lnTo>
                  <a:lnTo>
                    <a:pt x="39574" y="30"/>
                  </a:lnTo>
                  <a:close/>
                  <a:moveTo>
                    <a:pt x="1439" y="2"/>
                  </a:moveTo>
                  <a:cubicBezTo>
                    <a:pt x="1311" y="2"/>
                    <a:pt x="1211" y="57"/>
                    <a:pt x="1137" y="169"/>
                  </a:cubicBezTo>
                  <a:cubicBezTo>
                    <a:pt x="1064" y="280"/>
                    <a:pt x="1027" y="433"/>
                    <a:pt x="1027" y="627"/>
                  </a:cubicBezTo>
                  <a:cubicBezTo>
                    <a:pt x="1027" y="818"/>
                    <a:pt x="1064" y="970"/>
                    <a:pt x="1136" y="1083"/>
                  </a:cubicBezTo>
                  <a:cubicBezTo>
                    <a:pt x="1209" y="1195"/>
                    <a:pt x="1307" y="1252"/>
                    <a:pt x="1431" y="1252"/>
                  </a:cubicBezTo>
                  <a:cubicBezTo>
                    <a:pt x="1476" y="1252"/>
                    <a:pt x="1519" y="1245"/>
                    <a:pt x="1559" y="1233"/>
                  </a:cubicBezTo>
                  <a:cubicBezTo>
                    <a:pt x="1599" y="1220"/>
                    <a:pt x="1638" y="1201"/>
                    <a:pt x="1676" y="1175"/>
                  </a:cubicBezTo>
                  <a:lnTo>
                    <a:pt x="1676" y="995"/>
                  </a:lnTo>
                  <a:cubicBezTo>
                    <a:pt x="1638" y="1025"/>
                    <a:pt x="1599" y="1048"/>
                    <a:pt x="1561" y="1063"/>
                  </a:cubicBezTo>
                  <a:cubicBezTo>
                    <a:pt x="1523" y="1078"/>
                    <a:pt x="1484" y="1086"/>
                    <a:pt x="1445" y="1086"/>
                  </a:cubicBezTo>
                  <a:cubicBezTo>
                    <a:pt x="1358" y="1086"/>
                    <a:pt x="1290" y="1046"/>
                    <a:pt x="1242" y="965"/>
                  </a:cubicBezTo>
                  <a:cubicBezTo>
                    <a:pt x="1193" y="885"/>
                    <a:pt x="1169" y="772"/>
                    <a:pt x="1169" y="627"/>
                  </a:cubicBezTo>
                  <a:cubicBezTo>
                    <a:pt x="1169" y="481"/>
                    <a:pt x="1193" y="369"/>
                    <a:pt x="1242" y="288"/>
                  </a:cubicBezTo>
                  <a:cubicBezTo>
                    <a:pt x="1290" y="208"/>
                    <a:pt x="1358" y="168"/>
                    <a:pt x="1445" y="168"/>
                  </a:cubicBezTo>
                  <a:cubicBezTo>
                    <a:pt x="1484" y="168"/>
                    <a:pt x="1523" y="175"/>
                    <a:pt x="1561" y="190"/>
                  </a:cubicBezTo>
                  <a:cubicBezTo>
                    <a:pt x="1599" y="206"/>
                    <a:pt x="1638" y="228"/>
                    <a:pt x="1676" y="259"/>
                  </a:cubicBezTo>
                  <a:lnTo>
                    <a:pt x="1676" y="76"/>
                  </a:lnTo>
                  <a:cubicBezTo>
                    <a:pt x="1639" y="51"/>
                    <a:pt x="1600" y="33"/>
                    <a:pt x="1561" y="20"/>
                  </a:cubicBezTo>
                  <a:cubicBezTo>
                    <a:pt x="1521" y="8"/>
                    <a:pt x="1481" y="2"/>
                    <a:pt x="1439" y="2"/>
                  </a:cubicBezTo>
                  <a:close/>
                  <a:moveTo>
                    <a:pt x="3205" y="2"/>
                  </a:moveTo>
                  <a:cubicBezTo>
                    <a:pt x="3082" y="2"/>
                    <a:pt x="2984" y="59"/>
                    <a:pt x="2912" y="173"/>
                  </a:cubicBezTo>
                  <a:cubicBezTo>
                    <a:pt x="2839" y="288"/>
                    <a:pt x="2803" y="442"/>
                    <a:pt x="2803" y="637"/>
                  </a:cubicBezTo>
                  <a:cubicBezTo>
                    <a:pt x="2803" y="826"/>
                    <a:pt x="2841" y="975"/>
                    <a:pt x="2918" y="1086"/>
                  </a:cubicBezTo>
                  <a:cubicBezTo>
                    <a:pt x="2994" y="1196"/>
                    <a:pt x="3098" y="1252"/>
                    <a:pt x="3228" y="1252"/>
                  </a:cubicBezTo>
                  <a:cubicBezTo>
                    <a:pt x="3281" y="1252"/>
                    <a:pt x="3332" y="1244"/>
                    <a:pt x="3383" y="1228"/>
                  </a:cubicBezTo>
                  <a:cubicBezTo>
                    <a:pt x="3434" y="1213"/>
                    <a:pt x="3483" y="1190"/>
                    <a:pt x="3532" y="1160"/>
                  </a:cubicBezTo>
                  <a:lnTo>
                    <a:pt x="3532" y="975"/>
                  </a:lnTo>
                  <a:cubicBezTo>
                    <a:pt x="3484" y="1012"/>
                    <a:pt x="3436" y="1040"/>
                    <a:pt x="3387" y="1058"/>
                  </a:cubicBezTo>
                  <a:cubicBezTo>
                    <a:pt x="3338" y="1077"/>
                    <a:pt x="3288" y="1086"/>
                    <a:pt x="3237" y="1086"/>
                  </a:cubicBezTo>
                  <a:cubicBezTo>
                    <a:pt x="3147" y="1086"/>
                    <a:pt x="3078" y="1051"/>
                    <a:pt x="3028" y="980"/>
                  </a:cubicBezTo>
                  <a:cubicBezTo>
                    <a:pt x="2978" y="910"/>
                    <a:pt x="2950" y="807"/>
                    <a:pt x="2944" y="672"/>
                  </a:cubicBezTo>
                  <a:lnTo>
                    <a:pt x="3563" y="672"/>
                  </a:lnTo>
                  <a:lnTo>
                    <a:pt x="3563" y="577"/>
                  </a:lnTo>
                  <a:cubicBezTo>
                    <a:pt x="3563" y="400"/>
                    <a:pt x="3531" y="259"/>
                    <a:pt x="3467" y="156"/>
                  </a:cubicBezTo>
                  <a:cubicBezTo>
                    <a:pt x="3403" y="53"/>
                    <a:pt x="3315" y="2"/>
                    <a:pt x="3205" y="2"/>
                  </a:cubicBezTo>
                  <a:close/>
                  <a:moveTo>
                    <a:pt x="5174" y="2"/>
                  </a:moveTo>
                  <a:cubicBezTo>
                    <a:pt x="5046" y="2"/>
                    <a:pt x="4946" y="57"/>
                    <a:pt x="4872" y="169"/>
                  </a:cubicBezTo>
                  <a:cubicBezTo>
                    <a:pt x="4799" y="280"/>
                    <a:pt x="4762" y="433"/>
                    <a:pt x="4762" y="627"/>
                  </a:cubicBezTo>
                  <a:cubicBezTo>
                    <a:pt x="4762" y="818"/>
                    <a:pt x="4799" y="970"/>
                    <a:pt x="4871" y="1083"/>
                  </a:cubicBezTo>
                  <a:cubicBezTo>
                    <a:pt x="4944" y="1195"/>
                    <a:pt x="5042" y="1252"/>
                    <a:pt x="5166" y="1252"/>
                  </a:cubicBezTo>
                  <a:cubicBezTo>
                    <a:pt x="5211" y="1252"/>
                    <a:pt x="5254" y="1245"/>
                    <a:pt x="5294" y="1233"/>
                  </a:cubicBezTo>
                  <a:cubicBezTo>
                    <a:pt x="5334" y="1220"/>
                    <a:pt x="5373" y="1201"/>
                    <a:pt x="5411" y="1175"/>
                  </a:cubicBezTo>
                  <a:lnTo>
                    <a:pt x="5411" y="995"/>
                  </a:lnTo>
                  <a:cubicBezTo>
                    <a:pt x="5373" y="1025"/>
                    <a:pt x="5334" y="1048"/>
                    <a:pt x="5296" y="1063"/>
                  </a:cubicBezTo>
                  <a:cubicBezTo>
                    <a:pt x="5258" y="1078"/>
                    <a:pt x="5219" y="1086"/>
                    <a:pt x="5180" y="1086"/>
                  </a:cubicBezTo>
                  <a:cubicBezTo>
                    <a:pt x="5093" y="1086"/>
                    <a:pt x="5025" y="1046"/>
                    <a:pt x="4977" y="965"/>
                  </a:cubicBezTo>
                  <a:cubicBezTo>
                    <a:pt x="4928" y="885"/>
                    <a:pt x="4904" y="772"/>
                    <a:pt x="4904" y="627"/>
                  </a:cubicBezTo>
                  <a:cubicBezTo>
                    <a:pt x="4904" y="481"/>
                    <a:pt x="4928" y="369"/>
                    <a:pt x="4977" y="288"/>
                  </a:cubicBezTo>
                  <a:cubicBezTo>
                    <a:pt x="5025" y="208"/>
                    <a:pt x="5093" y="168"/>
                    <a:pt x="5180" y="168"/>
                  </a:cubicBezTo>
                  <a:cubicBezTo>
                    <a:pt x="5219" y="168"/>
                    <a:pt x="5258" y="175"/>
                    <a:pt x="5296" y="190"/>
                  </a:cubicBezTo>
                  <a:cubicBezTo>
                    <a:pt x="5334" y="206"/>
                    <a:pt x="5373" y="228"/>
                    <a:pt x="5411" y="259"/>
                  </a:cubicBezTo>
                  <a:lnTo>
                    <a:pt x="5411" y="76"/>
                  </a:lnTo>
                  <a:cubicBezTo>
                    <a:pt x="5374" y="51"/>
                    <a:pt x="5335" y="33"/>
                    <a:pt x="5296" y="20"/>
                  </a:cubicBezTo>
                  <a:cubicBezTo>
                    <a:pt x="5256" y="8"/>
                    <a:pt x="5216" y="2"/>
                    <a:pt x="5174" y="2"/>
                  </a:cubicBezTo>
                  <a:close/>
                  <a:moveTo>
                    <a:pt x="7689" y="2"/>
                  </a:moveTo>
                  <a:cubicBezTo>
                    <a:pt x="7646" y="2"/>
                    <a:pt x="7600" y="9"/>
                    <a:pt x="7554" y="22"/>
                  </a:cubicBezTo>
                  <a:cubicBezTo>
                    <a:pt x="7508" y="36"/>
                    <a:pt x="7460" y="57"/>
                    <a:pt x="7411" y="85"/>
                  </a:cubicBezTo>
                  <a:lnTo>
                    <a:pt x="7411" y="265"/>
                  </a:lnTo>
                  <a:cubicBezTo>
                    <a:pt x="7452" y="233"/>
                    <a:pt x="7494" y="208"/>
                    <a:pt x="7539" y="192"/>
                  </a:cubicBezTo>
                  <a:cubicBezTo>
                    <a:pt x="7583" y="176"/>
                    <a:pt x="7629" y="168"/>
                    <a:pt x="7676" y="168"/>
                  </a:cubicBezTo>
                  <a:cubicBezTo>
                    <a:pt x="7749" y="168"/>
                    <a:pt x="7806" y="192"/>
                    <a:pt x="7847" y="241"/>
                  </a:cubicBezTo>
                  <a:cubicBezTo>
                    <a:pt x="7888" y="291"/>
                    <a:pt x="7908" y="360"/>
                    <a:pt x="7908" y="450"/>
                  </a:cubicBezTo>
                  <a:lnTo>
                    <a:pt x="7908" y="469"/>
                  </a:lnTo>
                  <a:lnTo>
                    <a:pt x="7719" y="469"/>
                  </a:lnTo>
                  <a:cubicBezTo>
                    <a:pt x="7597" y="469"/>
                    <a:pt x="7505" y="503"/>
                    <a:pt x="7443" y="571"/>
                  </a:cubicBezTo>
                  <a:cubicBezTo>
                    <a:pt x="7381" y="639"/>
                    <a:pt x="7351" y="740"/>
                    <a:pt x="7351" y="874"/>
                  </a:cubicBezTo>
                  <a:cubicBezTo>
                    <a:pt x="7351" y="989"/>
                    <a:pt x="7375" y="1081"/>
                    <a:pt x="7425" y="1149"/>
                  </a:cubicBezTo>
                  <a:cubicBezTo>
                    <a:pt x="7474" y="1218"/>
                    <a:pt x="7541" y="1252"/>
                    <a:pt x="7625" y="1252"/>
                  </a:cubicBezTo>
                  <a:cubicBezTo>
                    <a:pt x="7691" y="1252"/>
                    <a:pt x="7748" y="1235"/>
                    <a:pt x="7793" y="1200"/>
                  </a:cubicBezTo>
                  <a:cubicBezTo>
                    <a:pt x="7839" y="1166"/>
                    <a:pt x="7878" y="1113"/>
                    <a:pt x="7908" y="1040"/>
                  </a:cubicBezTo>
                  <a:lnTo>
                    <a:pt x="7908" y="1221"/>
                  </a:lnTo>
                  <a:lnTo>
                    <a:pt x="8043" y="1221"/>
                  </a:lnTo>
                  <a:lnTo>
                    <a:pt x="8043" y="542"/>
                  </a:lnTo>
                  <a:cubicBezTo>
                    <a:pt x="8043" y="360"/>
                    <a:pt x="8014" y="225"/>
                    <a:pt x="7955" y="136"/>
                  </a:cubicBezTo>
                  <a:cubicBezTo>
                    <a:pt x="7897" y="46"/>
                    <a:pt x="7808" y="2"/>
                    <a:pt x="7689" y="2"/>
                  </a:cubicBezTo>
                  <a:close/>
                  <a:moveTo>
                    <a:pt x="9084" y="2"/>
                  </a:moveTo>
                  <a:cubicBezTo>
                    <a:pt x="9041" y="2"/>
                    <a:pt x="8995" y="9"/>
                    <a:pt x="8949" y="22"/>
                  </a:cubicBezTo>
                  <a:cubicBezTo>
                    <a:pt x="8903" y="36"/>
                    <a:pt x="8855" y="57"/>
                    <a:pt x="8806" y="85"/>
                  </a:cubicBezTo>
                  <a:lnTo>
                    <a:pt x="8806" y="265"/>
                  </a:lnTo>
                  <a:cubicBezTo>
                    <a:pt x="8847" y="233"/>
                    <a:pt x="8889" y="208"/>
                    <a:pt x="8934" y="192"/>
                  </a:cubicBezTo>
                  <a:cubicBezTo>
                    <a:pt x="8978" y="176"/>
                    <a:pt x="9024" y="168"/>
                    <a:pt x="9071" y="168"/>
                  </a:cubicBezTo>
                  <a:cubicBezTo>
                    <a:pt x="9144" y="168"/>
                    <a:pt x="9201" y="192"/>
                    <a:pt x="9242" y="241"/>
                  </a:cubicBezTo>
                  <a:cubicBezTo>
                    <a:pt x="9283" y="291"/>
                    <a:pt x="9303" y="360"/>
                    <a:pt x="9303" y="450"/>
                  </a:cubicBezTo>
                  <a:lnTo>
                    <a:pt x="9303" y="469"/>
                  </a:lnTo>
                  <a:lnTo>
                    <a:pt x="9114" y="469"/>
                  </a:lnTo>
                  <a:cubicBezTo>
                    <a:pt x="8992" y="469"/>
                    <a:pt x="8900" y="503"/>
                    <a:pt x="8838" y="571"/>
                  </a:cubicBezTo>
                  <a:cubicBezTo>
                    <a:pt x="8776" y="639"/>
                    <a:pt x="8746" y="740"/>
                    <a:pt x="8746" y="874"/>
                  </a:cubicBezTo>
                  <a:cubicBezTo>
                    <a:pt x="8746" y="989"/>
                    <a:pt x="8770" y="1081"/>
                    <a:pt x="8820" y="1149"/>
                  </a:cubicBezTo>
                  <a:cubicBezTo>
                    <a:pt x="8869" y="1218"/>
                    <a:pt x="8936" y="1252"/>
                    <a:pt x="9020" y="1252"/>
                  </a:cubicBezTo>
                  <a:cubicBezTo>
                    <a:pt x="9086" y="1252"/>
                    <a:pt x="9142" y="1235"/>
                    <a:pt x="9188" y="1200"/>
                  </a:cubicBezTo>
                  <a:cubicBezTo>
                    <a:pt x="9234" y="1166"/>
                    <a:pt x="9273" y="1113"/>
                    <a:pt x="9303" y="1040"/>
                  </a:cubicBezTo>
                  <a:lnTo>
                    <a:pt x="9303" y="1221"/>
                  </a:lnTo>
                  <a:lnTo>
                    <a:pt x="9438" y="1221"/>
                  </a:lnTo>
                  <a:lnTo>
                    <a:pt x="9438" y="542"/>
                  </a:lnTo>
                  <a:cubicBezTo>
                    <a:pt x="9438" y="360"/>
                    <a:pt x="9409" y="225"/>
                    <a:pt x="9350" y="136"/>
                  </a:cubicBezTo>
                  <a:cubicBezTo>
                    <a:pt x="9292" y="46"/>
                    <a:pt x="9203" y="2"/>
                    <a:pt x="9084" y="2"/>
                  </a:cubicBezTo>
                  <a:close/>
                  <a:moveTo>
                    <a:pt x="11790" y="2"/>
                  </a:moveTo>
                  <a:cubicBezTo>
                    <a:pt x="11673" y="2"/>
                    <a:pt x="11581" y="57"/>
                    <a:pt x="11514" y="168"/>
                  </a:cubicBezTo>
                  <a:cubicBezTo>
                    <a:pt x="11448" y="278"/>
                    <a:pt x="11414" y="431"/>
                    <a:pt x="11414" y="627"/>
                  </a:cubicBezTo>
                  <a:cubicBezTo>
                    <a:pt x="11414" y="822"/>
                    <a:pt x="11448" y="974"/>
                    <a:pt x="11514" y="1085"/>
                  </a:cubicBezTo>
                  <a:cubicBezTo>
                    <a:pt x="11581" y="1196"/>
                    <a:pt x="11673" y="1252"/>
                    <a:pt x="11790" y="1252"/>
                  </a:cubicBezTo>
                  <a:cubicBezTo>
                    <a:pt x="11908" y="1252"/>
                    <a:pt x="12000" y="1196"/>
                    <a:pt x="12066" y="1085"/>
                  </a:cubicBezTo>
                  <a:cubicBezTo>
                    <a:pt x="12133" y="974"/>
                    <a:pt x="12167" y="822"/>
                    <a:pt x="12167" y="627"/>
                  </a:cubicBezTo>
                  <a:cubicBezTo>
                    <a:pt x="12167" y="431"/>
                    <a:pt x="12133" y="278"/>
                    <a:pt x="12066" y="168"/>
                  </a:cubicBezTo>
                  <a:cubicBezTo>
                    <a:pt x="12000" y="57"/>
                    <a:pt x="11908" y="2"/>
                    <a:pt x="11790" y="2"/>
                  </a:cubicBezTo>
                  <a:close/>
                  <a:moveTo>
                    <a:pt x="13808" y="2"/>
                  </a:moveTo>
                  <a:cubicBezTo>
                    <a:pt x="13765" y="2"/>
                    <a:pt x="13719" y="9"/>
                    <a:pt x="13673" y="22"/>
                  </a:cubicBezTo>
                  <a:cubicBezTo>
                    <a:pt x="13627" y="36"/>
                    <a:pt x="13579" y="57"/>
                    <a:pt x="13530" y="85"/>
                  </a:cubicBezTo>
                  <a:lnTo>
                    <a:pt x="13530" y="265"/>
                  </a:lnTo>
                  <a:cubicBezTo>
                    <a:pt x="13571" y="233"/>
                    <a:pt x="13613" y="208"/>
                    <a:pt x="13658" y="192"/>
                  </a:cubicBezTo>
                  <a:cubicBezTo>
                    <a:pt x="13702" y="176"/>
                    <a:pt x="13748" y="168"/>
                    <a:pt x="13795" y="168"/>
                  </a:cubicBezTo>
                  <a:cubicBezTo>
                    <a:pt x="13868" y="168"/>
                    <a:pt x="13925" y="192"/>
                    <a:pt x="13966" y="241"/>
                  </a:cubicBezTo>
                  <a:cubicBezTo>
                    <a:pt x="14007" y="291"/>
                    <a:pt x="14027" y="360"/>
                    <a:pt x="14027" y="450"/>
                  </a:cubicBezTo>
                  <a:lnTo>
                    <a:pt x="14027" y="469"/>
                  </a:lnTo>
                  <a:lnTo>
                    <a:pt x="13838" y="469"/>
                  </a:lnTo>
                  <a:cubicBezTo>
                    <a:pt x="13716" y="469"/>
                    <a:pt x="13624" y="503"/>
                    <a:pt x="13562" y="571"/>
                  </a:cubicBezTo>
                  <a:cubicBezTo>
                    <a:pt x="13500" y="639"/>
                    <a:pt x="13470" y="740"/>
                    <a:pt x="13470" y="874"/>
                  </a:cubicBezTo>
                  <a:cubicBezTo>
                    <a:pt x="13470" y="989"/>
                    <a:pt x="13494" y="1081"/>
                    <a:pt x="13544" y="1149"/>
                  </a:cubicBezTo>
                  <a:cubicBezTo>
                    <a:pt x="13593" y="1218"/>
                    <a:pt x="13660" y="1252"/>
                    <a:pt x="13744" y="1252"/>
                  </a:cubicBezTo>
                  <a:cubicBezTo>
                    <a:pt x="13810" y="1252"/>
                    <a:pt x="13866" y="1235"/>
                    <a:pt x="13912" y="1200"/>
                  </a:cubicBezTo>
                  <a:cubicBezTo>
                    <a:pt x="13958" y="1166"/>
                    <a:pt x="13997" y="1113"/>
                    <a:pt x="14027" y="1040"/>
                  </a:cubicBezTo>
                  <a:lnTo>
                    <a:pt x="14027" y="1221"/>
                  </a:lnTo>
                  <a:lnTo>
                    <a:pt x="14162" y="1221"/>
                  </a:lnTo>
                  <a:lnTo>
                    <a:pt x="14162" y="542"/>
                  </a:lnTo>
                  <a:cubicBezTo>
                    <a:pt x="14162" y="360"/>
                    <a:pt x="14133" y="225"/>
                    <a:pt x="14074" y="136"/>
                  </a:cubicBezTo>
                  <a:cubicBezTo>
                    <a:pt x="14016" y="46"/>
                    <a:pt x="13927" y="2"/>
                    <a:pt x="13808" y="2"/>
                  </a:cubicBezTo>
                  <a:close/>
                  <a:moveTo>
                    <a:pt x="16522" y="1"/>
                  </a:moveTo>
                  <a:cubicBezTo>
                    <a:pt x="16485" y="1"/>
                    <a:pt x="16446" y="5"/>
                    <a:pt x="16405" y="13"/>
                  </a:cubicBezTo>
                  <a:cubicBezTo>
                    <a:pt x="16363" y="22"/>
                    <a:pt x="16318" y="35"/>
                    <a:pt x="16271" y="52"/>
                  </a:cubicBezTo>
                  <a:lnTo>
                    <a:pt x="16271" y="229"/>
                  </a:lnTo>
                  <a:cubicBezTo>
                    <a:pt x="16318" y="209"/>
                    <a:pt x="16361" y="194"/>
                    <a:pt x="16401" y="185"/>
                  </a:cubicBezTo>
                  <a:cubicBezTo>
                    <a:pt x="16440" y="175"/>
                    <a:pt x="16477" y="171"/>
                    <a:pt x="16511" y="171"/>
                  </a:cubicBezTo>
                  <a:cubicBezTo>
                    <a:pt x="16570" y="171"/>
                    <a:pt x="16616" y="187"/>
                    <a:pt x="16649" y="220"/>
                  </a:cubicBezTo>
                  <a:cubicBezTo>
                    <a:pt x="16683" y="252"/>
                    <a:pt x="16700" y="291"/>
                    <a:pt x="16700" y="337"/>
                  </a:cubicBezTo>
                  <a:cubicBezTo>
                    <a:pt x="16700" y="386"/>
                    <a:pt x="16684" y="427"/>
                    <a:pt x="16651" y="458"/>
                  </a:cubicBezTo>
                  <a:cubicBezTo>
                    <a:pt x="16618" y="490"/>
                    <a:pt x="16573" y="506"/>
                    <a:pt x="16517" y="506"/>
                  </a:cubicBezTo>
                  <a:lnTo>
                    <a:pt x="16403" y="506"/>
                  </a:lnTo>
                  <a:lnTo>
                    <a:pt x="16403" y="667"/>
                  </a:lnTo>
                  <a:lnTo>
                    <a:pt x="16511" y="667"/>
                  </a:lnTo>
                  <a:cubicBezTo>
                    <a:pt x="16578" y="667"/>
                    <a:pt x="16630" y="686"/>
                    <a:pt x="16667" y="724"/>
                  </a:cubicBezTo>
                  <a:cubicBezTo>
                    <a:pt x="16703" y="762"/>
                    <a:pt x="16722" y="812"/>
                    <a:pt x="16722" y="874"/>
                  </a:cubicBezTo>
                  <a:cubicBezTo>
                    <a:pt x="16722" y="938"/>
                    <a:pt x="16701" y="990"/>
                    <a:pt x="16660" y="1030"/>
                  </a:cubicBezTo>
                  <a:cubicBezTo>
                    <a:pt x="16618" y="1069"/>
                    <a:pt x="16561" y="1089"/>
                    <a:pt x="16487" y="1089"/>
                  </a:cubicBezTo>
                  <a:cubicBezTo>
                    <a:pt x="16442" y="1089"/>
                    <a:pt x="16399" y="1083"/>
                    <a:pt x="16357" y="1069"/>
                  </a:cubicBezTo>
                  <a:cubicBezTo>
                    <a:pt x="16316" y="1056"/>
                    <a:pt x="16278" y="1037"/>
                    <a:pt x="16243" y="1010"/>
                  </a:cubicBezTo>
                  <a:lnTo>
                    <a:pt x="16243" y="1192"/>
                  </a:lnTo>
                  <a:cubicBezTo>
                    <a:pt x="16287" y="1212"/>
                    <a:pt x="16329" y="1227"/>
                    <a:pt x="16371" y="1237"/>
                  </a:cubicBezTo>
                  <a:cubicBezTo>
                    <a:pt x="16412" y="1247"/>
                    <a:pt x="16452" y="1252"/>
                    <a:pt x="16491" y="1252"/>
                  </a:cubicBezTo>
                  <a:cubicBezTo>
                    <a:pt x="16607" y="1252"/>
                    <a:pt x="16697" y="1220"/>
                    <a:pt x="16760" y="1155"/>
                  </a:cubicBezTo>
                  <a:cubicBezTo>
                    <a:pt x="16823" y="1091"/>
                    <a:pt x="16854" y="997"/>
                    <a:pt x="16854" y="874"/>
                  </a:cubicBezTo>
                  <a:cubicBezTo>
                    <a:pt x="16854" y="798"/>
                    <a:pt x="16837" y="734"/>
                    <a:pt x="16804" y="682"/>
                  </a:cubicBezTo>
                  <a:cubicBezTo>
                    <a:pt x="16770" y="630"/>
                    <a:pt x="16723" y="596"/>
                    <a:pt x="16662" y="579"/>
                  </a:cubicBezTo>
                  <a:cubicBezTo>
                    <a:pt x="16717" y="562"/>
                    <a:pt x="16759" y="531"/>
                    <a:pt x="16788" y="485"/>
                  </a:cubicBezTo>
                  <a:cubicBezTo>
                    <a:pt x="16817" y="439"/>
                    <a:pt x="16832" y="383"/>
                    <a:pt x="16832" y="317"/>
                  </a:cubicBezTo>
                  <a:cubicBezTo>
                    <a:pt x="16832" y="217"/>
                    <a:pt x="16804" y="140"/>
                    <a:pt x="16749" y="84"/>
                  </a:cubicBezTo>
                  <a:cubicBezTo>
                    <a:pt x="16694" y="28"/>
                    <a:pt x="16618" y="1"/>
                    <a:pt x="16522" y="1"/>
                  </a:cubicBezTo>
                  <a:close/>
                  <a:moveTo>
                    <a:pt x="19327" y="2"/>
                  </a:moveTo>
                  <a:cubicBezTo>
                    <a:pt x="19210" y="2"/>
                    <a:pt x="19118" y="57"/>
                    <a:pt x="19051" y="168"/>
                  </a:cubicBezTo>
                  <a:cubicBezTo>
                    <a:pt x="18985" y="278"/>
                    <a:pt x="18951" y="431"/>
                    <a:pt x="18951" y="627"/>
                  </a:cubicBezTo>
                  <a:cubicBezTo>
                    <a:pt x="18951" y="822"/>
                    <a:pt x="18985" y="974"/>
                    <a:pt x="19051" y="1085"/>
                  </a:cubicBezTo>
                  <a:cubicBezTo>
                    <a:pt x="19118" y="1196"/>
                    <a:pt x="19210" y="1252"/>
                    <a:pt x="19327" y="1252"/>
                  </a:cubicBezTo>
                  <a:cubicBezTo>
                    <a:pt x="19445" y="1252"/>
                    <a:pt x="19537" y="1196"/>
                    <a:pt x="19603" y="1085"/>
                  </a:cubicBezTo>
                  <a:cubicBezTo>
                    <a:pt x="19670" y="974"/>
                    <a:pt x="19704" y="822"/>
                    <a:pt x="19704" y="627"/>
                  </a:cubicBezTo>
                  <a:cubicBezTo>
                    <a:pt x="19704" y="431"/>
                    <a:pt x="19670" y="278"/>
                    <a:pt x="19603" y="168"/>
                  </a:cubicBezTo>
                  <a:cubicBezTo>
                    <a:pt x="19537" y="57"/>
                    <a:pt x="19445" y="2"/>
                    <a:pt x="19327" y="2"/>
                  </a:cubicBezTo>
                  <a:close/>
                  <a:moveTo>
                    <a:pt x="21098" y="2"/>
                  </a:moveTo>
                  <a:cubicBezTo>
                    <a:pt x="21055" y="2"/>
                    <a:pt x="21009" y="9"/>
                    <a:pt x="20963" y="22"/>
                  </a:cubicBezTo>
                  <a:cubicBezTo>
                    <a:pt x="20917" y="36"/>
                    <a:pt x="20869" y="57"/>
                    <a:pt x="20820" y="85"/>
                  </a:cubicBezTo>
                  <a:lnTo>
                    <a:pt x="20820" y="265"/>
                  </a:lnTo>
                  <a:cubicBezTo>
                    <a:pt x="20861" y="233"/>
                    <a:pt x="20903" y="208"/>
                    <a:pt x="20948" y="192"/>
                  </a:cubicBezTo>
                  <a:cubicBezTo>
                    <a:pt x="20992" y="176"/>
                    <a:pt x="21038" y="168"/>
                    <a:pt x="21085" y="168"/>
                  </a:cubicBezTo>
                  <a:cubicBezTo>
                    <a:pt x="21158" y="168"/>
                    <a:pt x="21215" y="192"/>
                    <a:pt x="21256" y="241"/>
                  </a:cubicBezTo>
                  <a:cubicBezTo>
                    <a:pt x="21297" y="291"/>
                    <a:pt x="21317" y="360"/>
                    <a:pt x="21317" y="450"/>
                  </a:cubicBezTo>
                  <a:lnTo>
                    <a:pt x="21317" y="469"/>
                  </a:lnTo>
                  <a:lnTo>
                    <a:pt x="21128" y="469"/>
                  </a:lnTo>
                  <a:cubicBezTo>
                    <a:pt x="21006" y="469"/>
                    <a:pt x="20914" y="503"/>
                    <a:pt x="20852" y="571"/>
                  </a:cubicBezTo>
                  <a:cubicBezTo>
                    <a:pt x="20790" y="639"/>
                    <a:pt x="20760" y="740"/>
                    <a:pt x="20760" y="874"/>
                  </a:cubicBezTo>
                  <a:cubicBezTo>
                    <a:pt x="20760" y="989"/>
                    <a:pt x="20784" y="1081"/>
                    <a:pt x="20834" y="1149"/>
                  </a:cubicBezTo>
                  <a:cubicBezTo>
                    <a:pt x="20883" y="1218"/>
                    <a:pt x="20950" y="1252"/>
                    <a:pt x="21034" y="1252"/>
                  </a:cubicBezTo>
                  <a:cubicBezTo>
                    <a:pt x="21100" y="1252"/>
                    <a:pt x="21157" y="1235"/>
                    <a:pt x="21202" y="1200"/>
                  </a:cubicBezTo>
                  <a:cubicBezTo>
                    <a:pt x="21248" y="1166"/>
                    <a:pt x="21287" y="1113"/>
                    <a:pt x="21317" y="1040"/>
                  </a:cubicBezTo>
                  <a:lnTo>
                    <a:pt x="21317" y="1221"/>
                  </a:lnTo>
                  <a:lnTo>
                    <a:pt x="21452" y="1221"/>
                  </a:lnTo>
                  <a:lnTo>
                    <a:pt x="21452" y="542"/>
                  </a:lnTo>
                  <a:cubicBezTo>
                    <a:pt x="21452" y="360"/>
                    <a:pt x="21423" y="225"/>
                    <a:pt x="21364" y="136"/>
                  </a:cubicBezTo>
                  <a:cubicBezTo>
                    <a:pt x="21306" y="46"/>
                    <a:pt x="21217" y="2"/>
                    <a:pt x="21098" y="2"/>
                  </a:cubicBezTo>
                  <a:close/>
                  <a:moveTo>
                    <a:pt x="24009" y="2"/>
                  </a:moveTo>
                  <a:cubicBezTo>
                    <a:pt x="23892" y="2"/>
                    <a:pt x="23800" y="57"/>
                    <a:pt x="23733" y="168"/>
                  </a:cubicBezTo>
                  <a:cubicBezTo>
                    <a:pt x="23667" y="278"/>
                    <a:pt x="23633" y="431"/>
                    <a:pt x="23633" y="627"/>
                  </a:cubicBezTo>
                  <a:cubicBezTo>
                    <a:pt x="23633" y="822"/>
                    <a:pt x="23667" y="974"/>
                    <a:pt x="23733" y="1085"/>
                  </a:cubicBezTo>
                  <a:cubicBezTo>
                    <a:pt x="23800" y="1196"/>
                    <a:pt x="23892" y="1252"/>
                    <a:pt x="24009" y="1252"/>
                  </a:cubicBezTo>
                  <a:cubicBezTo>
                    <a:pt x="24127" y="1252"/>
                    <a:pt x="24219" y="1196"/>
                    <a:pt x="24285" y="1085"/>
                  </a:cubicBezTo>
                  <a:cubicBezTo>
                    <a:pt x="24352" y="974"/>
                    <a:pt x="24386" y="822"/>
                    <a:pt x="24386" y="627"/>
                  </a:cubicBezTo>
                  <a:cubicBezTo>
                    <a:pt x="24386" y="431"/>
                    <a:pt x="24352" y="278"/>
                    <a:pt x="24285" y="168"/>
                  </a:cubicBezTo>
                  <a:cubicBezTo>
                    <a:pt x="24219" y="57"/>
                    <a:pt x="24127" y="2"/>
                    <a:pt x="24009" y="2"/>
                  </a:cubicBezTo>
                  <a:close/>
                  <a:moveTo>
                    <a:pt x="25714" y="2"/>
                  </a:moveTo>
                  <a:cubicBezTo>
                    <a:pt x="25597" y="2"/>
                    <a:pt x="25505" y="57"/>
                    <a:pt x="25438" y="168"/>
                  </a:cubicBezTo>
                  <a:cubicBezTo>
                    <a:pt x="25372" y="278"/>
                    <a:pt x="25338" y="431"/>
                    <a:pt x="25338" y="627"/>
                  </a:cubicBezTo>
                  <a:cubicBezTo>
                    <a:pt x="25338" y="822"/>
                    <a:pt x="25372" y="974"/>
                    <a:pt x="25438" y="1085"/>
                  </a:cubicBezTo>
                  <a:cubicBezTo>
                    <a:pt x="25505" y="1196"/>
                    <a:pt x="25597" y="1252"/>
                    <a:pt x="25714" y="1252"/>
                  </a:cubicBezTo>
                  <a:cubicBezTo>
                    <a:pt x="25832" y="1252"/>
                    <a:pt x="25924" y="1196"/>
                    <a:pt x="25990" y="1085"/>
                  </a:cubicBezTo>
                  <a:cubicBezTo>
                    <a:pt x="26057" y="974"/>
                    <a:pt x="26091" y="822"/>
                    <a:pt x="26091" y="627"/>
                  </a:cubicBezTo>
                  <a:cubicBezTo>
                    <a:pt x="26091" y="431"/>
                    <a:pt x="26057" y="278"/>
                    <a:pt x="25990" y="168"/>
                  </a:cubicBezTo>
                  <a:cubicBezTo>
                    <a:pt x="25924" y="57"/>
                    <a:pt x="25832" y="2"/>
                    <a:pt x="25714" y="2"/>
                  </a:cubicBezTo>
                  <a:close/>
                  <a:moveTo>
                    <a:pt x="29040" y="2"/>
                  </a:moveTo>
                  <a:cubicBezTo>
                    <a:pt x="28923" y="2"/>
                    <a:pt x="28831" y="57"/>
                    <a:pt x="28764" y="168"/>
                  </a:cubicBezTo>
                  <a:cubicBezTo>
                    <a:pt x="28698" y="278"/>
                    <a:pt x="28664" y="431"/>
                    <a:pt x="28664" y="627"/>
                  </a:cubicBezTo>
                  <a:cubicBezTo>
                    <a:pt x="28664" y="822"/>
                    <a:pt x="28698" y="974"/>
                    <a:pt x="28764" y="1085"/>
                  </a:cubicBezTo>
                  <a:cubicBezTo>
                    <a:pt x="28831" y="1196"/>
                    <a:pt x="28923" y="1252"/>
                    <a:pt x="29040" y="1252"/>
                  </a:cubicBezTo>
                  <a:cubicBezTo>
                    <a:pt x="29158" y="1252"/>
                    <a:pt x="29250" y="1196"/>
                    <a:pt x="29316" y="1085"/>
                  </a:cubicBezTo>
                  <a:cubicBezTo>
                    <a:pt x="29383" y="974"/>
                    <a:pt x="29417" y="822"/>
                    <a:pt x="29417" y="627"/>
                  </a:cubicBezTo>
                  <a:cubicBezTo>
                    <a:pt x="29417" y="431"/>
                    <a:pt x="29383" y="278"/>
                    <a:pt x="29316" y="168"/>
                  </a:cubicBezTo>
                  <a:cubicBezTo>
                    <a:pt x="29250" y="57"/>
                    <a:pt x="29158" y="2"/>
                    <a:pt x="29040" y="2"/>
                  </a:cubicBezTo>
                  <a:close/>
                  <a:moveTo>
                    <a:pt x="29983" y="2"/>
                  </a:moveTo>
                  <a:cubicBezTo>
                    <a:pt x="29860" y="2"/>
                    <a:pt x="29762" y="59"/>
                    <a:pt x="29690" y="173"/>
                  </a:cubicBezTo>
                  <a:cubicBezTo>
                    <a:pt x="29617" y="288"/>
                    <a:pt x="29581" y="442"/>
                    <a:pt x="29581" y="637"/>
                  </a:cubicBezTo>
                  <a:cubicBezTo>
                    <a:pt x="29581" y="826"/>
                    <a:pt x="29619" y="975"/>
                    <a:pt x="29696" y="1086"/>
                  </a:cubicBezTo>
                  <a:cubicBezTo>
                    <a:pt x="29772" y="1196"/>
                    <a:pt x="29876" y="1252"/>
                    <a:pt x="30006" y="1252"/>
                  </a:cubicBezTo>
                  <a:cubicBezTo>
                    <a:pt x="30059" y="1252"/>
                    <a:pt x="30110" y="1244"/>
                    <a:pt x="30161" y="1228"/>
                  </a:cubicBezTo>
                  <a:cubicBezTo>
                    <a:pt x="30212" y="1213"/>
                    <a:pt x="30261" y="1190"/>
                    <a:pt x="30310" y="1160"/>
                  </a:cubicBezTo>
                  <a:lnTo>
                    <a:pt x="30310" y="975"/>
                  </a:lnTo>
                  <a:cubicBezTo>
                    <a:pt x="30262" y="1012"/>
                    <a:pt x="30214" y="1040"/>
                    <a:pt x="30165" y="1058"/>
                  </a:cubicBezTo>
                  <a:cubicBezTo>
                    <a:pt x="30116" y="1077"/>
                    <a:pt x="30066" y="1086"/>
                    <a:pt x="30015" y="1086"/>
                  </a:cubicBezTo>
                  <a:cubicBezTo>
                    <a:pt x="29925" y="1086"/>
                    <a:pt x="29856" y="1051"/>
                    <a:pt x="29806" y="980"/>
                  </a:cubicBezTo>
                  <a:cubicBezTo>
                    <a:pt x="29756" y="910"/>
                    <a:pt x="29728" y="807"/>
                    <a:pt x="29722" y="672"/>
                  </a:cubicBezTo>
                  <a:lnTo>
                    <a:pt x="30341" y="672"/>
                  </a:lnTo>
                  <a:lnTo>
                    <a:pt x="30341" y="577"/>
                  </a:lnTo>
                  <a:cubicBezTo>
                    <a:pt x="30341" y="400"/>
                    <a:pt x="30309" y="259"/>
                    <a:pt x="30245" y="156"/>
                  </a:cubicBezTo>
                  <a:cubicBezTo>
                    <a:pt x="30181" y="53"/>
                    <a:pt x="30093" y="2"/>
                    <a:pt x="29983" y="2"/>
                  </a:cubicBezTo>
                  <a:close/>
                  <a:moveTo>
                    <a:pt x="34583" y="2"/>
                  </a:moveTo>
                  <a:cubicBezTo>
                    <a:pt x="34466" y="2"/>
                    <a:pt x="34374" y="57"/>
                    <a:pt x="34307" y="168"/>
                  </a:cubicBezTo>
                  <a:cubicBezTo>
                    <a:pt x="34241" y="278"/>
                    <a:pt x="34207" y="431"/>
                    <a:pt x="34207" y="627"/>
                  </a:cubicBezTo>
                  <a:cubicBezTo>
                    <a:pt x="34207" y="822"/>
                    <a:pt x="34241" y="974"/>
                    <a:pt x="34307" y="1085"/>
                  </a:cubicBezTo>
                  <a:cubicBezTo>
                    <a:pt x="34374" y="1196"/>
                    <a:pt x="34466" y="1252"/>
                    <a:pt x="34583" y="1252"/>
                  </a:cubicBezTo>
                  <a:cubicBezTo>
                    <a:pt x="34701" y="1252"/>
                    <a:pt x="34793" y="1196"/>
                    <a:pt x="34859" y="1085"/>
                  </a:cubicBezTo>
                  <a:cubicBezTo>
                    <a:pt x="34926" y="974"/>
                    <a:pt x="34960" y="822"/>
                    <a:pt x="34960" y="627"/>
                  </a:cubicBezTo>
                  <a:cubicBezTo>
                    <a:pt x="34960" y="431"/>
                    <a:pt x="34926" y="278"/>
                    <a:pt x="34859" y="168"/>
                  </a:cubicBezTo>
                  <a:cubicBezTo>
                    <a:pt x="34793" y="57"/>
                    <a:pt x="34701" y="2"/>
                    <a:pt x="34583" y="2"/>
                  </a:cubicBezTo>
                  <a:close/>
                  <a:moveTo>
                    <a:pt x="36354" y="2"/>
                  </a:moveTo>
                  <a:cubicBezTo>
                    <a:pt x="36311" y="2"/>
                    <a:pt x="36265" y="9"/>
                    <a:pt x="36219" y="22"/>
                  </a:cubicBezTo>
                  <a:cubicBezTo>
                    <a:pt x="36173" y="36"/>
                    <a:pt x="36125" y="57"/>
                    <a:pt x="36076" y="85"/>
                  </a:cubicBezTo>
                  <a:lnTo>
                    <a:pt x="36076" y="265"/>
                  </a:lnTo>
                  <a:cubicBezTo>
                    <a:pt x="36117" y="233"/>
                    <a:pt x="36159" y="208"/>
                    <a:pt x="36204" y="192"/>
                  </a:cubicBezTo>
                  <a:cubicBezTo>
                    <a:pt x="36248" y="176"/>
                    <a:pt x="36294" y="168"/>
                    <a:pt x="36341" y="168"/>
                  </a:cubicBezTo>
                  <a:cubicBezTo>
                    <a:pt x="36414" y="168"/>
                    <a:pt x="36471" y="192"/>
                    <a:pt x="36512" y="241"/>
                  </a:cubicBezTo>
                  <a:cubicBezTo>
                    <a:pt x="36553" y="291"/>
                    <a:pt x="36573" y="360"/>
                    <a:pt x="36573" y="450"/>
                  </a:cubicBezTo>
                  <a:lnTo>
                    <a:pt x="36573" y="469"/>
                  </a:lnTo>
                  <a:lnTo>
                    <a:pt x="36384" y="469"/>
                  </a:lnTo>
                  <a:cubicBezTo>
                    <a:pt x="36262" y="469"/>
                    <a:pt x="36170" y="503"/>
                    <a:pt x="36108" y="571"/>
                  </a:cubicBezTo>
                  <a:cubicBezTo>
                    <a:pt x="36046" y="639"/>
                    <a:pt x="36016" y="740"/>
                    <a:pt x="36016" y="874"/>
                  </a:cubicBezTo>
                  <a:cubicBezTo>
                    <a:pt x="36016" y="989"/>
                    <a:pt x="36040" y="1081"/>
                    <a:pt x="36090" y="1149"/>
                  </a:cubicBezTo>
                  <a:cubicBezTo>
                    <a:pt x="36139" y="1218"/>
                    <a:pt x="36206" y="1252"/>
                    <a:pt x="36290" y="1252"/>
                  </a:cubicBezTo>
                  <a:cubicBezTo>
                    <a:pt x="36356" y="1252"/>
                    <a:pt x="36412" y="1235"/>
                    <a:pt x="36458" y="1200"/>
                  </a:cubicBezTo>
                  <a:cubicBezTo>
                    <a:pt x="36504" y="1166"/>
                    <a:pt x="36543" y="1113"/>
                    <a:pt x="36573" y="1040"/>
                  </a:cubicBezTo>
                  <a:lnTo>
                    <a:pt x="36573" y="1221"/>
                  </a:lnTo>
                  <a:lnTo>
                    <a:pt x="36708" y="1221"/>
                  </a:lnTo>
                  <a:lnTo>
                    <a:pt x="36708" y="542"/>
                  </a:lnTo>
                  <a:cubicBezTo>
                    <a:pt x="36708" y="360"/>
                    <a:pt x="36679" y="225"/>
                    <a:pt x="36620" y="136"/>
                  </a:cubicBezTo>
                  <a:cubicBezTo>
                    <a:pt x="36562" y="46"/>
                    <a:pt x="36473" y="2"/>
                    <a:pt x="36354" y="2"/>
                  </a:cubicBezTo>
                  <a:close/>
                  <a:moveTo>
                    <a:pt x="3939" y="30"/>
                  </a:moveTo>
                  <a:lnTo>
                    <a:pt x="3939" y="256"/>
                  </a:lnTo>
                  <a:cubicBezTo>
                    <a:pt x="3939" y="557"/>
                    <a:pt x="3915" y="782"/>
                    <a:pt x="3867" y="932"/>
                  </a:cubicBezTo>
                  <a:cubicBezTo>
                    <a:pt x="3848" y="992"/>
                    <a:pt x="3816" y="1036"/>
                    <a:pt x="3771" y="1065"/>
                  </a:cubicBezTo>
                  <a:lnTo>
                    <a:pt x="3721" y="1065"/>
                  </a:lnTo>
                  <a:lnTo>
                    <a:pt x="3721" y="1522"/>
                  </a:lnTo>
                  <a:lnTo>
                    <a:pt x="3828" y="1522"/>
                  </a:lnTo>
                  <a:lnTo>
                    <a:pt x="3828" y="1221"/>
                  </a:lnTo>
                  <a:lnTo>
                    <a:pt x="4493" y="1221"/>
                  </a:lnTo>
                  <a:lnTo>
                    <a:pt x="4493" y="1522"/>
                  </a:lnTo>
                  <a:lnTo>
                    <a:pt x="4601" y="1522"/>
                  </a:lnTo>
                  <a:lnTo>
                    <a:pt x="4601" y="1065"/>
                  </a:lnTo>
                  <a:lnTo>
                    <a:pt x="4493" y="1065"/>
                  </a:lnTo>
                  <a:lnTo>
                    <a:pt x="4493" y="30"/>
                  </a:lnTo>
                  <a:close/>
                  <a:moveTo>
                    <a:pt x="2302" y="2"/>
                  </a:moveTo>
                  <a:cubicBezTo>
                    <a:pt x="2242" y="2"/>
                    <a:pt x="2190" y="19"/>
                    <a:pt x="2147" y="53"/>
                  </a:cubicBezTo>
                  <a:cubicBezTo>
                    <a:pt x="2104" y="88"/>
                    <a:pt x="2068" y="140"/>
                    <a:pt x="2040" y="211"/>
                  </a:cubicBezTo>
                  <a:lnTo>
                    <a:pt x="2040" y="30"/>
                  </a:lnTo>
                  <a:lnTo>
                    <a:pt x="1905" y="30"/>
                  </a:lnTo>
                  <a:lnTo>
                    <a:pt x="1905" y="1674"/>
                  </a:lnTo>
                  <a:lnTo>
                    <a:pt x="2040" y="1674"/>
                  </a:lnTo>
                  <a:lnTo>
                    <a:pt x="2040" y="1042"/>
                  </a:lnTo>
                  <a:cubicBezTo>
                    <a:pt x="2068" y="1113"/>
                    <a:pt x="2104" y="1166"/>
                    <a:pt x="2147" y="1200"/>
                  </a:cubicBezTo>
                  <a:cubicBezTo>
                    <a:pt x="2190" y="1235"/>
                    <a:pt x="2242" y="1252"/>
                    <a:pt x="2302" y="1252"/>
                  </a:cubicBezTo>
                  <a:cubicBezTo>
                    <a:pt x="2402" y="1252"/>
                    <a:pt x="2483" y="1194"/>
                    <a:pt x="2545" y="1080"/>
                  </a:cubicBezTo>
                  <a:cubicBezTo>
                    <a:pt x="2607" y="965"/>
                    <a:pt x="2638" y="814"/>
                    <a:pt x="2638" y="627"/>
                  </a:cubicBezTo>
                  <a:cubicBezTo>
                    <a:pt x="2638" y="440"/>
                    <a:pt x="2607" y="289"/>
                    <a:pt x="2545" y="174"/>
                  </a:cubicBezTo>
                  <a:cubicBezTo>
                    <a:pt x="2483" y="59"/>
                    <a:pt x="2402" y="2"/>
                    <a:pt x="2302" y="2"/>
                  </a:cubicBezTo>
                  <a:close/>
                  <a:moveTo>
                    <a:pt x="18450" y="2"/>
                  </a:moveTo>
                  <a:cubicBezTo>
                    <a:pt x="18390" y="2"/>
                    <a:pt x="18338" y="19"/>
                    <a:pt x="18295" y="53"/>
                  </a:cubicBezTo>
                  <a:cubicBezTo>
                    <a:pt x="18252" y="88"/>
                    <a:pt x="18216" y="140"/>
                    <a:pt x="18188" y="211"/>
                  </a:cubicBezTo>
                  <a:lnTo>
                    <a:pt x="18188" y="30"/>
                  </a:lnTo>
                  <a:lnTo>
                    <a:pt x="18053" y="30"/>
                  </a:lnTo>
                  <a:lnTo>
                    <a:pt x="18053" y="1674"/>
                  </a:lnTo>
                  <a:lnTo>
                    <a:pt x="18188" y="1674"/>
                  </a:lnTo>
                  <a:lnTo>
                    <a:pt x="18188" y="1042"/>
                  </a:lnTo>
                  <a:cubicBezTo>
                    <a:pt x="18216" y="1113"/>
                    <a:pt x="18252" y="1166"/>
                    <a:pt x="18295" y="1200"/>
                  </a:cubicBezTo>
                  <a:cubicBezTo>
                    <a:pt x="18338" y="1235"/>
                    <a:pt x="18390" y="1252"/>
                    <a:pt x="18450" y="1252"/>
                  </a:cubicBezTo>
                  <a:cubicBezTo>
                    <a:pt x="18550" y="1252"/>
                    <a:pt x="18631" y="1194"/>
                    <a:pt x="18693" y="1080"/>
                  </a:cubicBezTo>
                  <a:cubicBezTo>
                    <a:pt x="18755" y="965"/>
                    <a:pt x="18786" y="814"/>
                    <a:pt x="18786" y="627"/>
                  </a:cubicBezTo>
                  <a:cubicBezTo>
                    <a:pt x="18786" y="440"/>
                    <a:pt x="18755" y="289"/>
                    <a:pt x="18693" y="174"/>
                  </a:cubicBezTo>
                  <a:cubicBezTo>
                    <a:pt x="18631" y="59"/>
                    <a:pt x="18550" y="2"/>
                    <a:pt x="18450" y="2"/>
                  </a:cubicBezTo>
                  <a:close/>
                  <a:moveTo>
                    <a:pt x="28163" y="2"/>
                  </a:moveTo>
                  <a:cubicBezTo>
                    <a:pt x="28103" y="2"/>
                    <a:pt x="28051" y="19"/>
                    <a:pt x="28008" y="53"/>
                  </a:cubicBezTo>
                  <a:cubicBezTo>
                    <a:pt x="27965" y="88"/>
                    <a:pt x="27929" y="140"/>
                    <a:pt x="27901" y="211"/>
                  </a:cubicBezTo>
                  <a:lnTo>
                    <a:pt x="27901" y="30"/>
                  </a:lnTo>
                  <a:lnTo>
                    <a:pt x="27766" y="30"/>
                  </a:lnTo>
                  <a:lnTo>
                    <a:pt x="27766" y="1674"/>
                  </a:lnTo>
                  <a:lnTo>
                    <a:pt x="27901" y="1674"/>
                  </a:lnTo>
                  <a:lnTo>
                    <a:pt x="27901" y="1042"/>
                  </a:lnTo>
                  <a:cubicBezTo>
                    <a:pt x="27929" y="1113"/>
                    <a:pt x="27965" y="1166"/>
                    <a:pt x="28008" y="1200"/>
                  </a:cubicBezTo>
                  <a:cubicBezTo>
                    <a:pt x="28051" y="1235"/>
                    <a:pt x="28103" y="1252"/>
                    <a:pt x="28163" y="1252"/>
                  </a:cubicBezTo>
                  <a:cubicBezTo>
                    <a:pt x="28263" y="1252"/>
                    <a:pt x="28344" y="1194"/>
                    <a:pt x="28406" y="1080"/>
                  </a:cubicBezTo>
                  <a:cubicBezTo>
                    <a:pt x="28468" y="965"/>
                    <a:pt x="28499" y="814"/>
                    <a:pt x="28499" y="627"/>
                  </a:cubicBezTo>
                  <a:cubicBezTo>
                    <a:pt x="28499" y="440"/>
                    <a:pt x="28468" y="289"/>
                    <a:pt x="28406" y="174"/>
                  </a:cubicBezTo>
                  <a:cubicBezTo>
                    <a:pt x="28344" y="59"/>
                    <a:pt x="28263" y="2"/>
                    <a:pt x="28163" y="2"/>
                  </a:cubicBezTo>
                  <a:close/>
                  <a:moveTo>
                    <a:pt x="33706" y="2"/>
                  </a:moveTo>
                  <a:cubicBezTo>
                    <a:pt x="33646" y="2"/>
                    <a:pt x="33594" y="19"/>
                    <a:pt x="33551" y="53"/>
                  </a:cubicBezTo>
                  <a:cubicBezTo>
                    <a:pt x="33508" y="88"/>
                    <a:pt x="33472" y="140"/>
                    <a:pt x="33444" y="211"/>
                  </a:cubicBezTo>
                  <a:lnTo>
                    <a:pt x="33444" y="30"/>
                  </a:lnTo>
                  <a:lnTo>
                    <a:pt x="33309" y="30"/>
                  </a:lnTo>
                  <a:lnTo>
                    <a:pt x="33309" y="1674"/>
                  </a:lnTo>
                  <a:lnTo>
                    <a:pt x="33444" y="1674"/>
                  </a:lnTo>
                  <a:lnTo>
                    <a:pt x="33444" y="1042"/>
                  </a:lnTo>
                  <a:cubicBezTo>
                    <a:pt x="33472" y="1113"/>
                    <a:pt x="33508" y="1166"/>
                    <a:pt x="33551" y="1200"/>
                  </a:cubicBezTo>
                  <a:cubicBezTo>
                    <a:pt x="33594" y="1235"/>
                    <a:pt x="33646" y="1252"/>
                    <a:pt x="33706" y="1252"/>
                  </a:cubicBezTo>
                  <a:cubicBezTo>
                    <a:pt x="33806" y="1252"/>
                    <a:pt x="33887" y="1194"/>
                    <a:pt x="33949" y="1080"/>
                  </a:cubicBezTo>
                  <a:cubicBezTo>
                    <a:pt x="34011" y="965"/>
                    <a:pt x="34042" y="814"/>
                    <a:pt x="34042" y="627"/>
                  </a:cubicBezTo>
                  <a:cubicBezTo>
                    <a:pt x="34042" y="440"/>
                    <a:pt x="34011" y="289"/>
                    <a:pt x="33949" y="174"/>
                  </a:cubicBezTo>
                  <a:cubicBezTo>
                    <a:pt x="33887" y="59"/>
                    <a:pt x="33806" y="2"/>
                    <a:pt x="33706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148125" y="2363700"/>
              <a:ext cx="1866450" cy="276050"/>
            </a:xfrm>
            <a:custGeom>
              <a:rect b="b" l="l" r="r" t="t"/>
              <a:pathLst>
                <a:path extrusionOk="0" h="11042" w="74658">
                  <a:moveTo>
                    <a:pt x="1" y="11042"/>
                  </a:moveTo>
                  <a:lnTo>
                    <a:pt x="74657" y="11042"/>
                  </a:lnTo>
                  <a:lnTo>
                    <a:pt x="74657" y="1"/>
                  </a:lnTo>
                  <a:lnTo>
                    <a:pt x="1" y="1"/>
                  </a:lnTo>
                  <a:lnTo>
                    <a:pt x="1" y="1104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1101850" y="2318350"/>
              <a:ext cx="1866425" cy="276050"/>
            </a:xfrm>
            <a:custGeom>
              <a:rect b="b" l="l" r="r" t="t"/>
              <a:pathLst>
                <a:path extrusionOk="0" h="11042" w="74657">
                  <a:moveTo>
                    <a:pt x="0" y="11041"/>
                  </a:moveTo>
                  <a:lnTo>
                    <a:pt x="74656" y="11041"/>
                  </a:lnTo>
                  <a:lnTo>
                    <a:pt x="74656" y="0"/>
                  </a:lnTo>
                  <a:lnTo>
                    <a:pt x="0" y="0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1102950" y="2334000"/>
              <a:ext cx="656250" cy="52700"/>
            </a:xfrm>
            <a:custGeom>
              <a:rect b="b" l="l" r="r" t="t"/>
              <a:pathLst>
                <a:path extrusionOk="0" h="2108" w="26250">
                  <a:moveTo>
                    <a:pt x="25670" y="1"/>
                  </a:moveTo>
                  <a:cubicBezTo>
                    <a:pt x="25675" y="102"/>
                    <a:pt x="25697" y="178"/>
                    <a:pt x="25735" y="229"/>
                  </a:cubicBezTo>
                  <a:cubicBezTo>
                    <a:pt x="25774" y="280"/>
                    <a:pt x="25828" y="306"/>
                    <a:pt x="25899" y="306"/>
                  </a:cubicBezTo>
                  <a:cubicBezTo>
                    <a:pt x="25970" y="306"/>
                    <a:pt x="26025" y="280"/>
                    <a:pt x="26063" y="229"/>
                  </a:cubicBezTo>
                  <a:cubicBezTo>
                    <a:pt x="26102" y="178"/>
                    <a:pt x="26123" y="102"/>
                    <a:pt x="26128" y="1"/>
                  </a:cubicBezTo>
                  <a:lnTo>
                    <a:pt x="26042" y="1"/>
                  </a:lnTo>
                  <a:cubicBezTo>
                    <a:pt x="26036" y="55"/>
                    <a:pt x="26021" y="95"/>
                    <a:pt x="25997" y="121"/>
                  </a:cubicBezTo>
                  <a:cubicBezTo>
                    <a:pt x="25974" y="147"/>
                    <a:pt x="25941" y="160"/>
                    <a:pt x="25899" y="160"/>
                  </a:cubicBezTo>
                  <a:cubicBezTo>
                    <a:pt x="25857" y="160"/>
                    <a:pt x="25824" y="147"/>
                    <a:pt x="25800" y="120"/>
                  </a:cubicBezTo>
                  <a:cubicBezTo>
                    <a:pt x="25776" y="94"/>
                    <a:pt x="25762" y="54"/>
                    <a:pt x="25756" y="1"/>
                  </a:cubicBezTo>
                  <a:close/>
                  <a:moveTo>
                    <a:pt x="15557" y="602"/>
                  </a:moveTo>
                  <a:cubicBezTo>
                    <a:pt x="15623" y="602"/>
                    <a:pt x="15676" y="634"/>
                    <a:pt x="15716" y="697"/>
                  </a:cubicBezTo>
                  <a:cubicBezTo>
                    <a:pt x="15757" y="761"/>
                    <a:pt x="15777" y="847"/>
                    <a:pt x="15778" y="954"/>
                  </a:cubicBezTo>
                  <a:lnTo>
                    <a:pt x="15298" y="955"/>
                  </a:lnTo>
                  <a:cubicBezTo>
                    <a:pt x="15305" y="843"/>
                    <a:pt x="15331" y="756"/>
                    <a:pt x="15376" y="694"/>
                  </a:cubicBezTo>
                  <a:cubicBezTo>
                    <a:pt x="15421" y="633"/>
                    <a:pt x="15481" y="602"/>
                    <a:pt x="15557" y="602"/>
                  </a:cubicBezTo>
                  <a:close/>
                  <a:moveTo>
                    <a:pt x="23021" y="602"/>
                  </a:moveTo>
                  <a:cubicBezTo>
                    <a:pt x="23087" y="602"/>
                    <a:pt x="23140" y="634"/>
                    <a:pt x="23180" y="697"/>
                  </a:cubicBezTo>
                  <a:cubicBezTo>
                    <a:pt x="23221" y="761"/>
                    <a:pt x="23241" y="847"/>
                    <a:pt x="23242" y="954"/>
                  </a:cubicBezTo>
                  <a:lnTo>
                    <a:pt x="22762" y="955"/>
                  </a:lnTo>
                  <a:cubicBezTo>
                    <a:pt x="22769" y="843"/>
                    <a:pt x="22795" y="756"/>
                    <a:pt x="22840" y="694"/>
                  </a:cubicBezTo>
                  <a:cubicBezTo>
                    <a:pt x="22885" y="633"/>
                    <a:pt x="22945" y="602"/>
                    <a:pt x="23021" y="602"/>
                  </a:cubicBezTo>
                  <a:close/>
                  <a:moveTo>
                    <a:pt x="18721" y="621"/>
                  </a:moveTo>
                  <a:lnTo>
                    <a:pt x="18721" y="996"/>
                  </a:lnTo>
                  <a:lnTo>
                    <a:pt x="18539" y="996"/>
                  </a:lnTo>
                  <a:cubicBezTo>
                    <a:pt x="18481" y="996"/>
                    <a:pt x="18436" y="979"/>
                    <a:pt x="18405" y="946"/>
                  </a:cubicBezTo>
                  <a:cubicBezTo>
                    <a:pt x="18374" y="913"/>
                    <a:pt x="18358" y="867"/>
                    <a:pt x="18358" y="808"/>
                  </a:cubicBezTo>
                  <a:cubicBezTo>
                    <a:pt x="18358" y="748"/>
                    <a:pt x="18374" y="702"/>
                    <a:pt x="18405" y="670"/>
                  </a:cubicBezTo>
                  <a:cubicBezTo>
                    <a:pt x="18436" y="637"/>
                    <a:pt x="18481" y="621"/>
                    <a:pt x="18539" y="621"/>
                  </a:cubicBezTo>
                  <a:close/>
                  <a:moveTo>
                    <a:pt x="21448" y="621"/>
                  </a:moveTo>
                  <a:lnTo>
                    <a:pt x="21448" y="996"/>
                  </a:lnTo>
                  <a:lnTo>
                    <a:pt x="21266" y="996"/>
                  </a:lnTo>
                  <a:cubicBezTo>
                    <a:pt x="21208" y="996"/>
                    <a:pt x="21163" y="979"/>
                    <a:pt x="21132" y="946"/>
                  </a:cubicBezTo>
                  <a:cubicBezTo>
                    <a:pt x="21101" y="913"/>
                    <a:pt x="21085" y="867"/>
                    <a:pt x="21085" y="808"/>
                  </a:cubicBezTo>
                  <a:cubicBezTo>
                    <a:pt x="21085" y="748"/>
                    <a:pt x="21101" y="702"/>
                    <a:pt x="21132" y="670"/>
                  </a:cubicBezTo>
                  <a:cubicBezTo>
                    <a:pt x="21163" y="637"/>
                    <a:pt x="21208" y="621"/>
                    <a:pt x="21266" y="621"/>
                  </a:cubicBezTo>
                  <a:close/>
                  <a:moveTo>
                    <a:pt x="1" y="972"/>
                  </a:moveTo>
                  <a:lnTo>
                    <a:pt x="1" y="1146"/>
                  </a:lnTo>
                  <a:lnTo>
                    <a:pt x="395" y="1146"/>
                  </a:lnTo>
                  <a:lnTo>
                    <a:pt x="395" y="972"/>
                  </a:lnTo>
                  <a:close/>
                  <a:moveTo>
                    <a:pt x="5903" y="1107"/>
                  </a:moveTo>
                  <a:cubicBezTo>
                    <a:pt x="5964" y="1107"/>
                    <a:pt x="6011" y="1123"/>
                    <a:pt x="6043" y="1157"/>
                  </a:cubicBezTo>
                  <a:cubicBezTo>
                    <a:pt x="6075" y="1190"/>
                    <a:pt x="6091" y="1238"/>
                    <a:pt x="6091" y="1302"/>
                  </a:cubicBezTo>
                  <a:cubicBezTo>
                    <a:pt x="6091" y="1366"/>
                    <a:pt x="6075" y="1415"/>
                    <a:pt x="6043" y="1448"/>
                  </a:cubicBezTo>
                  <a:cubicBezTo>
                    <a:pt x="6011" y="1482"/>
                    <a:pt x="5964" y="1499"/>
                    <a:pt x="5903" y="1499"/>
                  </a:cubicBezTo>
                  <a:lnTo>
                    <a:pt x="5711" y="1499"/>
                  </a:lnTo>
                  <a:lnTo>
                    <a:pt x="5711" y="1107"/>
                  </a:lnTo>
                  <a:close/>
                  <a:moveTo>
                    <a:pt x="2389" y="1057"/>
                  </a:moveTo>
                  <a:lnTo>
                    <a:pt x="2389" y="1100"/>
                  </a:lnTo>
                  <a:cubicBezTo>
                    <a:pt x="2389" y="1228"/>
                    <a:pt x="2367" y="1330"/>
                    <a:pt x="2322" y="1407"/>
                  </a:cubicBezTo>
                  <a:cubicBezTo>
                    <a:pt x="2276" y="1484"/>
                    <a:pt x="2217" y="1522"/>
                    <a:pt x="2142" y="1522"/>
                  </a:cubicBezTo>
                  <a:cubicBezTo>
                    <a:pt x="2088" y="1522"/>
                    <a:pt x="2045" y="1502"/>
                    <a:pt x="2013" y="1461"/>
                  </a:cubicBezTo>
                  <a:cubicBezTo>
                    <a:pt x="1982" y="1420"/>
                    <a:pt x="1966" y="1365"/>
                    <a:pt x="1966" y="1296"/>
                  </a:cubicBezTo>
                  <a:cubicBezTo>
                    <a:pt x="1966" y="1209"/>
                    <a:pt x="1987" y="1147"/>
                    <a:pt x="2029" y="1111"/>
                  </a:cubicBezTo>
                  <a:cubicBezTo>
                    <a:pt x="2071" y="1075"/>
                    <a:pt x="2147" y="1057"/>
                    <a:pt x="2255" y="1057"/>
                  </a:cubicBezTo>
                  <a:close/>
                  <a:moveTo>
                    <a:pt x="8897" y="1057"/>
                  </a:moveTo>
                  <a:lnTo>
                    <a:pt x="8897" y="1100"/>
                  </a:lnTo>
                  <a:cubicBezTo>
                    <a:pt x="8897" y="1228"/>
                    <a:pt x="8875" y="1330"/>
                    <a:pt x="8830" y="1407"/>
                  </a:cubicBezTo>
                  <a:cubicBezTo>
                    <a:pt x="8784" y="1484"/>
                    <a:pt x="8725" y="1522"/>
                    <a:pt x="8650" y="1522"/>
                  </a:cubicBezTo>
                  <a:cubicBezTo>
                    <a:pt x="8596" y="1522"/>
                    <a:pt x="8553" y="1502"/>
                    <a:pt x="8521" y="1461"/>
                  </a:cubicBezTo>
                  <a:cubicBezTo>
                    <a:pt x="8490" y="1420"/>
                    <a:pt x="8474" y="1365"/>
                    <a:pt x="8474" y="1296"/>
                  </a:cubicBezTo>
                  <a:cubicBezTo>
                    <a:pt x="8474" y="1209"/>
                    <a:pt x="8495" y="1147"/>
                    <a:pt x="8537" y="1111"/>
                  </a:cubicBezTo>
                  <a:cubicBezTo>
                    <a:pt x="8579" y="1075"/>
                    <a:pt x="8655" y="1057"/>
                    <a:pt x="8763" y="1057"/>
                  </a:cubicBezTo>
                  <a:close/>
                  <a:moveTo>
                    <a:pt x="10797" y="1057"/>
                  </a:moveTo>
                  <a:lnTo>
                    <a:pt x="10797" y="1100"/>
                  </a:lnTo>
                  <a:cubicBezTo>
                    <a:pt x="10797" y="1228"/>
                    <a:pt x="10775" y="1330"/>
                    <a:pt x="10730" y="1407"/>
                  </a:cubicBezTo>
                  <a:cubicBezTo>
                    <a:pt x="10684" y="1484"/>
                    <a:pt x="10625" y="1522"/>
                    <a:pt x="10550" y="1522"/>
                  </a:cubicBezTo>
                  <a:cubicBezTo>
                    <a:pt x="10496" y="1522"/>
                    <a:pt x="10453" y="1502"/>
                    <a:pt x="10421" y="1461"/>
                  </a:cubicBezTo>
                  <a:cubicBezTo>
                    <a:pt x="10390" y="1420"/>
                    <a:pt x="10374" y="1365"/>
                    <a:pt x="10374" y="1296"/>
                  </a:cubicBezTo>
                  <a:cubicBezTo>
                    <a:pt x="10374" y="1209"/>
                    <a:pt x="10395" y="1147"/>
                    <a:pt x="10437" y="1111"/>
                  </a:cubicBezTo>
                  <a:cubicBezTo>
                    <a:pt x="10479" y="1075"/>
                    <a:pt x="10555" y="1057"/>
                    <a:pt x="10663" y="1057"/>
                  </a:cubicBezTo>
                  <a:close/>
                  <a:moveTo>
                    <a:pt x="20357" y="600"/>
                  </a:moveTo>
                  <a:cubicBezTo>
                    <a:pt x="20428" y="600"/>
                    <a:pt x="20484" y="641"/>
                    <a:pt x="20525" y="722"/>
                  </a:cubicBezTo>
                  <a:cubicBezTo>
                    <a:pt x="20566" y="804"/>
                    <a:pt x="20586" y="917"/>
                    <a:pt x="20586" y="1061"/>
                  </a:cubicBezTo>
                  <a:cubicBezTo>
                    <a:pt x="20586" y="1205"/>
                    <a:pt x="20566" y="1318"/>
                    <a:pt x="20525" y="1399"/>
                  </a:cubicBezTo>
                  <a:cubicBezTo>
                    <a:pt x="20484" y="1481"/>
                    <a:pt x="20428" y="1522"/>
                    <a:pt x="20357" y="1522"/>
                  </a:cubicBezTo>
                  <a:cubicBezTo>
                    <a:pt x="20286" y="1522"/>
                    <a:pt x="20230" y="1481"/>
                    <a:pt x="20189" y="1399"/>
                  </a:cubicBezTo>
                  <a:cubicBezTo>
                    <a:pt x="20148" y="1318"/>
                    <a:pt x="20128" y="1205"/>
                    <a:pt x="20128" y="1061"/>
                  </a:cubicBezTo>
                  <a:cubicBezTo>
                    <a:pt x="20128" y="917"/>
                    <a:pt x="20148" y="804"/>
                    <a:pt x="20189" y="722"/>
                  </a:cubicBezTo>
                  <a:cubicBezTo>
                    <a:pt x="20230" y="641"/>
                    <a:pt x="20286" y="600"/>
                    <a:pt x="20357" y="600"/>
                  </a:cubicBezTo>
                  <a:close/>
                  <a:moveTo>
                    <a:pt x="2797" y="465"/>
                  </a:moveTo>
                  <a:lnTo>
                    <a:pt x="2797" y="1655"/>
                  </a:lnTo>
                  <a:lnTo>
                    <a:pt x="2932" y="1655"/>
                  </a:lnTo>
                  <a:lnTo>
                    <a:pt x="2932" y="621"/>
                  </a:lnTo>
                  <a:lnTo>
                    <a:pt x="3369" y="621"/>
                  </a:lnTo>
                  <a:lnTo>
                    <a:pt x="3369" y="1655"/>
                  </a:lnTo>
                  <a:lnTo>
                    <a:pt x="3504" y="1655"/>
                  </a:lnTo>
                  <a:lnTo>
                    <a:pt x="3504" y="465"/>
                  </a:lnTo>
                  <a:close/>
                  <a:moveTo>
                    <a:pt x="3778" y="465"/>
                  </a:moveTo>
                  <a:lnTo>
                    <a:pt x="3778" y="1655"/>
                  </a:lnTo>
                  <a:lnTo>
                    <a:pt x="3950" y="1655"/>
                  </a:lnTo>
                  <a:lnTo>
                    <a:pt x="4346" y="700"/>
                  </a:lnTo>
                  <a:lnTo>
                    <a:pt x="4346" y="1655"/>
                  </a:lnTo>
                  <a:lnTo>
                    <a:pt x="4480" y="1655"/>
                  </a:lnTo>
                  <a:lnTo>
                    <a:pt x="4480" y="465"/>
                  </a:lnTo>
                  <a:lnTo>
                    <a:pt x="4306" y="465"/>
                  </a:lnTo>
                  <a:lnTo>
                    <a:pt x="3912" y="1418"/>
                  </a:lnTo>
                  <a:lnTo>
                    <a:pt x="3912" y="465"/>
                  </a:lnTo>
                  <a:close/>
                  <a:moveTo>
                    <a:pt x="5576" y="465"/>
                  </a:moveTo>
                  <a:lnTo>
                    <a:pt x="5576" y="1655"/>
                  </a:lnTo>
                  <a:lnTo>
                    <a:pt x="5909" y="1655"/>
                  </a:lnTo>
                  <a:cubicBezTo>
                    <a:pt x="6013" y="1655"/>
                    <a:pt x="6094" y="1626"/>
                    <a:pt x="6150" y="1568"/>
                  </a:cubicBezTo>
                  <a:cubicBezTo>
                    <a:pt x="6206" y="1510"/>
                    <a:pt x="6234" y="1421"/>
                    <a:pt x="6234" y="1302"/>
                  </a:cubicBezTo>
                  <a:cubicBezTo>
                    <a:pt x="6234" y="1183"/>
                    <a:pt x="6206" y="1095"/>
                    <a:pt x="6150" y="1037"/>
                  </a:cubicBezTo>
                  <a:cubicBezTo>
                    <a:pt x="6094" y="979"/>
                    <a:pt x="6013" y="950"/>
                    <a:pt x="5909" y="950"/>
                  </a:cubicBezTo>
                  <a:lnTo>
                    <a:pt x="5711" y="950"/>
                  </a:lnTo>
                  <a:lnTo>
                    <a:pt x="5711" y="465"/>
                  </a:lnTo>
                  <a:close/>
                  <a:moveTo>
                    <a:pt x="6936" y="465"/>
                  </a:moveTo>
                  <a:lnTo>
                    <a:pt x="6936" y="1655"/>
                  </a:lnTo>
                  <a:lnTo>
                    <a:pt x="7108" y="1655"/>
                  </a:lnTo>
                  <a:lnTo>
                    <a:pt x="7504" y="700"/>
                  </a:lnTo>
                  <a:lnTo>
                    <a:pt x="7504" y="1655"/>
                  </a:lnTo>
                  <a:lnTo>
                    <a:pt x="7638" y="1655"/>
                  </a:lnTo>
                  <a:lnTo>
                    <a:pt x="7638" y="465"/>
                  </a:lnTo>
                  <a:lnTo>
                    <a:pt x="7464" y="465"/>
                  </a:lnTo>
                  <a:lnTo>
                    <a:pt x="7070" y="1418"/>
                  </a:lnTo>
                  <a:lnTo>
                    <a:pt x="7070" y="465"/>
                  </a:lnTo>
                  <a:close/>
                  <a:moveTo>
                    <a:pt x="9305" y="465"/>
                  </a:moveTo>
                  <a:lnTo>
                    <a:pt x="9305" y="1655"/>
                  </a:lnTo>
                  <a:lnTo>
                    <a:pt x="9440" y="1655"/>
                  </a:lnTo>
                  <a:lnTo>
                    <a:pt x="9440" y="1107"/>
                  </a:lnTo>
                  <a:lnTo>
                    <a:pt x="9877" y="1107"/>
                  </a:lnTo>
                  <a:lnTo>
                    <a:pt x="9877" y="1655"/>
                  </a:lnTo>
                  <a:lnTo>
                    <a:pt x="10012" y="1655"/>
                  </a:lnTo>
                  <a:lnTo>
                    <a:pt x="10012" y="465"/>
                  </a:lnTo>
                  <a:lnTo>
                    <a:pt x="9877" y="465"/>
                  </a:lnTo>
                  <a:lnTo>
                    <a:pt x="9877" y="950"/>
                  </a:lnTo>
                  <a:lnTo>
                    <a:pt x="9440" y="950"/>
                  </a:lnTo>
                  <a:lnTo>
                    <a:pt x="9440" y="465"/>
                  </a:lnTo>
                  <a:close/>
                  <a:moveTo>
                    <a:pt x="11348" y="465"/>
                  </a:moveTo>
                  <a:lnTo>
                    <a:pt x="11348" y="659"/>
                  </a:lnTo>
                  <a:cubicBezTo>
                    <a:pt x="11348" y="980"/>
                    <a:pt x="11332" y="1203"/>
                    <a:pt x="11298" y="1329"/>
                  </a:cubicBezTo>
                  <a:cubicBezTo>
                    <a:pt x="11271" y="1418"/>
                    <a:pt x="11213" y="1473"/>
                    <a:pt x="11124" y="1492"/>
                  </a:cubicBezTo>
                  <a:lnTo>
                    <a:pt x="11124" y="1655"/>
                  </a:lnTo>
                  <a:cubicBezTo>
                    <a:pt x="11274" y="1635"/>
                    <a:pt x="11373" y="1551"/>
                    <a:pt x="11418" y="1404"/>
                  </a:cubicBezTo>
                  <a:cubicBezTo>
                    <a:pt x="11461" y="1267"/>
                    <a:pt x="11483" y="1045"/>
                    <a:pt x="11483" y="739"/>
                  </a:cubicBezTo>
                  <a:lnTo>
                    <a:pt x="11483" y="621"/>
                  </a:lnTo>
                  <a:lnTo>
                    <a:pt x="11768" y="621"/>
                  </a:lnTo>
                  <a:lnTo>
                    <a:pt x="11768" y="1655"/>
                  </a:lnTo>
                  <a:lnTo>
                    <a:pt x="11902" y="1655"/>
                  </a:lnTo>
                  <a:lnTo>
                    <a:pt x="11902" y="465"/>
                  </a:lnTo>
                  <a:close/>
                  <a:moveTo>
                    <a:pt x="12163" y="465"/>
                  </a:moveTo>
                  <a:lnTo>
                    <a:pt x="12163" y="1655"/>
                  </a:lnTo>
                  <a:lnTo>
                    <a:pt x="12335" y="1655"/>
                  </a:lnTo>
                  <a:lnTo>
                    <a:pt x="12731" y="700"/>
                  </a:lnTo>
                  <a:lnTo>
                    <a:pt x="12731" y="1655"/>
                  </a:lnTo>
                  <a:lnTo>
                    <a:pt x="12865" y="1655"/>
                  </a:lnTo>
                  <a:lnTo>
                    <a:pt x="12865" y="465"/>
                  </a:lnTo>
                  <a:lnTo>
                    <a:pt x="12691" y="465"/>
                  </a:lnTo>
                  <a:lnTo>
                    <a:pt x="12297" y="1418"/>
                  </a:lnTo>
                  <a:lnTo>
                    <a:pt x="12297" y="465"/>
                  </a:lnTo>
                  <a:close/>
                  <a:moveTo>
                    <a:pt x="16129" y="465"/>
                  </a:moveTo>
                  <a:lnTo>
                    <a:pt x="16129" y="1655"/>
                  </a:lnTo>
                  <a:lnTo>
                    <a:pt x="16264" y="1655"/>
                  </a:lnTo>
                  <a:lnTo>
                    <a:pt x="16264" y="652"/>
                  </a:lnTo>
                  <a:lnTo>
                    <a:pt x="16491" y="1427"/>
                  </a:lnTo>
                  <a:lnTo>
                    <a:pt x="16626" y="1427"/>
                  </a:lnTo>
                  <a:lnTo>
                    <a:pt x="16852" y="652"/>
                  </a:lnTo>
                  <a:lnTo>
                    <a:pt x="16852" y="1655"/>
                  </a:lnTo>
                  <a:lnTo>
                    <a:pt x="16987" y="1655"/>
                  </a:lnTo>
                  <a:lnTo>
                    <a:pt x="16987" y="465"/>
                  </a:lnTo>
                  <a:lnTo>
                    <a:pt x="16792" y="465"/>
                  </a:lnTo>
                  <a:lnTo>
                    <a:pt x="16558" y="1262"/>
                  </a:lnTo>
                  <a:lnTo>
                    <a:pt x="16326" y="465"/>
                  </a:lnTo>
                  <a:close/>
                  <a:moveTo>
                    <a:pt x="17403" y="465"/>
                  </a:moveTo>
                  <a:lnTo>
                    <a:pt x="17403" y="659"/>
                  </a:lnTo>
                  <a:cubicBezTo>
                    <a:pt x="17403" y="980"/>
                    <a:pt x="17387" y="1203"/>
                    <a:pt x="17353" y="1329"/>
                  </a:cubicBezTo>
                  <a:cubicBezTo>
                    <a:pt x="17326" y="1418"/>
                    <a:pt x="17268" y="1473"/>
                    <a:pt x="17179" y="1492"/>
                  </a:cubicBezTo>
                  <a:lnTo>
                    <a:pt x="17179" y="1655"/>
                  </a:lnTo>
                  <a:cubicBezTo>
                    <a:pt x="17329" y="1635"/>
                    <a:pt x="17428" y="1551"/>
                    <a:pt x="17473" y="1404"/>
                  </a:cubicBezTo>
                  <a:cubicBezTo>
                    <a:pt x="17516" y="1267"/>
                    <a:pt x="17538" y="1045"/>
                    <a:pt x="17538" y="739"/>
                  </a:cubicBezTo>
                  <a:lnTo>
                    <a:pt x="17538" y="621"/>
                  </a:lnTo>
                  <a:lnTo>
                    <a:pt x="17823" y="621"/>
                  </a:lnTo>
                  <a:lnTo>
                    <a:pt x="17823" y="1655"/>
                  </a:lnTo>
                  <a:lnTo>
                    <a:pt x="17957" y="1655"/>
                  </a:lnTo>
                  <a:lnTo>
                    <a:pt x="17957" y="465"/>
                  </a:lnTo>
                  <a:close/>
                  <a:moveTo>
                    <a:pt x="18535" y="465"/>
                  </a:moveTo>
                  <a:cubicBezTo>
                    <a:pt x="18429" y="465"/>
                    <a:pt x="18350" y="493"/>
                    <a:pt x="18298" y="550"/>
                  </a:cubicBezTo>
                  <a:cubicBezTo>
                    <a:pt x="18245" y="607"/>
                    <a:pt x="18219" y="693"/>
                    <a:pt x="18219" y="808"/>
                  </a:cubicBezTo>
                  <a:cubicBezTo>
                    <a:pt x="18219" y="909"/>
                    <a:pt x="18238" y="984"/>
                    <a:pt x="18275" y="1033"/>
                  </a:cubicBezTo>
                  <a:cubicBezTo>
                    <a:pt x="18313" y="1081"/>
                    <a:pt x="18360" y="1115"/>
                    <a:pt x="18417" y="1133"/>
                  </a:cubicBezTo>
                  <a:lnTo>
                    <a:pt x="18166" y="1655"/>
                  </a:lnTo>
                  <a:lnTo>
                    <a:pt x="18311" y="1655"/>
                  </a:lnTo>
                  <a:lnTo>
                    <a:pt x="18553" y="1152"/>
                  </a:lnTo>
                  <a:lnTo>
                    <a:pt x="18721" y="1152"/>
                  </a:lnTo>
                  <a:lnTo>
                    <a:pt x="18721" y="1655"/>
                  </a:lnTo>
                  <a:lnTo>
                    <a:pt x="18856" y="1655"/>
                  </a:lnTo>
                  <a:lnTo>
                    <a:pt x="18856" y="465"/>
                  </a:lnTo>
                  <a:close/>
                  <a:moveTo>
                    <a:pt x="19027" y="465"/>
                  </a:moveTo>
                  <a:lnTo>
                    <a:pt x="19027" y="621"/>
                  </a:lnTo>
                  <a:lnTo>
                    <a:pt x="19354" y="621"/>
                  </a:lnTo>
                  <a:lnTo>
                    <a:pt x="19354" y="1655"/>
                  </a:lnTo>
                  <a:lnTo>
                    <a:pt x="19486" y="1655"/>
                  </a:lnTo>
                  <a:lnTo>
                    <a:pt x="19486" y="621"/>
                  </a:lnTo>
                  <a:lnTo>
                    <a:pt x="19813" y="621"/>
                  </a:lnTo>
                  <a:lnTo>
                    <a:pt x="19813" y="465"/>
                  </a:lnTo>
                  <a:close/>
                  <a:moveTo>
                    <a:pt x="21262" y="465"/>
                  </a:moveTo>
                  <a:cubicBezTo>
                    <a:pt x="21156" y="465"/>
                    <a:pt x="21077" y="493"/>
                    <a:pt x="21025" y="550"/>
                  </a:cubicBezTo>
                  <a:cubicBezTo>
                    <a:pt x="20972" y="607"/>
                    <a:pt x="20946" y="693"/>
                    <a:pt x="20946" y="808"/>
                  </a:cubicBezTo>
                  <a:cubicBezTo>
                    <a:pt x="20946" y="909"/>
                    <a:pt x="20965" y="984"/>
                    <a:pt x="21002" y="1033"/>
                  </a:cubicBezTo>
                  <a:cubicBezTo>
                    <a:pt x="21040" y="1081"/>
                    <a:pt x="21087" y="1115"/>
                    <a:pt x="21144" y="1133"/>
                  </a:cubicBezTo>
                  <a:lnTo>
                    <a:pt x="20893" y="1655"/>
                  </a:lnTo>
                  <a:lnTo>
                    <a:pt x="21038" y="1655"/>
                  </a:lnTo>
                  <a:lnTo>
                    <a:pt x="21280" y="1152"/>
                  </a:lnTo>
                  <a:lnTo>
                    <a:pt x="21448" y="1152"/>
                  </a:lnTo>
                  <a:lnTo>
                    <a:pt x="21448" y="1655"/>
                  </a:lnTo>
                  <a:lnTo>
                    <a:pt x="21583" y="1655"/>
                  </a:lnTo>
                  <a:lnTo>
                    <a:pt x="21583" y="465"/>
                  </a:lnTo>
                  <a:close/>
                  <a:moveTo>
                    <a:pt x="23593" y="465"/>
                  </a:moveTo>
                  <a:lnTo>
                    <a:pt x="23593" y="1655"/>
                  </a:lnTo>
                  <a:lnTo>
                    <a:pt x="23728" y="1655"/>
                  </a:lnTo>
                  <a:lnTo>
                    <a:pt x="23728" y="1107"/>
                  </a:lnTo>
                  <a:lnTo>
                    <a:pt x="24165" y="1107"/>
                  </a:lnTo>
                  <a:lnTo>
                    <a:pt x="24165" y="1655"/>
                  </a:lnTo>
                  <a:lnTo>
                    <a:pt x="24300" y="1655"/>
                  </a:lnTo>
                  <a:lnTo>
                    <a:pt x="24300" y="465"/>
                  </a:lnTo>
                  <a:lnTo>
                    <a:pt x="24165" y="465"/>
                  </a:lnTo>
                  <a:lnTo>
                    <a:pt x="24165" y="950"/>
                  </a:lnTo>
                  <a:lnTo>
                    <a:pt x="23728" y="950"/>
                  </a:lnTo>
                  <a:lnTo>
                    <a:pt x="23728" y="465"/>
                  </a:lnTo>
                  <a:close/>
                  <a:moveTo>
                    <a:pt x="24574" y="465"/>
                  </a:moveTo>
                  <a:lnTo>
                    <a:pt x="24574" y="1655"/>
                  </a:lnTo>
                  <a:lnTo>
                    <a:pt x="24746" y="1655"/>
                  </a:lnTo>
                  <a:lnTo>
                    <a:pt x="25142" y="700"/>
                  </a:lnTo>
                  <a:lnTo>
                    <a:pt x="25142" y="1655"/>
                  </a:lnTo>
                  <a:lnTo>
                    <a:pt x="25276" y="1655"/>
                  </a:lnTo>
                  <a:lnTo>
                    <a:pt x="25276" y="465"/>
                  </a:lnTo>
                  <a:lnTo>
                    <a:pt x="25102" y="465"/>
                  </a:lnTo>
                  <a:lnTo>
                    <a:pt x="24708" y="1418"/>
                  </a:lnTo>
                  <a:lnTo>
                    <a:pt x="24708" y="465"/>
                  </a:lnTo>
                  <a:close/>
                  <a:moveTo>
                    <a:pt x="25548" y="465"/>
                  </a:moveTo>
                  <a:lnTo>
                    <a:pt x="25548" y="1655"/>
                  </a:lnTo>
                  <a:lnTo>
                    <a:pt x="25720" y="1655"/>
                  </a:lnTo>
                  <a:lnTo>
                    <a:pt x="26116" y="700"/>
                  </a:lnTo>
                  <a:lnTo>
                    <a:pt x="26116" y="1655"/>
                  </a:lnTo>
                  <a:lnTo>
                    <a:pt x="26250" y="1655"/>
                  </a:lnTo>
                  <a:lnTo>
                    <a:pt x="26250" y="465"/>
                  </a:lnTo>
                  <a:lnTo>
                    <a:pt x="26076" y="465"/>
                  </a:lnTo>
                  <a:lnTo>
                    <a:pt x="25682" y="1418"/>
                  </a:lnTo>
                  <a:lnTo>
                    <a:pt x="25682" y="465"/>
                  </a:lnTo>
                  <a:close/>
                  <a:moveTo>
                    <a:pt x="1321" y="435"/>
                  </a:moveTo>
                  <a:cubicBezTo>
                    <a:pt x="1284" y="435"/>
                    <a:pt x="1245" y="439"/>
                    <a:pt x="1204" y="448"/>
                  </a:cubicBezTo>
                  <a:cubicBezTo>
                    <a:pt x="1162" y="456"/>
                    <a:pt x="1118" y="469"/>
                    <a:pt x="1070" y="486"/>
                  </a:cubicBezTo>
                  <a:lnTo>
                    <a:pt x="1070" y="663"/>
                  </a:lnTo>
                  <a:cubicBezTo>
                    <a:pt x="1117" y="643"/>
                    <a:pt x="1160" y="628"/>
                    <a:pt x="1200" y="619"/>
                  </a:cubicBezTo>
                  <a:cubicBezTo>
                    <a:pt x="1239" y="610"/>
                    <a:pt x="1276" y="605"/>
                    <a:pt x="1310" y="605"/>
                  </a:cubicBezTo>
                  <a:cubicBezTo>
                    <a:pt x="1369" y="605"/>
                    <a:pt x="1415" y="621"/>
                    <a:pt x="1448" y="654"/>
                  </a:cubicBezTo>
                  <a:cubicBezTo>
                    <a:pt x="1482" y="686"/>
                    <a:pt x="1499" y="725"/>
                    <a:pt x="1499" y="771"/>
                  </a:cubicBezTo>
                  <a:cubicBezTo>
                    <a:pt x="1499" y="820"/>
                    <a:pt x="1483" y="861"/>
                    <a:pt x="1450" y="892"/>
                  </a:cubicBezTo>
                  <a:cubicBezTo>
                    <a:pt x="1417" y="924"/>
                    <a:pt x="1372" y="940"/>
                    <a:pt x="1316" y="940"/>
                  </a:cubicBezTo>
                  <a:lnTo>
                    <a:pt x="1202" y="940"/>
                  </a:lnTo>
                  <a:lnTo>
                    <a:pt x="1202" y="1101"/>
                  </a:lnTo>
                  <a:lnTo>
                    <a:pt x="1310" y="1101"/>
                  </a:lnTo>
                  <a:cubicBezTo>
                    <a:pt x="1377" y="1101"/>
                    <a:pt x="1429" y="1120"/>
                    <a:pt x="1466" y="1158"/>
                  </a:cubicBezTo>
                  <a:cubicBezTo>
                    <a:pt x="1502" y="1196"/>
                    <a:pt x="1521" y="1246"/>
                    <a:pt x="1521" y="1309"/>
                  </a:cubicBezTo>
                  <a:cubicBezTo>
                    <a:pt x="1521" y="1372"/>
                    <a:pt x="1500" y="1424"/>
                    <a:pt x="1459" y="1464"/>
                  </a:cubicBezTo>
                  <a:cubicBezTo>
                    <a:pt x="1417" y="1503"/>
                    <a:pt x="1360" y="1523"/>
                    <a:pt x="1286" y="1523"/>
                  </a:cubicBezTo>
                  <a:cubicBezTo>
                    <a:pt x="1241" y="1523"/>
                    <a:pt x="1198" y="1517"/>
                    <a:pt x="1156" y="1504"/>
                  </a:cubicBezTo>
                  <a:cubicBezTo>
                    <a:pt x="1115" y="1491"/>
                    <a:pt x="1077" y="1471"/>
                    <a:pt x="1042" y="1445"/>
                  </a:cubicBezTo>
                  <a:lnTo>
                    <a:pt x="1042" y="1626"/>
                  </a:lnTo>
                  <a:cubicBezTo>
                    <a:pt x="1086" y="1646"/>
                    <a:pt x="1128" y="1661"/>
                    <a:pt x="1170" y="1671"/>
                  </a:cubicBezTo>
                  <a:cubicBezTo>
                    <a:pt x="1211" y="1681"/>
                    <a:pt x="1251" y="1686"/>
                    <a:pt x="1290" y="1686"/>
                  </a:cubicBezTo>
                  <a:cubicBezTo>
                    <a:pt x="1406" y="1686"/>
                    <a:pt x="1496" y="1654"/>
                    <a:pt x="1559" y="1589"/>
                  </a:cubicBezTo>
                  <a:cubicBezTo>
                    <a:pt x="1622" y="1525"/>
                    <a:pt x="1653" y="1431"/>
                    <a:pt x="1653" y="1309"/>
                  </a:cubicBezTo>
                  <a:cubicBezTo>
                    <a:pt x="1653" y="1232"/>
                    <a:pt x="1636" y="1168"/>
                    <a:pt x="1603" y="1116"/>
                  </a:cubicBezTo>
                  <a:cubicBezTo>
                    <a:pt x="1569" y="1064"/>
                    <a:pt x="1522" y="1030"/>
                    <a:pt x="1461" y="1013"/>
                  </a:cubicBezTo>
                  <a:cubicBezTo>
                    <a:pt x="1516" y="996"/>
                    <a:pt x="1558" y="965"/>
                    <a:pt x="1587" y="919"/>
                  </a:cubicBezTo>
                  <a:cubicBezTo>
                    <a:pt x="1616" y="873"/>
                    <a:pt x="1631" y="817"/>
                    <a:pt x="1631" y="752"/>
                  </a:cubicBezTo>
                  <a:cubicBezTo>
                    <a:pt x="1631" y="652"/>
                    <a:pt x="1603" y="574"/>
                    <a:pt x="1548" y="518"/>
                  </a:cubicBezTo>
                  <a:cubicBezTo>
                    <a:pt x="1493" y="463"/>
                    <a:pt x="1417" y="435"/>
                    <a:pt x="1321" y="435"/>
                  </a:cubicBezTo>
                  <a:close/>
                  <a:moveTo>
                    <a:pt x="2170" y="436"/>
                  </a:moveTo>
                  <a:cubicBezTo>
                    <a:pt x="2127" y="436"/>
                    <a:pt x="2081" y="443"/>
                    <a:pt x="2035" y="457"/>
                  </a:cubicBezTo>
                  <a:cubicBezTo>
                    <a:pt x="1989" y="470"/>
                    <a:pt x="1941" y="491"/>
                    <a:pt x="1892" y="519"/>
                  </a:cubicBezTo>
                  <a:lnTo>
                    <a:pt x="1892" y="700"/>
                  </a:lnTo>
                  <a:cubicBezTo>
                    <a:pt x="1933" y="667"/>
                    <a:pt x="1975" y="642"/>
                    <a:pt x="2020" y="626"/>
                  </a:cubicBezTo>
                  <a:cubicBezTo>
                    <a:pt x="2064" y="610"/>
                    <a:pt x="2110" y="602"/>
                    <a:pt x="2157" y="602"/>
                  </a:cubicBezTo>
                  <a:cubicBezTo>
                    <a:pt x="2230" y="602"/>
                    <a:pt x="2287" y="626"/>
                    <a:pt x="2328" y="676"/>
                  </a:cubicBezTo>
                  <a:cubicBezTo>
                    <a:pt x="2369" y="725"/>
                    <a:pt x="2389" y="794"/>
                    <a:pt x="2389" y="884"/>
                  </a:cubicBezTo>
                  <a:lnTo>
                    <a:pt x="2389" y="904"/>
                  </a:lnTo>
                  <a:lnTo>
                    <a:pt x="2200" y="904"/>
                  </a:lnTo>
                  <a:cubicBezTo>
                    <a:pt x="2078" y="904"/>
                    <a:pt x="1986" y="938"/>
                    <a:pt x="1924" y="1006"/>
                  </a:cubicBezTo>
                  <a:cubicBezTo>
                    <a:pt x="1862" y="1074"/>
                    <a:pt x="1832" y="1175"/>
                    <a:pt x="1832" y="1309"/>
                  </a:cubicBezTo>
                  <a:cubicBezTo>
                    <a:pt x="1832" y="1423"/>
                    <a:pt x="1856" y="1515"/>
                    <a:pt x="1906" y="1583"/>
                  </a:cubicBezTo>
                  <a:cubicBezTo>
                    <a:pt x="1955" y="1652"/>
                    <a:pt x="2022" y="1686"/>
                    <a:pt x="2106" y="1686"/>
                  </a:cubicBezTo>
                  <a:cubicBezTo>
                    <a:pt x="2172" y="1686"/>
                    <a:pt x="2228" y="1669"/>
                    <a:pt x="2274" y="1634"/>
                  </a:cubicBezTo>
                  <a:cubicBezTo>
                    <a:pt x="2320" y="1600"/>
                    <a:pt x="2359" y="1547"/>
                    <a:pt x="2389" y="1474"/>
                  </a:cubicBezTo>
                  <a:lnTo>
                    <a:pt x="2389" y="1655"/>
                  </a:lnTo>
                  <a:lnTo>
                    <a:pt x="2524" y="1655"/>
                  </a:lnTo>
                  <a:lnTo>
                    <a:pt x="2524" y="976"/>
                  </a:lnTo>
                  <a:cubicBezTo>
                    <a:pt x="2524" y="794"/>
                    <a:pt x="2495" y="659"/>
                    <a:pt x="2436" y="570"/>
                  </a:cubicBezTo>
                  <a:cubicBezTo>
                    <a:pt x="2378" y="481"/>
                    <a:pt x="2289" y="436"/>
                    <a:pt x="2170" y="436"/>
                  </a:cubicBezTo>
                  <a:close/>
                  <a:moveTo>
                    <a:pt x="5110" y="436"/>
                  </a:moveTo>
                  <a:cubicBezTo>
                    <a:pt x="4982" y="436"/>
                    <a:pt x="4882" y="492"/>
                    <a:pt x="4808" y="603"/>
                  </a:cubicBezTo>
                  <a:cubicBezTo>
                    <a:pt x="4735" y="714"/>
                    <a:pt x="4698" y="867"/>
                    <a:pt x="4698" y="1061"/>
                  </a:cubicBezTo>
                  <a:cubicBezTo>
                    <a:pt x="4698" y="1252"/>
                    <a:pt x="4735" y="1404"/>
                    <a:pt x="4807" y="1517"/>
                  </a:cubicBezTo>
                  <a:cubicBezTo>
                    <a:pt x="4880" y="1630"/>
                    <a:pt x="4978" y="1686"/>
                    <a:pt x="5102" y="1686"/>
                  </a:cubicBezTo>
                  <a:cubicBezTo>
                    <a:pt x="5147" y="1686"/>
                    <a:pt x="5190" y="1680"/>
                    <a:pt x="5230" y="1667"/>
                  </a:cubicBezTo>
                  <a:cubicBezTo>
                    <a:pt x="5270" y="1654"/>
                    <a:pt x="5309" y="1635"/>
                    <a:pt x="5347" y="1609"/>
                  </a:cubicBezTo>
                  <a:lnTo>
                    <a:pt x="5347" y="1429"/>
                  </a:lnTo>
                  <a:cubicBezTo>
                    <a:pt x="5309" y="1459"/>
                    <a:pt x="5270" y="1482"/>
                    <a:pt x="5232" y="1497"/>
                  </a:cubicBezTo>
                  <a:cubicBezTo>
                    <a:pt x="5194" y="1513"/>
                    <a:pt x="5155" y="1520"/>
                    <a:pt x="5116" y="1520"/>
                  </a:cubicBezTo>
                  <a:cubicBezTo>
                    <a:pt x="5029" y="1520"/>
                    <a:pt x="4961" y="1480"/>
                    <a:pt x="4913" y="1399"/>
                  </a:cubicBezTo>
                  <a:cubicBezTo>
                    <a:pt x="4864" y="1319"/>
                    <a:pt x="4840" y="1206"/>
                    <a:pt x="4840" y="1061"/>
                  </a:cubicBezTo>
                  <a:cubicBezTo>
                    <a:pt x="4840" y="916"/>
                    <a:pt x="4864" y="803"/>
                    <a:pt x="4913" y="722"/>
                  </a:cubicBezTo>
                  <a:cubicBezTo>
                    <a:pt x="4961" y="642"/>
                    <a:pt x="5029" y="602"/>
                    <a:pt x="5116" y="602"/>
                  </a:cubicBezTo>
                  <a:cubicBezTo>
                    <a:pt x="5155" y="602"/>
                    <a:pt x="5194" y="609"/>
                    <a:pt x="5232" y="625"/>
                  </a:cubicBezTo>
                  <a:cubicBezTo>
                    <a:pt x="5270" y="640"/>
                    <a:pt x="5309" y="663"/>
                    <a:pt x="5347" y="693"/>
                  </a:cubicBezTo>
                  <a:lnTo>
                    <a:pt x="5347" y="510"/>
                  </a:lnTo>
                  <a:cubicBezTo>
                    <a:pt x="5310" y="485"/>
                    <a:pt x="5271" y="467"/>
                    <a:pt x="5232" y="454"/>
                  </a:cubicBezTo>
                  <a:cubicBezTo>
                    <a:pt x="5192" y="442"/>
                    <a:pt x="5152" y="436"/>
                    <a:pt x="5110" y="436"/>
                  </a:cubicBezTo>
                  <a:close/>
                  <a:moveTo>
                    <a:pt x="8678" y="436"/>
                  </a:moveTo>
                  <a:cubicBezTo>
                    <a:pt x="8635" y="436"/>
                    <a:pt x="8589" y="443"/>
                    <a:pt x="8543" y="457"/>
                  </a:cubicBezTo>
                  <a:cubicBezTo>
                    <a:pt x="8497" y="470"/>
                    <a:pt x="8449" y="491"/>
                    <a:pt x="8400" y="519"/>
                  </a:cubicBezTo>
                  <a:lnTo>
                    <a:pt x="8400" y="700"/>
                  </a:lnTo>
                  <a:cubicBezTo>
                    <a:pt x="8441" y="667"/>
                    <a:pt x="8483" y="642"/>
                    <a:pt x="8528" y="626"/>
                  </a:cubicBezTo>
                  <a:cubicBezTo>
                    <a:pt x="8572" y="610"/>
                    <a:pt x="8618" y="602"/>
                    <a:pt x="8665" y="602"/>
                  </a:cubicBezTo>
                  <a:cubicBezTo>
                    <a:pt x="8738" y="602"/>
                    <a:pt x="8795" y="626"/>
                    <a:pt x="8836" y="676"/>
                  </a:cubicBezTo>
                  <a:cubicBezTo>
                    <a:pt x="8877" y="725"/>
                    <a:pt x="8897" y="794"/>
                    <a:pt x="8897" y="884"/>
                  </a:cubicBezTo>
                  <a:lnTo>
                    <a:pt x="8897" y="904"/>
                  </a:lnTo>
                  <a:lnTo>
                    <a:pt x="8708" y="904"/>
                  </a:lnTo>
                  <a:cubicBezTo>
                    <a:pt x="8586" y="904"/>
                    <a:pt x="8494" y="938"/>
                    <a:pt x="8432" y="1006"/>
                  </a:cubicBezTo>
                  <a:cubicBezTo>
                    <a:pt x="8370" y="1074"/>
                    <a:pt x="8340" y="1175"/>
                    <a:pt x="8340" y="1309"/>
                  </a:cubicBezTo>
                  <a:cubicBezTo>
                    <a:pt x="8340" y="1423"/>
                    <a:pt x="8364" y="1515"/>
                    <a:pt x="8414" y="1583"/>
                  </a:cubicBezTo>
                  <a:cubicBezTo>
                    <a:pt x="8463" y="1652"/>
                    <a:pt x="8530" y="1686"/>
                    <a:pt x="8614" y="1686"/>
                  </a:cubicBezTo>
                  <a:cubicBezTo>
                    <a:pt x="8680" y="1686"/>
                    <a:pt x="8736" y="1669"/>
                    <a:pt x="8782" y="1634"/>
                  </a:cubicBezTo>
                  <a:cubicBezTo>
                    <a:pt x="8828" y="1600"/>
                    <a:pt x="8867" y="1547"/>
                    <a:pt x="8897" y="1474"/>
                  </a:cubicBezTo>
                  <a:lnTo>
                    <a:pt x="8897" y="1655"/>
                  </a:lnTo>
                  <a:lnTo>
                    <a:pt x="9032" y="1655"/>
                  </a:lnTo>
                  <a:lnTo>
                    <a:pt x="9032" y="976"/>
                  </a:lnTo>
                  <a:cubicBezTo>
                    <a:pt x="9032" y="794"/>
                    <a:pt x="9003" y="659"/>
                    <a:pt x="8944" y="570"/>
                  </a:cubicBezTo>
                  <a:cubicBezTo>
                    <a:pt x="8886" y="481"/>
                    <a:pt x="8797" y="436"/>
                    <a:pt x="8678" y="436"/>
                  </a:cubicBezTo>
                  <a:close/>
                  <a:moveTo>
                    <a:pt x="10578" y="436"/>
                  </a:moveTo>
                  <a:cubicBezTo>
                    <a:pt x="10535" y="436"/>
                    <a:pt x="10489" y="443"/>
                    <a:pt x="10443" y="457"/>
                  </a:cubicBezTo>
                  <a:cubicBezTo>
                    <a:pt x="10397" y="470"/>
                    <a:pt x="10349" y="491"/>
                    <a:pt x="10300" y="519"/>
                  </a:cubicBezTo>
                  <a:lnTo>
                    <a:pt x="10300" y="700"/>
                  </a:lnTo>
                  <a:cubicBezTo>
                    <a:pt x="10341" y="667"/>
                    <a:pt x="10383" y="642"/>
                    <a:pt x="10428" y="626"/>
                  </a:cubicBezTo>
                  <a:cubicBezTo>
                    <a:pt x="10472" y="610"/>
                    <a:pt x="10518" y="602"/>
                    <a:pt x="10565" y="602"/>
                  </a:cubicBezTo>
                  <a:cubicBezTo>
                    <a:pt x="10638" y="602"/>
                    <a:pt x="10695" y="626"/>
                    <a:pt x="10736" y="676"/>
                  </a:cubicBezTo>
                  <a:cubicBezTo>
                    <a:pt x="10777" y="725"/>
                    <a:pt x="10797" y="794"/>
                    <a:pt x="10797" y="884"/>
                  </a:cubicBezTo>
                  <a:lnTo>
                    <a:pt x="10797" y="904"/>
                  </a:lnTo>
                  <a:lnTo>
                    <a:pt x="10608" y="904"/>
                  </a:lnTo>
                  <a:cubicBezTo>
                    <a:pt x="10486" y="904"/>
                    <a:pt x="10394" y="938"/>
                    <a:pt x="10332" y="1006"/>
                  </a:cubicBezTo>
                  <a:cubicBezTo>
                    <a:pt x="10270" y="1074"/>
                    <a:pt x="10240" y="1175"/>
                    <a:pt x="10240" y="1309"/>
                  </a:cubicBezTo>
                  <a:cubicBezTo>
                    <a:pt x="10240" y="1423"/>
                    <a:pt x="10264" y="1515"/>
                    <a:pt x="10314" y="1583"/>
                  </a:cubicBezTo>
                  <a:cubicBezTo>
                    <a:pt x="10363" y="1652"/>
                    <a:pt x="10430" y="1686"/>
                    <a:pt x="10514" y="1686"/>
                  </a:cubicBezTo>
                  <a:cubicBezTo>
                    <a:pt x="10580" y="1686"/>
                    <a:pt x="10637" y="1669"/>
                    <a:pt x="10682" y="1634"/>
                  </a:cubicBezTo>
                  <a:cubicBezTo>
                    <a:pt x="10728" y="1600"/>
                    <a:pt x="10767" y="1547"/>
                    <a:pt x="10797" y="1474"/>
                  </a:cubicBezTo>
                  <a:lnTo>
                    <a:pt x="10797" y="1655"/>
                  </a:lnTo>
                  <a:lnTo>
                    <a:pt x="10932" y="1655"/>
                  </a:lnTo>
                  <a:lnTo>
                    <a:pt x="10932" y="976"/>
                  </a:lnTo>
                  <a:cubicBezTo>
                    <a:pt x="10932" y="794"/>
                    <a:pt x="10903" y="659"/>
                    <a:pt x="10844" y="570"/>
                  </a:cubicBezTo>
                  <a:cubicBezTo>
                    <a:pt x="10786" y="481"/>
                    <a:pt x="10697" y="436"/>
                    <a:pt x="10578" y="436"/>
                  </a:cubicBezTo>
                  <a:close/>
                  <a:moveTo>
                    <a:pt x="13377" y="435"/>
                  </a:moveTo>
                  <a:cubicBezTo>
                    <a:pt x="13340" y="435"/>
                    <a:pt x="13301" y="439"/>
                    <a:pt x="13260" y="448"/>
                  </a:cubicBezTo>
                  <a:cubicBezTo>
                    <a:pt x="13218" y="456"/>
                    <a:pt x="13173" y="469"/>
                    <a:pt x="13126" y="486"/>
                  </a:cubicBezTo>
                  <a:lnTo>
                    <a:pt x="13126" y="663"/>
                  </a:lnTo>
                  <a:cubicBezTo>
                    <a:pt x="13173" y="643"/>
                    <a:pt x="13216" y="628"/>
                    <a:pt x="13256" y="619"/>
                  </a:cubicBezTo>
                  <a:cubicBezTo>
                    <a:pt x="13295" y="610"/>
                    <a:pt x="13332" y="605"/>
                    <a:pt x="13366" y="605"/>
                  </a:cubicBezTo>
                  <a:cubicBezTo>
                    <a:pt x="13425" y="605"/>
                    <a:pt x="13471" y="621"/>
                    <a:pt x="13504" y="654"/>
                  </a:cubicBezTo>
                  <a:cubicBezTo>
                    <a:pt x="13538" y="686"/>
                    <a:pt x="13555" y="725"/>
                    <a:pt x="13555" y="771"/>
                  </a:cubicBezTo>
                  <a:cubicBezTo>
                    <a:pt x="13555" y="820"/>
                    <a:pt x="13539" y="861"/>
                    <a:pt x="13506" y="892"/>
                  </a:cubicBezTo>
                  <a:cubicBezTo>
                    <a:pt x="13473" y="924"/>
                    <a:pt x="13428" y="940"/>
                    <a:pt x="13372" y="940"/>
                  </a:cubicBezTo>
                  <a:lnTo>
                    <a:pt x="13258" y="940"/>
                  </a:lnTo>
                  <a:lnTo>
                    <a:pt x="13258" y="1101"/>
                  </a:lnTo>
                  <a:lnTo>
                    <a:pt x="13366" y="1101"/>
                  </a:lnTo>
                  <a:cubicBezTo>
                    <a:pt x="13433" y="1101"/>
                    <a:pt x="13485" y="1120"/>
                    <a:pt x="13522" y="1158"/>
                  </a:cubicBezTo>
                  <a:cubicBezTo>
                    <a:pt x="13558" y="1196"/>
                    <a:pt x="13577" y="1246"/>
                    <a:pt x="13577" y="1309"/>
                  </a:cubicBezTo>
                  <a:cubicBezTo>
                    <a:pt x="13577" y="1372"/>
                    <a:pt x="13556" y="1424"/>
                    <a:pt x="13515" y="1464"/>
                  </a:cubicBezTo>
                  <a:cubicBezTo>
                    <a:pt x="13473" y="1503"/>
                    <a:pt x="13416" y="1523"/>
                    <a:pt x="13342" y="1523"/>
                  </a:cubicBezTo>
                  <a:cubicBezTo>
                    <a:pt x="13297" y="1523"/>
                    <a:pt x="13254" y="1517"/>
                    <a:pt x="13212" y="1504"/>
                  </a:cubicBezTo>
                  <a:cubicBezTo>
                    <a:pt x="13171" y="1491"/>
                    <a:pt x="13133" y="1471"/>
                    <a:pt x="13098" y="1445"/>
                  </a:cubicBezTo>
                  <a:lnTo>
                    <a:pt x="13098" y="1626"/>
                  </a:lnTo>
                  <a:cubicBezTo>
                    <a:pt x="13142" y="1646"/>
                    <a:pt x="13184" y="1661"/>
                    <a:pt x="13226" y="1671"/>
                  </a:cubicBezTo>
                  <a:cubicBezTo>
                    <a:pt x="13267" y="1681"/>
                    <a:pt x="13307" y="1686"/>
                    <a:pt x="13346" y="1686"/>
                  </a:cubicBezTo>
                  <a:cubicBezTo>
                    <a:pt x="13462" y="1686"/>
                    <a:pt x="13552" y="1654"/>
                    <a:pt x="13615" y="1589"/>
                  </a:cubicBezTo>
                  <a:cubicBezTo>
                    <a:pt x="13678" y="1525"/>
                    <a:pt x="13709" y="1431"/>
                    <a:pt x="13709" y="1309"/>
                  </a:cubicBezTo>
                  <a:cubicBezTo>
                    <a:pt x="13709" y="1232"/>
                    <a:pt x="13692" y="1168"/>
                    <a:pt x="13659" y="1116"/>
                  </a:cubicBezTo>
                  <a:cubicBezTo>
                    <a:pt x="13625" y="1064"/>
                    <a:pt x="13578" y="1030"/>
                    <a:pt x="13517" y="1013"/>
                  </a:cubicBezTo>
                  <a:cubicBezTo>
                    <a:pt x="13572" y="996"/>
                    <a:pt x="13614" y="965"/>
                    <a:pt x="13643" y="919"/>
                  </a:cubicBezTo>
                  <a:cubicBezTo>
                    <a:pt x="13672" y="873"/>
                    <a:pt x="13687" y="817"/>
                    <a:pt x="13687" y="752"/>
                  </a:cubicBezTo>
                  <a:cubicBezTo>
                    <a:pt x="13687" y="652"/>
                    <a:pt x="13659" y="574"/>
                    <a:pt x="13604" y="518"/>
                  </a:cubicBezTo>
                  <a:cubicBezTo>
                    <a:pt x="13549" y="463"/>
                    <a:pt x="13473" y="435"/>
                    <a:pt x="13377" y="435"/>
                  </a:cubicBezTo>
                  <a:close/>
                  <a:moveTo>
                    <a:pt x="14650" y="435"/>
                  </a:moveTo>
                  <a:cubicBezTo>
                    <a:pt x="14613" y="435"/>
                    <a:pt x="14574" y="439"/>
                    <a:pt x="14533" y="448"/>
                  </a:cubicBezTo>
                  <a:cubicBezTo>
                    <a:pt x="14491" y="456"/>
                    <a:pt x="14447" y="469"/>
                    <a:pt x="14399" y="486"/>
                  </a:cubicBezTo>
                  <a:lnTo>
                    <a:pt x="14399" y="663"/>
                  </a:lnTo>
                  <a:cubicBezTo>
                    <a:pt x="14446" y="643"/>
                    <a:pt x="14489" y="628"/>
                    <a:pt x="14529" y="619"/>
                  </a:cubicBezTo>
                  <a:cubicBezTo>
                    <a:pt x="14568" y="610"/>
                    <a:pt x="14605" y="605"/>
                    <a:pt x="14639" y="605"/>
                  </a:cubicBezTo>
                  <a:cubicBezTo>
                    <a:pt x="14698" y="605"/>
                    <a:pt x="14744" y="621"/>
                    <a:pt x="14777" y="654"/>
                  </a:cubicBezTo>
                  <a:cubicBezTo>
                    <a:pt x="14811" y="686"/>
                    <a:pt x="14828" y="725"/>
                    <a:pt x="14828" y="771"/>
                  </a:cubicBezTo>
                  <a:cubicBezTo>
                    <a:pt x="14828" y="820"/>
                    <a:pt x="14812" y="861"/>
                    <a:pt x="14779" y="892"/>
                  </a:cubicBezTo>
                  <a:cubicBezTo>
                    <a:pt x="14746" y="924"/>
                    <a:pt x="14701" y="940"/>
                    <a:pt x="14645" y="940"/>
                  </a:cubicBezTo>
                  <a:lnTo>
                    <a:pt x="14531" y="940"/>
                  </a:lnTo>
                  <a:lnTo>
                    <a:pt x="14531" y="1101"/>
                  </a:lnTo>
                  <a:lnTo>
                    <a:pt x="14639" y="1101"/>
                  </a:lnTo>
                  <a:cubicBezTo>
                    <a:pt x="14706" y="1101"/>
                    <a:pt x="14758" y="1120"/>
                    <a:pt x="14795" y="1158"/>
                  </a:cubicBezTo>
                  <a:cubicBezTo>
                    <a:pt x="14831" y="1196"/>
                    <a:pt x="14850" y="1246"/>
                    <a:pt x="14850" y="1309"/>
                  </a:cubicBezTo>
                  <a:cubicBezTo>
                    <a:pt x="14850" y="1372"/>
                    <a:pt x="14829" y="1424"/>
                    <a:pt x="14788" y="1464"/>
                  </a:cubicBezTo>
                  <a:cubicBezTo>
                    <a:pt x="14746" y="1503"/>
                    <a:pt x="14689" y="1523"/>
                    <a:pt x="14615" y="1523"/>
                  </a:cubicBezTo>
                  <a:cubicBezTo>
                    <a:pt x="14570" y="1523"/>
                    <a:pt x="14527" y="1517"/>
                    <a:pt x="14485" y="1504"/>
                  </a:cubicBezTo>
                  <a:cubicBezTo>
                    <a:pt x="14444" y="1491"/>
                    <a:pt x="14406" y="1471"/>
                    <a:pt x="14371" y="1445"/>
                  </a:cubicBezTo>
                  <a:lnTo>
                    <a:pt x="14371" y="1626"/>
                  </a:lnTo>
                  <a:cubicBezTo>
                    <a:pt x="14415" y="1646"/>
                    <a:pt x="14457" y="1661"/>
                    <a:pt x="14499" y="1671"/>
                  </a:cubicBezTo>
                  <a:cubicBezTo>
                    <a:pt x="14540" y="1681"/>
                    <a:pt x="14580" y="1686"/>
                    <a:pt x="14619" y="1686"/>
                  </a:cubicBezTo>
                  <a:cubicBezTo>
                    <a:pt x="14735" y="1686"/>
                    <a:pt x="14825" y="1654"/>
                    <a:pt x="14888" y="1589"/>
                  </a:cubicBezTo>
                  <a:cubicBezTo>
                    <a:pt x="14951" y="1525"/>
                    <a:pt x="14982" y="1431"/>
                    <a:pt x="14982" y="1309"/>
                  </a:cubicBezTo>
                  <a:cubicBezTo>
                    <a:pt x="14982" y="1232"/>
                    <a:pt x="14965" y="1168"/>
                    <a:pt x="14932" y="1116"/>
                  </a:cubicBezTo>
                  <a:cubicBezTo>
                    <a:pt x="14898" y="1064"/>
                    <a:pt x="14851" y="1030"/>
                    <a:pt x="14790" y="1013"/>
                  </a:cubicBezTo>
                  <a:cubicBezTo>
                    <a:pt x="14845" y="996"/>
                    <a:pt x="14887" y="965"/>
                    <a:pt x="14916" y="919"/>
                  </a:cubicBezTo>
                  <a:cubicBezTo>
                    <a:pt x="14945" y="873"/>
                    <a:pt x="14960" y="817"/>
                    <a:pt x="14960" y="752"/>
                  </a:cubicBezTo>
                  <a:cubicBezTo>
                    <a:pt x="14960" y="652"/>
                    <a:pt x="14932" y="574"/>
                    <a:pt x="14877" y="518"/>
                  </a:cubicBezTo>
                  <a:cubicBezTo>
                    <a:pt x="14822" y="463"/>
                    <a:pt x="14746" y="435"/>
                    <a:pt x="14650" y="435"/>
                  </a:cubicBezTo>
                  <a:close/>
                  <a:moveTo>
                    <a:pt x="15555" y="436"/>
                  </a:moveTo>
                  <a:cubicBezTo>
                    <a:pt x="15432" y="436"/>
                    <a:pt x="15334" y="493"/>
                    <a:pt x="15262" y="608"/>
                  </a:cubicBezTo>
                  <a:cubicBezTo>
                    <a:pt x="15189" y="722"/>
                    <a:pt x="15153" y="877"/>
                    <a:pt x="15153" y="1072"/>
                  </a:cubicBezTo>
                  <a:cubicBezTo>
                    <a:pt x="15153" y="1260"/>
                    <a:pt x="15191" y="1410"/>
                    <a:pt x="15268" y="1520"/>
                  </a:cubicBezTo>
                  <a:cubicBezTo>
                    <a:pt x="15344" y="1631"/>
                    <a:pt x="15448" y="1686"/>
                    <a:pt x="15578" y="1686"/>
                  </a:cubicBezTo>
                  <a:cubicBezTo>
                    <a:pt x="15631" y="1686"/>
                    <a:pt x="15682" y="1678"/>
                    <a:pt x="15733" y="1663"/>
                  </a:cubicBezTo>
                  <a:cubicBezTo>
                    <a:pt x="15784" y="1647"/>
                    <a:pt x="15833" y="1624"/>
                    <a:pt x="15882" y="1595"/>
                  </a:cubicBezTo>
                  <a:lnTo>
                    <a:pt x="15882" y="1410"/>
                  </a:lnTo>
                  <a:cubicBezTo>
                    <a:pt x="15834" y="1446"/>
                    <a:pt x="15786" y="1474"/>
                    <a:pt x="15737" y="1492"/>
                  </a:cubicBezTo>
                  <a:cubicBezTo>
                    <a:pt x="15688" y="1511"/>
                    <a:pt x="15638" y="1520"/>
                    <a:pt x="15587" y="1520"/>
                  </a:cubicBezTo>
                  <a:cubicBezTo>
                    <a:pt x="15497" y="1520"/>
                    <a:pt x="15428" y="1485"/>
                    <a:pt x="15378" y="1414"/>
                  </a:cubicBezTo>
                  <a:cubicBezTo>
                    <a:pt x="15328" y="1344"/>
                    <a:pt x="15300" y="1241"/>
                    <a:pt x="15294" y="1107"/>
                  </a:cubicBezTo>
                  <a:lnTo>
                    <a:pt x="15913" y="1107"/>
                  </a:lnTo>
                  <a:lnTo>
                    <a:pt x="15913" y="1011"/>
                  </a:lnTo>
                  <a:cubicBezTo>
                    <a:pt x="15913" y="834"/>
                    <a:pt x="15881" y="694"/>
                    <a:pt x="15817" y="591"/>
                  </a:cubicBezTo>
                  <a:cubicBezTo>
                    <a:pt x="15753" y="487"/>
                    <a:pt x="15665" y="436"/>
                    <a:pt x="15555" y="436"/>
                  </a:cubicBezTo>
                  <a:close/>
                  <a:moveTo>
                    <a:pt x="22205" y="436"/>
                  </a:moveTo>
                  <a:cubicBezTo>
                    <a:pt x="22077" y="436"/>
                    <a:pt x="21977" y="492"/>
                    <a:pt x="21903" y="603"/>
                  </a:cubicBezTo>
                  <a:cubicBezTo>
                    <a:pt x="21830" y="714"/>
                    <a:pt x="21793" y="867"/>
                    <a:pt x="21793" y="1061"/>
                  </a:cubicBezTo>
                  <a:cubicBezTo>
                    <a:pt x="21793" y="1252"/>
                    <a:pt x="21830" y="1404"/>
                    <a:pt x="21902" y="1517"/>
                  </a:cubicBezTo>
                  <a:cubicBezTo>
                    <a:pt x="21975" y="1630"/>
                    <a:pt x="22073" y="1686"/>
                    <a:pt x="22197" y="1686"/>
                  </a:cubicBezTo>
                  <a:cubicBezTo>
                    <a:pt x="22242" y="1686"/>
                    <a:pt x="22285" y="1680"/>
                    <a:pt x="22325" y="1667"/>
                  </a:cubicBezTo>
                  <a:cubicBezTo>
                    <a:pt x="22365" y="1654"/>
                    <a:pt x="22404" y="1635"/>
                    <a:pt x="22442" y="1609"/>
                  </a:cubicBezTo>
                  <a:lnTo>
                    <a:pt x="22442" y="1429"/>
                  </a:lnTo>
                  <a:cubicBezTo>
                    <a:pt x="22404" y="1459"/>
                    <a:pt x="22365" y="1482"/>
                    <a:pt x="22327" y="1497"/>
                  </a:cubicBezTo>
                  <a:cubicBezTo>
                    <a:pt x="22289" y="1513"/>
                    <a:pt x="22250" y="1520"/>
                    <a:pt x="22211" y="1520"/>
                  </a:cubicBezTo>
                  <a:cubicBezTo>
                    <a:pt x="22124" y="1520"/>
                    <a:pt x="22056" y="1480"/>
                    <a:pt x="22008" y="1399"/>
                  </a:cubicBezTo>
                  <a:cubicBezTo>
                    <a:pt x="21959" y="1319"/>
                    <a:pt x="21935" y="1206"/>
                    <a:pt x="21935" y="1061"/>
                  </a:cubicBezTo>
                  <a:cubicBezTo>
                    <a:pt x="21935" y="916"/>
                    <a:pt x="21959" y="803"/>
                    <a:pt x="22008" y="722"/>
                  </a:cubicBezTo>
                  <a:cubicBezTo>
                    <a:pt x="22056" y="642"/>
                    <a:pt x="22124" y="602"/>
                    <a:pt x="22211" y="602"/>
                  </a:cubicBezTo>
                  <a:cubicBezTo>
                    <a:pt x="22250" y="602"/>
                    <a:pt x="22289" y="609"/>
                    <a:pt x="22327" y="625"/>
                  </a:cubicBezTo>
                  <a:cubicBezTo>
                    <a:pt x="22365" y="640"/>
                    <a:pt x="22404" y="663"/>
                    <a:pt x="22442" y="693"/>
                  </a:cubicBezTo>
                  <a:lnTo>
                    <a:pt x="22442" y="510"/>
                  </a:lnTo>
                  <a:cubicBezTo>
                    <a:pt x="22405" y="485"/>
                    <a:pt x="22366" y="467"/>
                    <a:pt x="22327" y="454"/>
                  </a:cubicBezTo>
                  <a:cubicBezTo>
                    <a:pt x="22287" y="442"/>
                    <a:pt x="22247" y="436"/>
                    <a:pt x="22205" y="436"/>
                  </a:cubicBezTo>
                  <a:close/>
                  <a:moveTo>
                    <a:pt x="23019" y="436"/>
                  </a:moveTo>
                  <a:cubicBezTo>
                    <a:pt x="22896" y="436"/>
                    <a:pt x="22798" y="493"/>
                    <a:pt x="22726" y="608"/>
                  </a:cubicBezTo>
                  <a:cubicBezTo>
                    <a:pt x="22653" y="722"/>
                    <a:pt x="22617" y="877"/>
                    <a:pt x="22617" y="1072"/>
                  </a:cubicBezTo>
                  <a:cubicBezTo>
                    <a:pt x="22617" y="1260"/>
                    <a:pt x="22655" y="1410"/>
                    <a:pt x="22732" y="1520"/>
                  </a:cubicBezTo>
                  <a:cubicBezTo>
                    <a:pt x="22808" y="1631"/>
                    <a:pt x="22912" y="1686"/>
                    <a:pt x="23042" y="1686"/>
                  </a:cubicBezTo>
                  <a:cubicBezTo>
                    <a:pt x="23095" y="1686"/>
                    <a:pt x="23146" y="1678"/>
                    <a:pt x="23197" y="1663"/>
                  </a:cubicBezTo>
                  <a:cubicBezTo>
                    <a:pt x="23248" y="1647"/>
                    <a:pt x="23297" y="1624"/>
                    <a:pt x="23346" y="1595"/>
                  </a:cubicBezTo>
                  <a:lnTo>
                    <a:pt x="23346" y="1410"/>
                  </a:lnTo>
                  <a:cubicBezTo>
                    <a:pt x="23298" y="1446"/>
                    <a:pt x="23250" y="1474"/>
                    <a:pt x="23201" y="1492"/>
                  </a:cubicBezTo>
                  <a:cubicBezTo>
                    <a:pt x="23152" y="1511"/>
                    <a:pt x="23102" y="1520"/>
                    <a:pt x="23051" y="1520"/>
                  </a:cubicBezTo>
                  <a:cubicBezTo>
                    <a:pt x="22961" y="1520"/>
                    <a:pt x="22892" y="1485"/>
                    <a:pt x="22842" y="1414"/>
                  </a:cubicBezTo>
                  <a:cubicBezTo>
                    <a:pt x="22792" y="1344"/>
                    <a:pt x="22764" y="1241"/>
                    <a:pt x="22758" y="1107"/>
                  </a:cubicBezTo>
                  <a:lnTo>
                    <a:pt x="23377" y="1107"/>
                  </a:lnTo>
                  <a:lnTo>
                    <a:pt x="23377" y="1011"/>
                  </a:lnTo>
                  <a:cubicBezTo>
                    <a:pt x="23377" y="834"/>
                    <a:pt x="23345" y="694"/>
                    <a:pt x="23281" y="591"/>
                  </a:cubicBezTo>
                  <a:cubicBezTo>
                    <a:pt x="23217" y="487"/>
                    <a:pt x="23129" y="436"/>
                    <a:pt x="23019" y="436"/>
                  </a:cubicBezTo>
                  <a:close/>
                  <a:moveTo>
                    <a:pt x="20390" y="436"/>
                  </a:moveTo>
                  <a:cubicBezTo>
                    <a:pt x="20330" y="436"/>
                    <a:pt x="20278" y="453"/>
                    <a:pt x="20235" y="487"/>
                  </a:cubicBezTo>
                  <a:cubicBezTo>
                    <a:pt x="20192" y="522"/>
                    <a:pt x="20156" y="574"/>
                    <a:pt x="20128" y="645"/>
                  </a:cubicBezTo>
                  <a:lnTo>
                    <a:pt x="20128" y="465"/>
                  </a:lnTo>
                  <a:lnTo>
                    <a:pt x="19993" y="465"/>
                  </a:lnTo>
                  <a:lnTo>
                    <a:pt x="19993" y="2108"/>
                  </a:lnTo>
                  <a:lnTo>
                    <a:pt x="20128" y="2108"/>
                  </a:lnTo>
                  <a:lnTo>
                    <a:pt x="20128" y="1477"/>
                  </a:lnTo>
                  <a:cubicBezTo>
                    <a:pt x="20156" y="1547"/>
                    <a:pt x="20192" y="1600"/>
                    <a:pt x="20235" y="1634"/>
                  </a:cubicBezTo>
                  <a:cubicBezTo>
                    <a:pt x="20278" y="1669"/>
                    <a:pt x="20330" y="1686"/>
                    <a:pt x="20390" y="1686"/>
                  </a:cubicBezTo>
                  <a:cubicBezTo>
                    <a:pt x="20490" y="1686"/>
                    <a:pt x="20571" y="1629"/>
                    <a:pt x="20633" y="1514"/>
                  </a:cubicBezTo>
                  <a:cubicBezTo>
                    <a:pt x="20695" y="1399"/>
                    <a:pt x="20726" y="1248"/>
                    <a:pt x="20726" y="1061"/>
                  </a:cubicBezTo>
                  <a:cubicBezTo>
                    <a:pt x="20726" y="874"/>
                    <a:pt x="20695" y="723"/>
                    <a:pt x="20633" y="608"/>
                  </a:cubicBezTo>
                  <a:cubicBezTo>
                    <a:pt x="20571" y="493"/>
                    <a:pt x="20490" y="436"/>
                    <a:pt x="20390" y="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102950" y="2397875"/>
              <a:ext cx="274475" cy="53625"/>
            </a:xfrm>
            <a:custGeom>
              <a:rect b="b" l="l" r="r" t="t"/>
              <a:pathLst>
                <a:path extrusionOk="0" h="2145" w="10979">
                  <a:moveTo>
                    <a:pt x="1" y="1008"/>
                  </a:moveTo>
                  <a:lnTo>
                    <a:pt x="1" y="1183"/>
                  </a:lnTo>
                  <a:lnTo>
                    <a:pt x="395" y="1183"/>
                  </a:lnTo>
                  <a:lnTo>
                    <a:pt x="395" y="1008"/>
                  </a:lnTo>
                  <a:close/>
                  <a:moveTo>
                    <a:pt x="5754" y="658"/>
                  </a:moveTo>
                  <a:lnTo>
                    <a:pt x="5754" y="1536"/>
                  </a:lnTo>
                  <a:lnTo>
                    <a:pt x="5363" y="1536"/>
                  </a:lnTo>
                  <a:lnTo>
                    <a:pt x="5384" y="1478"/>
                  </a:lnTo>
                  <a:cubicBezTo>
                    <a:pt x="5442" y="1322"/>
                    <a:pt x="5470" y="1098"/>
                    <a:pt x="5470" y="806"/>
                  </a:cubicBezTo>
                  <a:lnTo>
                    <a:pt x="5470" y="658"/>
                  </a:lnTo>
                  <a:close/>
                  <a:moveTo>
                    <a:pt x="9420" y="1143"/>
                  </a:moveTo>
                  <a:cubicBezTo>
                    <a:pt x="9481" y="1143"/>
                    <a:pt x="9528" y="1160"/>
                    <a:pt x="9560" y="1193"/>
                  </a:cubicBezTo>
                  <a:cubicBezTo>
                    <a:pt x="9592" y="1227"/>
                    <a:pt x="9608" y="1275"/>
                    <a:pt x="9608" y="1339"/>
                  </a:cubicBezTo>
                  <a:cubicBezTo>
                    <a:pt x="9608" y="1403"/>
                    <a:pt x="9592" y="1451"/>
                    <a:pt x="9560" y="1485"/>
                  </a:cubicBezTo>
                  <a:cubicBezTo>
                    <a:pt x="9528" y="1519"/>
                    <a:pt x="9481" y="1536"/>
                    <a:pt x="9420" y="1536"/>
                  </a:cubicBezTo>
                  <a:lnTo>
                    <a:pt x="9228" y="1536"/>
                  </a:lnTo>
                  <a:lnTo>
                    <a:pt x="9228" y="1143"/>
                  </a:lnTo>
                  <a:close/>
                  <a:moveTo>
                    <a:pt x="2235" y="639"/>
                  </a:moveTo>
                  <a:cubicBezTo>
                    <a:pt x="2306" y="639"/>
                    <a:pt x="2363" y="680"/>
                    <a:pt x="2405" y="762"/>
                  </a:cubicBezTo>
                  <a:cubicBezTo>
                    <a:pt x="2447" y="845"/>
                    <a:pt x="2468" y="957"/>
                    <a:pt x="2468" y="1098"/>
                  </a:cubicBezTo>
                  <a:cubicBezTo>
                    <a:pt x="2468" y="1239"/>
                    <a:pt x="2447" y="1351"/>
                    <a:pt x="2405" y="1434"/>
                  </a:cubicBezTo>
                  <a:cubicBezTo>
                    <a:pt x="2363" y="1516"/>
                    <a:pt x="2306" y="1557"/>
                    <a:pt x="2235" y="1557"/>
                  </a:cubicBezTo>
                  <a:cubicBezTo>
                    <a:pt x="2162" y="1557"/>
                    <a:pt x="2105" y="1516"/>
                    <a:pt x="2063" y="1434"/>
                  </a:cubicBezTo>
                  <a:cubicBezTo>
                    <a:pt x="2021" y="1352"/>
                    <a:pt x="2001" y="1240"/>
                    <a:pt x="2001" y="1098"/>
                  </a:cubicBezTo>
                  <a:cubicBezTo>
                    <a:pt x="2001" y="955"/>
                    <a:pt x="2022" y="843"/>
                    <a:pt x="2063" y="761"/>
                  </a:cubicBezTo>
                  <a:cubicBezTo>
                    <a:pt x="2105" y="679"/>
                    <a:pt x="2163" y="639"/>
                    <a:pt x="2235" y="639"/>
                  </a:cubicBezTo>
                  <a:close/>
                  <a:moveTo>
                    <a:pt x="3152" y="639"/>
                  </a:moveTo>
                  <a:cubicBezTo>
                    <a:pt x="3224" y="639"/>
                    <a:pt x="3281" y="680"/>
                    <a:pt x="3323" y="762"/>
                  </a:cubicBezTo>
                  <a:cubicBezTo>
                    <a:pt x="3365" y="845"/>
                    <a:pt x="3386" y="957"/>
                    <a:pt x="3386" y="1098"/>
                  </a:cubicBezTo>
                  <a:cubicBezTo>
                    <a:pt x="3386" y="1239"/>
                    <a:pt x="3365" y="1351"/>
                    <a:pt x="3323" y="1434"/>
                  </a:cubicBezTo>
                  <a:cubicBezTo>
                    <a:pt x="3281" y="1516"/>
                    <a:pt x="3224" y="1557"/>
                    <a:pt x="3152" y="1557"/>
                  </a:cubicBezTo>
                  <a:cubicBezTo>
                    <a:pt x="3080" y="1557"/>
                    <a:pt x="3023" y="1516"/>
                    <a:pt x="2981" y="1434"/>
                  </a:cubicBezTo>
                  <a:cubicBezTo>
                    <a:pt x="2939" y="1352"/>
                    <a:pt x="2918" y="1240"/>
                    <a:pt x="2918" y="1098"/>
                  </a:cubicBezTo>
                  <a:cubicBezTo>
                    <a:pt x="2918" y="955"/>
                    <a:pt x="2939" y="843"/>
                    <a:pt x="2981" y="761"/>
                  </a:cubicBezTo>
                  <a:cubicBezTo>
                    <a:pt x="3023" y="679"/>
                    <a:pt x="3080" y="639"/>
                    <a:pt x="3152" y="639"/>
                  </a:cubicBezTo>
                  <a:close/>
                  <a:moveTo>
                    <a:pt x="4111" y="636"/>
                  </a:moveTo>
                  <a:cubicBezTo>
                    <a:pt x="4182" y="636"/>
                    <a:pt x="4238" y="677"/>
                    <a:pt x="4279" y="759"/>
                  </a:cubicBezTo>
                  <a:cubicBezTo>
                    <a:pt x="4320" y="841"/>
                    <a:pt x="4340" y="954"/>
                    <a:pt x="4340" y="1098"/>
                  </a:cubicBezTo>
                  <a:cubicBezTo>
                    <a:pt x="4340" y="1242"/>
                    <a:pt x="4320" y="1354"/>
                    <a:pt x="4279" y="1436"/>
                  </a:cubicBezTo>
                  <a:cubicBezTo>
                    <a:pt x="4238" y="1518"/>
                    <a:pt x="4182" y="1559"/>
                    <a:pt x="4111" y="1559"/>
                  </a:cubicBezTo>
                  <a:cubicBezTo>
                    <a:pt x="4040" y="1559"/>
                    <a:pt x="3984" y="1518"/>
                    <a:pt x="3943" y="1436"/>
                  </a:cubicBezTo>
                  <a:cubicBezTo>
                    <a:pt x="3902" y="1354"/>
                    <a:pt x="3882" y="1242"/>
                    <a:pt x="3882" y="1098"/>
                  </a:cubicBezTo>
                  <a:cubicBezTo>
                    <a:pt x="3882" y="954"/>
                    <a:pt x="3902" y="841"/>
                    <a:pt x="3943" y="759"/>
                  </a:cubicBezTo>
                  <a:cubicBezTo>
                    <a:pt x="3984" y="677"/>
                    <a:pt x="4040" y="636"/>
                    <a:pt x="4111" y="636"/>
                  </a:cubicBezTo>
                  <a:close/>
                  <a:moveTo>
                    <a:pt x="6723" y="1093"/>
                  </a:moveTo>
                  <a:lnTo>
                    <a:pt x="6723" y="1137"/>
                  </a:lnTo>
                  <a:cubicBezTo>
                    <a:pt x="6723" y="1265"/>
                    <a:pt x="6701" y="1367"/>
                    <a:pt x="6656" y="1444"/>
                  </a:cubicBezTo>
                  <a:cubicBezTo>
                    <a:pt x="6610" y="1521"/>
                    <a:pt x="6551" y="1559"/>
                    <a:pt x="6476" y="1559"/>
                  </a:cubicBezTo>
                  <a:cubicBezTo>
                    <a:pt x="6422" y="1559"/>
                    <a:pt x="6379" y="1539"/>
                    <a:pt x="6347" y="1498"/>
                  </a:cubicBezTo>
                  <a:cubicBezTo>
                    <a:pt x="6316" y="1457"/>
                    <a:pt x="6300" y="1402"/>
                    <a:pt x="6300" y="1333"/>
                  </a:cubicBezTo>
                  <a:cubicBezTo>
                    <a:pt x="6300" y="1245"/>
                    <a:pt x="6321" y="1184"/>
                    <a:pt x="6363" y="1148"/>
                  </a:cubicBezTo>
                  <a:cubicBezTo>
                    <a:pt x="6405" y="1112"/>
                    <a:pt x="6481" y="1093"/>
                    <a:pt x="6589" y="1093"/>
                  </a:cubicBezTo>
                  <a:close/>
                  <a:moveTo>
                    <a:pt x="7131" y="501"/>
                  </a:moveTo>
                  <a:lnTo>
                    <a:pt x="7131" y="1692"/>
                  </a:lnTo>
                  <a:lnTo>
                    <a:pt x="7266" y="1692"/>
                  </a:lnTo>
                  <a:lnTo>
                    <a:pt x="7266" y="1143"/>
                  </a:lnTo>
                  <a:lnTo>
                    <a:pt x="7703" y="1143"/>
                  </a:lnTo>
                  <a:lnTo>
                    <a:pt x="7703" y="1692"/>
                  </a:lnTo>
                  <a:lnTo>
                    <a:pt x="7838" y="1692"/>
                  </a:lnTo>
                  <a:lnTo>
                    <a:pt x="7838" y="501"/>
                  </a:lnTo>
                  <a:lnTo>
                    <a:pt x="7703" y="501"/>
                  </a:lnTo>
                  <a:lnTo>
                    <a:pt x="7703" y="987"/>
                  </a:lnTo>
                  <a:lnTo>
                    <a:pt x="7266" y="987"/>
                  </a:lnTo>
                  <a:lnTo>
                    <a:pt x="7266" y="501"/>
                  </a:lnTo>
                  <a:close/>
                  <a:moveTo>
                    <a:pt x="8112" y="501"/>
                  </a:moveTo>
                  <a:lnTo>
                    <a:pt x="8112" y="1692"/>
                  </a:lnTo>
                  <a:lnTo>
                    <a:pt x="8247" y="1692"/>
                  </a:lnTo>
                  <a:lnTo>
                    <a:pt x="8247" y="1143"/>
                  </a:lnTo>
                  <a:lnTo>
                    <a:pt x="8684" y="1143"/>
                  </a:lnTo>
                  <a:lnTo>
                    <a:pt x="8684" y="1692"/>
                  </a:lnTo>
                  <a:lnTo>
                    <a:pt x="8819" y="1692"/>
                  </a:lnTo>
                  <a:lnTo>
                    <a:pt x="8819" y="501"/>
                  </a:lnTo>
                  <a:lnTo>
                    <a:pt x="8684" y="501"/>
                  </a:lnTo>
                  <a:lnTo>
                    <a:pt x="8684" y="987"/>
                  </a:lnTo>
                  <a:lnTo>
                    <a:pt x="8247" y="987"/>
                  </a:lnTo>
                  <a:lnTo>
                    <a:pt x="8247" y="501"/>
                  </a:lnTo>
                  <a:close/>
                  <a:moveTo>
                    <a:pt x="9093" y="501"/>
                  </a:moveTo>
                  <a:lnTo>
                    <a:pt x="9093" y="1692"/>
                  </a:lnTo>
                  <a:lnTo>
                    <a:pt x="9426" y="1692"/>
                  </a:lnTo>
                  <a:cubicBezTo>
                    <a:pt x="9530" y="1692"/>
                    <a:pt x="9611" y="1663"/>
                    <a:pt x="9667" y="1605"/>
                  </a:cubicBezTo>
                  <a:cubicBezTo>
                    <a:pt x="9723" y="1547"/>
                    <a:pt x="9751" y="1458"/>
                    <a:pt x="9751" y="1339"/>
                  </a:cubicBezTo>
                  <a:cubicBezTo>
                    <a:pt x="9751" y="1220"/>
                    <a:pt x="9723" y="1132"/>
                    <a:pt x="9667" y="1074"/>
                  </a:cubicBezTo>
                  <a:cubicBezTo>
                    <a:pt x="9611" y="1016"/>
                    <a:pt x="9530" y="987"/>
                    <a:pt x="9426" y="987"/>
                  </a:cubicBezTo>
                  <a:lnTo>
                    <a:pt x="9228" y="987"/>
                  </a:lnTo>
                  <a:lnTo>
                    <a:pt x="9228" y="501"/>
                  </a:lnTo>
                  <a:close/>
                  <a:moveTo>
                    <a:pt x="9872" y="501"/>
                  </a:moveTo>
                  <a:lnTo>
                    <a:pt x="9872" y="1692"/>
                  </a:lnTo>
                  <a:lnTo>
                    <a:pt x="10007" y="1692"/>
                  </a:lnTo>
                  <a:lnTo>
                    <a:pt x="10007" y="501"/>
                  </a:lnTo>
                  <a:close/>
                  <a:moveTo>
                    <a:pt x="10211" y="501"/>
                  </a:moveTo>
                  <a:lnTo>
                    <a:pt x="10502" y="1069"/>
                  </a:lnTo>
                  <a:lnTo>
                    <a:pt x="10184" y="1692"/>
                  </a:lnTo>
                  <a:lnTo>
                    <a:pt x="10343" y="1692"/>
                  </a:lnTo>
                  <a:lnTo>
                    <a:pt x="10581" y="1224"/>
                  </a:lnTo>
                  <a:lnTo>
                    <a:pt x="10820" y="1692"/>
                  </a:lnTo>
                  <a:lnTo>
                    <a:pt x="10979" y="1692"/>
                  </a:lnTo>
                  <a:lnTo>
                    <a:pt x="10667" y="1081"/>
                  </a:lnTo>
                  <a:lnTo>
                    <a:pt x="10963" y="501"/>
                  </a:lnTo>
                  <a:lnTo>
                    <a:pt x="10804" y="501"/>
                  </a:lnTo>
                  <a:lnTo>
                    <a:pt x="10587" y="926"/>
                  </a:lnTo>
                  <a:lnTo>
                    <a:pt x="10370" y="501"/>
                  </a:lnTo>
                  <a:close/>
                  <a:moveTo>
                    <a:pt x="1439" y="473"/>
                  </a:moveTo>
                  <a:cubicBezTo>
                    <a:pt x="1311" y="473"/>
                    <a:pt x="1211" y="528"/>
                    <a:pt x="1137" y="640"/>
                  </a:cubicBezTo>
                  <a:cubicBezTo>
                    <a:pt x="1064" y="751"/>
                    <a:pt x="1027" y="904"/>
                    <a:pt x="1027" y="1098"/>
                  </a:cubicBezTo>
                  <a:cubicBezTo>
                    <a:pt x="1027" y="1289"/>
                    <a:pt x="1064" y="1441"/>
                    <a:pt x="1136" y="1554"/>
                  </a:cubicBezTo>
                  <a:cubicBezTo>
                    <a:pt x="1209" y="1666"/>
                    <a:pt x="1307" y="1723"/>
                    <a:pt x="1431" y="1723"/>
                  </a:cubicBezTo>
                  <a:cubicBezTo>
                    <a:pt x="1476" y="1723"/>
                    <a:pt x="1519" y="1716"/>
                    <a:pt x="1559" y="1704"/>
                  </a:cubicBezTo>
                  <a:cubicBezTo>
                    <a:pt x="1599" y="1691"/>
                    <a:pt x="1638" y="1672"/>
                    <a:pt x="1676" y="1646"/>
                  </a:cubicBezTo>
                  <a:lnTo>
                    <a:pt x="1676" y="1465"/>
                  </a:lnTo>
                  <a:cubicBezTo>
                    <a:pt x="1638" y="1496"/>
                    <a:pt x="1599" y="1519"/>
                    <a:pt x="1561" y="1534"/>
                  </a:cubicBezTo>
                  <a:cubicBezTo>
                    <a:pt x="1523" y="1549"/>
                    <a:pt x="1484" y="1557"/>
                    <a:pt x="1445" y="1557"/>
                  </a:cubicBezTo>
                  <a:cubicBezTo>
                    <a:pt x="1358" y="1557"/>
                    <a:pt x="1290" y="1517"/>
                    <a:pt x="1242" y="1436"/>
                  </a:cubicBezTo>
                  <a:cubicBezTo>
                    <a:pt x="1193" y="1356"/>
                    <a:pt x="1169" y="1243"/>
                    <a:pt x="1169" y="1098"/>
                  </a:cubicBezTo>
                  <a:cubicBezTo>
                    <a:pt x="1169" y="952"/>
                    <a:pt x="1193" y="840"/>
                    <a:pt x="1242" y="759"/>
                  </a:cubicBezTo>
                  <a:cubicBezTo>
                    <a:pt x="1290" y="679"/>
                    <a:pt x="1358" y="639"/>
                    <a:pt x="1445" y="639"/>
                  </a:cubicBezTo>
                  <a:cubicBezTo>
                    <a:pt x="1484" y="639"/>
                    <a:pt x="1523" y="646"/>
                    <a:pt x="1561" y="661"/>
                  </a:cubicBezTo>
                  <a:cubicBezTo>
                    <a:pt x="1599" y="677"/>
                    <a:pt x="1638" y="699"/>
                    <a:pt x="1676" y="730"/>
                  </a:cubicBezTo>
                  <a:lnTo>
                    <a:pt x="1676" y="547"/>
                  </a:lnTo>
                  <a:cubicBezTo>
                    <a:pt x="1639" y="522"/>
                    <a:pt x="1600" y="504"/>
                    <a:pt x="1561" y="491"/>
                  </a:cubicBezTo>
                  <a:cubicBezTo>
                    <a:pt x="1521" y="479"/>
                    <a:pt x="1481" y="473"/>
                    <a:pt x="1439" y="473"/>
                  </a:cubicBezTo>
                  <a:close/>
                  <a:moveTo>
                    <a:pt x="2512" y="1"/>
                  </a:moveTo>
                  <a:cubicBezTo>
                    <a:pt x="2486" y="13"/>
                    <a:pt x="2443" y="19"/>
                    <a:pt x="2383" y="20"/>
                  </a:cubicBezTo>
                  <a:cubicBezTo>
                    <a:pt x="2255" y="21"/>
                    <a:pt x="2152" y="50"/>
                    <a:pt x="2075" y="107"/>
                  </a:cubicBezTo>
                  <a:cubicBezTo>
                    <a:pt x="1998" y="164"/>
                    <a:pt x="1937" y="258"/>
                    <a:pt x="1893" y="389"/>
                  </a:cubicBezTo>
                  <a:cubicBezTo>
                    <a:pt x="1865" y="472"/>
                    <a:pt x="1851" y="571"/>
                    <a:pt x="1851" y="684"/>
                  </a:cubicBezTo>
                  <a:cubicBezTo>
                    <a:pt x="1851" y="713"/>
                    <a:pt x="1852" y="770"/>
                    <a:pt x="1854" y="854"/>
                  </a:cubicBezTo>
                  <a:lnTo>
                    <a:pt x="1859" y="1098"/>
                  </a:lnTo>
                  <a:cubicBezTo>
                    <a:pt x="1862" y="1299"/>
                    <a:pt x="1896" y="1453"/>
                    <a:pt x="1961" y="1561"/>
                  </a:cubicBezTo>
                  <a:cubicBezTo>
                    <a:pt x="2026" y="1669"/>
                    <a:pt x="2117" y="1723"/>
                    <a:pt x="2235" y="1723"/>
                  </a:cubicBezTo>
                  <a:cubicBezTo>
                    <a:pt x="2352" y="1723"/>
                    <a:pt x="2444" y="1667"/>
                    <a:pt x="2511" y="1556"/>
                  </a:cubicBezTo>
                  <a:cubicBezTo>
                    <a:pt x="2578" y="1445"/>
                    <a:pt x="2611" y="1293"/>
                    <a:pt x="2611" y="1098"/>
                  </a:cubicBezTo>
                  <a:cubicBezTo>
                    <a:pt x="2611" y="902"/>
                    <a:pt x="2578" y="749"/>
                    <a:pt x="2511" y="639"/>
                  </a:cubicBezTo>
                  <a:cubicBezTo>
                    <a:pt x="2444" y="528"/>
                    <a:pt x="2352" y="473"/>
                    <a:pt x="2235" y="473"/>
                  </a:cubicBezTo>
                  <a:cubicBezTo>
                    <a:pt x="2132" y="473"/>
                    <a:pt x="2049" y="515"/>
                    <a:pt x="1985" y="599"/>
                  </a:cubicBezTo>
                  <a:lnTo>
                    <a:pt x="1990" y="540"/>
                  </a:lnTo>
                  <a:cubicBezTo>
                    <a:pt x="2000" y="431"/>
                    <a:pt x="2053" y="336"/>
                    <a:pt x="2150" y="253"/>
                  </a:cubicBezTo>
                  <a:cubicBezTo>
                    <a:pt x="2187" y="221"/>
                    <a:pt x="2236" y="203"/>
                    <a:pt x="2298" y="196"/>
                  </a:cubicBezTo>
                  <a:lnTo>
                    <a:pt x="2481" y="178"/>
                  </a:lnTo>
                  <a:cubicBezTo>
                    <a:pt x="2503" y="178"/>
                    <a:pt x="2526" y="170"/>
                    <a:pt x="2549" y="156"/>
                  </a:cubicBezTo>
                  <a:lnTo>
                    <a:pt x="2512" y="1"/>
                  </a:lnTo>
                  <a:close/>
                  <a:moveTo>
                    <a:pt x="3152" y="473"/>
                  </a:moveTo>
                  <a:cubicBezTo>
                    <a:pt x="3035" y="473"/>
                    <a:pt x="2943" y="528"/>
                    <a:pt x="2876" y="639"/>
                  </a:cubicBezTo>
                  <a:cubicBezTo>
                    <a:pt x="2810" y="749"/>
                    <a:pt x="2776" y="902"/>
                    <a:pt x="2776" y="1098"/>
                  </a:cubicBezTo>
                  <a:cubicBezTo>
                    <a:pt x="2776" y="1293"/>
                    <a:pt x="2810" y="1445"/>
                    <a:pt x="2876" y="1556"/>
                  </a:cubicBezTo>
                  <a:cubicBezTo>
                    <a:pt x="2943" y="1667"/>
                    <a:pt x="3035" y="1723"/>
                    <a:pt x="3152" y="1723"/>
                  </a:cubicBezTo>
                  <a:cubicBezTo>
                    <a:pt x="3270" y="1723"/>
                    <a:pt x="3362" y="1667"/>
                    <a:pt x="3428" y="1556"/>
                  </a:cubicBezTo>
                  <a:cubicBezTo>
                    <a:pt x="3495" y="1445"/>
                    <a:pt x="3529" y="1293"/>
                    <a:pt x="3529" y="1098"/>
                  </a:cubicBezTo>
                  <a:cubicBezTo>
                    <a:pt x="3529" y="902"/>
                    <a:pt x="3495" y="749"/>
                    <a:pt x="3428" y="639"/>
                  </a:cubicBezTo>
                  <a:cubicBezTo>
                    <a:pt x="3362" y="528"/>
                    <a:pt x="3270" y="473"/>
                    <a:pt x="3152" y="473"/>
                  </a:cubicBezTo>
                  <a:close/>
                  <a:moveTo>
                    <a:pt x="6504" y="473"/>
                  </a:moveTo>
                  <a:cubicBezTo>
                    <a:pt x="6461" y="473"/>
                    <a:pt x="6415" y="480"/>
                    <a:pt x="6369" y="493"/>
                  </a:cubicBezTo>
                  <a:cubicBezTo>
                    <a:pt x="6323" y="507"/>
                    <a:pt x="6275" y="528"/>
                    <a:pt x="6226" y="556"/>
                  </a:cubicBezTo>
                  <a:lnTo>
                    <a:pt x="6226" y="736"/>
                  </a:lnTo>
                  <a:cubicBezTo>
                    <a:pt x="6267" y="704"/>
                    <a:pt x="6309" y="679"/>
                    <a:pt x="6354" y="663"/>
                  </a:cubicBezTo>
                  <a:cubicBezTo>
                    <a:pt x="6398" y="647"/>
                    <a:pt x="6444" y="639"/>
                    <a:pt x="6491" y="639"/>
                  </a:cubicBezTo>
                  <a:cubicBezTo>
                    <a:pt x="6564" y="639"/>
                    <a:pt x="6621" y="663"/>
                    <a:pt x="6662" y="712"/>
                  </a:cubicBezTo>
                  <a:cubicBezTo>
                    <a:pt x="6703" y="762"/>
                    <a:pt x="6723" y="831"/>
                    <a:pt x="6723" y="921"/>
                  </a:cubicBezTo>
                  <a:lnTo>
                    <a:pt x="6723" y="940"/>
                  </a:lnTo>
                  <a:lnTo>
                    <a:pt x="6534" y="940"/>
                  </a:lnTo>
                  <a:cubicBezTo>
                    <a:pt x="6412" y="940"/>
                    <a:pt x="6320" y="974"/>
                    <a:pt x="6258" y="1042"/>
                  </a:cubicBezTo>
                  <a:cubicBezTo>
                    <a:pt x="6196" y="1110"/>
                    <a:pt x="6166" y="1211"/>
                    <a:pt x="6166" y="1345"/>
                  </a:cubicBezTo>
                  <a:cubicBezTo>
                    <a:pt x="6166" y="1460"/>
                    <a:pt x="6190" y="1552"/>
                    <a:pt x="6240" y="1620"/>
                  </a:cubicBezTo>
                  <a:cubicBezTo>
                    <a:pt x="6289" y="1689"/>
                    <a:pt x="6356" y="1723"/>
                    <a:pt x="6440" y="1723"/>
                  </a:cubicBezTo>
                  <a:cubicBezTo>
                    <a:pt x="6506" y="1723"/>
                    <a:pt x="6562" y="1706"/>
                    <a:pt x="6608" y="1671"/>
                  </a:cubicBezTo>
                  <a:cubicBezTo>
                    <a:pt x="6654" y="1637"/>
                    <a:pt x="6693" y="1583"/>
                    <a:pt x="6723" y="1511"/>
                  </a:cubicBezTo>
                  <a:lnTo>
                    <a:pt x="6723" y="1692"/>
                  </a:lnTo>
                  <a:lnTo>
                    <a:pt x="6858" y="1692"/>
                  </a:lnTo>
                  <a:lnTo>
                    <a:pt x="6858" y="1013"/>
                  </a:lnTo>
                  <a:cubicBezTo>
                    <a:pt x="6858" y="831"/>
                    <a:pt x="6829" y="696"/>
                    <a:pt x="6770" y="607"/>
                  </a:cubicBezTo>
                  <a:cubicBezTo>
                    <a:pt x="6712" y="517"/>
                    <a:pt x="6623" y="473"/>
                    <a:pt x="6504" y="473"/>
                  </a:cubicBezTo>
                  <a:close/>
                  <a:moveTo>
                    <a:pt x="5335" y="501"/>
                  </a:moveTo>
                  <a:lnTo>
                    <a:pt x="5335" y="727"/>
                  </a:lnTo>
                  <a:cubicBezTo>
                    <a:pt x="5335" y="1028"/>
                    <a:pt x="5311" y="1253"/>
                    <a:pt x="5263" y="1403"/>
                  </a:cubicBezTo>
                  <a:cubicBezTo>
                    <a:pt x="5244" y="1463"/>
                    <a:pt x="5212" y="1507"/>
                    <a:pt x="5167" y="1536"/>
                  </a:cubicBezTo>
                  <a:lnTo>
                    <a:pt x="5117" y="1536"/>
                  </a:lnTo>
                  <a:lnTo>
                    <a:pt x="5117" y="1993"/>
                  </a:lnTo>
                  <a:lnTo>
                    <a:pt x="5224" y="1993"/>
                  </a:lnTo>
                  <a:lnTo>
                    <a:pt x="5224" y="1692"/>
                  </a:lnTo>
                  <a:lnTo>
                    <a:pt x="5889" y="1692"/>
                  </a:lnTo>
                  <a:lnTo>
                    <a:pt x="5889" y="1993"/>
                  </a:lnTo>
                  <a:lnTo>
                    <a:pt x="5997" y="1993"/>
                  </a:lnTo>
                  <a:lnTo>
                    <a:pt x="5997" y="1536"/>
                  </a:lnTo>
                  <a:lnTo>
                    <a:pt x="5889" y="1536"/>
                  </a:lnTo>
                  <a:lnTo>
                    <a:pt x="5889" y="501"/>
                  </a:lnTo>
                  <a:close/>
                  <a:moveTo>
                    <a:pt x="4144" y="473"/>
                  </a:moveTo>
                  <a:cubicBezTo>
                    <a:pt x="4084" y="473"/>
                    <a:pt x="4032" y="490"/>
                    <a:pt x="3989" y="524"/>
                  </a:cubicBezTo>
                  <a:cubicBezTo>
                    <a:pt x="3946" y="559"/>
                    <a:pt x="3910" y="611"/>
                    <a:pt x="3882" y="682"/>
                  </a:cubicBezTo>
                  <a:lnTo>
                    <a:pt x="3882" y="501"/>
                  </a:lnTo>
                  <a:lnTo>
                    <a:pt x="3747" y="501"/>
                  </a:lnTo>
                  <a:lnTo>
                    <a:pt x="3747" y="2145"/>
                  </a:lnTo>
                  <a:lnTo>
                    <a:pt x="3882" y="2145"/>
                  </a:lnTo>
                  <a:lnTo>
                    <a:pt x="3882" y="1513"/>
                  </a:lnTo>
                  <a:cubicBezTo>
                    <a:pt x="3910" y="1584"/>
                    <a:pt x="3946" y="1637"/>
                    <a:pt x="3989" y="1671"/>
                  </a:cubicBezTo>
                  <a:cubicBezTo>
                    <a:pt x="4032" y="1706"/>
                    <a:pt x="4084" y="1723"/>
                    <a:pt x="4144" y="1723"/>
                  </a:cubicBezTo>
                  <a:cubicBezTo>
                    <a:pt x="4244" y="1723"/>
                    <a:pt x="4325" y="1665"/>
                    <a:pt x="4387" y="1551"/>
                  </a:cubicBezTo>
                  <a:cubicBezTo>
                    <a:pt x="4449" y="1436"/>
                    <a:pt x="4480" y="1285"/>
                    <a:pt x="4480" y="1098"/>
                  </a:cubicBezTo>
                  <a:cubicBezTo>
                    <a:pt x="4480" y="911"/>
                    <a:pt x="4449" y="760"/>
                    <a:pt x="4387" y="645"/>
                  </a:cubicBezTo>
                  <a:cubicBezTo>
                    <a:pt x="4325" y="530"/>
                    <a:pt x="4244" y="473"/>
                    <a:pt x="4144" y="4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102950" y="2463600"/>
              <a:ext cx="455950" cy="52700"/>
            </a:xfrm>
            <a:custGeom>
              <a:rect b="b" l="l" r="r" t="t"/>
              <a:pathLst>
                <a:path extrusionOk="0" h="2108" w="18238">
                  <a:moveTo>
                    <a:pt x="11586" y="0"/>
                  </a:moveTo>
                  <a:cubicBezTo>
                    <a:pt x="11591" y="102"/>
                    <a:pt x="11613" y="178"/>
                    <a:pt x="11651" y="229"/>
                  </a:cubicBezTo>
                  <a:cubicBezTo>
                    <a:pt x="11690" y="280"/>
                    <a:pt x="11744" y="306"/>
                    <a:pt x="11815" y="306"/>
                  </a:cubicBezTo>
                  <a:cubicBezTo>
                    <a:pt x="11886" y="306"/>
                    <a:pt x="11941" y="280"/>
                    <a:pt x="11979" y="229"/>
                  </a:cubicBezTo>
                  <a:cubicBezTo>
                    <a:pt x="12018" y="178"/>
                    <a:pt x="12039" y="102"/>
                    <a:pt x="12044" y="0"/>
                  </a:cubicBezTo>
                  <a:lnTo>
                    <a:pt x="11958" y="0"/>
                  </a:lnTo>
                  <a:cubicBezTo>
                    <a:pt x="11952" y="54"/>
                    <a:pt x="11937" y="94"/>
                    <a:pt x="11913" y="121"/>
                  </a:cubicBezTo>
                  <a:cubicBezTo>
                    <a:pt x="11890" y="147"/>
                    <a:pt x="11857" y="160"/>
                    <a:pt x="11815" y="160"/>
                  </a:cubicBezTo>
                  <a:cubicBezTo>
                    <a:pt x="11773" y="160"/>
                    <a:pt x="11740" y="147"/>
                    <a:pt x="11716" y="120"/>
                  </a:cubicBezTo>
                  <a:cubicBezTo>
                    <a:pt x="11692" y="93"/>
                    <a:pt x="11678" y="54"/>
                    <a:pt x="11672" y="0"/>
                  </a:cubicBezTo>
                  <a:close/>
                  <a:moveTo>
                    <a:pt x="3236" y="601"/>
                  </a:moveTo>
                  <a:cubicBezTo>
                    <a:pt x="3302" y="601"/>
                    <a:pt x="3355" y="633"/>
                    <a:pt x="3395" y="697"/>
                  </a:cubicBezTo>
                  <a:cubicBezTo>
                    <a:pt x="3436" y="761"/>
                    <a:pt x="3456" y="846"/>
                    <a:pt x="3457" y="953"/>
                  </a:cubicBezTo>
                  <a:lnTo>
                    <a:pt x="2977" y="954"/>
                  </a:lnTo>
                  <a:cubicBezTo>
                    <a:pt x="2984" y="842"/>
                    <a:pt x="3010" y="755"/>
                    <a:pt x="3055" y="694"/>
                  </a:cubicBezTo>
                  <a:cubicBezTo>
                    <a:pt x="3100" y="632"/>
                    <a:pt x="3160" y="601"/>
                    <a:pt x="3236" y="601"/>
                  </a:cubicBezTo>
                  <a:close/>
                  <a:moveTo>
                    <a:pt x="1" y="971"/>
                  </a:moveTo>
                  <a:lnTo>
                    <a:pt x="1" y="1146"/>
                  </a:lnTo>
                  <a:lnTo>
                    <a:pt x="395" y="1146"/>
                  </a:lnTo>
                  <a:lnTo>
                    <a:pt x="395" y="971"/>
                  </a:lnTo>
                  <a:close/>
                  <a:moveTo>
                    <a:pt x="8742" y="1106"/>
                  </a:moveTo>
                  <a:cubicBezTo>
                    <a:pt x="8803" y="1106"/>
                    <a:pt x="8850" y="1123"/>
                    <a:pt x="8882" y="1156"/>
                  </a:cubicBezTo>
                  <a:cubicBezTo>
                    <a:pt x="8914" y="1189"/>
                    <a:pt x="8930" y="1238"/>
                    <a:pt x="8930" y="1302"/>
                  </a:cubicBezTo>
                  <a:cubicBezTo>
                    <a:pt x="8930" y="1366"/>
                    <a:pt x="8914" y="1414"/>
                    <a:pt x="8882" y="1448"/>
                  </a:cubicBezTo>
                  <a:cubicBezTo>
                    <a:pt x="8850" y="1482"/>
                    <a:pt x="8803" y="1498"/>
                    <a:pt x="8742" y="1498"/>
                  </a:cubicBezTo>
                  <a:lnTo>
                    <a:pt x="8550" y="1498"/>
                  </a:lnTo>
                  <a:lnTo>
                    <a:pt x="8550" y="1106"/>
                  </a:lnTo>
                  <a:close/>
                  <a:moveTo>
                    <a:pt x="10607" y="1106"/>
                  </a:moveTo>
                  <a:cubicBezTo>
                    <a:pt x="10668" y="1106"/>
                    <a:pt x="10715" y="1123"/>
                    <a:pt x="10747" y="1156"/>
                  </a:cubicBezTo>
                  <a:cubicBezTo>
                    <a:pt x="10779" y="1189"/>
                    <a:pt x="10795" y="1238"/>
                    <a:pt x="10795" y="1302"/>
                  </a:cubicBezTo>
                  <a:cubicBezTo>
                    <a:pt x="10795" y="1366"/>
                    <a:pt x="10779" y="1414"/>
                    <a:pt x="10747" y="1448"/>
                  </a:cubicBezTo>
                  <a:cubicBezTo>
                    <a:pt x="10715" y="1482"/>
                    <a:pt x="10668" y="1498"/>
                    <a:pt x="10607" y="1498"/>
                  </a:cubicBezTo>
                  <a:lnTo>
                    <a:pt x="10415" y="1498"/>
                  </a:lnTo>
                  <a:lnTo>
                    <a:pt x="10415" y="1106"/>
                  </a:lnTo>
                  <a:close/>
                  <a:moveTo>
                    <a:pt x="5950" y="599"/>
                  </a:moveTo>
                  <a:cubicBezTo>
                    <a:pt x="6021" y="599"/>
                    <a:pt x="6077" y="640"/>
                    <a:pt x="6118" y="722"/>
                  </a:cubicBezTo>
                  <a:cubicBezTo>
                    <a:pt x="6159" y="804"/>
                    <a:pt x="6179" y="917"/>
                    <a:pt x="6179" y="1061"/>
                  </a:cubicBezTo>
                  <a:cubicBezTo>
                    <a:pt x="6179" y="1204"/>
                    <a:pt x="6159" y="1317"/>
                    <a:pt x="6118" y="1399"/>
                  </a:cubicBezTo>
                  <a:cubicBezTo>
                    <a:pt x="6077" y="1481"/>
                    <a:pt x="6021" y="1522"/>
                    <a:pt x="5950" y="1522"/>
                  </a:cubicBezTo>
                  <a:cubicBezTo>
                    <a:pt x="5879" y="1522"/>
                    <a:pt x="5823" y="1481"/>
                    <a:pt x="5782" y="1399"/>
                  </a:cubicBezTo>
                  <a:cubicBezTo>
                    <a:pt x="5741" y="1317"/>
                    <a:pt x="5721" y="1204"/>
                    <a:pt x="5721" y="1061"/>
                  </a:cubicBezTo>
                  <a:cubicBezTo>
                    <a:pt x="5721" y="917"/>
                    <a:pt x="5741" y="804"/>
                    <a:pt x="5782" y="722"/>
                  </a:cubicBezTo>
                  <a:cubicBezTo>
                    <a:pt x="5823" y="640"/>
                    <a:pt x="5879" y="599"/>
                    <a:pt x="5950" y="599"/>
                  </a:cubicBezTo>
                  <a:close/>
                  <a:moveTo>
                    <a:pt x="7049" y="1056"/>
                  </a:moveTo>
                  <a:lnTo>
                    <a:pt x="7049" y="1100"/>
                  </a:lnTo>
                  <a:cubicBezTo>
                    <a:pt x="7049" y="1227"/>
                    <a:pt x="7027" y="1330"/>
                    <a:pt x="6982" y="1407"/>
                  </a:cubicBezTo>
                  <a:cubicBezTo>
                    <a:pt x="6936" y="1483"/>
                    <a:pt x="6877" y="1522"/>
                    <a:pt x="6802" y="1522"/>
                  </a:cubicBezTo>
                  <a:cubicBezTo>
                    <a:pt x="6748" y="1522"/>
                    <a:pt x="6705" y="1501"/>
                    <a:pt x="6673" y="1461"/>
                  </a:cubicBezTo>
                  <a:cubicBezTo>
                    <a:pt x="6642" y="1420"/>
                    <a:pt x="6626" y="1365"/>
                    <a:pt x="6626" y="1295"/>
                  </a:cubicBezTo>
                  <a:cubicBezTo>
                    <a:pt x="6626" y="1208"/>
                    <a:pt x="6647" y="1147"/>
                    <a:pt x="6689" y="1110"/>
                  </a:cubicBezTo>
                  <a:cubicBezTo>
                    <a:pt x="6731" y="1074"/>
                    <a:pt x="6807" y="1056"/>
                    <a:pt x="6915" y="1056"/>
                  </a:cubicBezTo>
                  <a:close/>
                  <a:moveTo>
                    <a:pt x="13425" y="1056"/>
                  </a:moveTo>
                  <a:lnTo>
                    <a:pt x="13425" y="1100"/>
                  </a:lnTo>
                  <a:cubicBezTo>
                    <a:pt x="13425" y="1227"/>
                    <a:pt x="13403" y="1330"/>
                    <a:pt x="13358" y="1407"/>
                  </a:cubicBezTo>
                  <a:cubicBezTo>
                    <a:pt x="13312" y="1483"/>
                    <a:pt x="13253" y="1522"/>
                    <a:pt x="13178" y="1522"/>
                  </a:cubicBezTo>
                  <a:cubicBezTo>
                    <a:pt x="13124" y="1522"/>
                    <a:pt x="13081" y="1501"/>
                    <a:pt x="13049" y="1461"/>
                  </a:cubicBezTo>
                  <a:cubicBezTo>
                    <a:pt x="13018" y="1420"/>
                    <a:pt x="13002" y="1365"/>
                    <a:pt x="13002" y="1295"/>
                  </a:cubicBezTo>
                  <a:cubicBezTo>
                    <a:pt x="13002" y="1208"/>
                    <a:pt x="13023" y="1147"/>
                    <a:pt x="13065" y="1110"/>
                  </a:cubicBezTo>
                  <a:cubicBezTo>
                    <a:pt x="13107" y="1074"/>
                    <a:pt x="13183" y="1056"/>
                    <a:pt x="13291" y="1056"/>
                  </a:cubicBezTo>
                  <a:close/>
                  <a:moveTo>
                    <a:pt x="15325" y="1056"/>
                  </a:moveTo>
                  <a:lnTo>
                    <a:pt x="15325" y="1100"/>
                  </a:lnTo>
                  <a:cubicBezTo>
                    <a:pt x="15325" y="1227"/>
                    <a:pt x="15303" y="1330"/>
                    <a:pt x="15258" y="1407"/>
                  </a:cubicBezTo>
                  <a:cubicBezTo>
                    <a:pt x="15212" y="1483"/>
                    <a:pt x="15153" y="1522"/>
                    <a:pt x="15078" y="1522"/>
                  </a:cubicBezTo>
                  <a:cubicBezTo>
                    <a:pt x="15024" y="1522"/>
                    <a:pt x="14981" y="1501"/>
                    <a:pt x="14949" y="1461"/>
                  </a:cubicBezTo>
                  <a:cubicBezTo>
                    <a:pt x="14918" y="1420"/>
                    <a:pt x="14902" y="1365"/>
                    <a:pt x="14902" y="1295"/>
                  </a:cubicBezTo>
                  <a:cubicBezTo>
                    <a:pt x="14902" y="1208"/>
                    <a:pt x="14923" y="1147"/>
                    <a:pt x="14965" y="1110"/>
                  </a:cubicBezTo>
                  <a:cubicBezTo>
                    <a:pt x="15007" y="1074"/>
                    <a:pt x="15083" y="1056"/>
                    <a:pt x="15191" y="1056"/>
                  </a:cubicBezTo>
                  <a:close/>
                  <a:moveTo>
                    <a:pt x="1905" y="464"/>
                  </a:moveTo>
                  <a:lnTo>
                    <a:pt x="1905" y="1655"/>
                  </a:lnTo>
                  <a:lnTo>
                    <a:pt x="2040" y="1655"/>
                  </a:lnTo>
                  <a:lnTo>
                    <a:pt x="2040" y="620"/>
                  </a:lnTo>
                  <a:lnTo>
                    <a:pt x="2477" y="620"/>
                  </a:lnTo>
                  <a:lnTo>
                    <a:pt x="2477" y="1655"/>
                  </a:lnTo>
                  <a:lnTo>
                    <a:pt x="2612" y="1655"/>
                  </a:lnTo>
                  <a:lnTo>
                    <a:pt x="2612" y="464"/>
                  </a:lnTo>
                  <a:close/>
                  <a:moveTo>
                    <a:pt x="3808" y="464"/>
                  </a:moveTo>
                  <a:lnTo>
                    <a:pt x="3808" y="1655"/>
                  </a:lnTo>
                  <a:lnTo>
                    <a:pt x="3942" y="1655"/>
                  </a:lnTo>
                  <a:lnTo>
                    <a:pt x="3942" y="1267"/>
                  </a:lnTo>
                  <a:lnTo>
                    <a:pt x="4086" y="1054"/>
                  </a:lnTo>
                  <a:lnTo>
                    <a:pt x="4376" y="1655"/>
                  </a:lnTo>
                  <a:lnTo>
                    <a:pt x="4527" y="1655"/>
                  </a:lnTo>
                  <a:lnTo>
                    <a:pt x="4174" y="924"/>
                  </a:lnTo>
                  <a:lnTo>
                    <a:pt x="4487" y="464"/>
                  </a:lnTo>
                  <a:lnTo>
                    <a:pt x="4321" y="464"/>
                  </a:lnTo>
                  <a:lnTo>
                    <a:pt x="3942" y="1023"/>
                  </a:lnTo>
                  <a:lnTo>
                    <a:pt x="3942" y="464"/>
                  </a:lnTo>
                  <a:close/>
                  <a:moveTo>
                    <a:pt x="4620" y="464"/>
                  </a:moveTo>
                  <a:lnTo>
                    <a:pt x="4620" y="620"/>
                  </a:lnTo>
                  <a:lnTo>
                    <a:pt x="4947" y="620"/>
                  </a:lnTo>
                  <a:lnTo>
                    <a:pt x="4947" y="1655"/>
                  </a:lnTo>
                  <a:lnTo>
                    <a:pt x="5079" y="1655"/>
                  </a:lnTo>
                  <a:lnTo>
                    <a:pt x="5079" y="620"/>
                  </a:lnTo>
                  <a:lnTo>
                    <a:pt x="5406" y="620"/>
                  </a:lnTo>
                  <a:lnTo>
                    <a:pt x="5406" y="464"/>
                  </a:lnTo>
                  <a:close/>
                  <a:moveTo>
                    <a:pt x="7600" y="464"/>
                  </a:moveTo>
                  <a:lnTo>
                    <a:pt x="7600" y="659"/>
                  </a:lnTo>
                  <a:cubicBezTo>
                    <a:pt x="7600" y="980"/>
                    <a:pt x="7584" y="1203"/>
                    <a:pt x="7550" y="1328"/>
                  </a:cubicBezTo>
                  <a:cubicBezTo>
                    <a:pt x="7523" y="1418"/>
                    <a:pt x="7465" y="1472"/>
                    <a:pt x="7376" y="1492"/>
                  </a:cubicBezTo>
                  <a:lnTo>
                    <a:pt x="7376" y="1655"/>
                  </a:lnTo>
                  <a:cubicBezTo>
                    <a:pt x="7526" y="1634"/>
                    <a:pt x="7625" y="1551"/>
                    <a:pt x="7670" y="1404"/>
                  </a:cubicBezTo>
                  <a:cubicBezTo>
                    <a:pt x="7713" y="1266"/>
                    <a:pt x="7735" y="1045"/>
                    <a:pt x="7735" y="738"/>
                  </a:cubicBezTo>
                  <a:lnTo>
                    <a:pt x="7735" y="620"/>
                  </a:lnTo>
                  <a:lnTo>
                    <a:pt x="8020" y="620"/>
                  </a:lnTo>
                  <a:lnTo>
                    <a:pt x="8020" y="1655"/>
                  </a:lnTo>
                  <a:lnTo>
                    <a:pt x="8154" y="1655"/>
                  </a:lnTo>
                  <a:lnTo>
                    <a:pt x="8154" y="464"/>
                  </a:lnTo>
                  <a:close/>
                  <a:moveTo>
                    <a:pt x="8415" y="464"/>
                  </a:moveTo>
                  <a:lnTo>
                    <a:pt x="8415" y="1655"/>
                  </a:lnTo>
                  <a:lnTo>
                    <a:pt x="8748" y="1655"/>
                  </a:lnTo>
                  <a:cubicBezTo>
                    <a:pt x="8852" y="1655"/>
                    <a:pt x="8933" y="1626"/>
                    <a:pt x="8989" y="1568"/>
                  </a:cubicBezTo>
                  <a:cubicBezTo>
                    <a:pt x="9045" y="1509"/>
                    <a:pt x="9073" y="1421"/>
                    <a:pt x="9073" y="1302"/>
                  </a:cubicBezTo>
                  <a:cubicBezTo>
                    <a:pt x="9073" y="1183"/>
                    <a:pt x="9045" y="1094"/>
                    <a:pt x="8989" y="1037"/>
                  </a:cubicBezTo>
                  <a:cubicBezTo>
                    <a:pt x="8933" y="979"/>
                    <a:pt x="8852" y="950"/>
                    <a:pt x="8748" y="950"/>
                  </a:cubicBezTo>
                  <a:lnTo>
                    <a:pt x="8550" y="950"/>
                  </a:lnTo>
                  <a:lnTo>
                    <a:pt x="8550" y="464"/>
                  </a:lnTo>
                  <a:close/>
                  <a:moveTo>
                    <a:pt x="9299" y="464"/>
                  </a:moveTo>
                  <a:lnTo>
                    <a:pt x="9299" y="1655"/>
                  </a:lnTo>
                  <a:lnTo>
                    <a:pt x="9434" y="1655"/>
                  </a:lnTo>
                  <a:lnTo>
                    <a:pt x="9434" y="1106"/>
                  </a:lnTo>
                  <a:lnTo>
                    <a:pt x="9871" y="1106"/>
                  </a:lnTo>
                  <a:lnTo>
                    <a:pt x="9871" y="1655"/>
                  </a:lnTo>
                  <a:lnTo>
                    <a:pt x="10006" y="1655"/>
                  </a:lnTo>
                  <a:lnTo>
                    <a:pt x="10006" y="464"/>
                  </a:lnTo>
                  <a:lnTo>
                    <a:pt x="9871" y="464"/>
                  </a:lnTo>
                  <a:lnTo>
                    <a:pt x="9871" y="950"/>
                  </a:lnTo>
                  <a:lnTo>
                    <a:pt x="9434" y="950"/>
                  </a:lnTo>
                  <a:lnTo>
                    <a:pt x="9434" y="464"/>
                  </a:lnTo>
                  <a:close/>
                  <a:moveTo>
                    <a:pt x="10280" y="464"/>
                  </a:moveTo>
                  <a:lnTo>
                    <a:pt x="10280" y="1655"/>
                  </a:lnTo>
                  <a:lnTo>
                    <a:pt x="10613" y="1655"/>
                  </a:lnTo>
                  <a:cubicBezTo>
                    <a:pt x="10717" y="1655"/>
                    <a:pt x="10798" y="1626"/>
                    <a:pt x="10854" y="1568"/>
                  </a:cubicBezTo>
                  <a:cubicBezTo>
                    <a:pt x="10910" y="1509"/>
                    <a:pt x="10938" y="1421"/>
                    <a:pt x="10938" y="1302"/>
                  </a:cubicBezTo>
                  <a:cubicBezTo>
                    <a:pt x="10938" y="1183"/>
                    <a:pt x="10910" y="1094"/>
                    <a:pt x="10854" y="1037"/>
                  </a:cubicBezTo>
                  <a:cubicBezTo>
                    <a:pt x="10798" y="979"/>
                    <a:pt x="10717" y="950"/>
                    <a:pt x="10613" y="950"/>
                  </a:cubicBezTo>
                  <a:lnTo>
                    <a:pt x="10415" y="950"/>
                  </a:lnTo>
                  <a:lnTo>
                    <a:pt x="10415" y="464"/>
                  </a:lnTo>
                  <a:close/>
                  <a:moveTo>
                    <a:pt x="11059" y="464"/>
                  </a:moveTo>
                  <a:lnTo>
                    <a:pt x="11059" y="1655"/>
                  </a:lnTo>
                  <a:lnTo>
                    <a:pt x="11194" y="1655"/>
                  </a:lnTo>
                  <a:lnTo>
                    <a:pt x="11194" y="464"/>
                  </a:lnTo>
                  <a:close/>
                  <a:moveTo>
                    <a:pt x="11464" y="464"/>
                  </a:moveTo>
                  <a:lnTo>
                    <a:pt x="11464" y="1655"/>
                  </a:lnTo>
                  <a:lnTo>
                    <a:pt x="11636" y="1655"/>
                  </a:lnTo>
                  <a:lnTo>
                    <a:pt x="12032" y="699"/>
                  </a:lnTo>
                  <a:lnTo>
                    <a:pt x="12032" y="1655"/>
                  </a:lnTo>
                  <a:lnTo>
                    <a:pt x="12166" y="1655"/>
                  </a:lnTo>
                  <a:lnTo>
                    <a:pt x="12166" y="464"/>
                  </a:lnTo>
                  <a:lnTo>
                    <a:pt x="11992" y="464"/>
                  </a:lnTo>
                  <a:lnTo>
                    <a:pt x="11598" y="1418"/>
                  </a:lnTo>
                  <a:lnTo>
                    <a:pt x="11598" y="464"/>
                  </a:lnTo>
                  <a:close/>
                  <a:moveTo>
                    <a:pt x="13833" y="464"/>
                  </a:moveTo>
                  <a:lnTo>
                    <a:pt x="13833" y="1655"/>
                  </a:lnTo>
                  <a:lnTo>
                    <a:pt x="13968" y="1655"/>
                  </a:lnTo>
                  <a:lnTo>
                    <a:pt x="13968" y="1106"/>
                  </a:lnTo>
                  <a:lnTo>
                    <a:pt x="14405" y="1106"/>
                  </a:lnTo>
                  <a:lnTo>
                    <a:pt x="14405" y="1655"/>
                  </a:lnTo>
                  <a:lnTo>
                    <a:pt x="14540" y="1655"/>
                  </a:lnTo>
                  <a:lnTo>
                    <a:pt x="14540" y="464"/>
                  </a:lnTo>
                  <a:lnTo>
                    <a:pt x="14405" y="464"/>
                  </a:lnTo>
                  <a:lnTo>
                    <a:pt x="14405" y="950"/>
                  </a:lnTo>
                  <a:lnTo>
                    <a:pt x="13968" y="950"/>
                  </a:lnTo>
                  <a:lnTo>
                    <a:pt x="13968" y="464"/>
                  </a:lnTo>
                  <a:close/>
                  <a:moveTo>
                    <a:pt x="15876" y="464"/>
                  </a:moveTo>
                  <a:lnTo>
                    <a:pt x="15876" y="659"/>
                  </a:lnTo>
                  <a:cubicBezTo>
                    <a:pt x="15876" y="980"/>
                    <a:pt x="15860" y="1203"/>
                    <a:pt x="15826" y="1328"/>
                  </a:cubicBezTo>
                  <a:cubicBezTo>
                    <a:pt x="15799" y="1418"/>
                    <a:pt x="15741" y="1472"/>
                    <a:pt x="15652" y="1492"/>
                  </a:cubicBezTo>
                  <a:lnTo>
                    <a:pt x="15652" y="1655"/>
                  </a:lnTo>
                  <a:cubicBezTo>
                    <a:pt x="15802" y="1634"/>
                    <a:pt x="15901" y="1551"/>
                    <a:pt x="15946" y="1404"/>
                  </a:cubicBezTo>
                  <a:cubicBezTo>
                    <a:pt x="15989" y="1266"/>
                    <a:pt x="16011" y="1045"/>
                    <a:pt x="16011" y="738"/>
                  </a:cubicBezTo>
                  <a:lnTo>
                    <a:pt x="16011" y="620"/>
                  </a:lnTo>
                  <a:lnTo>
                    <a:pt x="16296" y="620"/>
                  </a:lnTo>
                  <a:lnTo>
                    <a:pt x="16296" y="1655"/>
                  </a:lnTo>
                  <a:lnTo>
                    <a:pt x="16430" y="1655"/>
                  </a:lnTo>
                  <a:lnTo>
                    <a:pt x="16430" y="464"/>
                  </a:lnTo>
                  <a:close/>
                  <a:moveTo>
                    <a:pt x="16691" y="464"/>
                  </a:moveTo>
                  <a:lnTo>
                    <a:pt x="16691" y="1655"/>
                  </a:lnTo>
                  <a:lnTo>
                    <a:pt x="16863" y="1655"/>
                  </a:lnTo>
                  <a:lnTo>
                    <a:pt x="17259" y="699"/>
                  </a:lnTo>
                  <a:lnTo>
                    <a:pt x="17259" y="1655"/>
                  </a:lnTo>
                  <a:lnTo>
                    <a:pt x="17393" y="1655"/>
                  </a:lnTo>
                  <a:lnTo>
                    <a:pt x="17393" y="464"/>
                  </a:lnTo>
                  <a:lnTo>
                    <a:pt x="17219" y="464"/>
                  </a:lnTo>
                  <a:lnTo>
                    <a:pt x="16825" y="1418"/>
                  </a:lnTo>
                  <a:lnTo>
                    <a:pt x="16825" y="464"/>
                  </a:lnTo>
                  <a:close/>
                  <a:moveTo>
                    <a:pt x="1439" y="435"/>
                  </a:moveTo>
                  <a:cubicBezTo>
                    <a:pt x="1311" y="435"/>
                    <a:pt x="1211" y="491"/>
                    <a:pt x="1137" y="602"/>
                  </a:cubicBezTo>
                  <a:cubicBezTo>
                    <a:pt x="1064" y="714"/>
                    <a:pt x="1027" y="866"/>
                    <a:pt x="1027" y="1061"/>
                  </a:cubicBezTo>
                  <a:cubicBezTo>
                    <a:pt x="1027" y="1252"/>
                    <a:pt x="1064" y="1404"/>
                    <a:pt x="1136" y="1517"/>
                  </a:cubicBezTo>
                  <a:cubicBezTo>
                    <a:pt x="1209" y="1629"/>
                    <a:pt x="1307" y="1686"/>
                    <a:pt x="1431" y="1686"/>
                  </a:cubicBezTo>
                  <a:cubicBezTo>
                    <a:pt x="1476" y="1686"/>
                    <a:pt x="1519" y="1679"/>
                    <a:pt x="1559" y="1666"/>
                  </a:cubicBezTo>
                  <a:cubicBezTo>
                    <a:pt x="1599" y="1654"/>
                    <a:pt x="1638" y="1635"/>
                    <a:pt x="1676" y="1609"/>
                  </a:cubicBezTo>
                  <a:lnTo>
                    <a:pt x="1676" y="1428"/>
                  </a:lnTo>
                  <a:cubicBezTo>
                    <a:pt x="1638" y="1459"/>
                    <a:pt x="1599" y="1482"/>
                    <a:pt x="1561" y="1497"/>
                  </a:cubicBezTo>
                  <a:cubicBezTo>
                    <a:pt x="1523" y="1512"/>
                    <a:pt x="1484" y="1520"/>
                    <a:pt x="1445" y="1520"/>
                  </a:cubicBezTo>
                  <a:cubicBezTo>
                    <a:pt x="1358" y="1520"/>
                    <a:pt x="1290" y="1479"/>
                    <a:pt x="1242" y="1399"/>
                  </a:cubicBezTo>
                  <a:cubicBezTo>
                    <a:pt x="1193" y="1319"/>
                    <a:pt x="1169" y="1206"/>
                    <a:pt x="1169" y="1061"/>
                  </a:cubicBezTo>
                  <a:cubicBezTo>
                    <a:pt x="1169" y="915"/>
                    <a:pt x="1193" y="802"/>
                    <a:pt x="1242" y="722"/>
                  </a:cubicBezTo>
                  <a:cubicBezTo>
                    <a:pt x="1290" y="642"/>
                    <a:pt x="1358" y="601"/>
                    <a:pt x="1445" y="601"/>
                  </a:cubicBezTo>
                  <a:cubicBezTo>
                    <a:pt x="1484" y="601"/>
                    <a:pt x="1523" y="609"/>
                    <a:pt x="1561" y="624"/>
                  </a:cubicBezTo>
                  <a:cubicBezTo>
                    <a:pt x="1599" y="639"/>
                    <a:pt x="1638" y="662"/>
                    <a:pt x="1676" y="693"/>
                  </a:cubicBezTo>
                  <a:lnTo>
                    <a:pt x="1676" y="510"/>
                  </a:lnTo>
                  <a:cubicBezTo>
                    <a:pt x="1639" y="485"/>
                    <a:pt x="1600" y="466"/>
                    <a:pt x="1561" y="454"/>
                  </a:cubicBezTo>
                  <a:cubicBezTo>
                    <a:pt x="1521" y="442"/>
                    <a:pt x="1481" y="435"/>
                    <a:pt x="1439" y="435"/>
                  </a:cubicBezTo>
                  <a:close/>
                  <a:moveTo>
                    <a:pt x="3234" y="435"/>
                  </a:moveTo>
                  <a:cubicBezTo>
                    <a:pt x="3111" y="435"/>
                    <a:pt x="3013" y="493"/>
                    <a:pt x="2941" y="607"/>
                  </a:cubicBezTo>
                  <a:cubicBezTo>
                    <a:pt x="2868" y="722"/>
                    <a:pt x="2832" y="876"/>
                    <a:pt x="2832" y="1071"/>
                  </a:cubicBezTo>
                  <a:cubicBezTo>
                    <a:pt x="2832" y="1260"/>
                    <a:pt x="2870" y="1409"/>
                    <a:pt x="2947" y="1520"/>
                  </a:cubicBezTo>
                  <a:cubicBezTo>
                    <a:pt x="3023" y="1630"/>
                    <a:pt x="3127" y="1686"/>
                    <a:pt x="3257" y="1686"/>
                  </a:cubicBezTo>
                  <a:cubicBezTo>
                    <a:pt x="3310" y="1686"/>
                    <a:pt x="3361" y="1678"/>
                    <a:pt x="3412" y="1662"/>
                  </a:cubicBezTo>
                  <a:cubicBezTo>
                    <a:pt x="3463" y="1647"/>
                    <a:pt x="3512" y="1624"/>
                    <a:pt x="3561" y="1594"/>
                  </a:cubicBezTo>
                  <a:lnTo>
                    <a:pt x="3561" y="1409"/>
                  </a:lnTo>
                  <a:cubicBezTo>
                    <a:pt x="3513" y="1446"/>
                    <a:pt x="3465" y="1474"/>
                    <a:pt x="3416" y="1492"/>
                  </a:cubicBezTo>
                  <a:cubicBezTo>
                    <a:pt x="3367" y="1510"/>
                    <a:pt x="3317" y="1520"/>
                    <a:pt x="3266" y="1520"/>
                  </a:cubicBezTo>
                  <a:cubicBezTo>
                    <a:pt x="3176" y="1520"/>
                    <a:pt x="3107" y="1484"/>
                    <a:pt x="3057" y="1414"/>
                  </a:cubicBezTo>
                  <a:cubicBezTo>
                    <a:pt x="3007" y="1343"/>
                    <a:pt x="2979" y="1241"/>
                    <a:pt x="2973" y="1106"/>
                  </a:cubicBezTo>
                  <a:lnTo>
                    <a:pt x="3592" y="1106"/>
                  </a:lnTo>
                  <a:lnTo>
                    <a:pt x="3592" y="1011"/>
                  </a:lnTo>
                  <a:cubicBezTo>
                    <a:pt x="3592" y="833"/>
                    <a:pt x="3560" y="693"/>
                    <a:pt x="3496" y="590"/>
                  </a:cubicBezTo>
                  <a:cubicBezTo>
                    <a:pt x="3432" y="487"/>
                    <a:pt x="3344" y="435"/>
                    <a:pt x="3234" y="435"/>
                  </a:cubicBezTo>
                  <a:close/>
                  <a:moveTo>
                    <a:pt x="6830" y="435"/>
                  </a:moveTo>
                  <a:cubicBezTo>
                    <a:pt x="6787" y="435"/>
                    <a:pt x="6741" y="442"/>
                    <a:pt x="6695" y="456"/>
                  </a:cubicBezTo>
                  <a:cubicBezTo>
                    <a:pt x="6649" y="470"/>
                    <a:pt x="6601" y="491"/>
                    <a:pt x="6552" y="518"/>
                  </a:cubicBezTo>
                  <a:lnTo>
                    <a:pt x="6552" y="699"/>
                  </a:lnTo>
                  <a:cubicBezTo>
                    <a:pt x="6593" y="666"/>
                    <a:pt x="6635" y="642"/>
                    <a:pt x="6680" y="626"/>
                  </a:cubicBezTo>
                  <a:cubicBezTo>
                    <a:pt x="6724" y="609"/>
                    <a:pt x="6770" y="601"/>
                    <a:pt x="6817" y="601"/>
                  </a:cubicBezTo>
                  <a:cubicBezTo>
                    <a:pt x="6890" y="601"/>
                    <a:pt x="6947" y="626"/>
                    <a:pt x="6988" y="675"/>
                  </a:cubicBezTo>
                  <a:cubicBezTo>
                    <a:pt x="7029" y="724"/>
                    <a:pt x="7049" y="794"/>
                    <a:pt x="7049" y="884"/>
                  </a:cubicBezTo>
                  <a:lnTo>
                    <a:pt x="7049" y="903"/>
                  </a:lnTo>
                  <a:lnTo>
                    <a:pt x="6860" y="903"/>
                  </a:lnTo>
                  <a:cubicBezTo>
                    <a:pt x="6738" y="903"/>
                    <a:pt x="6646" y="937"/>
                    <a:pt x="6584" y="1005"/>
                  </a:cubicBezTo>
                  <a:cubicBezTo>
                    <a:pt x="6522" y="1073"/>
                    <a:pt x="6492" y="1174"/>
                    <a:pt x="6492" y="1308"/>
                  </a:cubicBezTo>
                  <a:cubicBezTo>
                    <a:pt x="6492" y="1423"/>
                    <a:pt x="6516" y="1515"/>
                    <a:pt x="6566" y="1583"/>
                  </a:cubicBezTo>
                  <a:cubicBezTo>
                    <a:pt x="6615" y="1651"/>
                    <a:pt x="6682" y="1686"/>
                    <a:pt x="6766" y="1686"/>
                  </a:cubicBezTo>
                  <a:cubicBezTo>
                    <a:pt x="6832" y="1686"/>
                    <a:pt x="6888" y="1668"/>
                    <a:pt x="6934" y="1634"/>
                  </a:cubicBezTo>
                  <a:cubicBezTo>
                    <a:pt x="6980" y="1600"/>
                    <a:pt x="7019" y="1546"/>
                    <a:pt x="7049" y="1474"/>
                  </a:cubicBezTo>
                  <a:lnTo>
                    <a:pt x="7049" y="1655"/>
                  </a:lnTo>
                  <a:lnTo>
                    <a:pt x="7184" y="1655"/>
                  </a:lnTo>
                  <a:lnTo>
                    <a:pt x="7184" y="975"/>
                  </a:lnTo>
                  <a:cubicBezTo>
                    <a:pt x="7184" y="794"/>
                    <a:pt x="7155" y="659"/>
                    <a:pt x="7096" y="569"/>
                  </a:cubicBezTo>
                  <a:cubicBezTo>
                    <a:pt x="7038" y="480"/>
                    <a:pt x="6949" y="435"/>
                    <a:pt x="6830" y="435"/>
                  </a:cubicBezTo>
                  <a:close/>
                  <a:moveTo>
                    <a:pt x="13206" y="435"/>
                  </a:moveTo>
                  <a:cubicBezTo>
                    <a:pt x="13163" y="435"/>
                    <a:pt x="13117" y="442"/>
                    <a:pt x="13071" y="456"/>
                  </a:cubicBezTo>
                  <a:cubicBezTo>
                    <a:pt x="13025" y="470"/>
                    <a:pt x="12977" y="491"/>
                    <a:pt x="12928" y="518"/>
                  </a:cubicBezTo>
                  <a:lnTo>
                    <a:pt x="12928" y="699"/>
                  </a:lnTo>
                  <a:cubicBezTo>
                    <a:pt x="12969" y="666"/>
                    <a:pt x="13011" y="642"/>
                    <a:pt x="13056" y="626"/>
                  </a:cubicBezTo>
                  <a:cubicBezTo>
                    <a:pt x="13100" y="609"/>
                    <a:pt x="13146" y="601"/>
                    <a:pt x="13193" y="601"/>
                  </a:cubicBezTo>
                  <a:cubicBezTo>
                    <a:pt x="13266" y="601"/>
                    <a:pt x="13323" y="626"/>
                    <a:pt x="13364" y="675"/>
                  </a:cubicBezTo>
                  <a:cubicBezTo>
                    <a:pt x="13405" y="724"/>
                    <a:pt x="13425" y="794"/>
                    <a:pt x="13425" y="884"/>
                  </a:cubicBezTo>
                  <a:lnTo>
                    <a:pt x="13425" y="903"/>
                  </a:lnTo>
                  <a:lnTo>
                    <a:pt x="13236" y="903"/>
                  </a:lnTo>
                  <a:cubicBezTo>
                    <a:pt x="13114" y="903"/>
                    <a:pt x="13022" y="937"/>
                    <a:pt x="12960" y="1005"/>
                  </a:cubicBezTo>
                  <a:cubicBezTo>
                    <a:pt x="12898" y="1073"/>
                    <a:pt x="12868" y="1174"/>
                    <a:pt x="12868" y="1308"/>
                  </a:cubicBezTo>
                  <a:cubicBezTo>
                    <a:pt x="12868" y="1423"/>
                    <a:pt x="12892" y="1515"/>
                    <a:pt x="12942" y="1583"/>
                  </a:cubicBezTo>
                  <a:cubicBezTo>
                    <a:pt x="12991" y="1651"/>
                    <a:pt x="13058" y="1686"/>
                    <a:pt x="13142" y="1686"/>
                  </a:cubicBezTo>
                  <a:cubicBezTo>
                    <a:pt x="13208" y="1686"/>
                    <a:pt x="13265" y="1668"/>
                    <a:pt x="13310" y="1634"/>
                  </a:cubicBezTo>
                  <a:cubicBezTo>
                    <a:pt x="13356" y="1600"/>
                    <a:pt x="13395" y="1546"/>
                    <a:pt x="13425" y="1474"/>
                  </a:cubicBezTo>
                  <a:lnTo>
                    <a:pt x="13425" y="1655"/>
                  </a:lnTo>
                  <a:lnTo>
                    <a:pt x="13560" y="1655"/>
                  </a:lnTo>
                  <a:lnTo>
                    <a:pt x="13560" y="975"/>
                  </a:lnTo>
                  <a:cubicBezTo>
                    <a:pt x="13560" y="794"/>
                    <a:pt x="13531" y="659"/>
                    <a:pt x="13472" y="569"/>
                  </a:cubicBezTo>
                  <a:cubicBezTo>
                    <a:pt x="13414" y="480"/>
                    <a:pt x="13325" y="435"/>
                    <a:pt x="13206" y="435"/>
                  </a:cubicBezTo>
                  <a:close/>
                  <a:moveTo>
                    <a:pt x="15106" y="435"/>
                  </a:moveTo>
                  <a:cubicBezTo>
                    <a:pt x="15063" y="435"/>
                    <a:pt x="15017" y="442"/>
                    <a:pt x="14971" y="456"/>
                  </a:cubicBezTo>
                  <a:cubicBezTo>
                    <a:pt x="14925" y="470"/>
                    <a:pt x="14877" y="491"/>
                    <a:pt x="14828" y="518"/>
                  </a:cubicBezTo>
                  <a:lnTo>
                    <a:pt x="14828" y="699"/>
                  </a:lnTo>
                  <a:cubicBezTo>
                    <a:pt x="14869" y="666"/>
                    <a:pt x="14911" y="642"/>
                    <a:pt x="14956" y="626"/>
                  </a:cubicBezTo>
                  <a:cubicBezTo>
                    <a:pt x="15000" y="609"/>
                    <a:pt x="15046" y="601"/>
                    <a:pt x="15093" y="601"/>
                  </a:cubicBezTo>
                  <a:cubicBezTo>
                    <a:pt x="15166" y="601"/>
                    <a:pt x="15223" y="626"/>
                    <a:pt x="15264" y="675"/>
                  </a:cubicBezTo>
                  <a:cubicBezTo>
                    <a:pt x="15305" y="724"/>
                    <a:pt x="15325" y="794"/>
                    <a:pt x="15325" y="884"/>
                  </a:cubicBezTo>
                  <a:lnTo>
                    <a:pt x="15325" y="903"/>
                  </a:lnTo>
                  <a:lnTo>
                    <a:pt x="15136" y="903"/>
                  </a:lnTo>
                  <a:cubicBezTo>
                    <a:pt x="15014" y="903"/>
                    <a:pt x="14922" y="937"/>
                    <a:pt x="14860" y="1005"/>
                  </a:cubicBezTo>
                  <a:cubicBezTo>
                    <a:pt x="14798" y="1073"/>
                    <a:pt x="14768" y="1174"/>
                    <a:pt x="14768" y="1308"/>
                  </a:cubicBezTo>
                  <a:cubicBezTo>
                    <a:pt x="14768" y="1423"/>
                    <a:pt x="14792" y="1515"/>
                    <a:pt x="14842" y="1583"/>
                  </a:cubicBezTo>
                  <a:cubicBezTo>
                    <a:pt x="14891" y="1651"/>
                    <a:pt x="14958" y="1686"/>
                    <a:pt x="15042" y="1686"/>
                  </a:cubicBezTo>
                  <a:cubicBezTo>
                    <a:pt x="15108" y="1686"/>
                    <a:pt x="15164" y="1668"/>
                    <a:pt x="15210" y="1634"/>
                  </a:cubicBezTo>
                  <a:cubicBezTo>
                    <a:pt x="15256" y="1600"/>
                    <a:pt x="15295" y="1546"/>
                    <a:pt x="15325" y="1474"/>
                  </a:cubicBezTo>
                  <a:lnTo>
                    <a:pt x="15325" y="1655"/>
                  </a:lnTo>
                  <a:lnTo>
                    <a:pt x="15460" y="1655"/>
                  </a:lnTo>
                  <a:lnTo>
                    <a:pt x="15460" y="975"/>
                  </a:lnTo>
                  <a:cubicBezTo>
                    <a:pt x="15460" y="794"/>
                    <a:pt x="15431" y="659"/>
                    <a:pt x="15372" y="569"/>
                  </a:cubicBezTo>
                  <a:cubicBezTo>
                    <a:pt x="15314" y="480"/>
                    <a:pt x="15225" y="435"/>
                    <a:pt x="15106" y="435"/>
                  </a:cubicBezTo>
                  <a:close/>
                  <a:moveTo>
                    <a:pt x="17905" y="434"/>
                  </a:moveTo>
                  <a:cubicBezTo>
                    <a:pt x="17868" y="434"/>
                    <a:pt x="17829" y="439"/>
                    <a:pt x="17788" y="447"/>
                  </a:cubicBezTo>
                  <a:cubicBezTo>
                    <a:pt x="17746" y="456"/>
                    <a:pt x="17702" y="468"/>
                    <a:pt x="17654" y="485"/>
                  </a:cubicBezTo>
                  <a:lnTo>
                    <a:pt x="17654" y="663"/>
                  </a:lnTo>
                  <a:cubicBezTo>
                    <a:pt x="17701" y="642"/>
                    <a:pt x="17744" y="628"/>
                    <a:pt x="17784" y="618"/>
                  </a:cubicBezTo>
                  <a:cubicBezTo>
                    <a:pt x="17823" y="609"/>
                    <a:pt x="17860" y="604"/>
                    <a:pt x="17894" y="604"/>
                  </a:cubicBezTo>
                  <a:cubicBezTo>
                    <a:pt x="17953" y="604"/>
                    <a:pt x="17999" y="621"/>
                    <a:pt x="18032" y="653"/>
                  </a:cubicBezTo>
                  <a:cubicBezTo>
                    <a:pt x="18066" y="686"/>
                    <a:pt x="18083" y="725"/>
                    <a:pt x="18083" y="770"/>
                  </a:cubicBezTo>
                  <a:cubicBezTo>
                    <a:pt x="18083" y="820"/>
                    <a:pt x="18067" y="860"/>
                    <a:pt x="18034" y="892"/>
                  </a:cubicBezTo>
                  <a:cubicBezTo>
                    <a:pt x="18001" y="924"/>
                    <a:pt x="17956" y="939"/>
                    <a:pt x="17900" y="939"/>
                  </a:cubicBezTo>
                  <a:lnTo>
                    <a:pt x="17786" y="939"/>
                  </a:lnTo>
                  <a:lnTo>
                    <a:pt x="17786" y="1101"/>
                  </a:lnTo>
                  <a:lnTo>
                    <a:pt x="17894" y="1101"/>
                  </a:lnTo>
                  <a:cubicBezTo>
                    <a:pt x="17961" y="1101"/>
                    <a:pt x="18013" y="1120"/>
                    <a:pt x="18050" y="1158"/>
                  </a:cubicBezTo>
                  <a:cubicBezTo>
                    <a:pt x="18086" y="1196"/>
                    <a:pt x="18105" y="1246"/>
                    <a:pt x="18105" y="1308"/>
                  </a:cubicBezTo>
                  <a:cubicBezTo>
                    <a:pt x="18105" y="1372"/>
                    <a:pt x="18084" y="1424"/>
                    <a:pt x="18043" y="1463"/>
                  </a:cubicBezTo>
                  <a:cubicBezTo>
                    <a:pt x="18001" y="1503"/>
                    <a:pt x="17944" y="1523"/>
                    <a:pt x="17870" y="1523"/>
                  </a:cubicBezTo>
                  <a:cubicBezTo>
                    <a:pt x="17825" y="1523"/>
                    <a:pt x="17782" y="1516"/>
                    <a:pt x="17740" y="1503"/>
                  </a:cubicBezTo>
                  <a:cubicBezTo>
                    <a:pt x="17699" y="1490"/>
                    <a:pt x="17661" y="1470"/>
                    <a:pt x="17626" y="1444"/>
                  </a:cubicBezTo>
                  <a:lnTo>
                    <a:pt x="17626" y="1626"/>
                  </a:lnTo>
                  <a:cubicBezTo>
                    <a:pt x="17670" y="1646"/>
                    <a:pt x="17712" y="1661"/>
                    <a:pt x="17754" y="1671"/>
                  </a:cubicBezTo>
                  <a:cubicBezTo>
                    <a:pt x="17795" y="1681"/>
                    <a:pt x="17835" y="1686"/>
                    <a:pt x="17874" y="1686"/>
                  </a:cubicBezTo>
                  <a:cubicBezTo>
                    <a:pt x="17990" y="1686"/>
                    <a:pt x="18080" y="1653"/>
                    <a:pt x="18143" y="1589"/>
                  </a:cubicBezTo>
                  <a:cubicBezTo>
                    <a:pt x="18206" y="1524"/>
                    <a:pt x="18237" y="1431"/>
                    <a:pt x="18237" y="1308"/>
                  </a:cubicBezTo>
                  <a:cubicBezTo>
                    <a:pt x="18237" y="1232"/>
                    <a:pt x="18220" y="1168"/>
                    <a:pt x="18187" y="1116"/>
                  </a:cubicBezTo>
                  <a:cubicBezTo>
                    <a:pt x="18153" y="1064"/>
                    <a:pt x="18106" y="1030"/>
                    <a:pt x="18045" y="1013"/>
                  </a:cubicBezTo>
                  <a:cubicBezTo>
                    <a:pt x="18100" y="996"/>
                    <a:pt x="18142" y="964"/>
                    <a:pt x="18171" y="919"/>
                  </a:cubicBezTo>
                  <a:cubicBezTo>
                    <a:pt x="18200" y="873"/>
                    <a:pt x="18215" y="817"/>
                    <a:pt x="18215" y="751"/>
                  </a:cubicBezTo>
                  <a:cubicBezTo>
                    <a:pt x="18215" y="651"/>
                    <a:pt x="18187" y="573"/>
                    <a:pt x="18132" y="518"/>
                  </a:cubicBezTo>
                  <a:cubicBezTo>
                    <a:pt x="18077" y="462"/>
                    <a:pt x="18001" y="434"/>
                    <a:pt x="17905" y="434"/>
                  </a:cubicBezTo>
                  <a:close/>
                  <a:moveTo>
                    <a:pt x="5983" y="435"/>
                  </a:moveTo>
                  <a:cubicBezTo>
                    <a:pt x="5923" y="435"/>
                    <a:pt x="5871" y="453"/>
                    <a:pt x="5828" y="487"/>
                  </a:cubicBezTo>
                  <a:cubicBezTo>
                    <a:pt x="5785" y="521"/>
                    <a:pt x="5749" y="574"/>
                    <a:pt x="5721" y="645"/>
                  </a:cubicBezTo>
                  <a:lnTo>
                    <a:pt x="5721" y="464"/>
                  </a:lnTo>
                  <a:lnTo>
                    <a:pt x="5586" y="464"/>
                  </a:lnTo>
                  <a:lnTo>
                    <a:pt x="5586" y="2108"/>
                  </a:lnTo>
                  <a:lnTo>
                    <a:pt x="5721" y="2108"/>
                  </a:lnTo>
                  <a:lnTo>
                    <a:pt x="5721" y="1476"/>
                  </a:lnTo>
                  <a:cubicBezTo>
                    <a:pt x="5749" y="1547"/>
                    <a:pt x="5785" y="1600"/>
                    <a:pt x="5828" y="1634"/>
                  </a:cubicBezTo>
                  <a:cubicBezTo>
                    <a:pt x="5871" y="1668"/>
                    <a:pt x="5923" y="1686"/>
                    <a:pt x="5983" y="1686"/>
                  </a:cubicBezTo>
                  <a:cubicBezTo>
                    <a:pt x="6083" y="1686"/>
                    <a:pt x="6164" y="1628"/>
                    <a:pt x="6226" y="1513"/>
                  </a:cubicBezTo>
                  <a:cubicBezTo>
                    <a:pt x="6288" y="1399"/>
                    <a:pt x="6319" y="1248"/>
                    <a:pt x="6319" y="1061"/>
                  </a:cubicBezTo>
                  <a:cubicBezTo>
                    <a:pt x="6319" y="873"/>
                    <a:pt x="6288" y="722"/>
                    <a:pt x="6226" y="608"/>
                  </a:cubicBezTo>
                  <a:cubicBezTo>
                    <a:pt x="6164" y="493"/>
                    <a:pt x="6083" y="435"/>
                    <a:pt x="5983" y="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1102950" y="2539275"/>
              <a:ext cx="333825" cy="41825"/>
            </a:xfrm>
            <a:custGeom>
              <a:rect b="b" l="l" r="r" t="t"/>
              <a:pathLst>
                <a:path extrusionOk="0" h="1673" w="13353">
                  <a:moveTo>
                    <a:pt x="9200" y="185"/>
                  </a:moveTo>
                  <a:cubicBezTo>
                    <a:pt x="9251" y="185"/>
                    <a:pt x="9293" y="199"/>
                    <a:pt x="9325" y="227"/>
                  </a:cubicBezTo>
                  <a:cubicBezTo>
                    <a:pt x="9357" y="255"/>
                    <a:pt x="9373" y="295"/>
                    <a:pt x="9373" y="348"/>
                  </a:cubicBezTo>
                  <a:cubicBezTo>
                    <a:pt x="9373" y="400"/>
                    <a:pt x="9357" y="441"/>
                    <a:pt x="9325" y="471"/>
                  </a:cubicBezTo>
                  <a:cubicBezTo>
                    <a:pt x="9293" y="500"/>
                    <a:pt x="9251" y="515"/>
                    <a:pt x="9200" y="515"/>
                  </a:cubicBezTo>
                  <a:lnTo>
                    <a:pt x="9023" y="515"/>
                  </a:lnTo>
                  <a:lnTo>
                    <a:pt x="9023" y="185"/>
                  </a:lnTo>
                  <a:close/>
                  <a:moveTo>
                    <a:pt x="4516" y="166"/>
                  </a:moveTo>
                  <a:cubicBezTo>
                    <a:pt x="4582" y="166"/>
                    <a:pt x="4635" y="198"/>
                    <a:pt x="4675" y="262"/>
                  </a:cubicBezTo>
                  <a:cubicBezTo>
                    <a:pt x="4716" y="326"/>
                    <a:pt x="4736" y="411"/>
                    <a:pt x="4737" y="518"/>
                  </a:cubicBezTo>
                  <a:lnTo>
                    <a:pt x="4257" y="519"/>
                  </a:lnTo>
                  <a:cubicBezTo>
                    <a:pt x="4264" y="407"/>
                    <a:pt x="4290" y="320"/>
                    <a:pt x="4335" y="259"/>
                  </a:cubicBezTo>
                  <a:cubicBezTo>
                    <a:pt x="4380" y="197"/>
                    <a:pt x="4440" y="166"/>
                    <a:pt x="4516" y="166"/>
                  </a:cubicBezTo>
                  <a:close/>
                  <a:moveTo>
                    <a:pt x="12997" y="166"/>
                  </a:moveTo>
                  <a:cubicBezTo>
                    <a:pt x="13063" y="166"/>
                    <a:pt x="13116" y="198"/>
                    <a:pt x="13156" y="262"/>
                  </a:cubicBezTo>
                  <a:cubicBezTo>
                    <a:pt x="13197" y="326"/>
                    <a:pt x="13217" y="411"/>
                    <a:pt x="13218" y="518"/>
                  </a:cubicBezTo>
                  <a:lnTo>
                    <a:pt x="12738" y="519"/>
                  </a:lnTo>
                  <a:cubicBezTo>
                    <a:pt x="12745" y="407"/>
                    <a:pt x="12771" y="320"/>
                    <a:pt x="12816" y="259"/>
                  </a:cubicBezTo>
                  <a:cubicBezTo>
                    <a:pt x="12861" y="197"/>
                    <a:pt x="12921" y="166"/>
                    <a:pt x="12997" y="166"/>
                  </a:cubicBezTo>
                  <a:close/>
                  <a:moveTo>
                    <a:pt x="1" y="536"/>
                  </a:moveTo>
                  <a:lnTo>
                    <a:pt x="1" y="710"/>
                  </a:lnTo>
                  <a:lnTo>
                    <a:pt x="395" y="710"/>
                  </a:lnTo>
                  <a:lnTo>
                    <a:pt x="395" y="536"/>
                  </a:lnTo>
                  <a:close/>
                  <a:moveTo>
                    <a:pt x="3708" y="185"/>
                  </a:moveTo>
                  <a:lnTo>
                    <a:pt x="3708" y="1063"/>
                  </a:lnTo>
                  <a:lnTo>
                    <a:pt x="3317" y="1063"/>
                  </a:lnTo>
                  <a:lnTo>
                    <a:pt x="3338" y="1006"/>
                  </a:lnTo>
                  <a:cubicBezTo>
                    <a:pt x="3396" y="850"/>
                    <a:pt x="3424" y="626"/>
                    <a:pt x="3424" y="334"/>
                  </a:cubicBezTo>
                  <a:lnTo>
                    <a:pt x="3424" y="185"/>
                  </a:lnTo>
                  <a:close/>
                  <a:moveTo>
                    <a:pt x="9215" y="671"/>
                  </a:moveTo>
                  <a:cubicBezTo>
                    <a:pt x="9277" y="671"/>
                    <a:pt x="9323" y="688"/>
                    <a:pt x="9356" y="721"/>
                  </a:cubicBezTo>
                  <a:cubicBezTo>
                    <a:pt x="9388" y="754"/>
                    <a:pt x="9404" y="803"/>
                    <a:pt x="9404" y="867"/>
                  </a:cubicBezTo>
                  <a:cubicBezTo>
                    <a:pt x="9404" y="930"/>
                    <a:pt x="9388" y="979"/>
                    <a:pt x="9356" y="1013"/>
                  </a:cubicBezTo>
                  <a:cubicBezTo>
                    <a:pt x="9323" y="1046"/>
                    <a:pt x="9277" y="1063"/>
                    <a:pt x="9215" y="1063"/>
                  </a:cubicBezTo>
                  <a:lnTo>
                    <a:pt x="9023" y="1063"/>
                  </a:lnTo>
                  <a:lnTo>
                    <a:pt x="9023" y="671"/>
                  </a:lnTo>
                  <a:close/>
                  <a:moveTo>
                    <a:pt x="2534" y="166"/>
                  </a:moveTo>
                  <a:cubicBezTo>
                    <a:pt x="2606" y="166"/>
                    <a:pt x="2663" y="207"/>
                    <a:pt x="2705" y="290"/>
                  </a:cubicBezTo>
                  <a:cubicBezTo>
                    <a:pt x="2747" y="372"/>
                    <a:pt x="2768" y="484"/>
                    <a:pt x="2768" y="625"/>
                  </a:cubicBezTo>
                  <a:cubicBezTo>
                    <a:pt x="2768" y="767"/>
                    <a:pt x="2747" y="879"/>
                    <a:pt x="2705" y="961"/>
                  </a:cubicBezTo>
                  <a:cubicBezTo>
                    <a:pt x="2663" y="1043"/>
                    <a:pt x="2606" y="1085"/>
                    <a:pt x="2534" y="1085"/>
                  </a:cubicBezTo>
                  <a:cubicBezTo>
                    <a:pt x="2462" y="1085"/>
                    <a:pt x="2405" y="1044"/>
                    <a:pt x="2363" y="962"/>
                  </a:cubicBezTo>
                  <a:cubicBezTo>
                    <a:pt x="2321" y="880"/>
                    <a:pt x="2300" y="768"/>
                    <a:pt x="2300" y="625"/>
                  </a:cubicBezTo>
                  <a:cubicBezTo>
                    <a:pt x="2300" y="483"/>
                    <a:pt x="2321" y="371"/>
                    <a:pt x="2363" y="289"/>
                  </a:cubicBezTo>
                  <a:cubicBezTo>
                    <a:pt x="2405" y="207"/>
                    <a:pt x="2462" y="166"/>
                    <a:pt x="2534" y="166"/>
                  </a:cubicBezTo>
                  <a:close/>
                  <a:moveTo>
                    <a:pt x="8294" y="166"/>
                  </a:moveTo>
                  <a:cubicBezTo>
                    <a:pt x="8366" y="166"/>
                    <a:pt x="8423" y="207"/>
                    <a:pt x="8465" y="290"/>
                  </a:cubicBezTo>
                  <a:cubicBezTo>
                    <a:pt x="8507" y="372"/>
                    <a:pt x="8528" y="484"/>
                    <a:pt x="8528" y="625"/>
                  </a:cubicBezTo>
                  <a:cubicBezTo>
                    <a:pt x="8528" y="767"/>
                    <a:pt x="8507" y="879"/>
                    <a:pt x="8465" y="961"/>
                  </a:cubicBezTo>
                  <a:cubicBezTo>
                    <a:pt x="8423" y="1043"/>
                    <a:pt x="8366" y="1085"/>
                    <a:pt x="8294" y="1085"/>
                  </a:cubicBezTo>
                  <a:cubicBezTo>
                    <a:pt x="8222" y="1085"/>
                    <a:pt x="8165" y="1044"/>
                    <a:pt x="8123" y="962"/>
                  </a:cubicBezTo>
                  <a:cubicBezTo>
                    <a:pt x="8081" y="880"/>
                    <a:pt x="8060" y="768"/>
                    <a:pt x="8060" y="625"/>
                  </a:cubicBezTo>
                  <a:cubicBezTo>
                    <a:pt x="8060" y="483"/>
                    <a:pt x="8081" y="371"/>
                    <a:pt x="8123" y="289"/>
                  </a:cubicBezTo>
                  <a:cubicBezTo>
                    <a:pt x="8165" y="207"/>
                    <a:pt x="8222" y="166"/>
                    <a:pt x="8294" y="166"/>
                  </a:cubicBezTo>
                  <a:close/>
                  <a:moveTo>
                    <a:pt x="7384" y="164"/>
                  </a:moveTo>
                  <a:cubicBezTo>
                    <a:pt x="7455" y="164"/>
                    <a:pt x="7511" y="205"/>
                    <a:pt x="7552" y="287"/>
                  </a:cubicBezTo>
                  <a:cubicBezTo>
                    <a:pt x="7593" y="369"/>
                    <a:pt x="7613" y="481"/>
                    <a:pt x="7613" y="625"/>
                  </a:cubicBezTo>
                  <a:cubicBezTo>
                    <a:pt x="7613" y="769"/>
                    <a:pt x="7593" y="882"/>
                    <a:pt x="7552" y="964"/>
                  </a:cubicBezTo>
                  <a:cubicBezTo>
                    <a:pt x="7511" y="1046"/>
                    <a:pt x="7455" y="1087"/>
                    <a:pt x="7384" y="1087"/>
                  </a:cubicBezTo>
                  <a:cubicBezTo>
                    <a:pt x="7313" y="1087"/>
                    <a:pt x="7257" y="1046"/>
                    <a:pt x="7216" y="964"/>
                  </a:cubicBezTo>
                  <a:cubicBezTo>
                    <a:pt x="7175" y="882"/>
                    <a:pt x="7155" y="769"/>
                    <a:pt x="7155" y="625"/>
                  </a:cubicBezTo>
                  <a:cubicBezTo>
                    <a:pt x="7155" y="481"/>
                    <a:pt x="7175" y="369"/>
                    <a:pt x="7216" y="287"/>
                  </a:cubicBezTo>
                  <a:cubicBezTo>
                    <a:pt x="7257" y="205"/>
                    <a:pt x="7313" y="164"/>
                    <a:pt x="7384" y="164"/>
                  </a:cubicBezTo>
                  <a:close/>
                  <a:moveTo>
                    <a:pt x="10284" y="621"/>
                  </a:moveTo>
                  <a:lnTo>
                    <a:pt x="10284" y="665"/>
                  </a:lnTo>
                  <a:cubicBezTo>
                    <a:pt x="10284" y="792"/>
                    <a:pt x="10262" y="894"/>
                    <a:pt x="10217" y="971"/>
                  </a:cubicBezTo>
                  <a:cubicBezTo>
                    <a:pt x="10171" y="1048"/>
                    <a:pt x="10112" y="1087"/>
                    <a:pt x="10037" y="1087"/>
                  </a:cubicBezTo>
                  <a:cubicBezTo>
                    <a:pt x="9983" y="1087"/>
                    <a:pt x="9940" y="1066"/>
                    <a:pt x="9908" y="1026"/>
                  </a:cubicBezTo>
                  <a:cubicBezTo>
                    <a:pt x="9877" y="985"/>
                    <a:pt x="9861" y="930"/>
                    <a:pt x="9861" y="860"/>
                  </a:cubicBezTo>
                  <a:cubicBezTo>
                    <a:pt x="9861" y="773"/>
                    <a:pt x="9882" y="711"/>
                    <a:pt x="9924" y="675"/>
                  </a:cubicBezTo>
                  <a:cubicBezTo>
                    <a:pt x="9966" y="639"/>
                    <a:pt x="10042" y="621"/>
                    <a:pt x="10150" y="621"/>
                  </a:cubicBezTo>
                  <a:close/>
                  <a:moveTo>
                    <a:pt x="1081" y="29"/>
                  </a:moveTo>
                  <a:lnTo>
                    <a:pt x="1081" y="1220"/>
                  </a:lnTo>
                  <a:lnTo>
                    <a:pt x="1216" y="1220"/>
                  </a:lnTo>
                  <a:lnTo>
                    <a:pt x="1216" y="216"/>
                  </a:lnTo>
                  <a:lnTo>
                    <a:pt x="1443" y="991"/>
                  </a:lnTo>
                  <a:lnTo>
                    <a:pt x="1578" y="991"/>
                  </a:lnTo>
                  <a:lnTo>
                    <a:pt x="1804" y="216"/>
                  </a:lnTo>
                  <a:lnTo>
                    <a:pt x="1804" y="1220"/>
                  </a:lnTo>
                  <a:lnTo>
                    <a:pt x="1939" y="1220"/>
                  </a:lnTo>
                  <a:lnTo>
                    <a:pt x="1939" y="29"/>
                  </a:lnTo>
                  <a:lnTo>
                    <a:pt x="1744" y="29"/>
                  </a:lnTo>
                  <a:lnTo>
                    <a:pt x="1510" y="826"/>
                  </a:lnTo>
                  <a:lnTo>
                    <a:pt x="1278" y="29"/>
                  </a:lnTo>
                  <a:close/>
                  <a:moveTo>
                    <a:pt x="5231" y="29"/>
                  </a:moveTo>
                  <a:lnTo>
                    <a:pt x="5231" y="224"/>
                  </a:lnTo>
                  <a:cubicBezTo>
                    <a:pt x="5231" y="545"/>
                    <a:pt x="5215" y="768"/>
                    <a:pt x="5181" y="893"/>
                  </a:cubicBezTo>
                  <a:cubicBezTo>
                    <a:pt x="5154" y="982"/>
                    <a:pt x="5096" y="1037"/>
                    <a:pt x="5007" y="1057"/>
                  </a:cubicBezTo>
                  <a:lnTo>
                    <a:pt x="5007" y="1220"/>
                  </a:lnTo>
                  <a:cubicBezTo>
                    <a:pt x="5157" y="1199"/>
                    <a:pt x="5256" y="1115"/>
                    <a:pt x="5301" y="969"/>
                  </a:cubicBezTo>
                  <a:cubicBezTo>
                    <a:pt x="5344" y="831"/>
                    <a:pt x="5366" y="609"/>
                    <a:pt x="5366" y="303"/>
                  </a:cubicBezTo>
                  <a:lnTo>
                    <a:pt x="5366" y="185"/>
                  </a:lnTo>
                  <a:lnTo>
                    <a:pt x="5651" y="185"/>
                  </a:lnTo>
                  <a:lnTo>
                    <a:pt x="5651" y="1220"/>
                  </a:lnTo>
                  <a:lnTo>
                    <a:pt x="5785" y="1220"/>
                  </a:lnTo>
                  <a:lnTo>
                    <a:pt x="5785" y="29"/>
                  </a:lnTo>
                  <a:close/>
                  <a:moveTo>
                    <a:pt x="6046" y="29"/>
                  </a:moveTo>
                  <a:lnTo>
                    <a:pt x="6046" y="1220"/>
                  </a:lnTo>
                  <a:lnTo>
                    <a:pt x="6218" y="1220"/>
                  </a:lnTo>
                  <a:lnTo>
                    <a:pt x="6614" y="264"/>
                  </a:lnTo>
                  <a:lnTo>
                    <a:pt x="6614" y="1220"/>
                  </a:lnTo>
                  <a:lnTo>
                    <a:pt x="6748" y="1220"/>
                  </a:lnTo>
                  <a:lnTo>
                    <a:pt x="6748" y="29"/>
                  </a:lnTo>
                  <a:lnTo>
                    <a:pt x="6574" y="29"/>
                  </a:lnTo>
                  <a:lnTo>
                    <a:pt x="6180" y="982"/>
                  </a:lnTo>
                  <a:lnTo>
                    <a:pt x="6180" y="29"/>
                  </a:lnTo>
                  <a:close/>
                  <a:moveTo>
                    <a:pt x="8889" y="29"/>
                  </a:moveTo>
                  <a:lnTo>
                    <a:pt x="8889" y="1220"/>
                  </a:lnTo>
                  <a:lnTo>
                    <a:pt x="9222" y="1220"/>
                  </a:lnTo>
                  <a:cubicBezTo>
                    <a:pt x="9326" y="1220"/>
                    <a:pt x="9407" y="1190"/>
                    <a:pt x="9463" y="1132"/>
                  </a:cubicBezTo>
                  <a:cubicBezTo>
                    <a:pt x="9519" y="1074"/>
                    <a:pt x="9547" y="992"/>
                    <a:pt x="9547" y="886"/>
                  </a:cubicBezTo>
                  <a:cubicBezTo>
                    <a:pt x="9547" y="805"/>
                    <a:pt x="9530" y="738"/>
                    <a:pt x="9496" y="684"/>
                  </a:cubicBezTo>
                  <a:cubicBezTo>
                    <a:pt x="9462" y="630"/>
                    <a:pt x="9414" y="594"/>
                    <a:pt x="9352" y="577"/>
                  </a:cubicBezTo>
                  <a:cubicBezTo>
                    <a:pt x="9404" y="567"/>
                    <a:pt x="9443" y="540"/>
                    <a:pt x="9469" y="497"/>
                  </a:cubicBezTo>
                  <a:cubicBezTo>
                    <a:pt x="9495" y="454"/>
                    <a:pt x="9509" y="396"/>
                    <a:pt x="9509" y="323"/>
                  </a:cubicBezTo>
                  <a:cubicBezTo>
                    <a:pt x="9509" y="229"/>
                    <a:pt x="9483" y="157"/>
                    <a:pt x="9431" y="105"/>
                  </a:cubicBezTo>
                  <a:cubicBezTo>
                    <a:pt x="9379" y="54"/>
                    <a:pt x="9305" y="29"/>
                    <a:pt x="9209" y="29"/>
                  </a:cubicBezTo>
                  <a:close/>
                  <a:moveTo>
                    <a:pt x="10692" y="29"/>
                  </a:moveTo>
                  <a:lnTo>
                    <a:pt x="10692" y="1220"/>
                  </a:lnTo>
                  <a:lnTo>
                    <a:pt x="10827" y="1220"/>
                  </a:lnTo>
                  <a:lnTo>
                    <a:pt x="10827" y="671"/>
                  </a:lnTo>
                  <a:lnTo>
                    <a:pt x="11264" y="671"/>
                  </a:lnTo>
                  <a:lnTo>
                    <a:pt x="11264" y="1220"/>
                  </a:lnTo>
                  <a:lnTo>
                    <a:pt x="11399" y="1220"/>
                  </a:lnTo>
                  <a:lnTo>
                    <a:pt x="11399" y="29"/>
                  </a:lnTo>
                  <a:lnTo>
                    <a:pt x="11264" y="29"/>
                  </a:lnTo>
                  <a:lnTo>
                    <a:pt x="11264" y="515"/>
                  </a:lnTo>
                  <a:lnTo>
                    <a:pt x="10827" y="515"/>
                  </a:lnTo>
                  <a:lnTo>
                    <a:pt x="10827" y="29"/>
                  </a:lnTo>
                  <a:close/>
                  <a:moveTo>
                    <a:pt x="11673" y="29"/>
                  </a:moveTo>
                  <a:lnTo>
                    <a:pt x="11673" y="1220"/>
                  </a:lnTo>
                  <a:lnTo>
                    <a:pt x="11845" y="1220"/>
                  </a:lnTo>
                  <a:lnTo>
                    <a:pt x="12241" y="264"/>
                  </a:lnTo>
                  <a:lnTo>
                    <a:pt x="12241" y="1220"/>
                  </a:lnTo>
                  <a:lnTo>
                    <a:pt x="12375" y="1220"/>
                  </a:lnTo>
                  <a:lnTo>
                    <a:pt x="12375" y="29"/>
                  </a:lnTo>
                  <a:lnTo>
                    <a:pt x="12201" y="29"/>
                  </a:lnTo>
                  <a:lnTo>
                    <a:pt x="11807" y="982"/>
                  </a:lnTo>
                  <a:lnTo>
                    <a:pt x="11807" y="29"/>
                  </a:lnTo>
                  <a:close/>
                  <a:moveTo>
                    <a:pt x="2534" y="0"/>
                  </a:moveTo>
                  <a:cubicBezTo>
                    <a:pt x="2417" y="0"/>
                    <a:pt x="2325" y="56"/>
                    <a:pt x="2258" y="166"/>
                  </a:cubicBezTo>
                  <a:cubicBezTo>
                    <a:pt x="2192" y="277"/>
                    <a:pt x="2158" y="430"/>
                    <a:pt x="2158" y="625"/>
                  </a:cubicBezTo>
                  <a:cubicBezTo>
                    <a:pt x="2158" y="820"/>
                    <a:pt x="2192" y="973"/>
                    <a:pt x="2258" y="1084"/>
                  </a:cubicBezTo>
                  <a:cubicBezTo>
                    <a:pt x="2325" y="1195"/>
                    <a:pt x="2417" y="1250"/>
                    <a:pt x="2534" y="1250"/>
                  </a:cubicBezTo>
                  <a:cubicBezTo>
                    <a:pt x="2652" y="1250"/>
                    <a:pt x="2744" y="1195"/>
                    <a:pt x="2810" y="1084"/>
                  </a:cubicBezTo>
                  <a:cubicBezTo>
                    <a:pt x="2877" y="973"/>
                    <a:pt x="2911" y="820"/>
                    <a:pt x="2911" y="625"/>
                  </a:cubicBezTo>
                  <a:cubicBezTo>
                    <a:pt x="2911" y="430"/>
                    <a:pt x="2877" y="277"/>
                    <a:pt x="2810" y="166"/>
                  </a:cubicBezTo>
                  <a:cubicBezTo>
                    <a:pt x="2744" y="56"/>
                    <a:pt x="2652" y="0"/>
                    <a:pt x="2534" y="0"/>
                  </a:cubicBezTo>
                  <a:close/>
                  <a:moveTo>
                    <a:pt x="4514" y="0"/>
                  </a:moveTo>
                  <a:cubicBezTo>
                    <a:pt x="4391" y="0"/>
                    <a:pt x="4293" y="57"/>
                    <a:pt x="4221" y="172"/>
                  </a:cubicBezTo>
                  <a:cubicBezTo>
                    <a:pt x="4148" y="286"/>
                    <a:pt x="4112" y="441"/>
                    <a:pt x="4112" y="636"/>
                  </a:cubicBezTo>
                  <a:cubicBezTo>
                    <a:pt x="4112" y="824"/>
                    <a:pt x="4150" y="974"/>
                    <a:pt x="4227" y="1085"/>
                  </a:cubicBezTo>
                  <a:cubicBezTo>
                    <a:pt x="4303" y="1195"/>
                    <a:pt x="4407" y="1250"/>
                    <a:pt x="4537" y="1250"/>
                  </a:cubicBezTo>
                  <a:cubicBezTo>
                    <a:pt x="4590" y="1250"/>
                    <a:pt x="4641" y="1243"/>
                    <a:pt x="4692" y="1227"/>
                  </a:cubicBezTo>
                  <a:cubicBezTo>
                    <a:pt x="4743" y="1211"/>
                    <a:pt x="4792" y="1189"/>
                    <a:pt x="4841" y="1159"/>
                  </a:cubicBezTo>
                  <a:lnTo>
                    <a:pt x="4841" y="974"/>
                  </a:lnTo>
                  <a:cubicBezTo>
                    <a:pt x="4793" y="1011"/>
                    <a:pt x="4745" y="1038"/>
                    <a:pt x="4696" y="1057"/>
                  </a:cubicBezTo>
                  <a:cubicBezTo>
                    <a:pt x="4647" y="1075"/>
                    <a:pt x="4597" y="1085"/>
                    <a:pt x="4546" y="1085"/>
                  </a:cubicBezTo>
                  <a:cubicBezTo>
                    <a:pt x="4456" y="1085"/>
                    <a:pt x="4387" y="1049"/>
                    <a:pt x="4337" y="979"/>
                  </a:cubicBezTo>
                  <a:cubicBezTo>
                    <a:pt x="4287" y="908"/>
                    <a:pt x="4259" y="806"/>
                    <a:pt x="4253" y="671"/>
                  </a:cubicBezTo>
                  <a:lnTo>
                    <a:pt x="4872" y="671"/>
                  </a:lnTo>
                  <a:lnTo>
                    <a:pt x="4872" y="575"/>
                  </a:lnTo>
                  <a:cubicBezTo>
                    <a:pt x="4872" y="398"/>
                    <a:pt x="4840" y="258"/>
                    <a:pt x="4776" y="155"/>
                  </a:cubicBezTo>
                  <a:cubicBezTo>
                    <a:pt x="4712" y="52"/>
                    <a:pt x="4624" y="0"/>
                    <a:pt x="4514" y="0"/>
                  </a:cubicBezTo>
                  <a:close/>
                  <a:moveTo>
                    <a:pt x="8294" y="0"/>
                  </a:moveTo>
                  <a:cubicBezTo>
                    <a:pt x="8177" y="0"/>
                    <a:pt x="8085" y="56"/>
                    <a:pt x="8018" y="166"/>
                  </a:cubicBezTo>
                  <a:cubicBezTo>
                    <a:pt x="7952" y="277"/>
                    <a:pt x="7918" y="430"/>
                    <a:pt x="7918" y="625"/>
                  </a:cubicBezTo>
                  <a:cubicBezTo>
                    <a:pt x="7918" y="820"/>
                    <a:pt x="7952" y="973"/>
                    <a:pt x="8018" y="1084"/>
                  </a:cubicBezTo>
                  <a:cubicBezTo>
                    <a:pt x="8085" y="1195"/>
                    <a:pt x="8177" y="1250"/>
                    <a:pt x="8294" y="1250"/>
                  </a:cubicBezTo>
                  <a:cubicBezTo>
                    <a:pt x="8412" y="1250"/>
                    <a:pt x="8504" y="1195"/>
                    <a:pt x="8570" y="1084"/>
                  </a:cubicBezTo>
                  <a:cubicBezTo>
                    <a:pt x="8637" y="973"/>
                    <a:pt x="8671" y="820"/>
                    <a:pt x="8671" y="625"/>
                  </a:cubicBezTo>
                  <a:cubicBezTo>
                    <a:pt x="8671" y="430"/>
                    <a:pt x="8637" y="277"/>
                    <a:pt x="8570" y="166"/>
                  </a:cubicBezTo>
                  <a:cubicBezTo>
                    <a:pt x="8504" y="56"/>
                    <a:pt x="8412" y="0"/>
                    <a:pt x="8294" y="0"/>
                  </a:cubicBezTo>
                  <a:close/>
                  <a:moveTo>
                    <a:pt x="10065" y="0"/>
                  </a:moveTo>
                  <a:cubicBezTo>
                    <a:pt x="10022" y="0"/>
                    <a:pt x="9976" y="7"/>
                    <a:pt x="9930" y="21"/>
                  </a:cubicBezTo>
                  <a:cubicBezTo>
                    <a:pt x="9884" y="35"/>
                    <a:pt x="9836" y="56"/>
                    <a:pt x="9787" y="83"/>
                  </a:cubicBezTo>
                  <a:lnTo>
                    <a:pt x="9787" y="264"/>
                  </a:lnTo>
                  <a:cubicBezTo>
                    <a:pt x="9828" y="231"/>
                    <a:pt x="9870" y="207"/>
                    <a:pt x="9915" y="191"/>
                  </a:cubicBezTo>
                  <a:cubicBezTo>
                    <a:pt x="9959" y="174"/>
                    <a:pt x="10005" y="166"/>
                    <a:pt x="10052" y="166"/>
                  </a:cubicBezTo>
                  <a:cubicBezTo>
                    <a:pt x="10125" y="166"/>
                    <a:pt x="10182" y="191"/>
                    <a:pt x="10223" y="240"/>
                  </a:cubicBezTo>
                  <a:cubicBezTo>
                    <a:pt x="10264" y="289"/>
                    <a:pt x="10284" y="359"/>
                    <a:pt x="10284" y="449"/>
                  </a:cubicBezTo>
                  <a:lnTo>
                    <a:pt x="10284" y="468"/>
                  </a:lnTo>
                  <a:lnTo>
                    <a:pt x="10095" y="468"/>
                  </a:lnTo>
                  <a:cubicBezTo>
                    <a:pt x="9973" y="468"/>
                    <a:pt x="9881" y="502"/>
                    <a:pt x="9819" y="570"/>
                  </a:cubicBezTo>
                  <a:cubicBezTo>
                    <a:pt x="9757" y="638"/>
                    <a:pt x="9727" y="739"/>
                    <a:pt x="9727" y="873"/>
                  </a:cubicBezTo>
                  <a:cubicBezTo>
                    <a:pt x="9727" y="988"/>
                    <a:pt x="9751" y="1079"/>
                    <a:pt x="9801" y="1148"/>
                  </a:cubicBezTo>
                  <a:cubicBezTo>
                    <a:pt x="9850" y="1216"/>
                    <a:pt x="9917" y="1250"/>
                    <a:pt x="10001" y="1250"/>
                  </a:cubicBezTo>
                  <a:cubicBezTo>
                    <a:pt x="10067" y="1250"/>
                    <a:pt x="10124" y="1233"/>
                    <a:pt x="10169" y="1199"/>
                  </a:cubicBezTo>
                  <a:cubicBezTo>
                    <a:pt x="10215" y="1164"/>
                    <a:pt x="10254" y="1111"/>
                    <a:pt x="10284" y="1039"/>
                  </a:cubicBezTo>
                  <a:lnTo>
                    <a:pt x="10284" y="1220"/>
                  </a:lnTo>
                  <a:lnTo>
                    <a:pt x="10419" y="1220"/>
                  </a:lnTo>
                  <a:lnTo>
                    <a:pt x="10419" y="540"/>
                  </a:lnTo>
                  <a:cubicBezTo>
                    <a:pt x="10419" y="359"/>
                    <a:pt x="10390" y="223"/>
                    <a:pt x="10331" y="134"/>
                  </a:cubicBezTo>
                  <a:cubicBezTo>
                    <a:pt x="10273" y="45"/>
                    <a:pt x="10184" y="0"/>
                    <a:pt x="10065" y="0"/>
                  </a:cubicBezTo>
                  <a:close/>
                  <a:moveTo>
                    <a:pt x="12995" y="0"/>
                  </a:moveTo>
                  <a:cubicBezTo>
                    <a:pt x="12872" y="0"/>
                    <a:pt x="12774" y="57"/>
                    <a:pt x="12702" y="172"/>
                  </a:cubicBezTo>
                  <a:cubicBezTo>
                    <a:pt x="12629" y="286"/>
                    <a:pt x="12593" y="441"/>
                    <a:pt x="12593" y="636"/>
                  </a:cubicBezTo>
                  <a:cubicBezTo>
                    <a:pt x="12593" y="824"/>
                    <a:pt x="12631" y="974"/>
                    <a:pt x="12708" y="1085"/>
                  </a:cubicBezTo>
                  <a:cubicBezTo>
                    <a:pt x="12784" y="1195"/>
                    <a:pt x="12888" y="1250"/>
                    <a:pt x="13018" y="1250"/>
                  </a:cubicBezTo>
                  <a:cubicBezTo>
                    <a:pt x="13071" y="1250"/>
                    <a:pt x="13122" y="1243"/>
                    <a:pt x="13173" y="1227"/>
                  </a:cubicBezTo>
                  <a:cubicBezTo>
                    <a:pt x="13224" y="1211"/>
                    <a:pt x="13273" y="1189"/>
                    <a:pt x="13322" y="1159"/>
                  </a:cubicBezTo>
                  <a:lnTo>
                    <a:pt x="13322" y="974"/>
                  </a:lnTo>
                  <a:cubicBezTo>
                    <a:pt x="13274" y="1011"/>
                    <a:pt x="13226" y="1038"/>
                    <a:pt x="13177" y="1057"/>
                  </a:cubicBezTo>
                  <a:cubicBezTo>
                    <a:pt x="13128" y="1075"/>
                    <a:pt x="13078" y="1085"/>
                    <a:pt x="13027" y="1085"/>
                  </a:cubicBezTo>
                  <a:cubicBezTo>
                    <a:pt x="12937" y="1085"/>
                    <a:pt x="12868" y="1049"/>
                    <a:pt x="12818" y="979"/>
                  </a:cubicBezTo>
                  <a:cubicBezTo>
                    <a:pt x="12768" y="908"/>
                    <a:pt x="12740" y="806"/>
                    <a:pt x="12734" y="671"/>
                  </a:cubicBezTo>
                  <a:lnTo>
                    <a:pt x="13353" y="671"/>
                  </a:lnTo>
                  <a:lnTo>
                    <a:pt x="13353" y="575"/>
                  </a:lnTo>
                  <a:cubicBezTo>
                    <a:pt x="13353" y="398"/>
                    <a:pt x="13321" y="258"/>
                    <a:pt x="13257" y="155"/>
                  </a:cubicBezTo>
                  <a:cubicBezTo>
                    <a:pt x="13193" y="52"/>
                    <a:pt x="13105" y="0"/>
                    <a:pt x="12995" y="0"/>
                  </a:cubicBezTo>
                  <a:close/>
                  <a:moveTo>
                    <a:pt x="3289" y="29"/>
                  </a:moveTo>
                  <a:lnTo>
                    <a:pt x="3289" y="254"/>
                  </a:lnTo>
                  <a:cubicBezTo>
                    <a:pt x="3289" y="556"/>
                    <a:pt x="3265" y="781"/>
                    <a:pt x="3217" y="930"/>
                  </a:cubicBezTo>
                  <a:cubicBezTo>
                    <a:pt x="3198" y="991"/>
                    <a:pt x="3166" y="1035"/>
                    <a:pt x="3121" y="1063"/>
                  </a:cubicBezTo>
                  <a:lnTo>
                    <a:pt x="3071" y="1063"/>
                  </a:lnTo>
                  <a:lnTo>
                    <a:pt x="3071" y="1520"/>
                  </a:lnTo>
                  <a:lnTo>
                    <a:pt x="3178" y="1520"/>
                  </a:lnTo>
                  <a:lnTo>
                    <a:pt x="3178" y="1220"/>
                  </a:lnTo>
                  <a:lnTo>
                    <a:pt x="3843" y="1220"/>
                  </a:lnTo>
                  <a:lnTo>
                    <a:pt x="3843" y="1520"/>
                  </a:lnTo>
                  <a:lnTo>
                    <a:pt x="3951" y="1520"/>
                  </a:lnTo>
                  <a:lnTo>
                    <a:pt x="3951" y="1063"/>
                  </a:lnTo>
                  <a:lnTo>
                    <a:pt x="3843" y="1063"/>
                  </a:lnTo>
                  <a:lnTo>
                    <a:pt x="3843" y="29"/>
                  </a:lnTo>
                  <a:close/>
                  <a:moveTo>
                    <a:pt x="7417" y="0"/>
                  </a:moveTo>
                  <a:cubicBezTo>
                    <a:pt x="7357" y="0"/>
                    <a:pt x="7305" y="17"/>
                    <a:pt x="7262" y="52"/>
                  </a:cubicBezTo>
                  <a:cubicBezTo>
                    <a:pt x="7219" y="86"/>
                    <a:pt x="7183" y="139"/>
                    <a:pt x="7155" y="210"/>
                  </a:cubicBezTo>
                  <a:lnTo>
                    <a:pt x="7155" y="29"/>
                  </a:lnTo>
                  <a:lnTo>
                    <a:pt x="7020" y="29"/>
                  </a:lnTo>
                  <a:lnTo>
                    <a:pt x="7020" y="1672"/>
                  </a:lnTo>
                  <a:lnTo>
                    <a:pt x="7155" y="1672"/>
                  </a:lnTo>
                  <a:lnTo>
                    <a:pt x="7155" y="1041"/>
                  </a:lnTo>
                  <a:cubicBezTo>
                    <a:pt x="7183" y="1112"/>
                    <a:pt x="7219" y="1164"/>
                    <a:pt x="7262" y="1199"/>
                  </a:cubicBezTo>
                  <a:cubicBezTo>
                    <a:pt x="7305" y="1233"/>
                    <a:pt x="7357" y="1250"/>
                    <a:pt x="7417" y="1250"/>
                  </a:cubicBezTo>
                  <a:cubicBezTo>
                    <a:pt x="7517" y="1250"/>
                    <a:pt x="7598" y="1193"/>
                    <a:pt x="7660" y="1078"/>
                  </a:cubicBezTo>
                  <a:cubicBezTo>
                    <a:pt x="7722" y="963"/>
                    <a:pt x="7753" y="812"/>
                    <a:pt x="7753" y="625"/>
                  </a:cubicBezTo>
                  <a:cubicBezTo>
                    <a:pt x="7753" y="438"/>
                    <a:pt x="7722" y="287"/>
                    <a:pt x="7660" y="172"/>
                  </a:cubicBezTo>
                  <a:cubicBezTo>
                    <a:pt x="7598" y="58"/>
                    <a:pt x="7517" y="0"/>
                    <a:pt x="7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1046275" y="160675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1"/>
                  </a:moveTo>
                  <a:lnTo>
                    <a:pt x="2223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1046275" y="542975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0"/>
                  </a:moveTo>
                  <a:lnTo>
                    <a:pt x="2223" y="0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1046275" y="926550"/>
              <a:ext cx="47650" cy="25"/>
            </a:xfrm>
            <a:custGeom>
              <a:rect b="b" l="l" r="r" t="t"/>
              <a:pathLst>
                <a:path extrusionOk="0" fill="none" h="1" w="1906">
                  <a:moveTo>
                    <a:pt x="1" y="1"/>
                  </a:moveTo>
                  <a:lnTo>
                    <a:pt x="1906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046275" y="1308850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0"/>
                  </a:moveTo>
                  <a:lnTo>
                    <a:pt x="2223" y="0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1046275" y="1691125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1"/>
                  </a:moveTo>
                  <a:lnTo>
                    <a:pt x="2223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046275" y="2073425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0"/>
                  </a:moveTo>
                  <a:lnTo>
                    <a:pt x="2223" y="0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046275" y="2457000"/>
              <a:ext cx="55600" cy="25"/>
            </a:xfrm>
            <a:custGeom>
              <a:rect b="b" l="l" r="r" t="t"/>
              <a:pathLst>
                <a:path extrusionOk="0" fill="none" h="1" w="2224">
                  <a:moveTo>
                    <a:pt x="1" y="1"/>
                  </a:moveTo>
                  <a:lnTo>
                    <a:pt x="2223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21950" y="2720075"/>
              <a:ext cx="624350" cy="152950"/>
            </a:xfrm>
            <a:custGeom>
              <a:rect b="b" l="l" r="r" t="t"/>
              <a:pathLst>
                <a:path extrusionOk="0" h="6118" w="24974">
                  <a:moveTo>
                    <a:pt x="0" y="6117"/>
                  </a:moveTo>
                  <a:lnTo>
                    <a:pt x="24974" y="6117"/>
                  </a:lnTo>
                  <a:lnTo>
                    <a:pt x="24974" y="0"/>
                  </a:lnTo>
                  <a:lnTo>
                    <a:pt x="0" y="0"/>
                  </a:lnTo>
                  <a:lnTo>
                    <a:pt x="0" y="6117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55650" y="2768725"/>
              <a:ext cx="513725" cy="48200"/>
            </a:xfrm>
            <a:custGeom>
              <a:rect b="b" l="l" r="r" t="t"/>
              <a:pathLst>
                <a:path extrusionOk="0" h="1928" w="20549">
                  <a:moveTo>
                    <a:pt x="6737" y="753"/>
                  </a:moveTo>
                  <a:cubicBezTo>
                    <a:pt x="6780" y="753"/>
                    <a:pt x="6812" y="763"/>
                    <a:pt x="6834" y="784"/>
                  </a:cubicBezTo>
                  <a:cubicBezTo>
                    <a:pt x="6856" y="805"/>
                    <a:pt x="6867" y="837"/>
                    <a:pt x="6867" y="879"/>
                  </a:cubicBezTo>
                  <a:cubicBezTo>
                    <a:pt x="6867" y="921"/>
                    <a:pt x="6856" y="953"/>
                    <a:pt x="6834" y="975"/>
                  </a:cubicBezTo>
                  <a:cubicBezTo>
                    <a:pt x="6812" y="996"/>
                    <a:pt x="6780" y="1007"/>
                    <a:pt x="6737" y="1007"/>
                  </a:cubicBezTo>
                  <a:lnTo>
                    <a:pt x="6562" y="1007"/>
                  </a:lnTo>
                  <a:lnTo>
                    <a:pt x="6562" y="753"/>
                  </a:lnTo>
                  <a:close/>
                  <a:moveTo>
                    <a:pt x="12835" y="740"/>
                  </a:moveTo>
                  <a:cubicBezTo>
                    <a:pt x="12902" y="740"/>
                    <a:pt x="12955" y="766"/>
                    <a:pt x="12996" y="819"/>
                  </a:cubicBezTo>
                  <a:cubicBezTo>
                    <a:pt x="13037" y="872"/>
                    <a:pt x="13058" y="941"/>
                    <a:pt x="13058" y="1027"/>
                  </a:cubicBezTo>
                  <a:lnTo>
                    <a:pt x="12577" y="1027"/>
                  </a:lnTo>
                  <a:cubicBezTo>
                    <a:pt x="12588" y="934"/>
                    <a:pt x="12616" y="863"/>
                    <a:pt x="12661" y="814"/>
                  </a:cubicBezTo>
                  <a:cubicBezTo>
                    <a:pt x="12706" y="765"/>
                    <a:pt x="12764" y="740"/>
                    <a:pt x="12835" y="740"/>
                  </a:cubicBezTo>
                  <a:close/>
                  <a:moveTo>
                    <a:pt x="9596" y="750"/>
                  </a:moveTo>
                  <a:lnTo>
                    <a:pt x="9596" y="1093"/>
                  </a:lnTo>
                  <a:lnTo>
                    <a:pt x="9463" y="1093"/>
                  </a:lnTo>
                  <a:cubicBezTo>
                    <a:pt x="9400" y="1093"/>
                    <a:pt x="9355" y="1079"/>
                    <a:pt x="9328" y="1052"/>
                  </a:cubicBezTo>
                  <a:cubicBezTo>
                    <a:pt x="9301" y="1025"/>
                    <a:pt x="9287" y="982"/>
                    <a:pt x="9287" y="921"/>
                  </a:cubicBezTo>
                  <a:cubicBezTo>
                    <a:pt x="9287" y="859"/>
                    <a:pt x="9301" y="815"/>
                    <a:pt x="9328" y="789"/>
                  </a:cubicBezTo>
                  <a:cubicBezTo>
                    <a:pt x="9355" y="763"/>
                    <a:pt x="9400" y="750"/>
                    <a:pt x="9463" y="750"/>
                  </a:cubicBezTo>
                  <a:close/>
                  <a:moveTo>
                    <a:pt x="631" y="1089"/>
                  </a:moveTo>
                  <a:cubicBezTo>
                    <a:pt x="716" y="1089"/>
                    <a:pt x="776" y="1108"/>
                    <a:pt x="812" y="1146"/>
                  </a:cubicBezTo>
                  <a:cubicBezTo>
                    <a:pt x="852" y="1187"/>
                    <a:pt x="872" y="1245"/>
                    <a:pt x="872" y="1322"/>
                  </a:cubicBezTo>
                  <a:cubicBezTo>
                    <a:pt x="872" y="1401"/>
                    <a:pt x="852" y="1460"/>
                    <a:pt x="812" y="1502"/>
                  </a:cubicBezTo>
                  <a:cubicBezTo>
                    <a:pt x="775" y="1540"/>
                    <a:pt x="715" y="1559"/>
                    <a:pt x="631" y="1559"/>
                  </a:cubicBezTo>
                  <a:lnTo>
                    <a:pt x="398" y="1559"/>
                  </a:lnTo>
                  <a:lnTo>
                    <a:pt x="398" y="1089"/>
                  </a:lnTo>
                  <a:close/>
                  <a:moveTo>
                    <a:pt x="5289" y="763"/>
                  </a:moveTo>
                  <a:cubicBezTo>
                    <a:pt x="5370" y="763"/>
                    <a:pt x="5432" y="799"/>
                    <a:pt x="5474" y="871"/>
                  </a:cubicBezTo>
                  <a:cubicBezTo>
                    <a:pt x="5517" y="943"/>
                    <a:pt x="5538" y="1047"/>
                    <a:pt x="5538" y="1183"/>
                  </a:cubicBezTo>
                  <a:cubicBezTo>
                    <a:pt x="5538" y="1319"/>
                    <a:pt x="5517" y="1423"/>
                    <a:pt x="5474" y="1495"/>
                  </a:cubicBezTo>
                  <a:cubicBezTo>
                    <a:pt x="5432" y="1567"/>
                    <a:pt x="5370" y="1603"/>
                    <a:pt x="5289" y="1603"/>
                  </a:cubicBezTo>
                  <a:cubicBezTo>
                    <a:pt x="5207" y="1603"/>
                    <a:pt x="5145" y="1567"/>
                    <a:pt x="5102" y="1495"/>
                  </a:cubicBezTo>
                  <a:cubicBezTo>
                    <a:pt x="5059" y="1423"/>
                    <a:pt x="5037" y="1319"/>
                    <a:pt x="5037" y="1183"/>
                  </a:cubicBezTo>
                  <a:cubicBezTo>
                    <a:pt x="5037" y="1047"/>
                    <a:pt x="5059" y="943"/>
                    <a:pt x="5102" y="871"/>
                  </a:cubicBezTo>
                  <a:cubicBezTo>
                    <a:pt x="5145" y="799"/>
                    <a:pt x="5207" y="763"/>
                    <a:pt x="5289" y="763"/>
                  </a:cubicBezTo>
                  <a:close/>
                  <a:moveTo>
                    <a:pt x="2155" y="1290"/>
                  </a:moveTo>
                  <a:cubicBezTo>
                    <a:pt x="2210" y="1290"/>
                    <a:pt x="2251" y="1303"/>
                    <a:pt x="2278" y="1328"/>
                  </a:cubicBezTo>
                  <a:cubicBezTo>
                    <a:pt x="2305" y="1355"/>
                    <a:pt x="2319" y="1394"/>
                    <a:pt x="2319" y="1447"/>
                  </a:cubicBezTo>
                  <a:cubicBezTo>
                    <a:pt x="2319" y="1500"/>
                    <a:pt x="2305" y="1540"/>
                    <a:pt x="2278" y="1566"/>
                  </a:cubicBezTo>
                  <a:cubicBezTo>
                    <a:pt x="2250" y="1593"/>
                    <a:pt x="2209" y="1607"/>
                    <a:pt x="2155" y="1607"/>
                  </a:cubicBezTo>
                  <a:lnTo>
                    <a:pt x="1967" y="1607"/>
                  </a:lnTo>
                  <a:lnTo>
                    <a:pt x="1967" y="1290"/>
                  </a:lnTo>
                  <a:close/>
                  <a:moveTo>
                    <a:pt x="6750" y="1290"/>
                  </a:moveTo>
                  <a:cubicBezTo>
                    <a:pt x="6804" y="1290"/>
                    <a:pt x="6845" y="1303"/>
                    <a:pt x="6873" y="1330"/>
                  </a:cubicBezTo>
                  <a:cubicBezTo>
                    <a:pt x="6900" y="1356"/>
                    <a:pt x="6914" y="1395"/>
                    <a:pt x="6914" y="1447"/>
                  </a:cubicBezTo>
                  <a:cubicBezTo>
                    <a:pt x="6914" y="1500"/>
                    <a:pt x="6900" y="1540"/>
                    <a:pt x="6873" y="1567"/>
                  </a:cubicBezTo>
                  <a:cubicBezTo>
                    <a:pt x="6845" y="1594"/>
                    <a:pt x="6804" y="1607"/>
                    <a:pt x="6750" y="1607"/>
                  </a:cubicBezTo>
                  <a:lnTo>
                    <a:pt x="6562" y="1607"/>
                  </a:lnTo>
                  <a:lnTo>
                    <a:pt x="6562" y="1290"/>
                  </a:lnTo>
                  <a:close/>
                  <a:moveTo>
                    <a:pt x="8243" y="1252"/>
                  </a:moveTo>
                  <a:lnTo>
                    <a:pt x="8243" y="1304"/>
                  </a:lnTo>
                  <a:cubicBezTo>
                    <a:pt x="8243" y="1396"/>
                    <a:pt x="8219" y="1473"/>
                    <a:pt x="8171" y="1534"/>
                  </a:cubicBezTo>
                  <a:cubicBezTo>
                    <a:pt x="8124" y="1595"/>
                    <a:pt x="8065" y="1626"/>
                    <a:pt x="7996" y="1626"/>
                  </a:cubicBezTo>
                  <a:cubicBezTo>
                    <a:pt x="7940" y="1626"/>
                    <a:pt x="7896" y="1610"/>
                    <a:pt x="7865" y="1577"/>
                  </a:cubicBezTo>
                  <a:cubicBezTo>
                    <a:pt x="7833" y="1545"/>
                    <a:pt x="7818" y="1500"/>
                    <a:pt x="7818" y="1442"/>
                  </a:cubicBezTo>
                  <a:cubicBezTo>
                    <a:pt x="7818" y="1380"/>
                    <a:pt x="7837" y="1333"/>
                    <a:pt x="7876" y="1301"/>
                  </a:cubicBezTo>
                  <a:cubicBezTo>
                    <a:pt x="7915" y="1268"/>
                    <a:pt x="7973" y="1252"/>
                    <a:pt x="8050" y="1252"/>
                  </a:cubicBezTo>
                  <a:close/>
                  <a:moveTo>
                    <a:pt x="20176" y="1252"/>
                  </a:moveTo>
                  <a:lnTo>
                    <a:pt x="20176" y="1304"/>
                  </a:lnTo>
                  <a:cubicBezTo>
                    <a:pt x="20176" y="1396"/>
                    <a:pt x="20152" y="1473"/>
                    <a:pt x="20104" y="1534"/>
                  </a:cubicBezTo>
                  <a:cubicBezTo>
                    <a:pt x="20057" y="1595"/>
                    <a:pt x="19998" y="1626"/>
                    <a:pt x="19929" y="1626"/>
                  </a:cubicBezTo>
                  <a:cubicBezTo>
                    <a:pt x="19873" y="1626"/>
                    <a:pt x="19829" y="1610"/>
                    <a:pt x="19798" y="1577"/>
                  </a:cubicBezTo>
                  <a:cubicBezTo>
                    <a:pt x="19766" y="1545"/>
                    <a:pt x="19751" y="1500"/>
                    <a:pt x="19751" y="1442"/>
                  </a:cubicBezTo>
                  <a:cubicBezTo>
                    <a:pt x="19751" y="1380"/>
                    <a:pt x="19770" y="1333"/>
                    <a:pt x="19809" y="1301"/>
                  </a:cubicBezTo>
                  <a:cubicBezTo>
                    <a:pt x="19848" y="1268"/>
                    <a:pt x="19906" y="1252"/>
                    <a:pt x="19983" y="1252"/>
                  </a:cubicBezTo>
                  <a:close/>
                  <a:moveTo>
                    <a:pt x="0" y="1"/>
                  </a:moveTo>
                  <a:lnTo>
                    <a:pt x="0" y="1890"/>
                  </a:lnTo>
                  <a:lnTo>
                    <a:pt x="660" y="1890"/>
                  </a:lnTo>
                  <a:cubicBezTo>
                    <a:pt x="855" y="1890"/>
                    <a:pt x="1008" y="1841"/>
                    <a:pt x="1119" y="1742"/>
                  </a:cubicBezTo>
                  <a:cubicBezTo>
                    <a:pt x="1220" y="1653"/>
                    <a:pt x="1270" y="1508"/>
                    <a:pt x="1270" y="1307"/>
                  </a:cubicBezTo>
                  <a:cubicBezTo>
                    <a:pt x="1270" y="1104"/>
                    <a:pt x="1220" y="958"/>
                    <a:pt x="1119" y="869"/>
                  </a:cubicBezTo>
                  <a:cubicBezTo>
                    <a:pt x="1008" y="770"/>
                    <a:pt x="855" y="721"/>
                    <a:pt x="660" y="721"/>
                  </a:cubicBezTo>
                  <a:lnTo>
                    <a:pt x="398" y="721"/>
                  </a:lnTo>
                  <a:lnTo>
                    <a:pt x="398" y="369"/>
                  </a:lnTo>
                  <a:lnTo>
                    <a:pt x="1167" y="369"/>
                  </a:lnTo>
                  <a:lnTo>
                    <a:pt x="1167" y="1"/>
                  </a:lnTo>
                  <a:close/>
                  <a:moveTo>
                    <a:pt x="1598" y="473"/>
                  </a:moveTo>
                  <a:lnTo>
                    <a:pt x="1598" y="1890"/>
                  </a:lnTo>
                  <a:lnTo>
                    <a:pt x="2177" y="1890"/>
                  </a:lnTo>
                  <a:cubicBezTo>
                    <a:pt x="2334" y="1890"/>
                    <a:pt x="2454" y="1856"/>
                    <a:pt x="2538" y="1787"/>
                  </a:cubicBezTo>
                  <a:cubicBezTo>
                    <a:pt x="2623" y="1717"/>
                    <a:pt x="2665" y="1606"/>
                    <a:pt x="2665" y="1452"/>
                  </a:cubicBezTo>
                  <a:cubicBezTo>
                    <a:pt x="2665" y="1299"/>
                    <a:pt x="2623" y="1187"/>
                    <a:pt x="2538" y="1116"/>
                  </a:cubicBezTo>
                  <a:cubicBezTo>
                    <a:pt x="2454" y="1046"/>
                    <a:pt x="2334" y="1011"/>
                    <a:pt x="2177" y="1011"/>
                  </a:cubicBezTo>
                  <a:lnTo>
                    <a:pt x="1967" y="1011"/>
                  </a:lnTo>
                  <a:lnTo>
                    <a:pt x="1967" y="473"/>
                  </a:lnTo>
                  <a:close/>
                  <a:moveTo>
                    <a:pt x="2792" y="473"/>
                  </a:moveTo>
                  <a:lnTo>
                    <a:pt x="2792" y="1890"/>
                  </a:lnTo>
                  <a:lnTo>
                    <a:pt x="3162" y="1890"/>
                  </a:lnTo>
                  <a:lnTo>
                    <a:pt x="3162" y="473"/>
                  </a:lnTo>
                  <a:close/>
                  <a:moveTo>
                    <a:pt x="3342" y="473"/>
                  </a:moveTo>
                  <a:lnTo>
                    <a:pt x="3342" y="753"/>
                  </a:lnTo>
                  <a:lnTo>
                    <a:pt x="3763" y="753"/>
                  </a:lnTo>
                  <a:lnTo>
                    <a:pt x="3763" y="1890"/>
                  </a:lnTo>
                  <a:lnTo>
                    <a:pt x="4132" y="1890"/>
                  </a:lnTo>
                  <a:lnTo>
                    <a:pt x="4132" y="753"/>
                  </a:lnTo>
                  <a:lnTo>
                    <a:pt x="4551" y="753"/>
                  </a:lnTo>
                  <a:lnTo>
                    <a:pt x="4551" y="473"/>
                  </a:lnTo>
                  <a:close/>
                  <a:moveTo>
                    <a:pt x="6193" y="473"/>
                  </a:moveTo>
                  <a:lnTo>
                    <a:pt x="6193" y="1890"/>
                  </a:lnTo>
                  <a:lnTo>
                    <a:pt x="6773" y="1890"/>
                  </a:lnTo>
                  <a:cubicBezTo>
                    <a:pt x="6937" y="1890"/>
                    <a:pt x="7060" y="1857"/>
                    <a:pt x="7140" y="1790"/>
                  </a:cubicBezTo>
                  <a:cubicBezTo>
                    <a:pt x="7221" y="1723"/>
                    <a:pt x="7261" y="1621"/>
                    <a:pt x="7261" y="1484"/>
                  </a:cubicBezTo>
                  <a:cubicBezTo>
                    <a:pt x="7261" y="1395"/>
                    <a:pt x="7242" y="1319"/>
                    <a:pt x="7205" y="1258"/>
                  </a:cubicBezTo>
                  <a:cubicBezTo>
                    <a:pt x="7167" y="1197"/>
                    <a:pt x="7114" y="1155"/>
                    <a:pt x="7046" y="1132"/>
                  </a:cubicBezTo>
                  <a:cubicBezTo>
                    <a:pt x="7099" y="1109"/>
                    <a:pt x="7140" y="1073"/>
                    <a:pt x="7168" y="1024"/>
                  </a:cubicBezTo>
                  <a:cubicBezTo>
                    <a:pt x="7196" y="975"/>
                    <a:pt x="7210" y="917"/>
                    <a:pt x="7210" y="847"/>
                  </a:cubicBezTo>
                  <a:cubicBezTo>
                    <a:pt x="7210" y="717"/>
                    <a:pt x="7172" y="622"/>
                    <a:pt x="7095" y="562"/>
                  </a:cubicBezTo>
                  <a:cubicBezTo>
                    <a:pt x="7018" y="503"/>
                    <a:pt x="6894" y="473"/>
                    <a:pt x="6723" y="473"/>
                  </a:cubicBezTo>
                  <a:close/>
                  <a:moveTo>
                    <a:pt x="9403" y="473"/>
                  </a:moveTo>
                  <a:cubicBezTo>
                    <a:pt x="9237" y="473"/>
                    <a:pt x="9117" y="506"/>
                    <a:pt x="9043" y="572"/>
                  </a:cubicBezTo>
                  <a:cubicBezTo>
                    <a:pt x="8969" y="637"/>
                    <a:pt x="8932" y="737"/>
                    <a:pt x="8932" y="871"/>
                  </a:cubicBezTo>
                  <a:cubicBezTo>
                    <a:pt x="8932" y="961"/>
                    <a:pt x="8953" y="1042"/>
                    <a:pt x="8997" y="1114"/>
                  </a:cubicBezTo>
                  <a:cubicBezTo>
                    <a:pt x="9040" y="1186"/>
                    <a:pt x="9091" y="1243"/>
                    <a:pt x="9150" y="1284"/>
                  </a:cubicBezTo>
                  <a:lnTo>
                    <a:pt x="8847" y="1890"/>
                  </a:lnTo>
                  <a:lnTo>
                    <a:pt x="9208" y="1890"/>
                  </a:lnTo>
                  <a:lnTo>
                    <a:pt x="9466" y="1373"/>
                  </a:lnTo>
                  <a:lnTo>
                    <a:pt x="9596" y="1373"/>
                  </a:lnTo>
                  <a:lnTo>
                    <a:pt x="9596" y="1890"/>
                  </a:lnTo>
                  <a:lnTo>
                    <a:pt x="9966" y="1890"/>
                  </a:lnTo>
                  <a:lnTo>
                    <a:pt x="9966" y="473"/>
                  </a:lnTo>
                  <a:close/>
                  <a:moveTo>
                    <a:pt x="10886" y="473"/>
                  </a:moveTo>
                  <a:lnTo>
                    <a:pt x="10886" y="753"/>
                  </a:lnTo>
                  <a:lnTo>
                    <a:pt x="11307" y="753"/>
                  </a:lnTo>
                  <a:lnTo>
                    <a:pt x="11307" y="1890"/>
                  </a:lnTo>
                  <a:lnTo>
                    <a:pt x="11676" y="1890"/>
                  </a:lnTo>
                  <a:lnTo>
                    <a:pt x="11676" y="753"/>
                  </a:lnTo>
                  <a:lnTo>
                    <a:pt x="12095" y="753"/>
                  </a:lnTo>
                  <a:lnTo>
                    <a:pt x="12095" y="473"/>
                  </a:lnTo>
                  <a:close/>
                  <a:moveTo>
                    <a:pt x="13593" y="473"/>
                  </a:moveTo>
                  <a:lnTo>
                    <a:pt x="14011" y="1165"/>
                  </a:lnTo>
                  <a:lnTo>
                    <a:pt x="13573" y="1890"/>
                  </a:lnTo>
                  <a:lnTo>
                    <a:pt x="13964" y="1890"/>
                  </a:lnTo>
                  <a:lnTo>
                    <a:pt x="14222" y="1442"/>
                  </a:lnTo>
                  <a:lnTo>
                    <a:pt x="14482" y="1890"/>
                  </a:lnTo>
                  <a:lnTo>
                    <a:pt x="14874" y="1890"/>
                  </a:lnTo>
                  <a:lnTo>
                    <a:pt x="14436" y="1163"/>
                  </a:lnTo>
                  <a:lnTo>
                    <a:pt x="14853" y="473"/>
                  </a:lnTo>
                  <a:lnTo>
                    <a:pt x="14462" y="473"/>
                  </a:lnTo>
                  <a:lnTo>
                    <a:pt x="14222" y="893"/>
                  </a:lnTo>
                  <a:lnTo>
                    <a:pt x="13985" y="473"/>
                  </a:lnTo>
                  <a:close/>
                  <a:moveTo>
                    <a:pt x="15084" y="473"/>
                  </a:moveTo>
                  <a:lnTo>
                    <a:pt x="15084" y="1890"/>
                  </a:lnTo>
                  <a:lnTo>
                    <a:pt x="15453" y="1890"/>
                  </a:lnTo>
                  <a:lnTo>
                    <a:pt x="15453" y="1292"/>
                  </a:lnTo>
                  <a:lnTo>
                    <a:pt x="15820" y="1292"/>
                  </a:lnTo>
                  <a:lnTo>
                    <a:pt x="15820" y="1890"/>
                  </a:lnTo>
                  <a:lnTo>
                    <a:pt x="16190" y="1890"/>
                  </a:lnTo>
                  <a:lnTo>
                    <a:pt x="16190" y="473"/>
                  </a:lnTo>
                  <a:lnTo>
                    <a:pt x="15820" y="473"/>
                  </a:lnTo>
                  <a:lnTo>
                    <a:pt x="15820" y="1012"/>
                  </a:lnTo>
                  <a:lnTo>
                    <a:pt x="15453" y="1012"/>
                  </a:lnTo>
                  <a:lnTo>
                    <a:pt x="15453" y="473"/>
                  </a:lnTo>
                  <a:close/>
                  <a:moveTo>
                    <a:pt x="16546" y="473"/>
                  </a:moveTo>
                  <a:lnTo>
                    <a:pt x="16546" y="1890"/>
                  </a:lnTo>
                  <a:lnTo>
                    <a:pt x="16930" y="1890"/>
                  </a:lnTo>
                  <a:lnTo>
                    <a:pt x="17303" y="1136"/>
                  </a:lnTo>
                  <a:lnTo>
                    <a:pt x="17303" y="1890"/>
                  </a:lnTo>
                  <a:lnTo>
                    <a:pt x="17673" y="1890"/>
                  </a:lnTo>
                  <a:lnTo>
                    <a:pt x="17673" y="473"/>
                  </a:lnTo>
                  <a:lnTo>
                    <a:pt x="17289" y="473"/>
                  </a:lnTo>
                  <a:lnTo>
                    <a:pt x="16915" y="1227"/>
                  </a:lnTo>
                  <a:lnTo>
                    <a:pt x="16915" y="473"/>
                  </a:lnTo>
                  <a:close/>
                  <a:moveTo>
                    <a:pt x="18029" y="473"/>
                  </a:moveTo>
                  <a:lnTo>
                    <a:pt x="18029" y="1890"/>
                  </a:lnTo>
                  <a:lnTo>
                    <a:pt x="18398" y="1890"/>
                  </a:lnTo>
                  <a:lnTo>
                    <a:pt x="18398" y="1426"/>
                  </a:lnTo>
                  <a:lnTo>
                    <a:pt x="18503" y="1304"/>
                  </a:lnTo>
                  <a:lnTo>
                    <a:pt x="18874" y="1890"/>
                  </a:lnTo>
                  <a:lnTo>
                    <a:pt x="19256" y="1890"/>
                  </a:lnTo>
                  <a:lnTo>
                    <a:pt x="18722" y="1049"/>
                  </a:lnTo>
                  <a:lnTo>
                    <a:pt x="19216" y="473"/>
                  </a:lnTo>
                  <a:lnTo>
                    <a:pt x="18811" y="473"/>
                  </a:lnTo>
                  <a:lnTo>
                    <a:pt x="18398" y="952"/>
                  </a:lnTo>
                  <a:lnTo>
                    <a:pt x="18398" y="473"/>
                  </a:lnTo>
                  <a:close/>
                  <a:moveTo>
                    <a:pt x="5289" y="439"/>
                  </a:moveTo>
                  <a:cubicBezTo>
                    <a:pt x="5090" y="439"/>
                    <a:pt x="4933" y="504"/>
                    <a:pt x="4821" y="636"/>
                  </a:cubicBezTo>
                  <a:cubicBezTo>
                    <a:pt x="4708" y="768"/>
                    <a:pt x="4652" y="950"/>
                    <a:pt x="4652" y="1183"/>
                  </a:cubicBezTo>
                  <a:cubicBezTo>
                    <a:pt x="4652" y="1416"/>
                    <a:pt x="4708" y="1598"/>
                    <a:pt x="4821" y="1730"/>
                  </a:cubicBezTo>
                  <a:cubicBezTo>
                    <a:pt x="4933" y="1861"/>
                    <a:pt x="5090" y="1927"/>
                    <a:pt x="5289" y="1927"/>
                  </a:cubicBezTo>
                  <a:cubicBezTo>
                    <a:pt x="5488" y="1927"/>
                    <a:pt x="5644" y="1861"/>
                    <a:pt x="5756" y="1730"/>
                  </a:cubicBezTo>
                  <a:cubicBezTo>
                    <a:pt x="5868" y="1598"/>
                    <a:pt x="5924" y="1416"/>
                    <a:pt x="5924" y="1183"/>
                  </a:cubicBezTo>
                  <a:cubicBezTo>
                    <a:pt x="5924" y="950"/>
                    <a:pt x="5868" y="768"/>
                    <a:pt x="5756" y="636"/>
                  </a:cubicBezTo>
                  <a:cubicBezTo>
                    <a:pt x="5644" y="504"/>
                    <a:pt x="5488" y="439"/>
                    <a:pt x="5289" y="439"/>
                  </a:cubicBezTo>
                  <a:close/>
                  <a:moveTo>
                    <a:pt x="8024" y="439"/>
                  </a:moveTo>
                  <a:cubicBezTo>
                    <a:pt x="7945" y="439"/>
                    <a:pt x="7865" y="445"/>
                    <a:pt x="7785" y="457"/>
                  </a:cubicBezTo>
                  <a:cubicBezTo>
                    <a:pt x="7705" y="469"/>
                    <a:pt x="7625" y="487"/>
                    <a:pt x="7546" y="511"/>
                  </a:cubicBezTo>
                  <a:lnTo>
                    <a:pt x="7546" y="856"/>
                  </a:lnTo>
                  <a:cubicBezTo>
                    <a:pt x="7605" y="817"/>
                    <a:pt x="7668" y="788"/>
                    <a:pt x="7736" y="769"/>
                  </a:cubicBezTo>
                  <a:cubicBezTo>
                    <a:pt x="7804" y="750"/>
                    <a:pt x="7878" y="740"/>
                    <a:pt x="7957" y="740"/>
                  </a:cubicBezTo>
                  <a:cubicBezTo>
                    <a:pt x="8055" y="740"/>
                    <a:pt x="8127" y="757"/>
                    <a:pt x="8173" y="790"/>
                  </a:cubicBezTo>
                  <a:cubicBezTo>
                    <a:pt x="8219" y="823"/>
                    <a:pt x="8243" y="876"/>
                    <a:pt x="8243" y="947"/>
                  </a:cubicBezTo>
                  <a:lnTo>
                    <a:pt x="8243" y="983"/>
                  </a:lnTo>
                  <a:lnTo>
                    <a:pt x="8024" y="983"/>
                  </a:lnTo>
                  <a:cubicBezTo>
                    <a:pt x="7825" y="983"/>
                    <a:pt x="7678" y="1022"/>
                    <a:pt x="7585" y="1099"/>
                  </a:cubicBezTo>
                  <a:cubicBezTo>
                    <a:pt x="7491" y="1177"/>
                    <a:pt x="7445" y="1299"/>
                    <a:pt x="7445" y="1465"/>
                  </a:cubicBezTo>
                  <a:cubicBezTo>
                    <a:pt x="7445" y="1602"/>
                    <a:pt x="7482" y="1713"/>
                    <a:pt x="7557" y="1799"/>
                  </a:cubicBezTo>
                  <a:cubicBezTo>
                    <a:pt x="7632" y="1884"/>
                    <a:pt x="7729" y="1927"/>
                    <a:pt x="7849" y="1927"/>
                  </a:cubicBezTo>
                  <a:cubicBezTo>
                    <a:pt x="7938" y="1927"/>
                    <a:pt x="8013" y="1907"/>
                    <a:pt x="8075" y="1868"/>
                  </a:cubicBezTo>
                  <a:cubicBezTo>
                    <a:pt x="8137" y="1829"/>
                    <a:pt x="8193" y="1766"/>
                    <a:pt x="8243" y="1680"/>
                  </a:cubicBezTo>
                  <a:lnTo>
                    <a:pt x="8243" y="1890"/>
                  </a:lnTo>
                  <a:lnTo>
                    <a:pt x="8616" y="1890"/>
                  </a:lnTo>
                  <a:lnTo>
                    <a:pt x="8616" y="1082"/>
                  </a:lnTo>
                  <a:cubicBezTo>
                    <a:pt x="8616" y="855"/>
                    <a:pt x="8569" y="691"/>
                    <a:pt x="8477" y="590"/>
                  </a:cubicBezTo>
                  <a:cubicBezTo>
                    <a:pt x="8384" y="489"/>
                    <a:pt x="8233" y="439"/>
                    <a:pt x="8024" y="439"/>
                  </a:cubicBezTo>
                  <a:close/>
                  <a:moveTo>
                    <a:pt x="12837" y="439"/>
                  </a:moveTo>
                  <a:cubicBezTo>
                    <a:pt x="12638" y="439"/>
                    <a:pt x="12481" y="505"/>
                    <a:pt x="12367" y="637"/>
                  </a:cubicBezTo>
                  <a:cubicBezTo>
                    <a:pt x="12253" y="770"/>
                    <a:pt x="12196" y="952"/>
                    <a:pt x="12196" y="1183"/>
                  </a:cubicBezTo>
                  <a:cubicBezTo>
                    <a:pt x="12196" y="1418"/>
                    <a:pt x="12254" y="1601"/>
                    <a:pt x="12370" y="1731"/>
                  </a:cubicBezTo>
                  <a:cubicBezTo>
                    <a:pt x="12486" y="1862"/>
                    <a:pt x="12649" y="1927"/>
                    <a:pt x="12858" y="1927"/>
                  </a:cubicBezTo>
                  <a:cubicBezTo>
                    <a:pt x="12946" y="1927"/>
                    <a:pt x="13033" y="1917"/>
                    <a:pt x="13121" y="1896"/>
                  </a:cubicBezTo>
                  <a:cubicBezTo>
                    <a:pt x="13208" y="1875"/>
                    <a:pt x="13296" y="1845"/>
                    <a:pt x="13383" y="1804"/>
                  </a:cubicBezTo>
                  <a:lnTo>
                    <a:pt x="13383" y="1455"/>
                  </a:lnTo>
                  <a:cubicBezTo>
                    <a:pt x="13297" y="1512"/>
                    <a:pt x="13213" y="1555"/>
                    <a:pt x="13131" y="1583"/>
                  </a:cubicBezTo>
                  <a:cubicBezTo>
                    <a:pt x="13050" y="1612"/>
                    <a:pt x="12970" y="1626"/>
                    <a:pt x="12892" y="1626"/>
                  </a:cubicBezTo>
                  <a:cubicBezTo>
                    <a:pt x="12796" y="1626"/>
                    <a:pt x="12721" y="1599"/>
                    <a:pt x="12667" y="1546"/>
                  </a:cubicBezTo>
                  <a:cubicBezTo>
                    <a:pt x="12613" y="1493"/>
                    <a:pt x="12582" y="1413"/>
                    <a:pt x="12573" y="1307"/>
                  </a:cubicBezTo>
                  <a:lnTo>
                    <a:pt x="13438" y="1307"/>
                  </a:lnTo>
                  <a:lnTo>
                    <a:pt x="13438" y="1178"/>
                  </a:lnTo>
                  <a:cubicBezTo>
                    <a:pt x="13438" y="953"/>
                    <a:pt x="13383" y="774"/>
                    <a:pt x="13274" y="640"/>
                  </a:cubicBezTo>
                  <a:cubicBezTo>
                    <a:pt x="13165" y="506"/>
                    <a:pt x="13019" y="439"/>
                    <a:pt x="12837" y="439"/>
                  </a:cubicBezTo>
                  <a:close/>
                  <a:moveTo>
                    <a:pt x="19957" y="439"/>
                  </a:moveTo>
                  <a:cubicBezTo>
                    <a:pt x="19878" y="439"/>
                    <a:pt x="19798" y="445"/>
                    <a:pt x="19718" y="457"/>
                  </a:cubicBezTo>
                  <a:cubicBezTo>
                    <a:pt x="19638" y="469"/>
                    <a:pt x="19558" y="487"/>
                    <a:pt x="19479" y="511"/>
                  </a:cubicBezTo>
                  <a:lnTo>
                    <a:pt x="19479" y="856"/>
                  </a:lnTo>
                  <a:cubicBezTo>
                    <a:pt x="19538" y="817"/>
                    <a:pt x="19601" y="788"/>
                    <a:pt x="19669" y="769"/>
                  </a:cubicBezTo>
                  <a:cubicBezTo>
                    <a:pt x="19737" y="750"/>
                    <a:pt x="19811" y="740"/>
                    <a:pt x="19890" y="740"/>
                  </a:cubicBezTo>
                  <a:cubicBezTo>
                    <a:pt x="19988" y="740"/>
                    <a:pt x="20060" y="757"/>
                    <a:pt x="20106" y="790"/>
                  </a:cubicBezTo>
                  <a:cubicBezTo>
                    <a:pt x="20152" y="823"/>
                    <a:pt x="20176" y="876"/>
                    <a:pt x="20176" y="947"/>
                  </a:cubicBezTo>
                  <a:lnTo>
                    <a:pt x="20176" y="983"/>
                  </a:lnTo>
                  <a:lnTo>
                    <a:pt x="19957" y="983"/>
                  </a:lnTo>
                  <a:cubicBezTo>
                    <a:pt x="19758" y="983"/>
                    <a:pt x="19611" y="1022"/>
                    <a:pt x="19518" y="1099"/>
                  </a:cubicBezTo>
                  <a:cubicBezTo>
                    <a:pt x="19424" y="1177"/>
                    <a:pt x="19378" y="1299"/>
                    <a:pt x="19378" y="1465"/>
                  </a:cubicBezTo>
                  <a:cubicBezTo>
                    <a:pt x="19378" y="1602"/>
                    <a:pt x="19415" y="1713"/>
                    <a:pt x="19490" y="1799"/>
                  </a:cubicBezTo>
                  <a:cubicBezTo>
                    <a:pt x="19565" y="1884"/>
                    <a:pt x="19662" y="1927"/>
                    <a:pt x="19782" y="1927"/>
                  </a:cubicBezTo>
                  <a:cubicBezTo>
                    <a:pt x="19871" y="1927"/>
                    <a:pt x="19946" y="1907"/>
                    <a:pt x="20008" y="1868"/>
                  </a:cubicBezTo>
                  <a:cubicBezTo>
                    <a:pt x="20070" y="1829"/>
                    <a:pt x="20126" y="1766"/>
                    <a:pt x="20176" y="1680"/>
                  </a:cubicBezTo>
                  <a:lnTo>
                    <a:pt x="20176" y="1890"/>
                  </a:lnTo>
                  <a:lnTo>
                    <a:pt x="20549" y="1890"/>
                  </a:lnTo>
                  <a:lnTo>
                    <a:pt x="20549" y="1082"/>
                  </a:lnTo>
                  <a:cubicBezTo>
                    <a:pt x="20549" y="855"/>
                    <a:pt x="20502" y="691"/>
                    <a:pt x="20410" y="590"/>
                  </a:cubicBezTo>
                  <a:cubicBezTo>
                    <a:pt x="20317" y="489"/>
                    <a:pt x="20166" y="439"/>
                    <a:pt x="19957" y="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170625" y="2703225"/>
              <a:ext cx="1843950" cy="276050"/>
            </a:xfrm>
            <a:custGeom>
              <a:rect b="b" l="l" r="r" t="t"/>
              <a:pathLst>
                <a:path extrusionOk="0" h="11042" w="73758">
                  <a:moveTo>
                    <a:pt x="0" y="11042"/>
                  </a:moveTo>
                  <a:lnTo>
                    <a:pt x="73757" y="11042"/>
                  </a:lnTo>
                  <a:lnTo>
                    <a:pt x="73757" y="1"/>
                  </a:lnTo>
                  <a:lnTo>
                    <a:pt x="0" y="1"/>
                  </a:lnTo>
                  <a:lnTo>
                    <a:pt x="0" y="1104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124325" y="2657875"/>
              <a:ext cx="1843950" cy="276050"/>
            </a:xfrm>
            <a:custGeom>
              <a:rect b="b" l="l" r="r" t="t"/>
              <a:pathLst>
                <a:path extrusionOk="0" h="11042" w="73758">
                  <a:moveTo>
                    <a:pt x="1" y="11041"/>
                  </a:moveTo>
                  <a:lnTo>
                    <a:pt x="73757" y="11041"/>
                  </a:lnTo>
                  <a:lnTo>
                    <a:pt x="73757" y="0"/>
                  </a:lnTo>
                  <a:lnTo>
                    <a:pt x="1" y="0"/>
                  </a:lnTo>
                  <a:lnTo>
                    <a:pt x="1" y="11041"/>
                  </a:lnTo>
                  <a:close/>
                </a:path>
              </a:pathLst>
            </a:custGeom>
            <a:solidFill>
              <a:srgbClr val="FFFFFF"/>
            </a:solidFill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126150" y="2684400"/>
              <a:ext cx="793800" cy="41825"/>
            </a:xfrm>
            <a:custGeom>
              <a:rect b="b" l="l" r="r" t="t"/>
              <a:pathLst>
                <a:path extrusionOk="0" h="1673" w="31752">
                  <a:moveTo>
                    <a:pt x="9980" y="167"/>
                  </a:moveTo>
                  <a:cubicBezTo>
                    <a:pt x="10046" y="167"/>
                    <a:pt x="10099" y="199"/>
                    <a:pt x="10139" y="262"/>
                  </a:cubicBezTo>
                  <a:cubicBezTo>
                    <a:pt x="10180" y="326"/>
                    <a:pt x="10200" y="412"/>
                    <a:pt x="10201" y="519"/>
                  </a:cubicBezTo>
                  <a:lnTo>
                    <a:pt x="9721" y="520"/>
                  </a:lnTo>
                  <a:cubicBezTo>
                    <a:pt x="9728" y="408"/>
                    <a:pt x="9754" y="321"/>
                    <a:pt x="9799" y="259"/>
                  </a:cubicBezTo>
                  <a:cubicBezTo>
                    <a:pt x="9844" y="198"/>
                    <a:pt x="9904" y="167"/>
                    <a:pt x="9980" y="167"/>
                  </a:cubicBezTo>
                  <a:close/>
                  <a:moveTo>
                    <a:pt x="20439" y="167"/>
                  </a:moveTo>
                  <a:cubicBezTo>
                    <a:pt x="20505" y="167"/>
                    <a:pt x="20558" y="199"/>
                    <a:pt x="20598" y="262"/>
                  </a:cubicBezTo>
                  <a:cubicBezTo>
                    <a:pt x="20639" y="326"/>
                    <a:pt x="20659" y="412"/>
                    <a:pt x="20660" y="519"/>
                  </a:cubicBezTo>
                  <a:lnTo>
                    <a:pt x="20180" y="520"/>
                  </a:lnTo>
                  <a:cubicBezTo>
                    <a:pt x="20187" y="408"/>
                    <a:pt x="20213" y="321"/>
                    <a:pt x="20258" y="259"/>
                  </a:cubicBezTo>
                  <a:cubicBezTo>
                    <a:pt x="20303" y="198"/>
                    <a:pt x="20363" y="167"/>
                    <a:pt x="20439" y="167"/>
                  </a:cubicBezTo>
                  <a:close/>
                  <a:moveTo>
                    <a:pt x="24412" y="167"/>
                  </a:moveTo>
                  <a:cubicBezTo>
                    <a:pt x="24478" y="167"/>
                    <a:pt x="24531" y="199"/>
                    <a:pt x="24571" y="262"/>
                  </a:cubicBezTo>
                  <a:cubicBezTo>
                    <a:pt x="24612" y="326"/>
                    <a:pt x="24632" y="412"/>
                    <a:pt x="24633" y="519"/>
                  </a:cubicBezTo>
                  <a:lnTo>
                    <a:pt x="24153" y="520"/>
                  </a:lnTo>
                  <a:cubicBezTo>
                    <a:pt x="24160" y="408"/>
                    <a:pt x="24186" y="321"/>
                    <a:pt x="24231" y="259"/>
                  </a:cubicBezTo>
                  <a:cubicBezTo>
                    <a:pt x="24276" y="198"/>
                    <a:pt x="24336" y="167"/>
                    <a:pt x="24412" y="167"/>
                  </a:cubicBezTo>
                  <a:close/>
                  <a:moveTo>
                    <a:pt x="1" y="537"/>
                  </a:moveTo>
                  <a:lnTo>
                    <a:pt x="1" y="711"/>
                  </a:lnTo>
                  <a:lnTo>
                    <a:pt x="395" y="711"/>
                  </a:lnTo>
                  <a:lnTo>
                    <a:pt x="395" y="537"/>
                  </a:lnTo>
                  <a:close/>
                  <a:moveTo>
                    <a:pt x="6908" y="672"/>
                  </a:moveTo>
                  <a:cubicBezTo>
                    <a:pt x="6969" y="672"/>
                    <a:pt x="7016" y="688"/>
                    <a:pt x="7048" y="722"/>
                  </a:cubicBezTo>
                  <a:cubicBezTo>
                    <a:pt x="7080" y="755"/>
                    <a:pt x="7096" y="803"/>
                    <a:pt x="7096" y="867"/>
                  </a:cubicBezTo>
                  <a:cubicBezTo>
                    <a:pt x="7096" y="931"/>
                    <a:pt x="7080" y="980"/>
                    <a:pt x="7048" y="1013"/>
                  </a:cubicBezTo>
                  <a:cubicBezTo>
                    <a:pt x="7016" y="1047"/>
                    <a:pt x="6969" y="1064"/>
                    <a:pt x="6908" y="1064"/>
                  </a:cubicBezTo>
                  <a:lnTo>
                    <a:pt x="6716" y="1064"/>
                  </a:lnTo>
                  <a:lnTo>
                    <a:pt x="6716" y="672"/>
                  </a:lnTo>
                  <a:close/>
                  <a:moveTo>
                    <a:pt x="8773" y="672"/>
                  </a:moveTo>
                  <a:cubicBezTo>
                    <a:pt x="8834" y="672"/>
                    <a:pt x="8881" y="688"/>
                    <a:pt x="8913" y="722"/>
                  </a:cubicBezTo>
                  <a:cubicBezTo>
                    <a:pt x="8945" y="755"/>
                    <a:pt x="8961" y="803"/>
                    <a:pt x="8961" y="867"/>
                  </a:cubicBezTo>
                  <a:cubicBezTo>
                    <a:pt x="8961" y="931"/>
                    <a:pt x="8945" y="980"/>
                    <a:pt x="8913" y="1013"/>
                  </a:cubicBezTo>
                  <a:cubicBezTo>
                    <a:pt x="8881" y="1047"/>
                    <a:pt x="8834" y="1064"/>
                    <a:pt x="8773" y="1064"/>
                  </a:cubicBezTo>
                  <a:lnTo>
                    <a:pt x="8581" y="1064"/>
                  </a:lnTo>
                  <a:lnTo>
                    <a:pt x="8581" y="672"/>
                  </a:lnTo>
                  <a:close/>
                  <a:moveTo>
                    <a:pt x="16666" y="186"/>
                  </a:moveTo>
                  <a:lnTo>
                    <a:pt x="16666" y="1064"/>
                  </a:lnTo>
                  <a:lnTo>
                    <a:pt x="16275" y="1064"/>
                  </a:lnTo>
                  <a:lnTo>
                    <a:pt x="16296" y="1006"/>
                  </a:lnTo>
                  <a:cubicBezTo>
                    <a:pt x="16354" y="851"/>
                    <a:pt x="16382" y="627"/>
                    <a:pt x="16382" y="335"/>
                  </a:cubicBezTo>
                  <a:lnTo>
                    <a:pt x="16382" y="186"/>
                  </a:lnTo>
                  <a:close/>
                  <a:moveTo>
                    <a:pt x="23205" y="672"/>
                  </a:moveTo>
                  <a:cubicBezTo>
                    <a:pt x="23266" y="672"/>
                    <a:pt x="23313" y="688"/>
                    <a:pt x="23345" y="722"/>
                  </a:cubicBezTo>
                  <a:cubicBezTo>
                    <a:pt x="23377" y="755"/>
                    <a:pt x="23393" y="803"/>
                    <a:pt x="23393" y="867"/>
                  </a:cubicBezTo>
                  <a:cubicBezTo>
                    <a:pt x="23393" y="931"/>
                    <a:pt x="23377" y="980"/>
                    <a:pt x="23345" y="1013"/>
                  </a:cubicBezTo>
                  <a:cubicBezTo>
                    <a:pt x="23313" y="1047"/>
                    <a:pt x="23266" y="1064"/>
                    <a:pt x="23205" y="1064"/>
                  </a:cubicBezTo>
                  <a:lnTo>
                    <a:pt x="23013" y="1064"/>
                  </a:lnTo>
                  <a:lnTo>
                    <a:pt x="23013" y="672"/>
                  </a:lnTo>
                  <a:close/>
                  <a:moveTo>
                    <a:pt x="31164" y="672"/>
                  </a:moveTo>
                  <a:cubicBezTo>
                    <a:pt x="31225" y="672"/>
                    <a:pt x="31272" y="688"/>
                    <a:pt x="31304" y="722"/>
                  </a:cubicBezTo>
                  <a:cubicBezTo>
                    <a:pt x="31336" y="755"/>
                    <a:pt x="31352" y="803"/>
                    <a:pt x="31352" y="867"/>
                  </a:cubicBezTo>
                  <a:cubicBezTo>
                    <a:pt x="31352" y="931"/>
                    <a:pt x="31336" y="980"/>
                    <a:pt x="31304" y="1013"/>
                  </a:cubicBezTo>
                  <a:cubicBezTo>
                    <a:pt x="31272" y="1047"/>
                    <a:pt x="31225" y="1064"/>
                    <a:pt x="31164" y="1064"/>
                  </a:cubicBezTo>
                  <a:lnTo>
                    <a:pt x="30972" y="1064"/>
                  </a:lnTo>
                  <a:lnTo>
                    <a:pt x="30972" y="672"/>
                  </a:lnTo>
                  <a:close/>
                  <a:moveTo>
                    <a:pt x="13781" y="167"/>
                  </a:moveTo>
                  <a:cubicBezTo>
                    <a:pt x="13853" y="167"/>
                    <a:pt x="13910" y="208"/>
                    <a:pt x="13952" y="291"/>
                  </a:cubicBezTo>
                  <a:cubicBezTo>
                    <a:pt x="13994" y="373"/>
                    <a:pt x="14015" y="485"/>
                    <a:pt x="14015" y="626"/>
                  </a:cubicBezTo>
                  <a:cubicBezTo>
                    <a:pt x="14015" y="768"/>
                    <a:pt x="13994" y="880"/>
                    <a:pt x="13952" y="962"/>
                  </a:cubicBezTo>
                  <a:cubicBezTo>
                    <a:pt x="13910" y="1044"/>
                    <a:pt x="13853" y="1085"/>
                    <a:pt x="13781" y="1085"/>
                  </a:cubicBezTo>
                  <a:cubicBezTo>
                    <a:pt x="13709" y="1085"/>
                    <a:pt x="13652" y="1044"/>
                    <a:pt x="13610" y="962"/>
                  </a:cubicBezTo>
                  <a:cubicBezTo>
                    <a:pt x="13568" y="880"/>
                    <a:pt x="13547" y="768"/>
                    <a:pt x="13547" y="626"/>
                  </a:cubicBezTo>
                  <a:cubicBezTo>
                    <a:pt x="13547" y="483"/>
                    <a:pt x="13568" y="371"/>
                    <a:pt x="13610" y="289"/>
                  </a:cubicBezTo>
                  <a:cubicBezTo>
                    <a:pt x="13652" y="208"/>
                    <a:pt x="13709" y="167"/>
                    <a:pt x="13781" y="167"/>
                  </a:cubicBezTo>
                  <a:close/>
                  <a:moveTo>
                    <a:pt x="17446" y="167"/>
                  </a:moveTo>
                  <a:cubicBezTo>
                    <a:pt x="17518" y="167"/>
                    <a:pt x="17575" y="208"/>
                    <a:pt x="17617" y="291"/>
                  </a:cubicBezTo>
                  <a:cubicBezTo>
                    <a:pt x="17659" y="373"/>
                    <a:pt x="17680" y="485"/>
                    <a:pt x="17680" y="626"/>
                  </a:cubicBezTo>
                  <a:cubicBezTo>
                    <a:pt x="17680" y="768"/>
                    <a:pt x="17659" y="880"/>
                    <a:pt x="17617" y="962"/>
                  </a:cubicBezTo>
                  <a:cubicBezTo>
                    <a:pt x="17575" y="1044"/>
                    <a:pt x="17518" y="1085"/>
                    <a:pt x="17446" y="1085"/>
                  </a:cubicBezTo>
                  <a:cubicBezTo>
                    <a:pt x="17374" y="1085"/>
                    <a:pt x="17317" y="1044"/>
                    <a:pt x="17275" y="962"/>
                  </a:cubicBezTo>
                  <a:cubicBezTo>
                    <a:pt x="17233" y="880"/>
                    <a:pt x="17212" y="768"/>
                    <a:pt x="17212" y="626"/>
                  </a:cubicBezTo>
                  <a:cubicBezTo>
                    <a:pt x="17212" y="483"/>
                    <a:pt x="17233" y="371"/>
                    <a:pt x="17275" y="289"/>
                  </a:cubicBezTo>
                  <a:cubicBezTo>
                    <a:pt x="17317" y="208"/>
                    <a:pt x="17374" y="167"/>
                    <a:pt x="17446" y="167"/>
                  </a:cubicBezTo>
                  <a:close/>
                  <a:moveTo>
                    <a:pt x="19494" y="167"/>
                  </a:moveTo>
                  <a:cubicBezTo>
                    <a:pt x="19566" y="167"/>
                    <a:pt x="19623" y="208"/>
                    <a:pt x="19665" y="291"/>
                  </a:cubicBezTo>
                  <a:cubicBezTo>
                    <a:pt x="19707" y="373"/>
                    <a:pt x="19728" y="485"/>
                    <a:pt x="19728" y="626"/>
                  </a:cubicBezTo>
                  <a:cubicBezTo>
                    <a:pt x="19728" y="768"/>
                    <a:pt x="19707" y="880"/>
                    <a:pt x="19665" y="962"/>
                  </a:cubicBezTo>
                  <a:cubicBezTo>
                    <a:pt x="19623" y="1044"/>
                    <a:pt x="19566" y="1085"/>
                    <a:pt x="19494" y="1085"/>
                  </a:cubicBezTo>
                  <a:cubicBezTo>
                    <a:pt x="19422" y="1085"/>
                    <a:pt x="19365" y="1044"/>
                    <a:pt x="19323" y="962"/>
                  </a:cubicBezTo>
                  <a:cubicBezTo>
                    <a:pt x="19281" y="880"/>
                    <a:pt x="19260" y="768"/>
                    <a:pt x="19260" y="626"/>
                  </a:cubicBezTo>
                  <a:cubicBezTo>
                    <a:pt x="19260" y="483"/>
                    <a:pt x="19281" y="371"/>
                    <a:pt x="19323" y="289"/>
                  </a:cubicBezTo>
                  <a:cubicBezTo>
                    <a:pt x="19365" y="208"/>
                    <a:pt x="19422" y="167"/>
                    <a:pt x="19494" y="167"/>
                  </a:cubicBezTo>
                  <a:close/>
                  <a:moveTo>
                    <a:pt x="4116" y="165"/>
                  </a:moveTo>
                  <a:cubicBezTo>
                    <a:pt x="4187" y="165"/>
                    <a:pt x="4243" y="206"/>
                    <a:pt x="4284" y="287"/>
                  </a:cubicBezTo>
                  <a:cubicBezTo>
                    <a:pt x="4325" y="369"/>
                    <a:pt x="4345" y="482"/>
                    <a:pt x="4345" y="626"/>
                  </a:cubicBezTo>
                  <a:cubicBezTo>
                    <a:pt x="4345" y="770"/>
                    <a:pt x="4325" y="883"/>
                    <a:pt x="4284" y="964"/>
                  </a:cubicBezTo>
                  <a:cubicBezTo>
                    <a:pt x="4243" y="1046"/>
                    <a:pt x="4187" y="1087"/>
                    <a:pt x="4116" y="1087"/>
                  </a:cubicBezTo>
                  <a:cubicBezTo>
                    <a:pt x="4045" y="1087"/>
                    <a:pt x="3989" y="1046"/>
                    <a:pt x="3948" y="964"/>
                  </a:cubicBezTo>
                  <a:cubicBezTo>
                    <a:pt x="3907" y="883"/>
                    <a:pt x="3887" y="770"/>
                    <a:pt x="3887" y="626"/>
                  </a:cubicBezTo>
                  <a:cubicBezTo>
                    <a:pt x="3887" y="482"/>
                    <a:pt x="3907" y="369"/>
                    <a:pt x="3948" y="287"/>
                  </a:cubicBezTo>
                  <a:cubicBezTo>
                    <a:pt x="3989" y="206"/>
                    <a:pt x="4045" y="165"/>
                    <a:pt x="4116" y="165"/>
                  </a:cubicBezTo>
                  <a:close/>
                  <a:moveTo>
                    <a:pt x="5215" y="622"/>
                  </a:moveTo>
                  <a:lnTo>
                    <a:pt x="5215" y="665"/>
                  </a:lnTo>
                  <a:cubicBezTo>
                    <a:pt x="5215" y="793"/>
                    <a:pt x="5193" y="895"/>
                    <a:pt x="5148" y="972"/>
                  </a:cubicBezTo>
                  <a:cubicBezTo>
                    <a:pt x="5102" y="1049"/>
                    <a:pt x="5043" y="1087"/>
                    <a:pt x="4968" y="1087"/>
                  </a:cubicBezTo>
                  <a:cubicBezTo>
                    <a:pt x="4914" y="1087"/>
                    <a:pt x="4871" y="1067"/>
                    <a:pt x="4839" y="1026"/>
                  </a:cubicBezTo>
                  <a:cubicBezTo>
                    <a:pt x="4808" y="985"/>
                    <a:pt x="4792" y="930"/>
                    <a:pt x="4792" y="861"/>
                  </a:cubicBezTo>
                  <a:cubicBezTo>
                    <a:pt x="4792" y="774"/>
                    <a:pt x="4813" y="712"/>
                    <a:pt x="4855" y="676"/>
                  </a:cubicBezTo>
                  <a:cubicBezTo>
                    <a:pt x="4897" y="640"/>
                    <a:pt x="4973" y="622"/>
                    <a:pt x="5081" y="622"/>
                  </a:cubicBezTo>
                  <a:close/>
                  <a:moveTo>
                    <a:pt x="27102" y="622"/>
                  </a:moveTo>
                  <a:lnTo>
                    <a:pt x="27102" y="665"/>
                  </a:lnTo>
                  <a:cubicBezTo>
                    <a:pt x="27102" y="793"/>
                    <a:pt x="27080" y="895"/>
                    <a:pt x="27035" y="972"/>
                  </a:cubicBezTo>
                  <a:cubicBezTo>
                    <a:pt x="26989" y="1049"/>
                    <a:pt x="26930" y="1087"/>
                    <a:pt x="26855" y="1087"/>
                  </a:cubicBezTo>
                  <a:cubicBezTo>
                    <a:pt x="26801" y="1087"/>
                    <a:pt x="26758" y="1067"/>
                    <a:pt x="26726" y="1026"/>
                  </a:cubicBezTo>
                  <a:cubicBezTo>
                    <a:pt x="26695" y="985"/>
                    <a:pt x="26679" y="930"/>
                    <a:pt x="26679" y="861"/>
                  </a:cubicBezTo>
                  <a:cubicBezTo>
                    <a:pt x="26679" y="774"/>
                    <a:pt x="26700" y="712"/>
                    <a:pt x="26742" y="676"/>
                  </a:cubicBezTo>
                  <a:cubicBezTo>
                    <a:pt x="26784" y="640"/>
                    <a:pt x="26860" y="622"/>
                    <a:pt x="26968" y="622"/>
                  </a:cubicBezTo>
                  <a:close/>
                  <a:moveTo>
                    <a:pt x="1812" y="30"/>
                  </a:moveTo>
                  <a:lnTo>
                    <a:pt x="1812" y="186"/>
                  </a:lnTo>
                  <a:lnTo>
                    <a:pt x="2139" y="186"/>
                  </a:lnTo>
                  <a:lnTo>
                    <a:pt x="2139" y="1220"/>
                  </a:lnTo>
                  <a:lnTo>
                    <a:pt x="2271" y="1220"/>
                  </a:lnTo>
                  <a:lnTo>
                    <a:pt x="2271" y="186"/>
                  </a:lnTo>
                  <a:lnTo>
                    <a:pt x="2598" y="186"/>
                  </a:lnTo>
                  <a:lnTo>
                    <a:pt x="2598" y="30"/>
                  </a:lnTo>
                  <a:close/>
                  <a:moveTo>
                    <a:pt x="2778" y="30"/>
                  </a:moveTo>
                  <a:lnTo>
                    <a:pt x="2778" y="1220"/>
                  </a:lnTo>
                  <a:lnTo>
                    <a:pt x="2950" y="1220"/>
                  </a:lnTo>
                  <a:lnTo>
                    <a:pt x="3346" y="265"/>
                  </a:lnTo>
                  <a:lnTo>
                    <a:pt x="3346" y="1220"/>
                  </a:lnTo>
                  <a:lnTo>
                    <a:pt x="3480" y="1220"/>
                  </a:lnTo>
                  <a:lnTo>
                    <a:pt x="3480" y="30"/>
                  </a:lnTo>
                  <a:lnTo>
                    <a:pt x="3306" y="30"/>
                  </a:lnTo>
                  <a:lnTo>
                    <a:pt x="2912" y="983"/>
                  </a:lnTo>
                  <a:lnTo>
                    <a:pt x="2912" y="30"/>
                  </a:lnTo>
                  <a:close/>
                  <a:moveTo>
                    <a:pt x="5766" y="30"/>
                  </a:moveTo>
                  <a:lnTo>
                    <a:pt x="5766" y="224"/>
                  </a:lnTo>
                  <a:cubicBezTo>
                    <a:pt x="5766" y="545"/>
                    <a:pt x="5750" y="768"/>
                    <a:pt x="5716" y="894"/>
                  </a:cubicBezTo>
                  <a:cubicBezTo>
                    <a:pt x="5689" y="983"/>
                    <a:pt x="5631" y="1038"/>
                    <a:pt x="5542" y="1057"/>
                  </a:cubicBezTo>
                  <a:lnTo>
                    <a:pt x="5542" y="1220"/>
                  </a:lnTo>
                  <a:cubicBezTo>
                    <a:pt x="5692" y="1200"/>
                    <a:pt x="5791" y="1116"/>
                    <a:pt x="5836" y="969"/>
                  </a:cubicBezTo>
                  <a:cubicBezTo>
                    <a:pt x="5879" y="832"/>
                    <a:pt x="5901" y="610"/>
                    <a:pt x="5901" y="304"/>
                  </a:cubicBezTo>
                  <a:lnTo>
                    <a:pt x="5901" y="186"/>
                  </a:lnTo>
                  <a:lnTo>
                    <a:pt x="6186" y="186"/>
                  </a:lnTo>
                  <a:lnTo>
                    <a:pt x="6186" y="1220"/>
                  </a:lnTo>
                  <a:lnTo>
                    <a:pt x="6320" y="1220"/>
                  </a:lnTo>
                  <a:lnTo>
                    <a:pt x="6320" y="30"/>
                  </a:lnTo>
                  <a:close/>
                  <a:moveTo>
                    <a:pt x="6581" y="30"/>
                  </a:moveTo>
                  <a:lnTo>
                    <a:pt x="6581" y="1220"/>
                  </a:lnTo>
                  <a:lnTo>
                    <a:pt x="6914" y="1220"/>
                  </a:lnTo>
                  <a:cubicBezTo>
                    <a:pt x="7018" y="1220"/>
                    <a:pt x="7099" y="1191"/>
                    <a:pt x="7155" y="1133"/>
                  </a:cubicBezTo>
                  <a:cubicBezTo>
                    <a:pt x="7211" y="1075"/>
                    <a:pt x="7239" y="986"/>
                    <a:pt x="7239" y="867"/>
                  </a:cubicBezTo>
                  <a:cubicBezTo>
                    <a:pt x="7239" y="748"/>
                    <a:pt x="7211" y="660"/>
                    <a:pt x="7155" y="602"/>
                  </a:cubicBezTo>
                  <a:cubicBezTo>
                    <a:pt x="7099" y="544"/>
                    <a:pt x="7018" y="515"/>
                    <a:pt x="6914" y="515"/>
                  </a:cubicBezTo>
                  <a:lnTo>
                    <a:pt x="6716" y="515"/>
                  </a:lnTo>
                  <a:lnTo>
                    <a:pt x="6716" y="30"/>
                  </a:lnTo>
                  <a:close/>
                  <a:moveTo>
                    <a:pt x="7465" y="30"/>
                  </a:moveTo>
                  <a:lnTo>
                    <a:pt x="7465" y="1220"/>
                  </a:lnTo>
                  <a:lnTo>
                    <a:pt x="7600" y="1220"/>
                  </a:lnTo>
                  <a:lnTo>
                    <a:pt x="7600" y="672"/>
                  </a:lnTo>
                  <a:lnTo>
                    <a:pt x="8037" y="672"/>
                  </a:lnTo>
                  <a:lnTo>
                    <a:pt x="8037" y="1220"/>
                  </a:lnTo>
                  <a:lnTo>
                    <a:pt x="8172" y="1220"/>
                  </a:lnTo>
                  <a:lnTo>
                    <a:pt x="8172" y="30"/>
                  </a:lnTo>
                  <a:lnTo>
                    <a:pt x="8037" y="30"/>
                  </a:lnTo>
                  <a:lnTo>
                    <a:pt x="8037" y="515"/>
                  </a:lnTo>
                  <a:lnTo>
                    <a:pt x="7600" y="515"/>
                  </a:lnTo>
                  <a:lnTo>
                    <a:pt x="7600" y="30"/>
                  </a:lnTo>
                  <a:close/>
                  <a:moveTo>
                    <a:pt x="8446" y="30"/>
                  </a:moveTo>
                  <a:lnTo>
                    <a:pt x="8446" y="1220"/>
                  </a:lnTo>
                  <a:lnTo>
                    <a:pt x="8779" y="1220"/>
                  </a:lnTo>
                  <a:cubicBezTo>
                    <a:pt x="8883" y="1220"/>
                    <a:pt x="8964" y="1191"/>
                    <a:pt x="9020" y="1133"/>
                  </a:cubicBezTo>
                  <a:cubicBezTo>
                    <a:pt x="9076" y="1075"/>
                    <a:pt x="9104" y="986"/>
                    <a:pt x="9104" y="867"/>
                  </a:cubicBezTo>
                  <a:cubicBezTo>
                    <a:pt x="9104" y="748"/>
                    <a:pt x="9076" y="660"/>
                    <a:pt x="9020" y="602"/>
                  </a:cubicBezTo>
                  <a:cubicBezTo>
                    <a:pt x="8964" y="544"/>
                    <a:pt x="8883" y="515"/>
                    <a:pt x="8779" y="515"/>
                  </a:cubicBezTo>
                  <a:lnTo>
                    <a:pt x="8581" y="515"/>
                  </a:lnTo>
                  <a:lnTo>
                    <a:pt x="8581" y="30"/>
                  </a:lnTo>
                  <a:close/>
                  <a:moveTo>
                    <a:pt x="9225" y="30"/>
                  </a:moveTo>
                  <a:lnTo>
                    <a:pt x="9225" y="1220"/>
                  </a:lnTo>
                  <a:lnTo>
                    <a:pt x="9360" y="1220"/>
                  </a:lnTo>
                  <a:lnTo>
                    <a:pt x="9360" y="30"/>
                  </a:lnTo>
                  <a:close/>
                  <a:moveTo>
                    <a:pt x="11028" y="30"/>
                  </a:moveTo>
                  <a:lnTo>
                    <a:pt x="11028" y="1220"/>
                  </a:lnTo>
                  <a:lnTo>
                    <a:pt x="11200" y="1220"/>
                  </a:lnTo>
                  <a:lnTo>
                    <a:pt x="11596" y="265"/>
                  </a:lnTo>
                  <a:lnTo>
                    <a:pt x="11596" y="1220"/>
                  </a:lnTo>
                  <a:lnTo>
                    <a:pt x="11730" y="1220"/>
                  </a:lnTo>
                  <a:lnTo>
                    <a:pt x="11730" y="30"/>
                  </a:lnTo>
                  <a:lnTo>
                    <a:pt x="11556" y="30"/>
                  </a:lnTo>
                  <a:lnTo>
                    <a:pt x="11162" y="983"/>
                  </a:lnTo>
                  <a:lnTo>
                    <a:pt x="11162" y="30"/>
                  </a:lnTo>
                  <a:close/>
                  <a:moveTo>
                    <a:pt x="12478" y="30"/>
                  </a:moveTo>
                  <a:lnTo>
                    <a:pt x="12478" y="1220"/>
                  </a:lnTo>
                  <a:lnTo>
                    <a:pt x="12613" y="1220"/>
                  </a:lnTo>
                  <a:lnTo>
                    <a:pt x="12613" y="186"/>
                  </a:lnTo>
                  <a:lnTo>
                    <a:pt x="13050" y="186"/>
                  </a:lnTo>
                  <a:lnTo>
                    <a:pt x="13050" y="1220"/>
                  </a:lnTo>
                  <a:lnTo>
                    <a:pt x="13185" y="1220"/>
                  </a:lnTo>
                  <a:lnTo>
                    <a:pt x="13185" y="30"/>
                  </a:lnTo>
                  <a:close/>
                  <a:moveTo>
                    <a:pt x="18041" y="30"/>
                  </a:moveTo>
                  <a:lnTo>
                    <a:pt x="18041" y="1220"/>
                  </a:lnTo>
                  <a:lnTo>
                    <a:pt x="18176" y="1220"/>
                  </a:lnTo>
                  <a:lnTo>
                    <a:pt x="18176" y="217"/>
                  </a:lnTo>
                  <a:lnTo>
                    <a:pt x="18403" y="992"/>
                  </a:lnTo>
                  <a:lnTo>
                    <a:pt x="18538" y="992"/>
                  </a:lnTo>
                  <a:lnTo>
                    <a:pt x="18764" y="217"/>
                  </a:lnTo>
                  <a:lnTo>
                    <a:pt x="18764" y="1220"/>
                  </a:lnTo>
                  <a:lnTo>
                    <a:pt x="18899" y="1220"/>
                  </a:lnTo>
                  <a:lnTo>
                    <a:pt x="18899" y="30"/>
                  </a:lnTo>
                  <a:lnTo>
                    <a:pt x="18704" y="30"/>
                  </a:lnTo>
                  <a:lnTo>
                    <a:pt x="18470" y="827"/>
                  </a:lnTo>
                  <a:lnTo>
                    <a:pt x="18238" y="30"/>
                  </a:lnTo>
                  <a:close/>
                  <a:moveTo>
                    <a:pt x="20984" y="30"/>
                  </a:moveTo>
                  <a:lnTo>
                    <a:pt x="20984" y="331"/>
                  </a:lnTo>
                  <a:cubicBezTo>
                    <a:pt x="20984" y="462"/>
                    <a:pt x="21007" y="558"/>
                    <a:pt x="21052" y="618"/>
                  </a:cubicBezTo>
                  <a:cubicBezTo>
                    <a:pt x="21101" y="686"/>
                    <a:pt x="21164" y="719"/>
                    <a:pt x="21238" y="719"/>
                  </a:cubicBezTo>
                  <a:lnTo>
                    <a:pt x="21489" y="719"/>
                  </a:lnTo>
                  <a:lnTo>
                    <a:pt x="21489" y="1220"/>
                  </a:lnTo>
                  <a:lnTo>
                    <a:pt x="21624" y="1220"/>
                  </a:lnTo>
                  <a:lnTo>
                    <a:pt x="21624" y="30"/>
                  </a:lnTo>
                  <a:lnTo>
                    <a:pt x="21489" y="30"/>
                  </a:lnTo>
                  <a:lnTo>
                    <a:pt x="21489" y="563"/>
                  </a:lnTo>
                  <a:lnTo>
                    <a:pt x="21272" y="563"/>
                  </a:lnTo>
                  <a:cubicBezTo>
                    <a:pt x="21221" y="563"/>
                    <a:pt x="21183" y="542"/>
                    <a:pt x="21157" y="500"/>
                  </a:cubicBezTo>
                  <a:cubicBezTo>
                    <a:pt x="21132" y="459"/>
                    <a:pt x="21119" y="396"/>
                    <a:pt x="21119" y="313"/>
                  </a:cubicBezTo>
                  <a:lnTo>
                    <a:pt x="21119" y="30"/>
                  </a:lnTo>
                  <a:close/>
                  <a:moveTo>
                    <a:pt x="21897" y="30"/>
                  </a:moveTo>
                  <a:lnTo>
                    <a:pt x="21897" y="1220"/>
                  </a:lnTo>
                  <a:lnTo>
                    <a:pt x="22032" y="1220"/>
                  </a:lnTo>
                  <a:lnTo>
                    <a:pt x="22032" y="672"/>
                  </a:lnTo>
                  <a:lnTo>
                    <a:pt x="22469" y="672"/>
                  </a:lnTo>
                  <a:lnTo>
                    <a:pt x="22469" y="1220"/>
                  </a:lnTo>
                  <a:lnTo>
                    <a:pt x="22604" y="1220"/>
                  </a:lnTo>
                  <a:lnTo>
                    <a:pt x="22604" y="30"/>
                  </a:lnTo>
                  <a:lnTo>
                    <a:pt x="22469" y="30"/>
                  </a:lnTo>
                  <a:lnTo>
                    <a:pt x="22469" y="515"/>
                  </a:lnTo>
                  <a:lnTo>
                    <a:pt x="22032" y="515"/>
                  </a:lnTo>
                  <a:lnTo>
                    <a:pt x="22032" y="30"/>
                  </a:lnTo>
                  <a:close/>
                  <a:moveTo>
                    <a:pt x="22878" y="30"/>
                  </a:moveTo>
                  <a:lnTo>
                    <a:pt x="22878" y="1220"/>
                  </a:lnTo>
                  <a:lnTo>
                    <a:pt x="23211" y="1220"/>
                  </a:lnTo>
                  <a:cubicBezTo>
                    <a:pt x="23315" y="1220"/>
                    <a:pt x="23396" y="1191"/>
                    <a:pt x="23452" y="1133"/>
                  </a:cubicBezTo>
                  <a:cubicBezTo>
                    <a:pt x="23508" y="1075"/>
                    <a:pt x="23536" y="986"/>
                    <a:pt x="23536" y="867"/>
                  </a:cubicBezTo>
                  <a:cubicBezTo>
                    <a:pt x="23536" y="748"/>
                    <a:pt x="23508" y="660"/>
                    <a:pt x="23452" y="602"/>
                  </a:cubicBezTo>
                  <a:cubicBezTo>
                    <a:pt x="23396" y="544"/>
                    <a:pt x="23315" y="515"/>
                    <a:pt x="23211" y="515"/>
                  </a:cubicBezTo>
                  <a:lnTo>
                    <a:pt x="23013" y="515"/>
                  </a:lnTo>
                  <a:lnTo>
                    <a:pt x="23013" y="30"/>
                  </a:lnTo>
                  <a:close/>
                  <a:moveTo>
                    <a:pt x="23657" y="30"/>
                  </a:moveTo>
                  <a:lnTo>
                    <a:pt x="23657" y="1220"/>
                  </a:lnTo>
                  <a:lnTo>
                    <a:pt x="23792" y="1220"/>
                  </a:lnTo>
                  <a:lnTo>
                    <a:pt x="23792" y="30"/>
                  </a:lnTo>
                  <a:close/>
                  <a:moveTo>
                    <a:pt x="25460" y="30"/>
                  </a:moveTo>
                  <a:lnTo>
                    <a:pt x="25460" y="1220"/>
                  </a:lnTo>
                  <a:lnTo>
                    <a:pt x="25595" y="1220"/>
                  </a:lnTo>
                  <a:lnTo>
                    <a:pt x="25595" y="217"/>
                  </a:lnTo>
                  <a:lnTo>
                    <a:pt x="25822" y="992"/>
                  </a:lnTo>
                  <a:lnTo>
                    <a:pt x="25957" y="992"/>
                  </a:lnTo>
                  <a:lnTo>
                    <a:pt x="26183" y="217"/>
                  </a:lnTo>
                  <a:lnTo>
                    <a:pt x="26183" y="1220"/>
                  </a:lnTo>
                  <a:lnTo>
                    <a:pt x="26318" y="1220"/>
                  </a:lnTo>
                  <a:lnTo>
                    <a:pt x="26318" y="30"/>
                  </a:lnTo>
                  <a:lnTo>
                    <a:pt x="26123" y="30"/>
                  </a:lnTo>
                  <a:lnTo>
                    <a:pt x="25889" y="827"/>
                  </a:lnTo>
                  <a:lnTo>
                    <a:pt x="25657" y="30"/>
                  </a:lnTo>
                  <a:close/>
                  <a:moveTo>
                    <a:pt x="27510" y="30"/>
                  </a:moveTo>
                  <a:lnTo>
                    <a:pt x="27510" y="1220"/>
                  </a:lnTo>
                  <a:lnTo>
                    <a:pt x="28609" y="1220"/>
                  </a:lnTo>
                  <a:lnTo>
                    <a:pt x="28609" y="30"/>
                  </a:lnTo>
                  <a:lnTo>
                    <a:pt x="28474" y="30"/>
                  </a:lnTo>
                  <a:lnTo>
                    <a:pt x="28474" y="1064"/>
                  </a:lnTo>
                  <a:lnTo>
                    <a:pt x="28127" y="1064"/>
                  </a:lnTo>
                  <a:lnTo>
                    <a:pt x="28127" y="30"/>
                  </a:lnTo>
                  <a:lnTo>
                    <a:pt x="27991" y="30"/>
                  </a:lnTo>
                  <a:lnTo>
                    <a:pt x="27991" y="1064"/>
                  </a:lnTo>
                  <a:lnTo>
                    <a:pt x="27645" y="1064"/>
                  </a:lnTo>
                  <a:lnTo>
                    <a:pt x="27645" y="30"/>
                  </a:lnTo>
                  <a:close/>
                  <a:moveTo>
                    <a:pt x="28882" y="30"/>
                  </a:moveTo>
                  <a:lnTo>
                    <a:pt x="28882" y="1220"/>
                  </a:lnTo>
                  <a:lnTo>
                    <a:pt x="29054" y="1220"/>
                  </a:lnTo>
                  <a:lnTo>
                    <a:pt x="29450" y="265"/>
                  </a:lnTo>
                  <a:lnTo>
                    <a:pt x="29450" y="1220"/>
                  </a:lnTo>
                  <a:lnTo>
                    <a:pt x="29584" y="1220"/>
                  </a:lnTo>
                  <a:lnTo>
                    <a:pt x="29584" y="30"/>
                  </a:lnTo>
                  <a:lnTo>
                    <a:pt x="29410" y="30"/>
                  </a:lnTo>
                  <a:lnTo>
                    <a:pt x="29016" y="983"/>
                  </a:lnTo>
                  <a:lnTo>
                    <a:pt x="29016" y="30"/>
                  </a:lnTo>
                  <a:close/>
                  <a:moveTo>
                    <a:pt x="29856" y="30"/>
                  </a:moveTo>
                  <a:lnTo>
                    <a:pt x="29856" y="1220"/>
                  </a:lnTo>
                  <a:lnTo>
                    <a:pt x="29991" y="1220"/>
                  </a:lnTo>
                  <a:lnTo>
                    <a:pt x="29991" y="672"/>
                  </a:lnTo>
                  <a:lnTo>
                    <a:pt x="30428" y="672"/>
                  </a:lnTo>
                  <a:lnTo>
                    <a:pt x="30428" y="1220"/>
                  </a:lnTo>
                  <a:lnTo>
                    <a:pt x="30563" y="1220"/>
                  </a:lnTo>
                  <a:lnTo>
                    <a:pt x="30563" y="30"/>
                  </a:lnTo>
                  <a:lnTo>
                    <a:pt x="30428" y="30"/>
                  </a:lnTo>
                  <a:lnTo>
                    <a:pt x="30428" y="515"/>
                  </a:lnTo>
                  <a:lnTo>
                    <a:pt x="29991" y="515"/>
                  </a:lnTo>
                  <a:lnTo>
                    <a:pt x="29991" y="30"/>
                  </a:lnTo>
                  <a:close/>
                  <a:moveTo>
                    <a:pt x="30837" y="30"/>
                  </a:moveTo>
                  <a:lnTo>
                    <a:pt x="30837" y="1220"/>
                  </a:lnTo>
                  <a:lnTo>
                    <a:pt x="31170" y="1220"/>
                  </a:lnTo>
                  <a:cubicBezTo>
                    <a:pt x="31274" y="1220"/>
                    <a:pt x="31355" y="1191"/>
                    <a:pt x="31411" y="1133"/>
                  </a:cubicBezTo>
                  <a:cubicBezTo>
                    <a:pt x="31467" y="1075"/>
                    <a:pt x="31495" y="986"/>
                    <a:pt x="31495" y="867"/>
                  </a:cubicBezTo>
                  <a:cubicBezTo>
                    <a:pt x="31495" y="748"/>
                    <a:pt x="31467" y="660"/>
                    <a:pt x="31411" y="602"/>
                  </a:cubicBezTo>
                  <a:cubicBezTo>
                    <a:pt x="31355" y="544"/>
                    <a:pt x="31274" y="515"/>
                    <a:pt x="31170" y="515"/>
                  </a:cubicBezTo>
                  <a:lnTo>
                    <a:pt x="30972" y="515"/>
                  </a:lnTo>
                  <a:lnTo>
                    <a:pt x="30972" y="30"/>
                  </a:lnTo>
                  <a:close/>
                  <a:moveTo>
                    <a:pt x="31616" y="30"/>
                  </a:moveTo>
                  <a:lnTo>
                    <a:pt x="31616" y="1220"/>
                  </a:lnTo>
                  <a:lnTo>
                    <a:pt x="31751" y="1220"/>
                  </a:lnTo>
                  <a:lnTo>
                    <a:pt x="31751" y="30"/>
                  </a:lnTo>
                  <a:close/>
                  <a:moveTo>
                    <a:pt x="1439" y="1"/>
                  </a:moveTo>
                  <a:cubicBezTo>
                    <a:pt x="1312" y="1"/>
                    <a:pt x="1211" y="57"/>
                    <a:pt x="1137" y="168"/>
                  </a:cubicBezTo>
                  <a:cubicBezTo>
                    <a:pt x="1064" y="279"/>
                    <a:pt x="1027" y="432"/>
                    <a:pt x="1027" y="626"/>
                  </a:cubicBezTo>
                  <a:cubicBezTo>
                    <a:pt x="1027" y="817"/>
                    <a:pt x="1064" y="969"/>
                    <a:pt x="1136" y="1082"/>
                  </a:cubicBezTo>
                  <a:cubicBezTo>
                    <a:pt x="1209" y="1195"/>
                    <a:pt x="1307" y="1251"/>
                    <a:pt x="1431" y="1251"/>
                  </a:cubicBezTo>
                  <a:cubicBezTo>
                    <a:pt x="1476" y="1251"/>
                    <a:pt x="1519" y="1245"/>
                    <a:pt x="1559" y="1232"/>
                  </a:cubicBezTo>
                  <a:cubicBezTo>
                    <a:pt x="1599" y="1219"/>
                    <a:pt x="1638" y="1200"/>
                    <a:pt x="1676" y="1174"/>
                  </a:cubicBezTo>
                  <a:lnTo>
                    <a:pt x="1676" y="994"/>
                  </a:lnTo>
                  <a:cubicBezTo>
                    <a:pt x="1638" y="1024"/>
                    <a:pt x="1600" y="1047"/>
                    <a:pt x="1561" y="1062"/>
                  </a:cubicBezTo>
                  <a:cubicBezTo>
                    <a:pt x="1523" y="1077"/>
                    <a:pt x="1484" y="1085"/>
                    <a:pt x="1445" y="1085"/>
                  </a:cubicBezTo>
                  <a:cubicBezTo>
                    <a:pt x="1358" y="1085"/>
                    <a:pt x="1290" y="1045"/>
                    <a:pt x="1242" y="964"/>
                  </a:cubicBezTo>
                  <a:cubicBezTo>
                    <a:pt x="1193" y="884"/>
                    <a:pt x="1169" y="771"/>
                    <a:pt x="1169" y="626"/>
                  </a:cubicBezTo>
                  <a:cubicBezTo>
                    <a:pt x="1169" y="481"/>
                    <a:pt x="1193" y="368"/>
                    <a:pt x="1242" y="287"/>
                  </a:cubicBezTo>
                  <a:cubicBezTo>
                    <a:pt x="1290" y="207"/>
                    <a:pt x="1358" y="167"/>
                    <a:pt x="1445" y="167"/>
                  </a:cubicBezTo>
                  <a:cubicBezTo>
                    <a:pt x="1484" y="167"/>
                    <a:pt x="1523" y="174"/>
                    <a:pt x="1561" y="190"/>
                  </a:cubicBezTo>
                  <a:cubicBezTo>
                    <a:pt x="1600" y="205"/>
                    <a:pt x="1638" y="228"/>
                    <a:pt x="1676" y="258"/>
                  </a:cubicBezTo>
                  <a:lnTo>
                    <a:pt x="1676" y="75"/>
                  </a:lnTo>
                  <a:cubicBezTo>
                    <a:pt x="1639" y="50"/>
                    <a:pt x="1600" y="32"/>
                    <a:pt x="1561" y="19"/>
                  </a:cubicBezTo>
                  <a:cubicBezTo>
                    <a:pt x="1521" y="7"/>
                    <a:pt x="1481" y="1"/>
                    <a:pt x="1439" y="1"/>
                  </a:cubicBezTo>
                  <a:close/>
                  <a:moveTo>
                    <a:pt x="4996" y="1"/>
                  </a:moveTo>
                  <a:cubicBezTo>
                    <a:pt x="4953" y="1"/>
                    <a:pt x="4907" y="8"/>
                    <a:pt x="4861" y="22"/>
                  </a:cubicBezTo>
                  <a:cubicBezTo>
                    <a:pt x="4815" y="35"/>
                    <a:pt x="4767" y="56"/>
                    <a:pt x="4718" y="84"/>
                  </a:cubicBezTo>
                  <a:lnTo>
                    <a:pt x="4718" y="265"/>
                  </a:lnTo>
                  <a:cubicBezTo>
                    <a:pt x="4759" y="232"/>
                    <a:pt x="4801" y="207"/>
                    <a:pt x="4846" y="191"/>
                  </a:cubicBezTo>
                  <a:cubicBezTo>
                    <a:pt x="4890" y="175"/>
                    <a:pt x="4936" y="167"/>
                    <a:pt x="4983" y="167"/>
                  </a:cubicBezTo>
                  <a:cubicBezTo>
                    <a:pt x="5056" y="167"/>
                    <a:pt x="5113" y="191"/>
                    <a:pt x="5154" y="241"/>
                  </a:cubicBezTo>
                  <a:cubicBezTo>
                    <a:pt x="5195" y="290"/>
                    <a:pt x="5215" y="359"/>
                    <a:pt x="5215" y="449"/>
                  </a:cubicBezTo>
                  <a:lnTo>
                    <a:pt x="5215" y="469"/>
                  </a:lnTo>
                  <a:lnTo>
                    <a:pt x="5026" y="469"/>
                  </a:lnTo>
                  <a:cubicBezTo>
                    <a:pt x="4904" y="469"/>
                    <a:pt x="4812" y="503"/>
                    <a:pt x="4750" y="571"/>
                  </a:cubicBezTo>
                  <a:cubicBezTo>
                    <a:pt x="4688" y="639"/>
                    <a:pt x="4658" y="740"/>
                    <a:pt x="4658" y="874"/>
                  </a:cubicBezTo>
                  <a:cubicBezTo>
                    <a:pt x="4658" y="988"/>
                    <a:pt x="4682" y="1080"/>
                    <a:pt x="4732" y="1148"/>
                  </a:cubicBezTo>
                  <a:cubicBezTo>
                    <a:pt x="4781" y="1217"/>
                    <a:pt x="4848" y="1251"/>
                    <a:pt x="4932" y="1251"/>
                  </a:cubicBezTo>
                  <a:cubicBezTo>
                    <a:pt x="4998" y="1251"/>
                    <a:pt x="5055" y="1234"/>
                    <a:pt x="5100" y="1199"/>
                  </a:cubicBezTo>
                  <a:cubicBezTo>
                    <a:pt x="5146" y="1165"/>
                    <a:pt x="5185" y="1112"/>
                    <a:pt x="5215" y="1039"/>
                  </a:cubicBezTo>
                  <a:lnTo>
                    <a:pt x="5215" y="1220"/>
                  </a:lnTo>
                  <a:lnTo>
                    <a:pt x="5350" y="1220"/>
                  </a:lnTo>
                  <a:lnTo>
                    <a:pt x="5350" y="541"/>
                  </a:lnTo>
                  <a:cubicBezTo>
                    <a:pt x="5350" y="359"/>
                    <a:pt x="5321" y="224"/>
                    <a:pt x="5262" y="135"/>
                  </a:cubicBezTo>
                  <a:cubicBezTo>
                    <a:pt x="5204" y="46"/>
                    <a:pt x="5115" y="1"/>
                    <a:pt x="4996" y="1"/>
                  </a:cubicBezTo>
                  <a:close/>
                  <a:moveTo>
                    <a:pt x="9978" y="1"/>
                  </a:moveTo>
                  <a:cubicBezTo>
                    <a:pt x="9855" y="1"/>
                    <a:pt x="9757" y="58"/>
                    <a:pt x="9685" y="173"/>
                  </a:cubicBezTo>
                  <a:cubicBezTo>
                    <a:pt x="9612" y="287"/>
                    <a:pt x="9576" y="442"/>
                    <a:pt x="9576" y="637"/>
                  </a:cubicBezTo>
                  <a:cubicBezTo>
                    <a:pt x="9576" y="825"/>
                    <a:pt x="9614" y="975"/>
                    <a:pt x="9691" y="1085"/>
                  </a:cubicBezTo>
                  <a:cubicBezTo>
                    <a:pt x="9767" y="1196"/>
                    <a:pt x="9871" y="1251"/>
                    <a:pt x="10002" y="1251"/>
                  </a:cubicBezTo>
                  <a:cubicBezTo>
                    <a:pt x="10054" y="1251"/>
                    <a:pt x="10105" y="1243"/>
                    <a:pt x="10156" y="1228"/>
                  </a:cubicBezTo>
                  <a:cubicBezTo>
                    <a:pt x="10207" y="1212"/>
                    <a:pt x="10256" y="1189"/>
                    <a:pt x="10305" y="1160"/>
                  </a:cubicBezTo>
                  <a:lnTo>
                    <a:pt x="10305" y="975"/>
                  </a:lnTo>
                  <a:cubicBezTo>
                    <a:pt x="10257" y="1011"/>
                    <a:pt x="10209" y="1039"/>
                    <a:pt x="10160" y="1057"/>
                  </a:cubicBezTo>
                  <a:cubicBezTo>
                    <a:pt x="10111" y="1076"/>
                    <a:pt x="10061" y="1085"/>
                    <a:pt x="10010" y="1085"/>
                  </a:cubicBezTo>
                  <a:cubicBezTo>
                    <a:pt x="9920" y="1085"/>
                    <a:pt x="9851" y="1050"/>
                    <a:pt x="9801" y="979"/>
                  </a:cubicBezTo>
                  <a:cubicBezTo>
                    <a:pt x="9751" y="909"/>
                    <a:pt x="9723" y="806"/>
                    <a:pt x="9717" y="672"/>
                  </a:cubicBezTo>
                  <a:lnTo>
                    <a:pt x="10336" y="672"/>
                  </a:lnTo>
                  <a:lnTo>
                    <a:pt x="10336" y="576"/>
                  </a:lnTo>
                  <a:cubicBezTo>
                    <a:pt x="10336" y="399"/>
                    <a:pt x="10304" y="259"/>
                    <a:pt x="10240" y="156"/>
                  </a:cubicBezTo>
                  <a:cubicBezTo>
                    <a:pt x="10176" y="52"/>
                    <a:pt x="10088" y="1"/>
                    <a:pt x="9978" y="1"/>
                  </a:cubicBezTo>
                  <a:close/>
                  <a:moveTo>
                    <a:pt x="13781" y="1"/>
                  </a:moveTo>
                  <a:cubicBezTo>
                    <a:pt x="13664" y="1"/>
                    <a:pt x="13572" y="56"/>
                    <a:pt x="13505" y="167"/>
                  </a:cubicBezTo>
                  <a:cubicBezTo>
                    <a:pt x="13439" y="277"/>
                    <a:pt x="13405" y="430"/>
                    <a:pt x="13405" y="626"/>
                  </a:cubicBezTo>
                  <a:cubicBezTo>
                    <a:pt x="13405" y="821"/>
                    <a:pt x="13439" y="974"/>
                    <a:pt x="13505" y="1085"/>
                  </a:cubicBezTo>
                  <a:cubicBezTo>
                    <a:pt x="13572" y="1195"/>
                    <a:pt x="13664" y="1251"/>
                    <a:pt x="13781" y="1251"/>
                  </a:cubicBezTo>
                  <a:cubicBezTo>
                    <a:pt x="13899" y="1251"/>
                    <a:pt x="13991" y="1195"/>
                    <a:pt x="14057" y="1085"/>
                  </a:cubicBezTo>
                  <a:cubicBezTo>
                    <a:pt x="14124" y="974"/>
                    <a:pt x="14158" y="821"/>
                    <a:pt x="14158" y="626"/>
                  </a:cubicBezTo>
                  <a:cubicBezTo>
                    <a:pt x="14158" y="430"/>
                    <a:pt x="14124" y="277"/>
                    <a:pt x="14057" y="167"/>
                  </a:cubicBezTo>
                  <a:cubicBezTo>
                    <a:pt x="13991" y="56"/>
                    <a:pt x="13899" y="1"/>
                    <a:pt x="13781" y="1"/>
                  </a:cubicBezTo>
                  <a:close/>
                  <a:moveTo>
                    <a:pt x="14734" y="1"/>
                  </a:moveTo>
                  <a:cubicBezTo>
                    <a:pt x="14606" y="1"/>
                    <a:pt x="14506" y="57"/>
                    <a:pt x="14432" y="168"/>
                  </a:cubicBezTo>
                  <a:cubicBezTo>
                    <a:pt x="14359" y="279"/>
                    <a:pt x="14322" y="432"/>
                    <a:pt x="14322" y="626"/>
                  </a:cubicBezTo>
                  <a:cubicBezTo>
                    <a:pt x="14322" y="817"/>
                    <a:pt x="14359" y="969"/>
                    <a:pt x="14431" y="1082"/>
                  </a:cubicBezTo>
                  <a:cubicBezTo>
                    <a:pt x="14504" y="1195"/>
                    <a:pt x="14602" y="1251"/>
                    <a:pt x="14726" y="1251"/>
                  </a:cubicBezTo>
                  <a:cubicBezTo>
                    <a:pt x="14771" y="1251"/>
                    <a:pt x="14814" y="1245"/>
                    <a:pt x="14854" y="1232"/>
                  </a:cubicBezTo>
                  <a:cubicBezTo>
                    <a:pt x="14894" y="1219"/>
                    <a:pt x="14933" y="1200"/>
                    <a:pt x="14971" y="1174"/>
                  </a:cubicBezTo>
                  <a:lnTo>
                    <a:pt x="14971" y="994"/>
                  </a:lnTo>
                  <a:cubicBezTo>
                    <a:pt x="14933" y="1024"/>
                    <a:pt x="14895" y="1047"/>
                    <a:pt x="14856" y="1062"/>
                  </a:cubicBezTo>
                  <a:cubicBezTo>
                    <a:pt x="14818" y="1077"/>
                    <a:pt x="14779" y="1085"/>
                    <a:pt x="14740" y="1085"/>
                  </a:cubicBezTo>
                  <a:cubicBezTo>
                    <a:pt x="14653" y="1085"/>
                    <a:pt x="14585" y="1045"/>
                    <a:pt x="14537" y="964"/>
                  </a:cubicBezTo>
                  <a:cubicBezTo>
                    <a:pt x="14488" y="884"/>
                    <a:pt x="14464" y="771"/>
                    <a:pt x="14464" y="626"/>
                  </a:cubicBezTo>
                  <a:cubicBezTo>
                    <a:pt x="14464" y="481"/>
                    <a:pt x="14488" y="368"/>
                    <a:pt x="14537" y="287"/>
                  </a:cubicBezTo>
                  <a:cubicBezTo>
                    <a:pt x="14585" y="207"/>
                    <a:pt x="14653" y="167"/>
                    <a:pt x="14740" y="167"/>
                  </a:cubicBezTo>
                  <a:cubicBezTo>
                    <a:pt x="14779" y="167"/>
                    <a:pt x="14818" y="174"/>
                    <a:pt x="14856" y="190"/>
                  </a:cubicBezTo>
                  <a:cubicBezTo>
                    <a:pt x="14895" y="205"/>
                    <a:pt x="14933" y="228"/>
                    <a:pt x="14971" y="258"/>
                  </a:cubicBezTo>
                  <a:lnTo>
                    <a:pt x="14971" y="75"/>
                  </a:lnTo>
                  <a:cubicBezTo>
                    <a:pt x="14934" y="50"/>
                    <a:pt x="14895" y="32"/>
                    <a:pt x="14856" y="19"/>
                  </a:cubicBezTo>
                  <a:cubicBezTo>
                    <a:pt x="14816" y="7"/>
                    <a:pt x="14776" y="1"/>
                    <a:pt x="14734" y="1"/>
                  </a:cubicBezTo>
                  <a:close/>
                  <a:moveTo>
                    <a:pt x="17446" y="1"/>
                  </a:moveTo>
                  <a:cubicBezTo>
                    <a:pt x="17329" y="1"/>
                    <a:pt x="17237" y="56"/>
                    <a:pt x="17170" y="167"/>
                  </a:cubicBezTo>
                  <a:cubicBezTo>
                    <a:pt x="17104" y="277"/>
                    <a:pt x="17070" y="430"/>
                    <a:pt x="17070" y="626"/>
                  </a:cubicBezTo>
                  <a:cubicBezTo>
                    <a:pt x="17070" y="821"/>
                    <a:pt x="17104" y="974"/>
                    <a:pt x="17170" y="1085"/>
                  </a:cubicBezTo>
                  <a:cubicBezTo>
                    <a:pt x="17237" y="1195"/>
                    <a:pt x="17329" y="1251"/>
                    <a:pt x="17446" y="1251"/>
                  </a:cubicBezTo>
                  <a:cubicBezTo>
                    <a:pt x="17564" y="1251"/>
                    <a:pt x="17656" y="1195"/>
                    <a:pt x="17722" y="1085"/>
                  </a:cubicBezTo>
                  <a:cubicBezTo>
                    <a:pt x="17789" y="974"/>
                    <a:pt x="17823" y="821"/>
                    <a:pt x="17823" y="626"/>
                  </a:cubicBezTo>
                  <a:cubicBezTo>
                    <a:pt x="17823" y="430"/>
                    <a:pt x="17789" y="277"/>
                    <a:pt x="17722" y="167"/>
                  </a:cubicBezTo>
                  <a:cubicBezTo>
                    <a:pt x="17656" y="56"/>
                    <a:pt x="17564" y="1"/>
                    <a:pt x="17446" y="1"/>
                  </a:cubicBezTo>
                  <a:close/>
                  <a:moveTo>
                    <a:pt x="19494" y="1"/>
                  </a:moveTo>
                  <a:cubicBezTo>
                    <a:pt x="19377" y="1"/>
                    <a:pt x="19285" y="56"/>
                    <a:pt x="19218" y="167"/>
                  </a:cubicBezTo>
                  <a:cubicBezTo>
                    <a:pt x="19152" y="277"/>
                    <a:pt x="19118" y="430"/>
                    <a:pt x="19118" y="626"/>
                  </a:cubicBezTo>
                  <a:cubicBezTo>
                    <a:pt x="19118" y="821"/>
                    <a:pt x="19152" y="974"/>
                    <a:pt x="19218" y="1085"/>
                  </a:cubicBezTo>
                  <a:cubicBezTo>
                    <a:pt x="19285" y="1195"/>
                    <a:pt x="19377" y="1251"/>
                    <a:pt x="19494" y="1251"/>
                  </a:cubicBezTo>
                  <a:cubicBezTo>
                    <a:pt x="19612" y="1251"/>
                    <a:pt x="19704" y="1195"/>
                    <a:pt x="19770" y="1085"/>
                  </a:cubicBezTo>
                  <a:cubicBezTo>
                    <a:pt x="19837" y="974"/>
                    <a:pt x="19871" y="821"/>
                    <a:pt x="19871" y="626"/>
                  </a:cubicBezTo>
                  <a:cubicBezTo>
                    <a:pt x="19871" y="430"/>
                    <a:pt x="19837" y="277"/>
                    <a:pt x="19770" y="167"/>
                  </a:cubicBezTo>
                  <a:cubicBezTo>
                    <a:pt x="19704" y="56"/>
                    <a:pt x="19612" y="1"/>
                    <a:pt x="19494" y="1"/>
                  </a:cubicBezTo>
                  <a:close/>
                  <a:moveTo>
                    <a:pt x="20437" y="1"/>
                  </a:moveTo>
                  <a:cubicBezTo>
                    <a:pt x="20314" y="1"/>
                    <a:pt x="20216" y="58"/>
                    <a:pt x="20144" y="173"/>
                  </a:cubicBezTo>
                  <a:cubicBezTo>
                    <a:pt x="20071" y="287"/>
                    <a:pt x="20035" y="442"/>
                    <a:pt x="20035" y="637"/>
                  </a:cubicBezTo>
                  <a:cubicBezTo>
                    <a:pt x="20035" y="825"/>
                    <a:pt x="20073" y="975"/>
                    <a:pt x="20150" y="1085"/>
                  </a:cubicBezTo>
                  <a:cubicBezTo>
                    <a:pt x="20226" y="1196"/>
                    <a:pt x="20330" y="1251"/>
                    <a:pt x="20461" y="1251"/>
                  </a:cubicBezTo>
                  <a:cubicBezTo>
                    <a:pt x="20513" y="1251"/>
                    <a:pt x="20564" y="1243"/>
                    <a:pt x="20615" y="1228"/>
                  </a:cubicBezTo>
                  <a:cubicBezTo>
                    <a:pt x="20666" y="1212"/>
                    <a:pt x="20715" y="1189"/>
                    <a:pt x="20764" y="1160"/>
                  </a:cubicBezTo>
                  <a:lnTo>
                    <a:pt x="20764" y="975"/>
                  </a:lnTo>
                  <a:cubicBezTo>
                    <a:pt x="20716" y="1011"/>
                    <a:pt x="20668" y="1039"/>
                    <a:pt x="20619" y="1057"/>
                  </a:cubicBezTo>
                  <a:cubicBezTo>
                    <a:pt x="20570" y="1076"/>
                    <a:pt x="20520" y="1085"/>
                    <a:pt x="20469" y="1085"/>
                  </a:cubicBezTo>
                  <a:cubicBezTo>
                    <a:pt x="20379" y="1085"/>
                    <a:pt x="20310" y="1050"/>
                    <a:pt x="20260" y="979"/>
                  </a:cubicBezTo>
                  <a:cubicBezTo>
                    <a:pt x="20210" y="909"/>
                    <a:pt x="20182" y="806"/>
                    <a:pt x="20176" y="672"/>
                  </a:cubicBezTo>
                  <a:lnTo>
                    <a:pt x="20795" y="672"/>
                  </a:lnTo>
                  <a:lnTo>
                    <a:pt x="20795" y="576"/>
                  </a:lnTo>
                  <a:cubicBezTo>
                    <a:pt x="20795" y="399"/>
                    <a:pt x="20763" y="259"/>
                    <a:pt x="20699" y="156"/>
                  </a:cubicBezTo>
                  <a:cubicBezTo>
                    <a:pt x="20635" y="52"/>
                    <a:pt x="20547" y="1"/>
                    <a:pt x="20437" y="1"/>
                  </a:cubicBezTo>
                  <a:close/>
                  <a:moveTo>
                    <a:pt x="24410" y="1"/>
                  </a:moveTo>
                  <a:cubicBezTo>
                    <a:pt x="24287" y="1"/>
                    <a:pt x="24189" y="58"/>
                    <a:pt x="24117" y="173"/>
                  </a:cubicBezTo>
                  <a:cubicBezTo>
                    <a:pt x="24044" y="287"/>
                    <a:pt x="24008" y="442"/>
                    <a:pt x="24008" y="637"/>
                  </a:cubicBezTo>
                  <a:cubicBezTo>
                    <a:pt x="24008" y="825"/>
                    <a:pt x="24046" y="975"/>
                    <a:pt x="24123" y="1085"/>
                  </a:cubicBezTo>
                  <a:cubicBezTo>
                    <a:pt x="24199" y="1196"/>
                    <a:pt x="24303" y="1251"/>
                    <a:pt x="24434" y="1251"/>
                  </a:cubicBezTo>
                  <a:cubicBezTo>
                    <a:pt x="24486" y="1251"/>
                    <a:pt x="24537" y="1243"/>
                    <a:pt x="24588" y="1228"/>
                  </a:cubicBezTo>
                  <a:cubicBezTo>
                    <a:pt x="24639" y="1212"/>
                    <a:pt x="24688" y="1189"/>
                    <a:pt x="24737" y="1160"/>
                  </a:cubicBezTo>
                  <a:lnTo>
                    <a:pt x="24737" y="975"/>
                  </a:lnTo>
                  <a:cubicBezTo>
                    <a:pt x="24689" y="1011"/>
                    <a:pt x="24641" y="1039"/>
                    <a:pt x="24592" y="1057"/>
                  </a:cubicBezTo>
                  <a:cubicBezTo>
                    <a:pt x="24543" y="1076"/>
                    <a:pt x="24493" y="1085"/>
                    <a:pt x="24442" y="1085"/>
                  </a:cubicBezTo>
                  <a:cubicBezTo>
                    <a:pt x="24352" y="1085"/>
                    <a:pt x="24283" y="1050"/>
                    <a:pt x="24233" y="979"/>
                  </a:cubicBezTo>
                  <a:cubicBezTo>
                    <a:pt x="24183" y="909"/>
                    <a:pt x="24155" y="806"/>
                    <a:pt x="24149" y="672"/>
                  </a:cubicBezTo>
                  <a:lnTo>
                    <a:pt x="24768" y="672"/>
                  </a:lnTo>
                  <a:lnTo>
                    <a:pt x="24768" y="576"/>
                  </a:lnTo>
                  <a:cubicBezTo>
                    <a:pt x="24768" y="399"/>
                    <a:pt x="24736" y="259"/>
                    <a:pt x="24672" y="156"/>
                  </a:cubicBezTo>
                  <a:cubicBezTo>
                    <a:pt x="24608" y="52"/>
                    <a:pt x="24520" y="1"/>
                    <a:pt x="24410" y="1"/>
                  </a:cubicBezTo>
                  <a:close/>
                  <a:moveTo>
                    <a:pt x="26883" y="1"/>
                  </a:moveTo>
                  <a:cubicBezTo>
                    <a:pt x="26840" y="1"/>
                    <a:pt x="26794" y="8"/>
                    <a:pt x="26748" y="22"/>
                  </a:cubicBezTo>
                  <a:cubicBezTo>
                    <a:pt x="26702" y="35"/>
                    <a:pt x="26654" y="56"/>
                    <a:pt x="26605" y="84"/>
                  </a:cubicBezTo>
                  <a:lnTo>
                    <a:pt x="26605" y="265"/>
                  </a:lnTo>
                  <a:cubicBezTo>
                    <a:pt x="26646" y="232"/>
                    <a:pt x="26688" y="207"/>
                    <a:pt x="26733" y="191"/>
                  </a:cubicBezTo>
                  <a:cubicBezTo>
                    <a:pt x="26777" y="175"/>
                    <a:pt x="26823" y="167"/>
                    <a:pt x="26870" y="167"/>
                  </a:cubicBezTo>
                  <a:cubicBezTo>
                    <a:pt x="26943" y="167"/>
                    <a:pt x="27000" y="191"/>
                    <a:pt x="27041" y="241"/>
                  </a:cubicBezTo>
                  <a:cubicBezTo>
                    <a:pt x="27082" y="290"/>
                    <a:pt x="27102" y="359"/>
                    <a:pt x="27102" y="449"/>
                  </a:cubicBezTo>
                  <a:lnTo>
                    <a:pt x="27102" y="469"/>
                  </a:lnTo>
                  <a:lnTo>
                    <a:pt x="26913" y="469"/>
                  </a:lnTo>
                  <a:cubicBezTo>
                    <a:pt x="26791" y="469"/>
                    <a:pt x="26699" y="503"/>
                    <a:pt x="26637" y="571"/>
                  </a:cubicBezTo>
                  <a:cubicBezTo>
                    <a:pt x="26575" y="639"/>
                    <a:pt x="26545" y="740"/>
                    <a:pt x="26545" y="874"/>
                  </a:cubicBezTo>
                  <a:cubicBezTo>
                    <a:pt x="26545" y="988"/>
                    <a:pt x="26569" y="1080"/>
                    <a:pt x="26619" y="1148"/>
                  </a:cubicBezTo>
                  <a:cubicBezTo>
                    <a:pt x="26668" y="1217"/>
                    <a:pt x="26735" y="1251"/>
                    <a:pt x="26819" y="1251"/>
                  </a:cubicBezTo>
                  <a:cubicBezTo>
                    <a:pt x="26885" y="1251"/>
                    <a:pt x="26942" y="1234"/>
                    <a:pt x="26987" y="1199"/>
                  </a:cubicBezTo>
                  <a:cubicBezTo>
                    <a:pt x="27033" y="1165"/>
                    <a:pt x="27072" y="1112"/>
                    <a:pt x="27102" y="1039"/>
                  </a:cubicBezTo>
                  <a:lnTo>
                    <a:pt x="27102" y="1220"/>
                  </a:lnTo>
                  <a:lnTo>
                    <a:pt x="27237" y="1220"/>
                  </a:lnTo>
                  <a:lnTo>
                    <a:pt x="27237" y="541"/>
                  </a:lnTo>
                  <a:cubicBezTo>
                    <a:pt x="27237" y="359"/>
                    <a:pt x="27208" y="224"/>
                    <a:pt x="27149" y="135"/>
                  </a:cubicBezTo>
                  <a:cubicBezTo>
                    <a:pt x="27091" y="46"/>
                    <a:pt x="27002" y="1"/>
                    <a:pt x="26883" y="1"/>
                  </a:cubicBezTo>
                  <a:close/>
                  <a:moveTo>
                    <a:pt x="16247" y="30"/>
                  </a:moveTo>
                  <a:lnTo>
                    <a:pt x="16247" y="255"/>
                  </a:lnTo>
                  <a:cubicBezTo>
                    <a:pt x="16247" y="556"/>
                    <a:pt x="16223" y="781"/>
                    <a:pt x="16175" y="931"/>
                  </a:cubicBezTo>
                  <a:cubicBezTo>
                    <a:pt x="16156" y="991"/>
                    <a:pt x="16124" y="1036"/>
                    <a:pt x="16079" y="1064"/>
                  </a:cubicBezTo>
                  <a:lnTo>
                    <a:pt x="16029" y="1064"/>
                  </a:lnTo>
                  <a:lnTo>
                    <a:pt x="16029" y="1521"/>
                  </a:lnTo>
                  <a:lnTo>
                    <a:pt x="16136" y="1521"/>
                  </a:lnTo>
                  <a:lnTo>
                    <a:pt x="16136" y="1220"/>
                  </a:lnTo>
                  <a:lnTo>
                    <a:pt x="16801" y="1220"/>
                  </a:lnTo>
                  <a:lnTo>
                    <a:pt x="16801" y="1521"/>
                  </a:lnTo>
                  <a:lnTo>
                    <a:pt x="16909" y="1521"/>
                  </a:lnTo>
                  <a:lnTo>
                    <a:pt x="16909" y="1064"/>
                  </a:lnTo>
                  <a:lnTo>
                    <a:pt x="16801" y="1064"/>
                  </a:lnTo>
                  <a:lnTo>
                    <a:pt x="16801" y="30"/>
                  </a:lnTo>
                  <a:close/>
                  <a:moveTo>
                    <a:pt x="4149" y="1"/>
                  </a:moveTo>
                  <a:cubicBezTo>
                    <a:pt x="4089" y="1"/>
                    <a:pt x="4038" y="18"/>
                    <a:pt x="3994" y="52"/>
                  </a:cubicBezTo>
                  <a:cubicBezTo>
                    <a:pt x="3951" y="87"/>
                    <a:pt x="3915" y="139"/>
                    <a:pt x="3887" y="210"/>
                  </a:cubicBezTo>
                  <a:lnTo>
                    <a:pt x="3887" y="30"/>
                  </a:lnTo>
                  <a:lnTo>
                    <a:pt x="3752" y="30"/>
                  </a:lnTo>
                  <a:lnTo>
                    <a:pt x="3752" y="1673"/>
                  </a:lnTo>
                  <a:lnTo>
                    <a:pt x="3887" y="1673"/>
                  </a:lnTo>
                  <a:lnTo>
                    <a:pt x="3887" y="1042"/>
                  </a:lnTo>
                  <a:cubicBezTo>
                    <a:pt x="3915" y="1112"/>
                    <a:pt x="3951" y="1165"/>
                    <a:pt x="3994" y="1199"/>
                  </a:cubicBezTo>
                  <a:cubicBezTo>
                    <a:pt x="4038" y="1234"/>
                    <a:pt x="4089" y="1251"/>
                    <a:pt x="4149" y="1251"/>
                  </a:cubicBezTo>
                  <a:cubicBezTo>
                    <a:pt x="4249" y="1251"/>
                    <a:pt x="4330" y="1194"/>
                    <a:pt x="4392" y="1079"/>
                  </a:cubicBezTo>
                  <a:cubicBezTo>
                    <a:pt x="4454" y="964"/>
                    <a:pt x="4485" y="813"/>
                    <a:pt x="4485" y="626"/>
                  </a:cubicBezTo>
                  <a:cubicBezTo>
                    <a:pt x="4485" y="439"/>
                    <a:pt x="4454" y="288"/>
                    <a:pt x="4392" y="173"/>
                  </a:cubicBezTo>
                  <a:cubicBezTo>
                    <a:pt x="4330" y="58"/>
                    <a:pt x="4249" y="1"/>
                    <a:pt x="4149" y="1"/>
                  </a:cubicBezTo>
                  <a:close/>
                  <a:moveTo>
                    <a:pt x="15108" y="30"/>
                  </a:moveTo>
                  <a:lnTo>
                    <a:pt x="15440" y="1201"/>
                  </a:lnTo>
                  <a:lnTo>
                    <a:pt x="15416" y="1290"/>
                  </a:lnTo>
                  <a:cubicBezTo>
                    <a:pt x="15391" y="1385"/>
                    <a:pt x="15368" y="1445"/>
                    <a:pt x="15348" y="1471"/>
                  </a:cubicBezTo>
                  <a:cubicBezTo>
                    <a:pt x="15327" y="1496"/>
                    <a:pt x="15298" y="1509"/>
                    <a:pt x="15261" y="1509"/>
                  </a:cubicBezTo>
                  <a:lnTo>
                    <a:pt x="15182" y="1509"/>
                  </a:lnTo>
                  <a:lnTo>
                    <a:pt x="15182" y="1673"/>
                  </a:lnTo>
                  <a:lnTo>
                    <a:pt x="15290" y="1673"/>
                  </a:lnTo>
                  <a:cubicBezTo>
                    <a:pt x="15350" y="1673"/>
                    <a:pt x="15399" y="1651"/>
                    <a:pt x="15435" y="1608"/>
                  </a:cubicBezTo>
                  <a:cubicBezTo>
                    <a:pt x="15471" y="1565"/>
                    <a:pt x="15508" y="1472"/>
                    <a:pt x="15546" y="1331"/>
                  </a:cubicBezTo>
                  <a:lnTo>
                    <a:pt x="15906" y="30"/>
                  </a:lnTo>
                  <a:lnTo>
                    <a:pt x="15763" y="30"/>
                  </a:lnTo>
                  <a:lnTo>
                    <a:pt x="15507" y="961"/>
                  </a:lnTo>
                  <a:lnTo>
                    <a:pt x="15251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126150" y="2739300"/>
              <a:ext cx="521425" cy="51725"/>
            </a:xfrm>
            <a:custGeom>
              <a:rect b="b" l="l" r="r" t="t"/>
              <a:pathLst>
                <a:path extrusionOk="0" h="2069" w="20857">
                  <a:moveTo>
                    <a:pt x="19599" y="205"/>
                  </a:moveTo>
                  <a:cubicBezTo>
                    <a:pt x="19668" y="205"/>
                    <a:pt x="19721" y="231"/>
                    <a:pt x="19759" y="283"/>
                  </a:cubicBezTo>
                  <a:cubicBezTo>
                    <a:pt x="19797" y="335"/>
                    <a:pt x="19815" y="408"/>
                    <a:pt x="19815" y="503"/>
                  </a:cubicBezTo>
                  <a:cubicBezTo>
                    <a:pt x="19815" y="599"/>
                    <a:pt x="19797" y="672"/>
                    <a:pt x="19759" y="724"/>
                  </a:cubicBezTo>
                  <a:cubicBezTo>
                    <a:pt x="19721" y="776"/>
                    <a:pt x="19668" y="802"/>
                    <a:pt x="19599" y="802"/>
                  </a:cubicBezTo>
                  <a:lnTo>
                    <a:pt x="19414" y="802"/>
                  </a:lnTo>
                  <a:lnTo>
                    <a:pt x="19414" y="205"/>
                  </a:lnTo>
                  <a:close/>
                  <a:moveTo>
                    <a:pt x="8140" y="582"/>
                  </a:moveTo>
                  <a:cubicBezTo>
                    <a:pt x="8191" y="582"/>
                    <a:pt x="8233" y="596"/>
                    <a:pt x="8265" y="624"/>
                  </a:cubicBezTo>
                  <a:cubicBezTo>
                    <a:pt x="8297" y="652"/>
                    <a:pt x="8313" y="692"/>
                    <a:pt x="8313" y="744"/>
                  </a:cubicBezTo>
                  <a:cubicBezTo>
                    <a:pt x="8313" y="797"/>
                    <a:pt x="8297" y="838"/>
                    <a:pt x="8265" y="867"/>
                  </a:cubicBezTo>
                  <a:cubicBezTo>
                    <a:pt x="8233" y="896"/>
                    <a:pt x="8191" y="911"/>
                    <a:pt x="8140" y="911"/>
                  </a:cubicBezTo>
                  <a:lnTo>
                    <a:pt x="7963" y="911"/>
                  </a:lnTo>
                  <a:lnTo>
                    <a:pt x="7963" y="582"/>
                  </a:lnTo>
                  <a:close/>
                  <a:moveTo>
                    <a:pt x="10855" y="562"/>
                  </a:moveTo>
                  <a:cubicBezTo>
                    <a:pt x="10921" y="562"/>
                    <a:pt x="10974" y="594"/>
                    <a:pt x="11014" y="658"/>
                  </a:cubicBezTo>
                  <a:cubicBezTo>
                    <a:pt x="11055" y="722"/>
                    <a:pt x="11075" y="807"/>
                    <a:pt x="11076" y="914"/>
                  </a:cubicBezTo>
                  <a:lnTo>
                    <a:pt x="10596" y="915"/>
                  </a:lnTo>
                  <a:cubicBezTo>
                    <a:pt x="10603" y="803"/>
                    <a:pt x="10629" y="717"/>
                    <a:pt x="10674" y="655"/>
                  </a:cubicBezTo>
                  <a:cubicBezTo>
                    <a:pt x="10719" y="593"/>
                    <a:pt x="10779" y="562"/>
                    <a:pt x="10855" y="562"/>
                  </a:cubicBezTo>
                  <a:close/>
                  <a:moveTo>
                    <a:pt x="1" y="932"/>
                  </a:moveTo>
                  <a:lnTo>
                    <a:pt x="1" y="1107"/>
                  </a:lnTo>
                  <a:lnTo>
                    <a:pt x="395" y="1107"/>
                  </a:lnTo>
                  <a:lnTo>
                    <a:pt x="395" y="932"/>
                  </a:lnTo>
                  <a:close/>
                  <a:moveTo>
                    <a:pt x="15219" y="205"/>
                  </a:moveTo>
                  <a:cubicBezTo>
                    <a:pt x="15370" y="205"/>
                    <a:pt x="15480" y="255"/>
                    <a:pt x="15550" y="354"/>
                  </a:cubicBezTo>
                  <a:cubicBezTo>
                    <a:pt x="15620" y="452"/>
                    <a:pt x="15655" y="608"/>
                    <a:pt x="15655" y="821"/>
                  </a:cubicBezTo>
                  <a:cubicBezTo>
                    <a:pt x="15655" y="1035"/>
                    <a:pt x="15620" y="1191"/>
                    <a:pt x="15550" y="1291"/>
                  </a:cubicBezTo>
                  <a:cubicBezTo>
                    <a:pt x="15480" y="1390"/>
                    <a:pt x="15370" y="1439"/>
                    <a:pt x="15219" y="1439"/>
                  </a:cubicBezTo>
                  <a:lnTo>
                    <a:pt x="15041" y="1439"/>
                  </a:lnTo>
                  <a:lnTo>
                    <a:pt x="15041" y="205"/>
                  </a:lnTo>
                  <a:close/>
                  <a:moveTo>
                    <a:pt x="6972" y="1067"/>
                  </a:moveTo>
                  <a:cubicBezTo>
                    <a:pt x="7033" y="1067"/>
                    <a:pt x="7080" y="1084"/>
                    <a:pt x="7112" y="1117"/>
                  </a:cubicBezTo>
                  <a:cubicBezTo>
                    <a:pt x="7144" y="1151"/>
                    <a:pt x="7160" y="1199"/>
                    <a:pt x="7160" y="1263"/>
                  </a:cubicBezTo>
                  <a:cubicBezTo>
                    <a:pt x="7160" y="1327"/>
                    <a:pt x="7144" y="1375"/>
                    <a:pt x="7112" y="1409"/>
                  </a:cubicBezTo>
                  <a:cubicBezTo>
                    <a:pt x="7080" y="1443"/>
                    <a:pt x="7033" y="1460"/>
                    <a:pt x="6972" y="1460"/>
                  </a:cubicBezTo>
                  <a:lnTo>
                    <a:pt x="6780" y="1460"/>
                  </a:lnTo>
                  <a:lnTo>
                    <a:pt x="6780" y="1067"/>
                  </a:lnTo>
                  <a:close/>
                  <a:moveTo>
                    <a:pt x="8155" y="1067"/>
                  </a:moveTo>
                  <a:cubicBezTo>
                    <a:pt x="8217" y="1067"/>
                    <a:pt x="8263" y="1084"/>
                    <a:pt x="8296" y="1117"/>
                  </a:cubicBezTo>
                  <a:cubicBezTo>
                    <a:pt x="8328" y="1151"/>
                    <a:pt x="8344" y="1199"/>
                    <a:pt x="8344" y="1263"/>
                  </a:cubicBezTo>
                  <a:cubicBezTo>
                    <a:pt x="8344" y="1327"/>
                    <a:pt x="8328" y="1375"/>
                    <a:pt x="8296" y="1409"/>
                  </a:cubicBezTo>
                  <a:cubicBezTo>
                    <a:pt x="8263" y="1443"/>
                    <a:pt x="8217" y="1460"/>
                    <a:pt x="8155" y="1460"/>
                  </a:cubicBezTo>
                  <a:lnTo>
                    <a:pt x="7963" y="1460"/>
                  </a:lnTo>
                  <a:lnTo>
                    <a:pt x="7963" y="1067"/>
                  </a:lnTo>
                  <a:close/>
                  <a:moveTo>
                    <a:pt x="3336" y="562"/>
                  </a:moveTo>
                  <a:cubicBezTo>
                    <a:pt x="3408" y="562"/>
                    <a:pt x="3465" y="604"/>
                    <a:pt x="3507" y="686"/>
                  </a:cubicBezTo>
                  <a:cubicBezTo>
                    <a:pt x="3549" y="769"/>
                    <a:pt x="3570" y="881"/>
                    <a:pt x="3570" y="1022"/>
                  </a:cubicBezTo>
                  <a:cubicBezTo>
                    <a:pt x="3570" y="1163"/>
                    <a:pt x="3549" y="1275"/>
                    <a:pt x="3507" y="1358"/>
                  </a:cubicBezTo>
                  <a:cubicBezTo>
                    <a:pt x="3465" y="1440"/>
                    <a:pt x="3408" y="1481"/>
                    <a:pt x="3336" y="1481"/>
                  </a:cubicBezTo>
                  <a:cubicBezTo>
                    <a:pt x="3264" y="1481"/>
                    <a:pt x="3207" y="1440"/>
                    <a:pt x="3165" y="1358"/>
                  </a:cubicBezTo>
                  <a:cubicBezTo>
                    <a:pt x="3123" y="1276"/>
                    <a:pt x="3102" y="1164"/>
                    <a:pt x="3102" y="1022"/>
                  </a:cubicBezTo>
                  <a:cubicBezTo>
                    <a:pt x="3102" y="879"/>
                    <a:pt x="3123" y="767"/>
                    <a:pt x="3165" y="685"/>
                  </a:cubicBezTo>
                  <a:cubicBezTo>
                    <a:pt x="3207" y="603"/>
                    <a:pt x="3264" y="562"/>
                    <a:pt x="3336" y="562"/>
                  </a:cubicBezTo>
                  <a:close/>
                  <a:moveTo>
                    <a:pt x="2426" y="560"/>
                  </a:moveTo>
                  <a:cubicBezTo>
                    <a:pt x="2497" y="560"/>
                    <a:pt x="2553" y="601"/>
                    <a:pt x="2594" y="683"/>
                  </a:cubicBezTo>
                  <a:cubicBezTo>
                    <a:pt x="2635" y="765"/>
                    <a:pt x="2655" y="878"/>
                    <a:pt x="2655" y="1022"/>
                  </a:cubicBezTo>
                  <a:cubicBezTo>
                    <a:pt x="2655" y="1166"/>
                    <a:pt x="2635" y="1278"/>
                    <a:pt x="2594" y="1360"/>
                  </a:cubicBezTo>
                  <a:cubicBezTo>
                    <a:pt x="2553" y="1442"/>
                    <a:pt x="2497" y="1483"/>
                    <a:pt x="2426" y="1483"/>
                  </a:cubicBezTo>
                  <a:cubicBezTo>
                    <a:pt x="2355" y="1483"/>
                    <a:pt x="2299" y="1442"/>
                    <a:pt x="2258" y="1360"/>
                  </a:cubicBezTo>
                  <a:cubicBezTo>
                    <a:pt x="2217" y="1278"/>
                    <a:pt x="2197" y="1166"/>
                    <a:pt x="2197" y="1022"/>
                  </a:cubicBezTo>
                  <a:cubicBezTo>
                    <a:pt x="2197" y="878"/>
                    <a:pt x="2217" y="765"/>
                    <a:pt x="2258" y="683"/>
                  </a:cubicBezTo>
                  <a:cubicBezTo>
                    <a:pt x="2299" y="601"/>
                    <a:pt x="2355" y="560"/>
                    <a:pt x="2426" y="560"/>
                  </a:cubicBezTo>
                  <a:close/>
                  <a:moveTo>
                    <a:pt x="6057" y="560"/>
                  </a:moveTo>
                  <a:cubicBezTo>
                    <a:pt x="6128" y="560"/>
                    <a:pt x="6184" y="601"/>
                    <a:pt x="6225" y="683"/>
                  </a:cubicBezTo>
                  <a:cubicBezTo>
                    <a:pt x="6266" y="765"/>
                    <a:pt x="6286" y="878"/>
                    <a:pt x="6286" y="1022"/>
                  </a:cubicBezTo>
                  <a:cubicBezTo>
                    <a:pt x="6286" y="1166"/>
                    <a:pt x="6266" y="1278"/>
                    <a:pt x="6225" y="1360"/>
                  </a:cubicBezTo>
                  <a:cubicBezTo>
                    <a:pt x="6184" y="1442"/>
                    <a:pt x="6128" y="1483"/>
                    <a:pt x="6057" y="1483"/>
                  </a:cubicBezTo>
                  <a:cubicBezTo>
                    <a:pt x="5986" y="1483"/>
                    <a:pt x="5930" y="1442"/>
                    <a:pt x="5889" y="1360"/>
                  </a:cubicBezTo>
                  <a:cubicBezTo>
                    <a:pt x="5848" y="1278"/>
                    <a:pt x="5828" y="1166"/>
                    <a:pt x="5828" y="1022"/>
                  </a:cubicBezTo>
                  <a:cubicBezTo>
                    <a:pt x="5828" y="878"/>
                    <a:pt x="5848" y="765"/>
                    <a:pt x="5889" y="683"/>
                  </a:cubicBezTo>
                  <a:cubicBezTo>
                    <a:pt x="5930" y="601"/>
                    <a:pt x="5986" y="560"/>
                    <a:pt x="6057" y="560"/>
                  </a:cubicBezTo>
                  <a:close/>
                  <a:moveTo>
                    <a:pt x="9224" y="1017"/>
                  </a:moveTo>
                  <a:lnTo>
                    <a:pt x="9224" y="1061"/>
                  </a:lnTo>
                  <a:cubicBezTo>
                    <a:pt x="9224" y="1189"/>
                    <a:pt x="9202" y="1291"/>
                    <a:pt x="9157" y="1368"/>
                  </a:cubicBezTo>
                  <a:cubicBezTo>
                    <a:pt x="9111" y="1445"/>
                    <a:pt x="9052" y="1483"/>
                    <a:pt x="8977" y="1483"/>
                  </a:cubicBezTo>
                  <a:cubicBezTo>
                    <a:pt x="8923" y="1483"/>
                    <a:pt x="8880" y="1463"/>
                    <a:pt x="8848" y="1422"/>
                  </a:cubicBezTo>
                  <a:cubicBezTo>
                    <a:pt x="8817" y="1381"/>
                    <a:pt x="8801" y="1326"/>
                    <a:pt x="8801" y="1257"/>
                  </a:cubicBezTo>
                  <a:cubicBezTo>
                    <a:pt x="8801" y="1169"/>
                    <a:pt x="8822" y="1108"/>
                    <a:pt x="8864" y="1072"/>
                  </a:cubicBezTo>
                  <a:cubicBezTo>
                    <a:pt x="8906" y="1036"/>
                    <a:pt x="8982" y="1017"/>
                    <a:pt x="9090" y="1017"/>
                  </a:cubicBezTo>
                  <a:close/>
                  <a:moveTo>
                    <a:pt x="1081" y="425"/>
                  </a:moveTo>
                  <a:lnTo>
                    <a:pt x="1081" y="1616"/>
                  </a:lnTo>
                  <a:lnTo>
                    <a:pt x="1216" y="1616"/>
                  </a:lnTo>
                  <a:lnTo>
                    <a:pt x="1216" y="582"/>
                  </a:lnTo>
                  <a:lnTo>
                    <a:pt x="1653" y="582"/>
                  </a:lnTo>
                  <a:lnTo>
                    <a:pt x="1653" y="1616"/>
                  </a:lnTo>
                  <a:lnTo>
                    <a:pt x="1788" y="1616"/>
                  </a:lnTo>
                  <a:lnTo>
                    <a:pt x="1788" y="425"/>
                  </a:lnTo>
                  <a:close/>
                  <a:moveTo>
                    <a:pt x="3931" y="425"/>
                  </a:moveTo>
                  <a:lnTo>
                    <a:pt x="3931" y="1616"/>
                  </a:lnTo>
                  <a:lnTo>
                    <a:pt x="4103" y="1616"/>
                  </a:lnTo>
                  <a:lnTo>
                    <a:pt x="4499" y="660"/>
                  </a:lnTo>
                  <a:lnTo>
                    <a:pt x="4499" y="1616"/>
                  </a:lnTo>
                  <a:lnTo>
                    <a:pt x="4633" y="1616"/>
                  </a:lnTo>
                  <a:lnTo>
                    <a:pt x="4633" y="425"/>
                  </a:lnTo>
                  <a:lnTo>
                    <a:pt x="4459" y="425"/>
                  </a:lnTo>
                  <a:lnTo>
                    <a:pt x="4065" y="1379"/>
                  </a:lnTo>
                  <a:lnTo>
                    <a:pt x="4065" y="425"/>
                  </a:lnTo>
                  <a:close/>
                  <a:moveTo>
                    <a:pt x="4905" y="425"/>
                  </a:moveTo>
                  <a:lnTo>
                    <a:pt x="4905" y="1616"/>
                  </a:lnTo>
                  <a:lnTo>
                    <a:pt x="5040" y="1616"/>
                  </a:lnTo>
                  <a:lnTo>
                    <a:pt x="5040" y="582"/>
                  </a:lnTo>
                  <a:lnTo>
                    <a:pt x="5483" y="582"/>
                  </a:lnTo>
                  <a:lnTo>
                    <a:pt x="5483" y="425"/>
                  </a:lnTo>
                  <a:close/>
                  <a:moveTo>
                    <a:pt x="6645" y="425"/>
                  </a:moveTo>
                  <a:lnTo>
                    <a:pt x="6645" y="1616"/>
                  </a:lnTo>
                  <a:lnTo>
                    <a:pt x="6978" y="1616"/>
                  </a:lnTo>
                  <a:cubicBezTo>
                    <a:pt x="7082" y="1616"/>
                    <a:pt x="7163" y="1587"/>
                    <a:pt x="7219" y="1529"/>
                  </a:cubicBezTo>
                  <a:cubicBezTo>
                    <a:pt x="7275" y="1471"/>
                    <a:pt x="7303" y="1382"/>
                    <a:pt x="7303" y="1263"/>
                  </a:cubicBezTo>
                  <a:cubicBezTo>
                    <a:pt x="7303" y="1144"/>
                    <a:pt x="7275" y="1056"/>
                    <a:pt x="7219" y="998"/>
                  </a:cubicBezTo>
                  <a:cubicBezTo>
                    <a:pt x="7163" y="940"/>
                    <a:pt x="7082" y="911"/>
                    <a:pt x="6978" y="911"/>
                  </a:cubicBezTo>
                  <a:lnTo>
                    <a:pt x="6780" y="911"/>
                  </a:lnTo>
                  <a:lnTo>
                    <a:pt x="6780" y="425"/>
                  </a:lnTo>
                  <a:close/>
                  <a:moveTo>
                    <a:pt x="7424" y="425"/>
                  </a:moveTo>
                  <a:lnTo>
                    <a:pt x="7424" y="1616"/>
                  </a:lnTo>
                  <a:lnTo>
                    <a:pt x="7559" y="1616"/>
                  </a:lnTo>
                  <a:lnTo>
                    <a:pt x="7559" y="425"/>
                  </a:lnTo>
                  <a:close/>
                  <a:moveTo>
                    <a:pt x="7829" y="425"/>
                  </a:moveTo>
                  <a:lnTo>
                    <a:pt x="7829" y="1616"/>
                  </a:lnTo>
                  <a:lnTo>
                    <a:pt x="8162" y="1616"/>
                  </a:lnTo>
                  <a:cubicBezTo>
                    <a:pt x="8266" y="1616"/>
                    <a:pt x="8347" y="1587"/>
                    <a:pt x="8403" y="1529"/>
                  </a:cubicBezTo>
                  <a:cubicBezTo>
                    <a:pt x="8459" y="1471"/>
                    <a:pt x="8487" y="1388"/>
                    <a:pt x="8487" y="1282"/>
                  </a:cubicBezTo>
                  <a:cubicBezTo>
                    <a:pt x="8487" y="1201"/>
                    <a:pt x="8470" y="1134"/>
                    <a:pt x="8436" y="1080"/>
                  </a:cubicBezTo>
                  <a:cubicBezTo>
                    <a:pt x="8402" y="1026"/>
                    <a:pt x="8354" y="991"/>
                    <a:pt x="8292" y="974"/>
                  </a:cubicBezTo>
                  <a:cubicBezTo>
                    <a:pt x="8344" y="963"/>
                    <a:pt x="8383" y="936"/>
                    <a:pt x="8409" y="894"/>
                  </a:cubicBezTo>
                  <a:cubicBezTo>
                    <a:pt x="8435" y="851"/>
                    <a:pt x="8449" y="793"/>
                    <a:pt x="8449" y="720"/>
                  </a:cubicBezTo>
                  <a:cubicBezTo>
                    <a:pt x="8449" y="626"/>
                    <a:pt x="8423" y="553"/>
                    <a:pt x="8371" y="502"/>
                  </a:cubicBezTo>
                  <a:cubicBezTo>
                    <a:pt x="8319" y="451"/>
                    <a:pt x="8245" y="425"/>
                    <a:pt x="8149" y="425"/>
                  </a:cubicBezTo>
                  <a:close/>
                  <a:moveTo>
                    <a:pt x="9539" y="425"/>
                  </a:moveTo>
                  <a:lnTo>
                    <a:pt x="9539" y="582"/>
                  </a:lnTo>
                  <a:lnTo>
                    <a:pt x="9866" y="582"/>
                  </a:lnTo>
                  <a:lnTo>
                    <a:pt x="9866" y="1616"/>
                  </a:lnTo>
                  <a:lnTo>
                    <a:pt x="9998" y="1616"/>
                  </a:lnTo>
                  <a:lnTo>
                    <a:pt x="9998" y="582"/>
                  </a:lnTo>
                  <a:lnTo>
                    <a:pt x="10325" y="582"/>
                  </a:lnTo>
                  <a:lnTo>
                    <a:pt x="10325" y="425"/>
                  </a:lnTo>
                  <a:close/>
                  <a:moveTo>
                    <a:pt x="11570" y="425"/>
                  </a:moveTo>
                  <a:lnTo>
                    <a:pt x="11570" y="620"/>
                  </a:lnTo>
                  <a:cubicBezTo>
                    <a:pt x="11570" y="941"/>
                    <a:pt x="11554" y="1164"/>
                    <a:pt x="11520" y="1290"/>
                  </a:cubicBezTo>
                  <a:cubicBezTo>
                    <a:pt x="11493" y="1379"/>
                    <a:pt x="11435" y="1433"/>
                    <a:pt x="11346" y="1453"/>
                  </a:cubicBezTo>
                  <a:lnTo>
                    <a:pt x="11346" y="1616"/>
                  </a:lnTo>
                  <a:cubicBezTo>
                    <a:pt x="11496" y="1595"/>
                    <a:pt x="11595" y="1512"/>
                    <a:pt x="11640" y="1365"/>
                  </a:cubicBezTo>
                  <a:cubicBezTo>
                    <a:pt x="11683" y="1228"/>
                    <a:pt x="11705" y="1006"/>
                    <a:pt x="11705" y="700"/>
                  </a:cubicBezTo>
                  <a:lnTo>
                    <a:pt x="11705" y="582"/>
                  </a:lnTo>
                  <a:lnTo>
                    <a:pt x="11990" y="582"/>
                  </a:lnTo>
                  <a:lnTo>
                    <a:pt x="11990" y="1616"/>
                  </a:lnTo>
                  <a:lnTo>
                    <a:pt x="12124" y="1616"/>
                  </a:lnTo>
                  <a:lnTo>
                    <a:pt x="12124" y="425"/>
                  </a:lnTo>
                  <a:close/>
                  <a:moveTo>
                    <a:pt x="12385" y="425"/>
                  </a:moveTo>
                  <a:lnTo>
                    <a:pt x="12385" y="1616"/>
                  </a:lnTo>
                  <a:lnTo>
                    <a:pt x="12557" y="1616"/>
                  </a:lnTo>
                  <a:lnTo>
                    <a:pt x="12953" y="660"/>
                  </a:lnTo>
                  <a:lnTo>
                    <a:pt x="12953" y="1616"/>
                  </a:lnTo>
                  <a:lnTo>
                    <a:pt x="13087" y="1616"/>
                  </a:lnTo>
                  <a:lnTo>
                    <a:pt x="13087" y="425"/>
                  </a:lnTo>
                  <a:lnTo>
                    <a:pt x="12913" y="425"/>
                  </a:lnTo>
                  <a:lnTo>
                    <a:pt x="12519" y="1379"/>
                  </a:lnTo>
                  <a:lnTo>
                    <a:pt x="12519" y="425"/>
                  </a:lnTo>
                  <a:close/>
                  <a:moveTo>
                    <a:pt x="14893" y="29"/>
                  </a:moveTo>
                  <a:lnTo>
                    <a:pt x="14893" y="1616"/>
                  </a:lnTo>
                  <a:lnTo>
                    <a:pt x="15196" y="1616"/>
                  </a:lnTo>
                  <a:cubicBezTo>
                    <a:pt x="15407" y="1616"/>
                    <a:pt x="15562" y="1552"/>
                    <a:pt x="15662" y="1424"/>
                  </a:cubicBezTo>
                  <a:cubicBezTo>
                    <a:pt x="15761" y="1295"/>
                    <a:pt x="15811" y="1094"/>
                    <a:pt x="15811" y="821"/>
                  </a:cubicBezTo>
                  <a:cubicBezTo>
                    <a:pt x="15811" y="549"/>
                    <a:pt x="15762" y="349"/>
                    <a:pt x="15663" y="221"/>
                  </a:cubicBezTo>
                  <a:cubicBezTo>
                    <a:pt x="15564" y="93"/>
                    <a:pt x="15408" y="29"/>
                    <a:pt x="15196" y="29"/>
                  </a:cubicBezTo>
                  <a:close/>
                  <a:moveTo>
                    <a:pt x="16512" y="425"/>
                  </a:moveTo>
                  <a:lnTo>
                    <a:pt x="16512" y="1616"/>
                  </a:lnTo>
                  <a:lnTo>
                    <a:pt x="16684" y="1616"/>
                  </a:lnTo>
                  <a:lnTo>
                    <a:pt x="17080" y="660"/>
                  </a:lnTo>
                  <a:lnTo>
                    <a:pt x="17080" y="1616"/>
                  </a:lnTo>
                  <a:lnTo>
                    <a:pt x="17214" y="1616"/>
                  </a:lnTo>
                  <a:lnTo>
                    <a:pt x="17214" y="425"/>
                  </a:lnTo>
                  <a:lnTo>
                    <a:pt x="17040" y="425"/>
                  </a:lnTo>
                  <a:lnTo>
                    <a:pt x="16646" y="1379"/>
                  </a:lnTo>
                  <a:lnTo>
                    <a:pt x="16646" y="425"/>
                  </a:lnTo>
                  <a:close/>
                  <a:moveTo>
                    <a:pt x="17973" y="29"/>
                  </a:moveTo>
                  <a:lnTo>
                    <a:pt x="17973" y="1616"/>
                  </a:lnTo>
                  <a:lnTo>
                    <a:pt x="18116" y="1616"/>
                  </a:lnTo>
                  <a:lnTo>
                    <a:pt x="18116" y="222"/>
                  </a:lnTo>
                  <a:lnTo>
                    <a:pt x="18398" y="1311"/>
                  </a:lnTo>
                  <a:lnTo>
                    <a:pt x="18547" y="1311"/>
                  </a:lnTo>
                  <a:lnTo>
                    <a:pt x="18828" y="222"/>
                  </a:lnTo>
                  <a:lnTo>
                    <a:pt x="18828" y="1616"/>
                  </a:lnTo>
                  <a:lnTo>
                    <a:pt x="18973" y="1616"/>
                  </a:lnTo>
                  <a:lnTo>
                    <a:pt x="18973" y="29"/>
                  </a:lnTo>
                  <a:lnTo>
                    <a:pt x="18752" y="29"/>
                  </a:lnTo>
                  <a:lnTo>
                    <a:pt x="18472" y="1109"/>
                  </a:lnTo>
                  <a:lnTo>
                    <a:pt x="18193" y="29"/>
                  </a:lnTo>
                  <a:close/>
                  <a:moveTo>
                    <a:pt x="19266" y="29"/>
                  </a:moveTo>
                  <a:lnTo>
                    <a:pt x="19266" y="1616"/>
                  </a:lnTo>
                  <a:lnTo>
                    <a:pt x="19414" y="1616"/>
                  </a:lnTo>
                  <a:lnTo>
                    <a:pt x="19414" y="978"/>
                  </a:lnTo>
                  <a:lnTo>
                    <a:pt x="19599" y="978"/>
                  </a:lnTo>
                  <a:cubicBezTo>
                    <a:pt x="19722" y="978"/>
                    <a:pt x="19814" y="938"/>
                    <a:pt x="19877" y="858"/>
                  </a:cubicBezTo>
                  <a:cubicBezTo>
                    <a:pt x="19940" y="778"/>
                    <a:pt x="19971" y="660"/>
                    <a:pt x="19971" y="503"/>
                  </a:cubicBezTo>
                  <a:cubicBezTo>
                    <a:pt x="19971" y="348"/>
                    <a:pt x="19940" y="230"/>
                    <a:pt x="19877" y="150"/>
                  </a:cubicBezTo>
                  <a:cubicBezTo>
                    <a:pt x="19814" y="69"/>
                    <a:pt x="19722" y="29"/>
                    <a:pt x="19599" y="29"/>
                  </a:cubicBezTo>
                  <a:close/>
                  <a:moveTo>
                    <a:pt x="3336" y="397"/>
                  </a:moveTo>
                  <a:cubicBezTo>
                    <a:pt x="3219" y="397"/>
                    <a:pt x="3127" y="452"/>
                    <a:pt x="3060" y="562"/>
                  </a:cubicBezTo>
                  <a:cubicBezTo>
                    <a:pt x="2994" y="673"/>
                    <a:pt x="2960" y="826"/>
                    <a:pt x="2960" y="1022"/>
                  </a:cubicBezTo>
                  <a:cubicBezTo>
                    <a:pt x="2960" y="1217"/>
                    <a:pt x="2994" y="1369"/>
                    <a:pt x="3060" y="1480"/>
                  </a:cubicBezTo>
                  <a:cubicBezTo>
                    <a:pt x="3127" y="1591"/>
                    <a:pt x="3219" y="1647"/>
                    <a:pt x="3336" y="1647"/>
                  </a:cubicBezTo>
                  <a:cubicBezTo>
                    <a:pt x="3454" y="1647"/>
                    <a:pt x="3546" y="1591"/>
                    <a:pt x="3612" y="1480"/>
                  </a:cubicBezTo>
                  <a:cubicBezTo>
                    <a:pt x="3679" y="1369"/>
                    <a:pt x="3713" y="1217"/>
                    <a:pt x="3713" y="1022"/>
                  </a:cubicBezTo>
                  <a:cubicBezTo>
                    <a:pt x="3713" y="826"/>
                    <a:pt x="3679" y="673"/>
                    <a:pt x="3612" y="562"/>
                  </a:cubicBezTo>
                  <a:cubicBezTo>
                    <a:pt x="3546" y="452"/>
                    <a:pt x="3454" y="397"/>
                    <a:pt x="3336" y="397"/>
                  </a:cubicBezTo>
                  <a:close/>
                  <a:moveTo>
                    <a:pt x="9005" y="397"/>
                  </a:moveTo>
                  <a:cubicBezTo>
                    <a:pt x="8962" y="397"/>
                    <a:pt x="8916" y="404"/>
                    <a:pt x="8870" y="417"/>
                  </a:cubicBezTo>
                  <a:cubicBezTo>
                    <a:pt x="8824" y="431"/>
                    <a:pt x="8776" y="452"/>
                    <a:pt x="8727" y="480"/>
                  </a:cubicBezTo>
                  <a:lnTo>
                    <a:pt x="8727" y="660"/>
                  </a:lnTo>
                  <a:cubicBezTo>
                    <a:pt x="8768" y="628"/>
                    <a:pt x="8810" y="603"/>
                    <a:pt x="8855" y="587"/>
                  </a:cubicBezTo>
                  <a:cubicBezTo>
                    <a:pt x="8899" y="571"/>
                    <a:pt x="8945" y="562"/>
                    <a:pt x="8992" y="562"/>
                  </a:cubicBezTo>
                  <a:cubicBezTo>
                    <a:pt x="9065" y="562"/>
                    <a:pt x="9122" y="587"/>
                    <a:pt x="9163" y="636"/>
                  </a:cubicBezTo>
                  <a:cubicBezTo>
                    <a:pt x="9204" y="686"/>
                    <a:pt x="9224" y="755"/>
                    <a:pt x="9224" y="845"/>
                  </a:cubicBezTo>
                  <a:lnTo>
                    <a:pt x="9224" y="864"/>
                  </a:lnTo>
                  <a:lnTo>
                    <a:pt x="9035" y="864"/>
                  </a:lnTo>
                  <a:cubicBezTo>
                    <a:pt x="8913" y="864"/>
                    <a:pt x="8821" y="898"/>
                    <a:pt x="8759" y="966"/>
                  </a:cubicBezTo>
                  <a:cubicBezTo>
                    <a:pt x="8697" y="1034"/>
                    <a:pt x="8667" y="1135"/>
                    <a:pt x="8667" y="1269"/>
                  </a:cubicBezTo>
                  <a:cubicBezTo>
                    <a:pt x="8667" y="1384"/>
                    <a:pt x="8691" y="1476"/>
                    <a:pt x="8741" y="1544"/>
                  </a:cubicBezTo>
                  <a:cubicBezTo>
                    <a:pt x="8790" y="1613"/>
                    <a:pt x="8857" y="1647"/>
                    <a:pt x="8941" y="1647"/>
                  </a:cubicBezTo>
                  <a:cubicBezTo>
                    <a:pt x="9007" y="1647"/>
                    <a:pt x="9064" y="1630"/>
                    <a:pt x="9109" y="1595"/>
                  </a:cubicBezTo>
                  <a:cubicBezTo>
                    <a:pt x="9155" y="1561"/>
                    <a:pt x="9194" y="1507"/>
                    <a:pt x="9224" y="1435"/>
                  </a:cubicBezTo>
                  <a:lnTo>
                    <a:pt x="9224" y="1616"/>
                  </a:lnTo>
                  <a:lnTo>
                    <a:pt x="9359" y="1616"/>
                  </a:lnTo>
                  <a:lnTo>
                    <a:pt x="9359" y="937"/>
                  </a:lnTo>
                  <a:cubicBezTo>
                    <a:pt x="9359" y="755"/>
                    <a:pt x="9330" y="620"/>
                    <a:pt x="9271" y="531"/>
                  </a:cubicBezTo>
                  <a:cubicBezTo>
                    <a:pt x="9213" y="441"/>
                    <a:pt x="9124" y="397"/>
                    <a:pt x="9005" y="397"/>
                  </a:cubicBezTo>
                  <a:close/>
                  <a:moveTo>
                    <a:pt x="10853" y="397"/>
                  </a:moveTo>
                  <a:cubicBezTo>
                    <a:pt x="10730" y="397"/>
                    <a:pt x="10632" y="454"/>
                    <a:pt x="10560" y="568"/>
                  </a:cubicBezTo>
                  <a:cubicBezTo>
                    <a:pt x="10487" y="683"/>
                    <a:pt x="10451" y="837"/>
                    <a:pt x="10451" y="1032"/>
                  </a:cubicBezTo>
                  <a:cubicBezTo>
                    <a:pt x="10451" y="1221"/>
                    <a:pt x="10489" y="1370"/>
                    <a:pt x="10566" y="1481"/>
                  </a:cubicBezTo>
                  <a:cubicBezTo>
                    <a:pt x="10642" y="1591"/>
                    <a:pt x="10746" y="1647"/>
                    <a:pt x="10877" y="1647"/>
                  </a:cubicBezTo>
                  <a:cubicBezTo>
                    <a:pt x="10929" y="1647"/>
                    <a:pt x="10980" y="1639"/>
                    <a:pt x="11031" y="1623"/>
                  </a:cubicBezTo>
                  <a:cubicBezTo>
                    <a:pt x="11082" y="1608"/>
                    <a:pt x="11131" y="1585"/>
                    <a:pt x="11180" y="1555"/>
                  </a:cubicBezTo>
                  <a:lnTo>
                    <a:pt x="11180" y="1370"/>
                  </a:lnTo>
                  <a:cubicBezTo>
                    <a:pt x="11132" y="1407"/>
                    <a:pt x="11084" y="1435"/>
                    <a:pt x="11035" y="1453"/>
                  </a:cubicBezTo>
                  <a:cubicBezTo>
                    <a:pt x="10986" y="1472"/>
                    <a:pt x="10936" y="1481"/>
                    <a:pt x="10885" y="1481"/>
                  </a:cubicBezTo>
                  <a:cubicBezTo>
                    <a:pt x="10795" y="1481"/>
                    <a:pt x="10726" y="1446"/>
                    <a:pt x="10676" y="1375"/>
                  </a:cubicBezTo>
                  <a:cubicBezTo>
                    <a:pt x="10626" y="1305"/>
                    <a:pt x="10598" y="1202"/>
                    <a:pt x="10592" y="1067"/>
                  </a:cubicBezTo>
                  <a:lnTo>
                    <a:pt x="11211" y="1067"/>
                  </a:lnTo>
                  <a:lnTo>
                    <a:pt x="11211" y="972"/>
                  </a:lnTo>
                  <a:cubicBezTo>
                    <a:pt x="11211" y="795"/>
                    <a:pt x="11179" y="654"/>
                    <a:pt x="11115" y="551"/>
                  </a:cubicBezTo>
                  <a:cubicBezTo>
                    <a:pt x="11051" y="448"/>
                    <a:pt x="10963" y="397"/>
                    <a:pt x="10853" y="397"/>
                  </a:cubicBezTo>
                  <a:close/>
                  <a:moveTo>
                    <a:pt x="14316" y="0"/>
                  </a:moveTo>
                  <a:cubicBezTo>
                    <a:pt x="14151" y="0"/>
                    <a:pt x="14021" y="74"/>
                    <a:pt x="13925" y="221"/>
                  </a:cubicBezTo>
                  <a:cubicBezTo>
                    <a:pt x="13830" y="368"/>
                    <a:pt x="13783" y="569"/>
                    <a:pt x="13783" y="824"/>
                  </a:cubicBezTo>
                  <a:cubicBezTo>
                    <a:pt x="13783" y="1078"/>
                    <a:pt x="13830" y="1279"/>
                    <a:pt x="13925" y="1426"/>
                  </a:cubicBezTo>
                  <a:cubicBezTo>
                    <a:pt x="14021" y="1573"/>
                    <a:pt x="14151" y="1647"/>
                    <a:pt x="14316" y="1647"/>
                  </a:cubicBezTo>
                  <a:cubicBezTo>
                    <a:pt x="14381" y="1647"/>
                    <a:pt x="14442" y="1634"/>
                    <a:pt x="14500" y="1608"/>
                  </a:cubicBezTo>
                  <a:cubicBezTo>
                    <a:pt x="14557" y="1583"/>
                    <a:pt x="14612" y="1545"/>
                    <a:pt x="14664" y="1494"/>
                  </a:cubicBezTo>
                  <a:lnTo>
                    <a:pt x="14664" y="1269"/>
                  </a:lnTo>
                  <a:cubicBezTo>
                    <a:pt x="14614" y="1337"/>
                    <a:pt x="14561" y="1387"/>
                    <a:pt x="14505" y="1420"/>
                  </a:cubicBezTo>
                  <a:cubicBezTo>
                    <a:pt x="14448" y="1454"/>
                    <a:pt x="14389" y="1470"/>
                    <a:pt x="14325" y="1470"/>
                  </a:cubicBezTo>
                  <a:cubicBezTo>
                    <a:pt x="14200" y="1470"/>
                    <a:pt x="14105" y="1415"/>
                    <a:pt x="14038" y="1304"/>
                  </a:cubicBezTo>
                  <a:cubicBezTo>
                    <a:pt x="13972" y="1193"/>
                    <a:pt x="13939" y="1033"/>
                    <a:pt x="13939" y="824"/>
                  </a:cubicBezTo>
                  <a:cubicBezTo>
                    <a:pt x="13939" y="614"/>
                    <a:pt x="13972" y="454"/>
                    <a:pt x="14038" y="343"/>
                  </a:cubicBezTo>
                  <a:cubicBezTo>
                    <a:pt x="14105" y="232"/>
                    <a:pt x="14200" y="177"/>
                    <a:pt x="14325" y="177"/>
                  </a:cubicBezTo>
                  <a:cubicBezTo>
                    <a:pt x="14389" y="177"/>
                    <a:pt x="14448" y="193"/>
                    <a:pt x="14505" y="227"/>
                  </a:cubicBezTo>
                  <a:cubicBezTo>
                    <a:pt x="14561" y="260"/>
                    <a:pt x="14614" y="310"/>
                    <a:pt x="14664" y="378"/>
                  </a:cubicBezTo>
                  <a:lnTo>
                    <a:pt x="14664" y="151"/>
                  </a:lnTo>
                  <a:cubicBezTo>
                    <a:pt x="14613" y="101"/>
                    <a:pt x="14559" y="63"/>
                    <a:pt x="14501" y="38"/>
                  </a:cubicBezTo>
                  <a:cubicBezTo>
                    <a:pt x="14443" y="13"/>
                    <a:pt x="14382" y="0"/>
                    <a:pt x="14316" y="0"/>
                  </a:cubicBezTo>
                  <a:close/>
                  <a:moveTo>
                    <a:pt x="20466" y="0"/>
                  </a:moveTo>
                  <a:cubicBezTo>
                    <a:pt x="20423" y="0"/>
                    <a:pt x="20376" y="6"/>
                    <a:pt x="20327" y="17"/>
                  </a:cubicBezTo>
                  <a:cubicBezTo>
                    <a:pt x="20278" y="29"/>
                    <a:pt x="20226" y="46"/>
                    <a:pt x="20170" y="68"/>
                  </a:cubicBezTo>
                  <a:lnTo>
                    <a:pt x="20170" y="260"/>
                  </a:lnTo>
                  <a:cubicBezTo>
                    <a:pt x="20225" y="233"/>
                    <a:pt x="20276" y="213"/>
                    <a:pt x="20323" y="200"/>
                  </a:cubicBezTo>
                  <a:cubicBezTo>
                    <a:pt x="20369" y="187"/>
                    <a:pt x="20412" y="181"/>
                    <a:pt x="20453" y="181"/>
                  </a:cubicBezTo>
                  <a:cubicBezTo>
                    <a:pt x="20527" y="181"/>
                    <a:pt x="20584" y="203"/>
                    <a:pt x="20624" y="246"/>
                  </a:cubicBezTo>
                  <a:cubicBezTo>
                    <a:pt x="20664" y="290"/>
                    <a:pt x="20683" y="352"/>
                    <a:pt x="20683" y="434"/>
                  </a:cubicBezTo>
                  <a:cubicBezTo>
                    <a:pt x="20683" y="513"/>
                    <a:pt x="20664" y="574"/>
                    <a:pt x="20626" y="616"/>
                  </a:cubicBezTo>
                  <a:cubicBezTo>
                    <a:pt x="20587" y="658"/>
                    <a:pt x="20531" y="679"/>
                    <a:pt x="20459" y="679"/>
                  </a:cubicBezTo>
                  <a:lnTo>
                    <a:pt x="20326" y="679"/>
                  </a:lnTo>
                  <a:lnTo>
                    <a:pt x="20326" y="856"/>
                  </a:lnTo>
                  <a:lnTo>
                    <a:pt x="20453" y="856"/>
                  </a:lnTo>
                  <a:cubicBezTo>
                    <a:pt x="20533" y="856"/>
                    <a:pt x="20596" y="882"/>
                    <a:pt x="20641" y="935"/>
                  </a:cubicBezTo>
                  <a:cubicBezTo>
                    <a:pt x="20687" y="988"/>
                    <a:pt x="20709" y="1061"/>
                    <a:pt x="20709" y="1155"/>
                  </a:cubicBezTo>
                  <a:cubicBezTo>
                    <a:pt x="20709" y="1256"/>
                    <a:pt x="20685" y="1333"/>
                    <a:pt x="20636" y="1386"/>
                  </a:cubicBezTo>
                  <a:cubicBezTo>
                    <a:pt x="20588" y="1439"/>
                    <a:pt x="20517" y="1466"/>
                    <a:pt x="20424" y="1466"/>
                  </a:cubicBezTo>
                  <a:cubicBezTo>
                    <a:pt x="20371" y="1466"/>
                    <a:pt x="20320" y="1457"/>
                    <a:pt x="20271" y="1439"/>
                  </a:cubicBezTo>
                  <a:cubicBezTo>
                    <a:pt x="20223" y="1422"/>
                    <a:pt x="20178" y="1396"/>
                    <a:pt x="20137" y="1361"/>
                  </a:cubicBezTo>
                  <a:lnTo>
                    <a:pt x="20137" y="1568"/>
                  </a:lnTo>
                  <a:cubicBezTo>
                    <a:pt x="20188" y="1594"/>
                    <a:pt x="20239" y="1614"/>
                    <a:pt x="20287" y="1627"/>
                  </a:cubicBezTo>
                  <a:cubicBezTo>
                    <a:pt x="20336" y="1640"/>
                    <a:pt x="20383" y="1647"/>
                    <a:pt x="20429" y="1647"/>
                  </a:cubicBezTo>
                  <a:cubicBezTo>
                    <a:pt x="20565" y="1647"/>
                    <a:pt x="20671" y="1604"/>
                    <a:pt x="20745" y="1518"/>
                  </a:cubicBezTo>
                  <a:cubicBezTo>
                    <a:pt x="20819" y="1432"/>
                    <a:pt x="20856" y="1311"/>
                    <a:pt x="20856" y="1155"/>
                  </a:cubicBezTo>
                  <a:cubicBezTo>
                    <a:pt x="20856" y="1053"/>
                    <a:pt x="20836" y="967"/>
                    <a:pt x="20797" y="897"/>
                  </a:cubicBezTo>
                  <a:cubicBezTo>
                    <a:pt x="20757" y="828"/>
                    <a:pt x="20702" y="782"/>
                    <a:pt x="20631" y="760"/>
                  </a:cubicBezTo>
                  <a:cubicBezTo>
                    <a:pt x="20695" y="737"/>
                    <a:pt x="20744" y="695"/>
                    <a:pt x="20779" y="634"/>
                  </a:cubicBezTo>
                  <a:cubicBezTo>
                    <a:pt x="20813" y="574"/>
                    <a:pt x="20831" y="499"/>
                    <a:pt x="20831" y="412"/>
                  </a:cubicBezTo>
                  <a:cubicBezTo>
                    <a:pt x="20831" y="285"/>
                    <a:pt x="20798" y="185"/>
                    <a:pt x="20733" y="111"/>
                  </a:cubicBezTo>
                  <a:cubicBezTo>
                    <a:pt x="20667" y="37"/>
                    <a:pt x="20578" y="0"/>
                    <a:pt x="20466" y="0"/>
                  </a:cubicBezTo>
                  <a:close/>
                  <a:moveTo>
                    <a:pt x="2459" y="397"/>
                  </a:moveTo>
                  <a:cubicBezTo>
                    <a:pt x="2399" y="397"/>
                    <a:pt x="2348" y="414"/>
                    <a:pt x="2304" y="448"/>
                  </a:cubicBezTo>
                  <a:cubicBezTo>
                    <a:pt x="2261" y="483"/>
                    <a:pt x="2225" y="535"/>
                    <a:pt x="2197" y="606"/>
                  </a:cubicBezTo>
                  <a:lnTo>
                    <a:pt x="2197" y="425"/>
                  </a:lnTo>
                  <a:lnTo>
                    <a:pt x="2062" y="425"/>
                  </a:lnTo>
                  <a:lnTo>
                    <a:pt x="2062" y="2069"/>
                  </a:lnTo>
                  <a:lnTo>
                    <a:pt x="2197" y="2069"/>
                  </a:lnTo>
                  <a:lnTo>
                    <a:pt x="2197" y="1437"/>
                  </a:lnTo>
                  <a:cubicBezTo>
                    <a:pt x="2225" y="1508"/>
                    <a:pt x="2261" y="1561"/>
                    <a:pt x="2304" y="1595"/>
                  </a:cubicBezTo>
                  <a:cubicBezTo>
                    <a:pt x="2348" y="1630"/>
                    <a:pt x="2399" y="1647"/>
                    <a:pt x="2459" y="1647"/>
                  </a:cubicBezTo>
                  <a:cubicBezTo>
                    <a:pt x="2559" y="1647"/>
                    <a:pt x="2640" y="1589"/>
                    <a:pt x="2702" y="1475"/>
                  </a:cubicBezTo>
                  <a:cubicBezTo>
                    <a:pt x="2764" y="1360"/>
                    <a:pt x="2795" y="1209"/>
                    <a:pt x="2795" y="1022"/>
                  </a:cubicBezTo>
                  <a:cubicBezTo>
                    <a:pt x="2795" y="835"/>
                    <a:pt x="2764" y="684"/>
                    <a:pt x="2702" y="569"/>
                  </a:cubicBezTo>
                  <a:cubicBezTo>
                    <a:pt x="2640" y="454"/>
                    <a:pt x="2559" y="397"/>
                    <a:pt x="2459" y="397"/>
                  </a:cubicBezTo>
                  <a:close/>
                  <a:moveTo>
                    <a:pt x="6090" y="397"/>
                  </a:moveTo>
                  <a:cubicBezTo>
                    <a:pt x="6030" y="397"/>
                    <a:pt x="5979" y="414"/>
                    <a:pt x="5935" y="448"/>
                  </a:cubicBezTo>
                  <a:cubicBezTo>
                    <a:pt x="5892" y="483"/>
                    <a:pt x="5856" y="535"/>
                    <a:pt x="5828" y="606"/>
                  </a:cubicBezTo>
                  <a:lnTo>
                    <a:pt x="5828" y="425"/>
                  </a:lnTo>
                  <a:lnTo>
                    <a:pt x="5693" y="425"/>
                  </a:lnTo>
                  <a:lnTo>
                    <a:pt x="5693" y="2069"/>
                  </a:lnTo>
                  <a:lnTo>
                    <a:pt x="5828" y="2069"/>
                  </a:lnTo>
                  <a:lnTo>
                    <a:pt x="5828" y="1437"/>
                  </a:lnTo>
                  <a:cubicBezTo>
                    <a:pt x="5856" y="1508"/>
                    <a:pt x="5892" y="1561"/>
                    <a:pt x="5935" y="1595"/>
                  </a:cubicBezTo>
                  <a:cubicBezTo>
                    <a:pt x="5979" y="1630"/>
                    <a:pt x="6030" y="1647"/>
                    <a:pt x="6090" y="1647"/>
                  </a:cubicBezTo>
                  <a:cubicBezTo>
                    <a:pt x="6190" y="1647"/>
                    <a:pt x="6271" y="1589"/>
                    <a:pt x="6333" y="1475"/>
                  </a:cubicBezTo>
                  <a:cubicBezTo>
                    <a:pt x="6395" y="1360"/>
                    <a:pt x="6426" y="1209"/>
                    <a:pt x="6426" y="1022"/>
                  </a:cubicBezTo>
                  <a:cubicBezTo>
                    <a:pt x="6426" y="835"/>
                    <a:pt x="6395" y="684"/>
                    <a:pt x="6333" y="569"/>
                  </a:cubicBezTo>
                  <a:cubicBezTo>
                    <a:pt x="6271" y="454"/>
                    <a:pt x="6190" y="397"/>
                    <a:pt x="6090" y="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126150" y="2803125"/>
              <a:ext cx="449000" cy="52700"/>
            </a:xfrm>
            <a:custGeom>
              <a:rect b="b" l="l" r="r" t="t"/>
              <a:pathLst>
                <a:path extrusionOk="0" h="2108" w="17960">
                  <a:moveTo>
                    <a:pt x="8534" y="0"/>
                  </a:moveTo>
                  <a:cubicBezTo>
                    <a:pt x="8539" y="102"/>
                    <a:pt x="8561" y="178"/>
                    <a:pt x="8599" y="229"/>
                  </a:cubicBezTo>
                  <a:cubicBezTo>
                    <a:pt x="8638" y="280"/>
                    <a:pt x="8692" y="306"/>
                    <a:pt x="8763" y="306"/>
                  </a:cubicBezTo>
                  <a:cubicBezTo>
                    <a:pt x="8834" y="306"/>
                    <a:pt x="8889" y="280"/>
                    <a:pt x="8927" y="229"/>
                  </a:cubicBezTo>
                  <a:cubicBezTo>
                    <a:pt x="8966" y="178"/>
                    <a:pt x="8987" y="102"/>
                    <a:pt x="8992" y="0"/>
                  </a:cubicBezTo>
                  <a:lnTo>
                    <a:pt x="8906" y="0"/>
                  </a:lnTo>
                  <a:cubicBezTo>
                    <a:pt x="8900" y="54"/>
                    <a:pt x="8885" y="94"/>
                    <a:pt x="8861" y="121"/>
                  </a:cubicBezTo>
                  <a:cubicBezTo>
                    <a:pt x="8838" y="147"/>
                    <a:pt x="8805" y="160"/>
                    <a:pt x="8763" y="160"/>
                  </a:cubicBezTo>
                  <a:cubicBezTo>
                    <a:pt x="8721" y="160"/>
                    <a:pt x="8688" y="147"/>
                    <a:pt x="8664" y="120"/>
                  </a:cubicBezTo>
                  <a:cubicBezTo>
                    <a:pt x="8640" y="93"/>
                    <a:pt x="8626" y="54"/>
                    <a:pt x="8621" y="0"/>
                  </a:cubicBezTo>
                  <a:close/>
                  <a:moveTo>
                    <a:pt x="14862" y="601"/>
                  </a:moveTo>
                  <a:cubicBezTo>
                    <a:pt x="14928" y="601"/>
                    <a:pt x="14981" y="633"/>
                    <a:pt x="15021" y="697"/>
                  </a:cubicBezTo>
                  <a:cubicBezTo>
                    <a:pt x="15062" y="761"/>
                    <a:pt x="15082" y="846"/>
                    <a:pt x="15083" y="953"/>
                  </a:cubicBezTo>
                  <a:lnTo>
                    <a:pt x="14603" y="954"/>
                  </a:lnTo>
                  <a:cubicBezTo>
                    <a:pt x="14610" y="842"/>
                    <a:pt x="14636" y="755"/>
                    <a:pt x="14681" y="694"/>
                  </a:cubicBezTo>
                  <a:cubicBezTo>
                    <a:pt x="14726" y="632"/>
                    <a:pt x="14786" y="601"/>
                    <a:pt x="14862" y="601"/>
                  </a:cubicBezTo>
                  <a:close/>
                  <a:moveTo>
                    <a:pt x="1" y="971"/>
                  </a:moveTo>
                  <a:lnTo>
                    <a:pt x="1" y="1146"/>
                  </a:lnTo>
                  <a:lnTo>
                    <a:pt x="395" y="1146"/>
                  </a:lnTo>
                  <a:lnTo>
                    <a:pt x="395" y="971"/>
                  </a:lnTo>
                  <a:close/>
                  <a:moveTo>
                    <a:pt x="1660" y="620"/>
                  </a:moveTo>
                  <a:lnTo>
                    <a:pt x="1660" y="1498"/>
                  </a:lnTo>
                  <a:lnTo>
                    <a:pt x="1269" y="1498"/>
                  </a:lnTo>
                  <a:lnTo>
                    <a:pt x="1290" y="1441"/>
                  </a:lnTo>
                  <a:cubicBezTo>
                    <a:pt x="1348" y="1285"/>
                    <a:pt x="1376" y="1061"/>
                    <a:pt x="1376" y="769"/>
                  </a:cubicBezTo>
                  <a:lnTo>
                    <a:pt x="1376" y="620"/>
                  </a:lnTo>
                  <a:close/>
                  <a:moveTo>
                    <a:pt x="2440" y="601"/>
                  </a:moveTo>
                  <a:cubicBezTo>
                    <a:pt x="2512" y="601"/>
                    <a:pt x="2569" y="643"/>
                    <a:pt x="2611" y="725"/>
                  </a:cubicBezTo>
                  <a:cubicBezTo>
                    <a:pt x="2653" y="808"/>
                    <a:pt x="2674" y="919"/>
                    <a:pt x="2674" y="1061"/>
                  </a:cubicBezTo>
                  <a:cubicBezTo>
                    <a:pt x="2674" y="1202"/>
                    <a:pt x="2653" y="1314"/>
                    <a:pt x="2611" y="1396"/>
                  </a:cubicBezTo>
                  <a:cubicBezTo>
                    <a:pt x="2569" y="1479"/>
                    <a:pt x="2512" y="1520"/>
                    <a:pt x="2440" y="1520"/>
                  </a:cubicBezTo>
                  <a:cubicBezTo>
                    <a:pt x="2368" y="1520"/>
                    <a:pt x="2311" y="1479"/>
                    <a:pt x="2269" y="1397"/>
                  </a:cubicBezTo>
                  <a:cubicBezTo>
                    <a:pt x="2227" y="1315"/>
                    <a:pt x="2206" y="1203"/>
                    <a:pt x="2206" y="1061"/>
                  </a:cubicBezTo>
                  <a:cubicBezTo>
                    <a:pt x="2206" y="918"/>
                    <a:pt x="2227" y="806"/>
                    <a:pt x="2269" y="724"/>
                  </a:cubicBezTo>
                  <a:cubicBezTo>
                    <a:pt x="2311" y="642"/>
                    <a:pt x="2368" y="601"/>
                    <a:pt x="2440" y="601"/>
                  </a:cubicBezTo>
                  <a:close/>
                  <a:moveTo>
                    <a:pt x="13044" y="601"/>
                  </a:moveTo>
                  <a:cubicBezTo>
                    <a:pt x="13116" y="601"/>
                    <a:pt x="13173" y="643"/>
                    <a:pt x="13215" y="725"/>
                  </a:cubicBezTo>
                  <a:cubicBezTo>
                    <a:pt x="13257" y="808"/>
                    <a:pt x="13278" y="919"/>
                    <a:pt x="13278" y="1061"/>
                  </a:cubicBezTo>
                  <a:cubicBezTo>
                    <a:pt x="13278" y="1202"/>
                    <a:pt x="13257" y="1314"/>
                    <a:pt x="13215" y="1396"/>
                  </a:cubicBezTo>
                  <a:cubicBezTo>
                    <a:pt x="13173" y="1479"/>
                    <a:pt x="13116" y="1520"/>
                    <a:pt x="13044" y="1520"/>
                  </a:cubicBezTo>
                  <a:cubicBezTo>
                    <a:pt x="12972" y="1520"/>
                    <a:pt x="12915" y="1479"/>
                    <a:pt x="12873" y="1397"/>
                  </a:cubicBezTo>
                  <a:cubicBezTo>
                    <a:pt x="12831" y="1315"/>
                    <a:pt x="12810" y="1203"/>
                    <a:pt x="12810" y="1061"/>
                  </a:cubicBezTo>
                  <a:cubicBezTo>
                    <a:pt x="12810" y="918"/>
                    <a:pt x="12831" y="806"/>
                    <a:pt x="12873" y="724"/>
                  </a:cubicBezTo>
                  <a:cubicBezTo>
                    <a:pt x="12915" y="642"/>
                    <a:pt x="12972" y="601"/>
                    <a:pt x="13044" y="601"/>
                  </a:cubicBezTo>
                  <a:close/>
                  <a:moveTo>
                    <a:pt x="4677" y="1056"/>
                  </a:moveTo>
                  <a:lnTo>
                    <a:pt x="4677" y="1100"/>
                  </a:lnTo>
                  <a:cubicBezTo>
                    <a:pt x="4677" y="1227"/>
                    <a:pt x="4655" y="1330"/>
                    <a:pt x="4610" y="1406"/>
                  </a:cubicBezTo>
                  <a:cubicBezTo>
                    <a:pt x="4564" y="1483"/>
                    <a:pt x="4505" y="1522"/>
                    <a:pt x="4430" y="1522"/>
                  </a:cubicBezTo>
                  <a:cubicBezTo>
                    <a:pt x="4376" y="1522"/>
                    <a:pt x="4333" y="1501"/>
                    <a:pt x="4301" y="1461"/>
                  </a:cubicBezTo>
                  <a:cubicBezTo>
                    <a:pt x="4270" y="1420"/>
                    <a:pt x="4254" y="1365"/>
                    <a:pt x="4254" y="1295"/>
                  </a:cubicBezTo>
                  <a:cubicBezTo>
                    <a:pt x="4254" y="1208"/>
                    <a:pt x="4275" y="1147"/>
                    <a:pt x="4317" y="1110"/>
                  </a:cubicBezTo>
                  <a:cubicBezTo>
                    <a:pt x="4359" y="1074"/>
                    <a:pt x="4435" y="1056"/>
                    <a:pt x="4543" y="1056"/>
                  </a:cubicBezTo>
                  <a:close/>
                  <a:moveTo>
                    <a:pt x="15945" y="1056"/>
                  </a:moveTo>
                  <a:lnTo>
                    <a:pt x="15945" y="1100"/>
                  </a:lnTo>
                  <a:cubicBezTo>
                    <a:pt x="15945" y="1227"/>
                    <a:pt x="15923" y="1330"/>
                    <a:pt x="15878" y="1406"/>
                  </a:cubicBezTo>
                  <a:cubicBezTo>
                    <a:pt x="15832" y="1483"/>
                    <a:pt x="15773" y="1522"/>
                    <a:pt x="15698" y="1522"/>
                  </a:cubicBezTo>
                  <a:cubicBezTo>
                    <a:pt x="15644" y="1522"/>
                    <a:pt x="15601" y="1501"/>
                    <a:pt x="15569" y="1461"/>
                  </a:cubicBezTo>
                  <a:cubicBezTo>
                    <a:pt x="15538" y="1420"/>
                    <a:pt x="15522" y="1365"/>
                    <a:pt x="15522" y="1295"/>
                  </a:cubicBezTo>
                  <a:cubicBezTo>
                    <a:pt x="15522" y="1208"/>
                    <a:pt x="15543" y="1147"/>
                    <a:pt x="15585" y="1110"/>
                  </a:cubicBezTo>
                  <a:cubicBezTo>
                    <a:pt x="15627" y="1074"/>
                    <a:pt x="15703" y="1056"/>
                    <a:pt x="15811" y="1056"/>
                  </a:cubicBezTo>
                  <a:close/>
                  <a:moveTo>
                    <a:pt x="17590" y="599"/>
                  </a:moveTo>
                  <a:cubicBezTo>
                    <a:pt x="17661" y="599"/>
                    <a:pt x="17717" y="640"/>
                    <a:pt x="17758" y="722"/>
                  </a:cubicBezTo>
                  <a:cubicBezTo>
                    <a:pt x="17799" y="804"/>
                    <a:pt x="17819" y="917"/>
                    <a:pt x="17819" y="1061"/>
                  </a:cubicBezTo>
                  <a:cubicBezTo>
                    <a:pt x="17819" y="1204"/>
                    <a:pt x="17799" y="1317"/>
                    <a:pt x="17758" y="1399"/>
                  </a:cubicBezTo>
                  <a:cubicBezTo>
                    <a:pt x="17717" y="1481"/>
                    <a:pt x="17661" y="1522"/>
                    <a:pt x="17590" y="1522"/>
                  </a:cubicBezTo>
                  <a:cubicBezTo>
                    <a:pt x="17519" y="1522"/>
                    <a:pt x="17463" y="1481"/>
                    <a:pt x="17422" y="1399"/>
                  </a:cubicBezTo>
                  <a:cubicBezTo>
                    <a:pt x="17381" y="1317"/>
                    <a:pt x="17361" y="1204"/>
                    <a:pt x="17361" y="1061"/>
                  </a:cubicBezTo>
                  <a:cubicBezTo>
                    <a:pt x="17361" y="917"/>
                    <a:pt x="17381" y="804"/>
                    <a:pt x="17422" y="722"/>
                  </a:cubicBezTo>
                  <a:cubicBezTo>
                    <a:pt x="17463" y="640"/>
                    <a:pt x="17519" y="599"/>
                    <a:pt x="17590" y="599"/>
                  </a:cubicBezTo>
                  <a:close/>
                  <a:moveTo>
                    <a:pt x="3035" y="464"/>
                  </a:moveTo>
                  <a:lnTo>
                    <a:pt x="3035" y="1655"/>
                  </a:lnTo>
                  <a:lnTo>
                    <a:pt x="3170" y="1655"/>
                  </a:lnTo>
                  <a:lnTo>
                    <a:pt x="3170" y="651"/>
                  </a:lnTo>
                  <a:lnTo>
                    <a:pt x="3397" y="1426"/>
                  </a:lnTo>
                  <a:lnTo>
                    <a:pt x="3532" y="1426"/>
                  </a:lnTo>
                  <a:lnTo>
                    <a:pt x="3758" y="651"/>
                  </a:lnTo>
                  <a:lnTo>
                    <a:pt x="3758" y="1655"/>
                  </a:lnTo>
                  <a:lnTo>
                    <a:pt x="3893" y="1655"/>
                  </a:lnTo>
                  <a:lnTo>
                    <a:pt x="3893" y="464"/>
                  </a:lnTo>
                  <a:lnTo>
                    <a:pt x="3698" y="464"/>
                  </a:lnTo>
                  <a:lnTo>
                    <a:pt x="3464" y="1261"/>
                  </a:lnTo>
                  <a:lnTo>
                    <a:pt x="3232" y="464"/>
                  </a:lnTo>
                  <a:close/>
                  <a:moveTo>
                    <a:pt x="5085" y="464"/>
                  </a:moveTo>
                  <a:lnTo>
                    <a:pt x="5085" y="1655"/>
                  </a:lnTo>
                  <a:lnTo>
                    <a:pt x="6184" y="1655"/>
                  </a:lnTo>
                  <a:lnTo>
                    <a:pt x="6184" y="464"/>
                  </a:lnTo>
                  <a:lnTo>
                    <a:pt x="6049" y="464"/>
                  </a:lnTo>
                  <a:lnTo>
                    <a:pt x="6049" y="1498"/>
                  </a:lnTo>
                  <a:lnTo>
                    <a:pt x="5702" y="1498"/>
                  </a:lnTo>
                  <a:lnTo>
                    <a:pt x="5702" y="464"/>
                  </a:lnTo>
                  <a:lnTo>
                    <a:pt x="5566" y="464"/>
                  </a:lnTo>
                  <a:lnTo>
                    <a:pt x="5566" y="1498"/>
                  </a:lnTo>
                  <a:lnTo>
                    <a:pt x="5220" y="1498"/>
                  </a:lnTo>
                  <a:lnTo>
                    <a:pt x="5220" y="464"/>
                  </a:lnTo>
                  <a:close/>
                  <a:moveTo>
                    <a:pt x="6457" y="464"/>
                  </a:moveTo>
                  <a:lnTo>
                    <a:pt x="6457" y="1655"/>
                  </a:lnTo>
                  <a:lnTo>
                    <a:pt x="6592" y="1655"/>
                  </a:lnTo>
                  <a:lnTo>
                    <a:pt x="6592" y="1106"/>
                  </a:lnTo>
                  <a:lnTo>
                    <a:pt x="7029" y="1106"/>
                  </a:lnTo>
                  <a:lnTo>
                    <a:pt x="7029" y="1655"/>
                  </a:lnTo>
                  <a:lnTo>
                    <a:pt x="7164" y="1655"/>
                  </a:lnTo>
                  <a:lnTo>
                    <a:pt x="7164" y="464"/>
                  </a:lnTo>
                  <a:lnTo>
                    <a:pt x="7029" y="464"/>
                  </a:lnTo>
                  <a:lnTo>
                    <a:pt x="7029" y="950"/>
                  </a:lnTo>
                  <a:lnTo>
                    <a:pt x="6592" y="950"/>
                  </a:lnTo>
                  <a:lnTo>
                    <a:pt x="6592" y="464"/>
                  </a:lnTo>
                  <a:close/>
                  <a:moveTo>
                    <a:pt x="7438" y="464"/>
                  </a:moveTo>
                  <a:lnTo>
                    <a:pt x="7438" y="1655"/>
                  </a:lnTo>
                  <a:lnTo>
                    <a:pt x="7610" y="1655"/>
                  </a:lnTo>
                  <a:lnTo>
                    <a:pt x="8006" y="699"/>
                  </a:lnTo>
                  <a:lnTo>
                    <a:pt x="8006" y="1655"/>
                  </a:lnTo>
                  <a:lnTo>
                    <a:pt x="8140" y="1655"/>
                  </a:lnTo>
                  <a:lnTo>
                    <a:pt x="8140" y="464"/>
                  </a:lnTo>
                  <a:lnTo>
                    <a:pt x="7966" y="464"/>
                  </a:lnTo>
                  <a:lnTo>
                    <a:pt x="7572" y="1418"/>
                  </a:lnTo>
                  <a:lnTo>
                    <a:pt x="7572" y="464"/>
                  </a:lnTo>
                  <a:close/>
                  <a:moveTo>
                    <a:pt x="8412" y="464"/>
                  </a:moveTo>
                  <a:lnTo>
                    <a:pt x="8412" y="1655"/>
                  </a:lnTo>
                  <a:lnTo>
                    <a:pt x="8584" y="1655"/>
                  </a:lnTo>
                  <a:lnTo>
                    <a:pt x="8980" y="699"/>
                  </a:lnTo>
                  <a:lnTo>
                    <a:pt x="8980" y="1655"/>
                  </a:lnTo>
                  <a:lnTo>
                    <a:pt x="9114" y="1655"/>
                  </a:lnTo>
                  <a:lnTo>
                    <a:pt x="9114" y="464"/>
                  </a:lnTo>
                  <a:lnTo>
                    <a:pt x="8940" y="464"/>
                  </a:lnTo>
                  <a:lnTo>
                    <a:pt x="8546" y="1418"/>
                  </a:lnTo>
                  <a:lnTo>
                    <a:pt x="8546" y="464"/>
                  </a:lnTo>
                  <a:close/>
                  <a:moveTo>
                    <a:pt x="9862" y="464"/>
                  </a:moveTo>
                  <a:lnTo>
                    <a:pt x="9862" y="1655"/>
                  </a:lnTo>
                  <a:lnTo>
                    <a:pt x="9996" y="1655"/>
                  </a:lnTo>
                  <a:lnTo>
                    <a:pt x="9996" y="1267"/>
                  </a:lnTo>
                  <a:lnTo>
                    <a:pt x="10140" y="1054"/>
                  </a:lnTo>
                  <a:lnTo>
                    <a:pt x="10430" y="1655"/>
                  </a:lnTo>
                  <a:lnTo>
                    <a:pt x="10581" y="1655"/>
                  </a:lnTo>
                  <a:lnTo>
                    <a:pt x="10228" y="924"/>
                  </a:lnTo>
                  <a:lnTo>
                    <a:pt x="10541" y="464"/>
                  </a:lnTo>
                  <a:lnTo>
                    <a:pt x="10376" y="464"/>
                  </a:lnTo>
                  <a:lnTo>
                    <a:pt x="9996" y="1023"/>
                  </a:lnTo>
                  <a:lnTo>
                    <a:pt x="9996" y="464"/>
                  </a:lnTo>
                  <a:close/>
                  <a:moveTo>
                    <a:pt x="10767" y="464"/>
                  </a:moveTo>
                  <a:lnTo>
                    <a:pt x="10767" y="1655"/>
                  </a:lnTo>
                  <a:lnTo>
                    <a:pt x="10939" y="1655"/>
                  </a:lnTo>
                  <a:lnTo>
                    <a:pt x="11335" y="699"/>
                  </a:lnTo>
                  <a:lnTo>
                    <a:pt x="11335" y="1655"/>
                  </a:lnTo>
                  <a:lnTo>
                    <a:pt x="11469" y="1655"/>
                  </a:lnTo>
                  <a:lnTo>
                    <a:pt x="11469" y="464"/>
                  </a:lnTo>
                  <a:lnTo>
                    <a:pt x="11295" y="464"/>
                  </a:lnTo>
                  <a:lnTo>
                    <a:pt x="10901" y="1418"/>
                  </a:lnTo>
                  <a:lnTo>
                    <a:pt x="10901" y="464"/>
                  </a:lnTo>
                  <a:close/>
                  <a:moveTo>
                    <a:pt x="11741" y="464"/>
                  </a:moveTo>
                  <a:lnTo>
                    <a:pt x="11741" y="1655"/>
                  </a:lnTo>
                  <a:lnTo>
                    <a:pt x="11876" y="1655"/>
                  </a:lnTo>
                  <a:lnTo>
                    <a:pt x="11876" y="1106"/>
                  </a:lnTo>
                  <a:lnTo>
                    <a:pt x="12313" y="1106"/>
                  </a:lnTo>
                  <a:lnTo>
                    <a:pt x="12313" y="1655"/>
                  </a:lnTo>
                  <a:lnTo>
                    <a:pt x="12448" y="1655"/>
                  </a:lnTo>
                  <a:lnTo>
                    <a:pt x="12448" y="464"/>
                  </a:lnTo>
                  <a:lnTo>
                    <a:pt x="12313" y="464"/>
                  </a:lnTo>
                  <a:lnTo>
                    <a:pt x="12313" y="950"/>
                  </a:lnTo>
                  <a:lnTo>
                    <a:pt x="11876" y="950"/>
                  </a:lnTo>
                  <a:lnTo>
                    <a:pt x="11876" y="464"/>
                  </a:lnTo>
                  <a:close/>
                  <a:moveTo>
                    <a:pt x="13546" y="464"/>
                  </a:moveTo>
                  <a:lnTo>
                    <a:pt x="13546" y="620"/>
                  </a:lnTo>
                  <a:lnTo>
                    <a:pt x="13873" y="620"/>
                  </a:lnTo>
                  <a:lnTo>
                    <a:pt x="13873" y="1655"/>
                  </a:lnTo>
                  <a:lnTo>
                    <a:pt x="14005" y="1655"/>
                  </a:lnTo>
                  <a:lnTo>
                    <a:pt x="14005" y="620"/>
                  </a:lnTo>
                  <a:lnTo>
                    <a:pt x="14332" y="620"/>
                  </a:lnTo>
                  <a:lnTo>
                    <a:pt x="14332" y="464"/>
                  </a:lnTo>
                  <a:close/>
                  <a:moveTo>
                    <a:pt x="16260" y="464"/>
                  </a:moveTo>
                  <a:lnTo>
                    <a:pt x="16260" y="620"/>
                  </a:lnTo>
                  <a:lnTo>
                    <a:pt x="16587" y="620"/>
                  </a:lnTo>
                  <a:lnTo>
                    <a:pt x="16587" y="1655"/>
                  </a:lnTo>
                  <a:lnTo>
                    <a:pt x="16719" y="1655"/>
                  </a:lnTo>
                  <a:lnTo>
                    <a:pt x="16719" y="620"/>
                  </a:lnTo>
                  <a:lnTo>
                    <a:pt x="17046" y="620"/>
                  </a:lnTo>
                  <a:lnTo>
                    <a:pt x="17046" y="464"/>
                  </a:lnTo>
                  <a:close/>
                  <a:moveTo>
                    <a:pt x="2440" y="435"/>
                  </a:moveTo>
                  <a:cubicBezTo>
                    <a:pt x="2323" y="435"/>
                    <a:pt x="2231" y="491"/>
                    <a:pt x="2164" y="601"/>
                  </a:cubicBezTo>
                  <a:cubicBezTo>
                    <a:pt x="2098" y="712"/>
                    <a:pt x="2064" y="865"/>
                    <a:pt x="2064" y="1061"/>
                  </a:cubicBezTo>
                  <a:cubicBezTo>
                    <a:pt x="2064" y="1255"/>
                    <a:pt x="2098" y="1408"/>
                    <a:pt x="2164" y="1519"/>
                  </a:cubicBezTo>
                  <a:cubicBezTo>
                    <a:pt x="2231" y="1630"/>
                    <a:pt x="2323" y="1686"/>
                    <a:pt x="2440" y="1686"/>
                  </a:cubicBezTo>
                  <a:cubicBezTo>
                    <a:pt x="2558" y="1686"/>
                    <a:pt x="2650" y="1630"/>
                    <a:pt x="2716" y="1519"/>
                  </a:cubicBezTo>
                  <a:cubicBezTo>
                    <a:pt x="2783" y="1408"/>
                    <a:pt x="2817" y="1255"/>
                    <a:pt x="2817" y="1061"/>
                  </a:cubicBezTo>
                  <a:cubicBezTo>
                    <a:pt x="2817" y="865"/>
                    <a:pt x="2783" y="712"/>
                    <a:pt x="2716" y="601"/>
                  </a:cubicBezTo>
                  <a:cubicBezTo>
                    <a:pt x="2650" y="491"/>
                    <a:pt x="2558" y="435"/>
                    <a:pt x="2440" y="435"/>
                  </a:cubicBezTo>
                  <a:close/>
                  <a:moveTo>
                    <a:pt x="4458" y="435"/>
                  </a:moveTo>
                  <a:cubicBezTo>
                    <a:pt x="4415" y="435"/>
                    <a:pt x="4369" y="442"/>
                    <a:pt x="4323" y="456"/>
                  </a:cubicBezTo>
                  <a:cubicBezTo>
                    <a:pt x="4277" y="470"/>
                    <a:pt x="4229" y="491"/>
                    <a:pt x="4180" y="518"/>
                  </a:cubicBezTo>
                  <a:lnTo>
                    <a:pt x="4180" y="699"/>
                  </a:lnTo>
                  <a:cubicBezTo>
                    <a:pt x="4221" y="666"/>
                    <a:pt x="4263" y="642"/>
                    <a:pt x="4308" y="626"/>
                  </a:cubicBezTo>
                  <a:cubicBezTo>
                    <a:pt x="4352" y="609"/>
                    <a:pt x="4398" y="601"/>
                    <a:pt x="4445" y="601"/>
                  </a:cubicBezTo>
                  <a:cubicBezTo>
                    <a:pt x="4518" y="601"/>
                    <a:pt x="4575" y="626"/>
                    <a:pt x="4616" y="675"/>
                  </a:cubicBezTo>
                  <a:cubicBezTo>
                    <a:pt x="4657" y="724"/>
                    <a:pt x="4677" y="794"/>
                    <a:pt x="4677" y="884"/>
                  </a:cubicBezTo>
                  <a:lnTo>
                    <a:pt x="4677" y="903"/>
                  </a:lnTo>
                  <a:lnTo>
                    <a:pt x="4488" y="903"/>
                  </a:lnTo>
                  <a:cubicBezTo>
                    <a:pt x="4366" y="903"/>
                    <a:pt x="4274" y="937"/>
                    <a:pt x="4212" y="1005"/>
                  </a:cubicBezTo>
                  <a:cubicBezTo>
                    <a:pt x="4150" y="1073"/>
                    <a:pt x="4120" y="1174"/>
                    <a:pt x="4120" y="1308"/>
                  </a:cubicBezTo>
                  <a:cubicBezTo>
                    <a:pt x="4120" y="1423"/>
                    <a:pt x="4144" y="1515"/>
                    <a:pt x="4194" y="1583"/>
                  </a:cubicBezTo>
                  <a:cubicBezTo>
                    <a:pt x="4243" y="1651"/>
                    <a:pt x="4310" y="1686"/>
                    <a:pt x="4394" y="1686"/>
                  </a:cubicBezTo>
                  <a:cubicBezTo>
                    <a:pt x="4460" y="1686"/>
                    <a:pt x="4517" y="1668"/>
                    <a:pt x="4562" y="1634"/>
                  </a:cubicBezTo>
                  <a:cubicBezTo>
                    <a:pt x="4608" y="1600"/>
                    <a:pt x="4647" y="1546"/>
                    <a:pt x="4677" y="1474"/>
                  </a:cubicBezTo>
                  <a:lnTo>
                    <a:pt x="4677" y="1655"/>
                  </a:lnTo>
                  <a:lnTo>
                    <a:pt x="4812" y="1655"/>
                  </a:lnTo>
                  <a:lnTo>
                    <a:pt x="4812" y="975"/>
                  </a:lnTo>
                  <a:cubicBezTo>
                    <a:pt x="4812" y="794"/>
                    <a:pt x="4783" y="659"/>
                    <a:pt x="4724" y="569"/>
                  </a:cubicBezTo>
                  <a:cubicBezTo>
                    <a:pt x="4666" y="480"/>
                    <a:pt x="4577" y="435"/>
                    <a:pt x="4458" y="435"/>
                  </a:cubicBezTo>
                  <a:close/>
                  <a:moveTo>
                    <a:pt x="13044" y="435"/>
                  </a:moveTo>
                  <a:cubicBezTo>
                    <a:pt x="12927" y="435"/>
                    <a:pt x="12835" y="491"/>
                    <a:pt x="12768" y="601"/>
                  </a:cubicBezTo>
                  <a:cubicBezTo>
                    <a:pt x="12702" y="712"/>
                    <a:pt x="12668" y="865"/>
                    <a:pt x="12668" y="1061"/>
                  </a:cubicBezTo>
                  <a:cubicBezTo>
                    <a:pt x="12668" y="1255"/>
                    <a:pt x="12702" y="1408"/>
                    <a:pt x="12768" y="1519"/>
                  </a:cubicBezTo>
                  <a:cubicBezTo>
                    <a:pt x="12835" y="1630"/>
                    <a:pt x="12927" y="1686"/>
                    <a:pt x="13044" y="1686"/>
                  </a:cubicBezTo>
                  <a:cubicBezTo>
                    <a:pt x="13162" y="1686"/>
                    <a:pt x="13254" y="1630"/>
                    <a:pt x="13320" y="1519"/>
                  </a:cubicBezTo>
                  <a:cubicBezTo>
                    <a:pt x="13387" y="1408"/>
                    <a:pt x="13421" y="1255"/>
                    <a:pt x="13421" y="1061"/>
                  </a:cubicBezTo>
                  <a:cubicBezTo>
                    <a:pt x="13421" y="865"/>
                    <a:pt x="13387" y="712"/>
                    <a:pt x="13320" y="601"/>
                  </a:cubicBezTo>
                  <a:cubicBezTo>
                    <a:pt x="13254" y="491"/>
                    <a:pt x="13162" y="435"/>
                    <a:pt x="13044" y="435"/>
                  </a:cubicBezTo>
                  <a:close/>
                  <a:moveTo>
                    <a:pt x="14860" y="435"/>
                  </a:moveTo>
                  <a:cubicBezTo>
                    <a:pt x="14737" y="435"/>
                    <a:pt x="14639" y="493"/>
                    <a:pt x="14567" y="607"/>
                  </a:cubicBezTo>
                  <a:cubicBezTo>
                    <a:pt x="14494" y="722"/>
                    <a:pt x="14458" y="876"/>
                    <a:pt x="14458" y="1071"/>
                  </a:cubicBezTo>
                  <a:cubicBezTo>
                    <a:pt x="14458" y="1260"/>
                    <a:pt x="14496" y="1409"/>
                    <a:pt x="14573" y="1520"/>
                  </a:cubicBezTo>
                  <a:cubicBezTo>
                    <a:pt x="14649" y="1630"/>
                    <a:pt x="14753" y="1686"/>
                    <a:pt x="14884" y="1686"/>
                  </a:cubicBezTo>
                  <a:cubicBezTo>
                    <a:pt x="14936" y="1686"/>
                    <a:pt x="14987" y="1678"/>
                    <a:pt x="15038" y="1662"/>
                  </a:cubicBezTo>
                  <a:cubicBezTo>
                    <a:pt x="15089" y="1647"/>
                    <a:pt x="15138" y="1624"/>
                    <a:pt x="15187" y="1594"/>
                  </a:cubicBezTo>
                  <a:lnTo>
                    <a:pt x="15187" y="1409"/>
                  </a:lnTo>
                  <a:cubicBezTo>
                    <a:pt x="15139" y="1446"/>
                    <a:pt x="15091" y="1474"/>
                    <a:pt x="15042" y="1492"/>
                  </a:cubicBezTo>
                  <a:cubicBezTo>
                    <a:pt x="14993" y="1510"/>
                    <a:pt x="14943" y="1520"/>
                    <a:pt x="14892" y="1520"/>
                  </a:cubicBezTo>
                  <a:cubicBezTo>
                    <a:pt x="14802" y="1520"/>
                    <a:pt x="14733" y="1484"/>
                    <a:pt x="14683" y="1414"/>
                  </a:cubicBezTo>
                  <a:cubicBezTo>
                    <a:pt x="14633" y="1343"/>
                    <a:pt x="14605" y="1241"/>
                    <a:pt x="14599" y="1106"/>
                  </a:cubicBezTo>
                  <a:lnTo>
                    <a:pt x="15218" y="1106"/>
                  </a:lnTo>
                  <a:lnTo>
                    <a:pt x="15218" y="1011"/>
                  </a:lnTo>
                  <a:cubicBezTo>
                    <a:pt x="15218" y="833"/>
                    <a:pt x="15186" y="693"/>
                    <a:pt x="15122" y="590"/>
                  </a:cubicBezTo>
                  <a:cubicBezTo>
                    <a:pt x="15058" y="487"/>
                    <a:pt x="14970" y="435"/>
                    <a:pt x="14860" y="435"/>
                  </a:cubicBezTo>
                  <a:close/>
                  <a:moveTo>
                    <a:pt x="15726" y="435"/>
                  </a:moveTo>
                  <a:cubicBezTo>
                    <a:pt x="15683" y="435"/>
                    <a:pt x="15637" y="442"/>
                    <a:pt x="15591" y="456"/>
                  </a:cubicBezTo>
                  <a:cubicBezTo>
                    <a:pt x="15545" y="470"/>
                    <a:pt x="15497" y="491"/>
                    <a:pt x="15448" y="518"/>
                  </a:cubicBezTo>
                  <a:lnTo>
                    <a:pt x="15448" y="699"/>
                  </a:lnTo>
                  <a:cubicBezTo>
                    <a:pt x="15489" y="666"/>
                    <a:pt x="15531" y="642"/>
                    <a:pt x="15576" y="626"/>
                  </a:cubicBezTo>
                  <a:cubicBezTo>
                    <a:pt x="15620" y="609"/>
                    <a:pt x="15666" y="601"/>
                    <a:pt x="15713" y="601"/>
                  </a:cubicBezTo>
                  <a:cubicBezTo>
                    <a:pt x="15786" y="601"/>
                    <a:pt x="15843" y="626"/>
                    <a:pt x="15884" y="675"/>
                  </a:cubicBezTo>
                  <a:cubicBezTo>
                    <a:pt x="15925" y="724"/>
                    <a:pt x="15945" y="794"/>
                    <a:pt x="15945" y="884"/>
                  </a:cubicBezTo>
                  <a:lnTo>
                    <a:pt x="15945" y="903"/>
                  </a:lnTo>
                  <a:lnTo>
                    <a:pt x="15756" y="903"/>
                  </a:lnTo>
                  <a:cubicBezTo>
                    <a:pt x="15634" y="903"/>
                    <a:pt x="15542" y="937"/>
                    <a:pt x="15480" y="1005"/>
                  </a:cubicBezTo>
                  <a:cubicBezTo>
                    <a:pt x="15418" y="1073"/>
                    <a:pt x="15388" y="1174"/>
                    <a:pt x="15388" y="1308"/>
                  </a:cubicBezTo>
                  <a:cubicBezTo>
                    <a:pt x="15388" y="1423"/>
                    <a:pt x="15412" y="1515"/>
                    <a:pt x="15462" y="1583"/>
                  </a:cubicBezTo>
                  <a:cubicBezTo>
                    <a:pt x="15511" y="1651"/>
                    <a:pt x="15578" y="1686"/>
                    <a:pt x="15662" y="1686"/>
                  </a:cubicBezTo>
                  <a:cubicBezTo>
                    <a:pt x="15728" y="1686"/>
                    <a:pt x="15785" y="1668"/>
                    <a:pt x="15830" y="1634"/>
                  </a:cubicBezTo>
                  <a:cubicBezTo>
                    <a:pt x="15876" y="1600"/>
                    <a:pt x="15915" y="1546"/>
                    <a:pt x="15945" y="1474"/>
                  </a:cubicBezTo>
                  <a:lnTo>
                    <a:pt x="15945" y="1655"/>
                  </a:lnTo>
                  <a:lnTo>
                    <a:pt x="16080" y="1655"/>
                  </a:lnTo>
                  <a:lnTo>
                    <a:pt x="16080" y="975"/>
                  </a:lnTo>
                  <a:cubicBezTo>
                    <a:pt x="16080" y="794"/>
                    <a:pt x="16051" y="659"/>
                    <a:pt x="15992" y="569"/>
                  </a:cubicBezTo>
                  <a:cubicBezTo>
                    <a:pt x="15934" y="480"/>
                    <a:pt x="15845" y="435"/>
                    <a:pt x="15726" y="435"/>
                  </a:cubicBezTo>
                  <a:close/>
                  <a:moveTo>
                    <a:pt x="1241" y="464"/>
                  </a:moveTo>
                  <a:lnTo>
                    <a:pt x="1241" y="690"/>
                  </a:lnTo>
                  <a:cubicBezTo>
                    <a:pt x="1241" y="991"/>
                    <a:pt x="1217" y="1216"/>
                    <a:pt x="1169" y="1366"/>
                  </a:cubicBezTo>
                  <a:cubicBezTo>
                    <a:pt x="1150" y="1426"/>
                    <a:pt x="1118" y="1470"/>
                    <a:pt x="1073" y="1498"/>
                  </a:cubicBezTo>
                  <a:lnTo>
                    <a:pt x="1023" y="1498"/>
                  </a:lnTo>
                  <a:lnTo>
                    <a:pt x="1023" y="1956"/>
                  </a:lnTo>
                  <a:lnTo>
                    <a:pt x="1130" y="1956"/>
                  </a:lnTo>
                  <a:lnTo>
                    <a:pt x="1130" y="1655"/>
                  </a:lnTo>
                  <a:lnTo>
                    <a:pt x="1795" y="1655"/>
                  </a:lnTo>
                  <a:lnTo>
                    <a:pt x="1795" y="1956"/>
                  </a:lnTo>
                  <a:lnTo>
                    <a:pt x="1903" y="1956"/>
                  </a:lnTo>
                  <a:lnTo>
                    <a:pt x="1903" y="1498"/>
                  </a:lnTo>
                  <a:lnTo>
                    <a:pt x="1795" y="1498"/>
                  </a:lnTo>
                  <a:lnTo>
                    <a:pt x="1795" y="464"/>
                  </a:lnTo>
                  <a:close/>
                  <a:moveTo>
                    <a:pt x="17623" y="435"/>
                  </a:moveTo>
                  <a:cubicBezTo>
                    <a:pt x="17563" y="435"/>
                    <a:pt x="17512" y="453"/>
                    <a:pt x="17468" y="487"/>
                  </a:cubicBezTo>
                  <a:cubicBezTo>
                    <a:pt x="17425" y="521"/>
                    <a:pt x="17389" y="574"/>
                    <a:pt x="17361" y="645"/>
                  </a:cubicBezTo>
                  <a:lnTo>
                    <a:pt x="17361" y="464"/>
                  </a:lnTo>
                  <a:lnTo>
                    <a:pt x="17226" y="464"/>
                  </a:lnTo>
                  <a:lnTo>
                    <a:pt x="17226" y="2108"/>
                  </a:lnTo>
                  <a:lnTo>
                    <a:pt x="17361" y="2108"/>
                  </a:lnTo>
                  <a:lnTo>
                    <a:pt x="17361" y="1476"/>
                  </a:lnTo>
                  <a:cubicBezTo>
                    <a:pt x="17389" y="1547"/>
                    <a:pt x="17425" y="1600"/>
                    <a:pt x="17468" y="1634"/>
                  </a:cubicBezTo>
                  <a:cubicBezTo>
                    <a:pt x="17512" y="1668"/>
                    <a:pt x="17563" y="1686"/>
                    <a:pt x="17623" y="1686"/>
                  </a:cubicBezTo>
                  <a:cubicBezTo>
                    <a:pt x="17723" y="1686"/>
                    <a:pt x="17804" y="1628"/>
                    <a:pt x="17866" y="1513"/>
                  </a:cubicBezTo>
                  <a:cubicBezTo>
                    <a:pt x="17928" y="1399"/>
                    <a:pt x="17959" y="1248"/>
                    <a:pt x="17959" y="1061"/>
                  </a:cubicBezTo>
                  <a:cubicBezTo>
                    <a:pt x="17959" y="873"/>
                    <a:pt x="17928" y="722"/>
                    <a:pt x="17866" y="608"/>
                  </a:cubicBezTo>
                  <a:cubicBezTo>
                    <a:pt x="17804" y="493"/>
                    <a:pt x="17723" y="435"/>
                    <a:pt x="17623" y="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126150" y="2869600"/>
              <a:ext cx="675375" cy="51025"/>
            </a:xfrm>
            <a:custGeom>
              <a:rect b="b" l="l" r="r" t="t"/>
              <a:pathLst>
                <a:path extrusionOk="0" h="2041" w="27015">
                  <a:moveTo>
                    <a:pt x="5024" y="553"/>
                  </a:moveTo>
                  <a:cubicBezTo>
                    <a:pt x="5074" y="553"/>
                    <a:pt x="5116" y="567"/>
                    <a:pt x="5148" y="595"/>
                  </a:cubicBezTo>
                  <a:cubicBezTo>
                    <a:pt x="5180" y="623"/>
                    <a:pt x="5196" y="663"/>
                    <a:pt x="5196" y="716"/>
                  </a:cubicBezTo>
                  <a:cubicBezTo>
                    <a:pt x="5196" y="768"/>
                    <a:pt x="5180" y="809"/>
                    <a:pt x="5148" y="839"/>
                  </a:cubicBezTo>
                  <a:cubicBezTo>
                    <a:pt x="5116" y="868"/>
                    <a:pt x="5074" y="883"/>
                    <a:pt x="5024" y="883"/>
                  </a:cubicBezTo>
                  <a:lnTo>
                    <a:pt x="4846" y="883"/>
                  </a:lnTo>
                  <a:lnTo>
                    <a:pt x="4846" y="553"/>
                  </a:lnTo>
                  <a:close/>
                  <a:moveTo>
                    <a:pt x="24836" y="553"/>
                  </a:moveTo>
                  <a:cubicBezTo>
                    <a:pt x="24886" y="553"/>
                    <a:pt x="24928" y="567"/>
                    <a:pt x="24960" y="595"/>
                  </a:cubicBezTo>
                  <a:cubicBezTo>
                    <a:pt x="24992" y="623"/>
                    <a:pt x="25008" y="663"/>
                    <a:pt x="25008" y="716"/>
                  </a:cubicBezTo>
                  <a:cubicBezTo>
                    <a:pt x="25008" y="768"/>
                    <a:pt x="24992" y="809"/>
                    <a:pt x="24960" y="839"/>
                  </a:cubicBezTo>
                  <a:cubicBezTo>
                    <a:pt x="24928" y="868"/>
                    <a:pt x="24886" y="883"/>
                    <a:pt x="24836" y="883"/>
                  </a:cubicBezTo>
                  <a:lnTo>
                    <a:pt x="24658" y="883"/>
                  </a:lnTo>
                  <a:lnTo>
                    <a:pt x="24658" y="553"/>
                  </a:lnTo>
                  <a:close/>
                  <a:moveTo>
                    <a:pt x="7130" y="534"/>
                  </a:moveTo>
                  <a:cubicBezTo>
                    <a:pt x="7196" y="534"/>
                    <a:pt x="7249" y="566"/>
                    <a:pt x="7289" y="630"/>
                  </a:cubicBezTo>
                  <a:cubicBezTo>
                    <a:pt x="7330" y="694"/>
                    <a:pt x="7350" y="779"/>
                    <a:pt x="7351" y="886"/>
                  </a:cubicBezTo>
                  <a:lnTo>
                    <a:pt x="6871" y="887"/>
                  </a:lnTo>
                  <a:cubicBezTo>
                    <a:pt x="6878" y="775"/>
                    <a:pt x="6904" y="688"/>
                    <a:pt x="6949" y="627"/>
                  </a:cubicBezTo>
                  <a:cubicBezTo>
                    <a:pt x="6994" y="565"/>
                    <a:pt x="7054" y="534"/>
                    <a:pt x="7130" y="534"/>
                  </a:cubicBezTo>
                  <a:close/>
                  <a:moveTo>
                    <a:pt x="14328" y="534"/>
                  </a:moveTo>
                  <a:cubicBezTo>
                    <a:pt x="14394" y="534"/>
                    <a:pt x="14447" y="566"/>
                    <a:pt x="14487" y="630"/>
                  </a:cubicBezTo>
                  <a:cubicBezTo>
                    <a:pt x="14528" y="694"/>
                    <a:pt x="14548" y="779"/>
                    <a:pt x="14549" y="886"/>
                  </a:cubicBezTo>
                  <a:lnTo>
                    <a:pt x="14069" y="887"/>
                  </a:lnTo>
                  <a:cubicBezTo>
                    <a:pt x="14076" y="775"/>
                    <a:pt x="14102" y="688"/>
                    <a:pt x="14147" y="627"/>
                  </a:cubicBezTo>
                  <a:cubicBezTo>
                    <a:pt x="14192" y="565"/>
                    <a:pt x="14252" y="534"/>
                    <a:pt x="14328" y="534"/>
                  </a:cubicBezTo>
                  <a:close/>
                  <a:moveTo>
                    <a:pt x="17953" y="534"/>
                  </a:moveTo>
                  <a:cubicBezTo>
                    <a:pt x="18019" y="534"/>
                    <a:pt x="18072" y="566"/>
                    <a:pt x="18112" y="630"/>
                  </a:cubicBezTo>
                  <a:cubicBezTo>
                    <a:pt x="18153" y="694"/>
                    <a:pt x="18173" y="779"/>
                    <a:pt x="18174" y="886"/>
                  </a:cubicBezTo>
                  <a:lnTo>
                    <a:pt x="17694" y="887"/>
                  </a:lnTo>
                  <a:cubicBezTo>
                    <a:pt x="17701" y="775"/>
                    <a:pt x="17727" y="688"/>
                    <a:pt x="17772" y="627"/>
                  </a:cubicBezTo>
                  <a:cubicBezTo>
                    <a:pt x="17817" y="565"/>
                    <a:pt x="17877" y="534"/>
                    <a:pt x="17953" y="534"/>
                  </a:cubicBezTo>
                  <a:close/>
                  <a:moveTo>
                    <a:pt x="1" y="904"/>
                  </a:moveTo>
                  <a:lnTo>
                    <a:pt x="1" y="1078"/>
                  </a:lnTo>
                  <a:lnTo>
                    <a:pt x="395" y="1078"/>
                  </a:lnTo>
                  <a:lnTo>
                    <a:pt x="395" y="904"/>
                  </a:lnTo>
                  <a:close/>
                  <a:moveTo>
                    <a:pt x="5038" y="1039"/>
                  </a:moveTo>
                  <a:cubicBezTo>
                    <a:pt x="5100" y="1039"/>
                    <a:pt x="5146" y="1056"/>
                    <a:pt x="5179" y="1089"/>
                  </a:cubicBezTo>
                  <a:cubicBezTo>
                    <a:pt x="5211" y="1122"/>
                    <a:pt x="5227" y="1171"/>
                    <a:pt x="5227" y="1235"/>
                  </a:cubicBezTo>
                  <a:cubicBezTo>
                    <a:pt x="5227" y="1298"/>
                    <a:pt x="5211" y="1347"/>
                    <a:pt x="5179" y="1381"/>
                  </a:cubicBezTo>
                  <a:cubicBezTo>
                    <a:pt x="5146" y="1414"/>
                    <a:pt x="5100" y="1431"/>
                    <a:pt x="5038" y="1431"/>
                  </a:cubicBezTo>
                  <a:lnTo>
                    <a:pt x="4846" y="1431"/>
                  </a:lnTo>
                  <a:lnTo>
                    <a:pt x="4846" y="1039"/>
                  </a:lnTo>
                  <a:close/>
                  <a:moveTo>
                    <a:pt x="5923" y="1039"/>
                  </a:moveTo>
                  <a:cubicBezTo>
                    <a:pt x="5984" y="1039"/>
                    <a:pt x="6031" y="1056"/>
                    <a:pt x="6063" y="1089"/>
                  </a:cubicBezTo>
                  <a:cubicBezTo>
                    <a:pt x="6095" y="1122"/>
                    <a:pt x="6111" y="1171"/>
                    <a:pt x="6111" y="1235"/>
                  </a:cubicBezTo>
                  <a:cubicBezTo>
                    <a:pt x="6111" y="1298"/>
                    <a:pt x="6095" y="1347"/>
                    <a:pt x="6063" y="1381"/>
                  </a:cubicBezTo>
                  <a:cubicBezTo>
                    <a:pt x="6031" y="1414"/>
                    <a:pt x="5984" y="1431"/>
                    <a:pt x="5923" y="1431"/>
                  </a:cubicBezTo>
                  <a:lnTo>
                    <a:pt x="5731" y="1431"/>
                  </a:lnTo>
                  <a:lnTo>
                    <a:pt x="5731" y="1039"/>
                  </a:lnTo>
                  <a:close/>
                  <a:moveTo>
                    <a:pt x="24850" y="1039"/>
                  </a:moveTo>
                  <a:cubicBezTo>
                    <a:pt x="24912" y="1039"/>
                    <a:pt x="24958" y="1056"/>
                    <a:pt x="24991" y="1089"/>
                  </a:cubicBezTo>
                  <a:cubicBezTo>
                    <a:pt x="25023" y="1122"/>
                    <a:pt x="25039" y="1171"/>
                    <a:pt x="25039" y="1235"/>
                  </a:cubicBezTo>
                  <a:cubicBezTo>
                    <a:pt x="25039" y="1298"/>
                    <a:pt x="25023" y="1347"/>
                    <a:pt x="24991" y="1381"/>
                  </a:cubicBezTo>
                  <a:cubicBezTo>
                    <a:pt x="24958" y="1414"/>
                    <a:pt x="24912" y="1431"/>
                    <a:pt x="24850" y="1431"/>
                  </a:cubicBezTo>
                  <a:lnTo>
                    <a:pt x="24658" y="1431"/>
                  </a:lnTo>
                  <a:lnTo>
                    <a:pt x="24658" y="1039"/>
                  </a:lnTo>
                  <a:close/>
                  <a:moveTo>
                    <a:pt x="4117" y="534"/>
                  </a:moveTo>
                  <a:cubicBezTo>
                    <a:pt x="4189" y="534"/>
                    <a:pt x="4246" y="575"/>
                    <a:pt x="4288" y="658"/>
                  </a:cubicBezTo>
                  <a:cubicBezTo>
                    <a:pt x="4330" y="740"/>
                    <a:pt x="4351" y="852"/>
                    <a:pt x="4351" y="993"/>
                  </a:cubicBezTo>
                  <a:cubicBezTo>
                    <a:pt x="4351" y="1135"/>
                    <a:pt x="4330" y="1247"/>
                    <a:pt x="4288" y="1329"/>
                  </a:cubicBezTo>
                  <a:cubicBezTo>
                    <a:pt x="4246" y="1411"/>
                    <a:pt x="4189" y="1452"/>
                    <a:pt x="4117" y="1452"/>
                  </a:cubicBezTo>
                  <a:cubicBezTo>
                    <a:pt x="4045" y="1452"/>
                    <a:pt x="3988" y="1412"/>
                    <a:pt x="3946" y="1330"/>
                  </a:cubicBezTo>
                  <a:cubicBezTo>
                    <a:pt x="3904" y="1248"/>
                    <a:pt x="3883" y="1136"/>
                    <a:pt x="3883" y="993"/>
                  </a:cubicBezTo>
                  <a:cubicBezTo>
                    <a:pt x="3883" y="851"/>
                    <a:pt x="3904" y="739"/>
                    <a:pt x="3946" y="657"/>
                  </a:cubicBezTo>
                  <a:cubicBezTo>
                    <a:pt x="3988" y="575"/>
                    <a:pt x="4045" y="534"/>
                    <a:pt x="4117" y="534"/>
                  </a:cubicBezTo>
                  <a:close/>
                  <a:moveTo>
                    <a:pt x="3207" y="532"/>
                  </a:moveTo>
                  <a:cubicBezTo>
                    <a:pt x="3278" y="532"/>
                    <a:pt x="3334" y="573"/>
                    <a:pt x="3375" y="655"/>
                  </a:cubicBezTo>
                  <a:cubicBezTo>
                    <a:pt x="3416" y="737"/>
                    <a:pt x="3436" y="849"/>
                    <a:pt x="3436" y="993"/>
                  </a:cubicBezTo>
                  <a:cubicBezTo>
                    <a:pt x="3436" y="1137"/>
                    <a:pt x="3416" y="1250"/>
                    <a:pt x="3375" y="1332"/>
                  </a:cubicBezTo>
                  <a:cubicBezTo>
                    <a:pt x="3334" y="1414"/>
                    <a:pt x="3278" y="1455"/>
                    <a:pt x="3207" y="1455"/>
                  </a:cubicBezTo>
                  <a:cubicBezTo>
                    <a:pt x="3136" y="1455"/>
                    <a:pt x="3080" y="1414"/>
                    <a:pt x="3039" y="1332"/>
                  </a:cubicBezTo>
                  <a:cubicBezTo>
                    <a:pt x="2998" y="1250"/>
                    <a:pt x="2978" y="1137"/>
                    <a:pt x="2978" y="993"/>
                  </a:cubicBezTo>
                  <a:cubicBezTo>
                    <a:pt x="2978" y="849"/>
                    <a:pt x="2998" y="737"/>
                    <a:pt x="3039" y="655"/>
                  </a:cubicBezTo>
                  <a:cubicBezTo>
                    <a:pt x="3080" y="573"/>
                    <a:pt x="3136" y="532"/>
                    <a:pt x="3207" y="532"/>
                  </a:cubicBezTo>
                  <a:close/>
                  <a:moveTo>
                    <a:pt x="9330" y="532"/>
                  </a:moveTo>
                  <a:cubicBezTo>
                    <a:pt x="9401" y="532"/>
                    <a:pt x="9457" y="573"/>
                    <a:pt x="9498" y="655"/>
                  </a:cubicBezTo>
                  <a:cubicBezTo>
                    <a:pt x="9539" y="737"/>
                    <a:pt x="9559" y="849"/>
                    <a:pt x="9559" y="993"/>
                  </a:cubicBezTo>
                  <a:cubicBezTo>
                    <a:pt x="9559" y="1137"/>
                    <a:pt x="9539" y="1250"/>
                    <a:pt x="9498" y="1332"/>
                  </a:cubicBezTo>
                  <a:cubicBezTo>
                    <a:pt x="9457" y="1414"/>
                    <a:pt x="9401" y="1455"/>
                    <a:pt x="9330" y="1455"/>
                  </a:cubicBezTo>
                  <a:cubicBezTo>
                    <a:pt x="9259" y="1455"/>
                    <a:pt x="9203" y="1414"/>
                    <a:pt x="9162" y="1332"/>
                  </a:cubicBezTo>
                  <a:cubicBezTo>
                    <a:pt x="9121" y="1250"/>
                    <a:pt x="9101" y="1137"/>
                    <a:pt x="9101" y="993"/>
                  </a:cubicBezTo>
                  <a:cubicBezTo>
                    <a:pt x="9101" y="849"/>
                    <a:pt x="9121" y="737"/>
                    <a:pt x="9162" y="655"/>
                  </a:cubicBezTo>
                  <a:cubicBezTo>
                    <a:pt x="9203" y="573"/>
                    <a:pt x="9259" y="532"/>
                    <a:pt x="9330" y="532"/>
                  </a:cubicBezTo>
                  <a:close/>
                  <a:moveTo>
                    <a:pt x="10429" y="989"/>
                  </a:moveTo>
                  <a:lnTo>
                    <a:pt x="10429" y="1033"/>
                  </a:lnTo>
                  <a:cubicBezTo>
                    <a:pt x="10429" y="1160"/>
                    <a:pt x="10407" y="1262"/>
                    <a:pt x="10362" y="1339"/>
                  </a:cubicBezTo>
                  <a:cubicBezTo>
                    <a:pt x="10316" y="1416"/>
                    <a:pt x="10257" y="1455"/>
                    <a:pt x="10182" y="1455"/>
                  </a:cubicBezTo>
                  <a:cubicBezTo>
                    <a:pt x="10128" y="1455"/>
                    <a:pt x="10085" y="1434"/>
                    <a:pt x="10053" y="1393"/>
                  </a:cubicBezTo>
                  <a:cubicBezTo>
                    <a:pt x="10022" y="1353"/>
                    <a:pt x="10006" y="1298"/>
                    <a:pt x="10006" y="1228"/>
                  </a:cubicBezTo>
                  <a:cubicBezTo>
                    <a:pt x="10006" y="1141"/>
                    <a:pt x="10027" y="1079"/>
                    <a:pt x="10069" y="1043"/>
                  </a:cubicBezTo>
                  <a:cubicBezTo>
                    <a:pt x="10111" y="1007"/>
                    <a:pt x="10187" y="989"/>
                    <a:pt x="10295" y="989"/>
                  </a:cubicBezTo>
                  <a:close/>
                  <a:moveTo>
                    <a:pt x="11118" y="532"/>
                  </a:moveTo>
                  <a:cubicBezTo>
                    <a:pt x="11166" y="532"/>
                    <a:pt x="11218" y="591"/>
                    <a:pt x="11274" y="711"/>
                  </a:cubicBezTo>
                  <a:lnTo>
                    <a:pt x="11274" y="1276"/>
                  </a:lnTo>
                  <a:cubicBezTo>
                    <a:pt x="11218" y="1395"/>
                    <a:pt x="11166" y="1455"/>
                    <a:pt x="11118" y="1455"/>
                  </a:cubicBezTo>
                  <a:cubicBezTo>
                    <a:pt x="11058" y="1455"/>
                    <a:pt x="11011" y="1419"/>
                    <a:pt x="10975" y="1349"/>
                  </a:cubicBezTo>
                  <a:cubicBezTo>
                    <a:pt x="10940" y="1278"/>
                    <a:pt x="10922" y="1160"/>
                    <a:pt x="10922" y="993"/>
                  </a:cubicBezTo>
                  <a:cubicBezTo>
                    <a:pt x="10922" y="827"/>
                    <a:pt x="10940" y="708"/>
                    <a:pt x="10975" y="638"/>
                  </a:cubicBezTo>
                  <a:cubicBezTo>
                    <a:pt x="11011" y="567"/>
                    <a:pt x="11058" y="532"/>
                    <a:pt x="11118" y="532"/>
                  </a:cubicBezTo>
                  <a:close/>
                  <a:moveTo>
                    <a:pt x="11564" y="532"/>
                  </a:moveTo>
                  <a:cubicBezTo>
                    <a:pt x="11624" y="532"/>
                    <a:pt x="11672" y="567"/>
                    <a:pt x="11707" y="638"/>
                  </a:cubicBezTo>
                  <a:cubicBezTo>
                    <a:pt x="11743" y="708"/>
                    <a:pt x="11760" y="827"/>
                    <a:pt x="11760" y="993"/>
                  </a:cubicBezTo>
                  <a:cubicBezTo>
                    <a:pt x="11760" y="1160"/>
                    <a:pt x="11743" y="1278"/>
                    <a:pt x="11707" y="1349"/>
                  </a:cubicBezTo>
                  <a:cubicBezTo>
                    <a:pt x="11672" y="1419"/>
                    <a:pt x="11624" y="1455"/>
                    <a:pt x="11564" y="1455"/>
                  </a:cubicBezTo>
                  <a:cubicBezTo>
                    <a:pt x="11516" y="1455"/>
                    <a:pt x="11465" y="1395"/>
                    <a:pt x="11409" y="1276"/>
                  </a:cubicBezTo>
                  <a:lnTo>
                    <a:pt x="11409" y="711"/>
                  </a:lnTo>
                  <a:cubicBezTo>
                    <a:pt x="11465" y="591"/>
                    <a:pt x="11516" y="532"/>
                    <a:pt x="11564" y="532"/>
                  </a:cubicBezTo>
                  <a:close/>
                  <a:moveTo>
                    <a:pt x="20346" y="532"/>
                  </a:moveTo>
                  <a:cubicBezTo>
                    <a:pt x="20417" y="532"/>
                    <a:pt x="20473" y="573"/>
                    <a:pt x="20514" y="655"/>
                  </a:cubicBezTo>
                  <a:cubicBezTo>
                    <a:pt x="20555" y="737"/>
                    <a:pt x="20575" y="849"/>
                    <a:pt x="20575" y="993"/>
                  </a:cubicBezTo>
                  <a:cubicBezTo>
                    <a:pt x="20575" y="1137"/>
                    <a:pt x="20555" y="1250"/>
                    <a:pt x="20514" y="1332"/>
                  </a:cubicBezTo>
                  <a:cubicBezTo>
                    <a:pt x="20473" y="1414"/>
                    <a:pt x="20417" y="1455"/>
                    <a:pt x="20346" y="1455"/>
                  </a:cubicBezTo>
                  <a:cubicBezTo>
                    <a:pt x="20275" y="1455"/>
                    <a:pt x="20219" y="1414"/>
                    <a:pt x="20178" y="1332"/>
                  </a:cubicBezTo>
                  <a:cubicBezTo>
                    <a:pt x="20137" y="1250"/>
                    <a:pt x="20117" y="1137"/>
                    <a:pt x="20117" y="993"/>
                  </a:cubicBezTo>
                  <a:cubicBezTo>
                    <a:pt x="20117" y="849"/>
                    <a:pt x="20137" y="737"/>
                    <a:pt x="20178" y="655"/>
                  </a:cubicBezTo>
                  <a:cubicBezTo>
                    <a:pt x="20219" y="573"/>
                    <a:pt x="20275" y="532"/>
                    <a:pt x="20346" y="532"/>
                  </a:cubicBezTo>
                  <a:close/>
                  <a:moveTo>
                    <a:pt x="24116" y="989"/>
                  </a:moveTo>
                  <a:lnTo>
                    <a:pt x="24116" y="1033"/>
                  </a:lnTo>
                  <a:cubicBezTo>
                    <a:pt x="24116" y="1160"/>
                    <a:pt x="24094" y="1262"/>
                    <a:pt x="24049" y="1339"/>
                  </a:cubicBezTo>
                  <a:cubicBezTo>
                    <a:pt x="24003" y="1416"/>
                    <a:pt x="23944" y="1455"/>
                    <a:pt x="23869" y="1455"/>
                  </a:cubicBezTo>
                  <a:cubicBezTo>
                    <a:pt x="23815" y="1455"/>
                    <a:pt x="23772" y="1434"/>
                    <a:pt x="23740" y="1393"/>
                  </a:cubicBezTo>
                  <a:cubicBezTo>
                    <a:pt x="23709" y="1353"/>
                    <a:pt x="23693" y="1298"/>
                    <a:pt x="23693" y="1228"/>
                  </a:cubicBezTo>
                  <a:cubicBezTo>
                    <a:pt x="23693" y="1141"/>
                    <a:pt x="23714" y="1079"/>
                    <a:pt x="23756" y="1043"/>
                  </a:cubicBezTo>
                  <a:cubicBezTo>
                    <a:pt x="23798" y="1007"/>
                    <a:pt x="23874" y="989"/>
                    <a:pt x="23982" y="989"/>
                  </a:cubicBezTo>
                  <a:close/>
                  <a:moveTo>
                    <a:pt x="1081" y="397"/>
                  </a:moveTo>
                  <a:lnTo>
                    <a:pt x="1081" y="1587"/>
                  </a:lnTo>
                  <a:lnTo>
                    <a:pt x="1253" y="1587"/>
                  </a:lnTo>
                  <a:lnTo>
                    <a:pt x="1649" y="632"/>
                  </a:lnTo>
                  <a:lnTo>
                    <a:pt x="1649" y="1587"/>
                  </a:lnTo>
                  <a:lnTo>
                    <a:pt x="1783" y="1587"/>
                  </a:lnTo>
                  <a:lnTo>
                    <a:pt x="1783" y="397"/>
                  </a:lnTo>
                  <a:lnTo>
                    <a:pt x="1609" y="397"/>
                  </a:lnTo>
                  <a:lnTo>
                    <a:pt x="1215" y="1350"/>
                  </a:lnTo>
                  <a:lnTo>
                    <a:pt x="1215" y="397"/>
                  </a:lnTo>
                  <a:close/>
                  <a:moveTo>
                    <a:pt x="2055" y="397"/>
                  </a:moveTo>
                  <a:lnTo>
                    <a:pt x="2055" y="1587"/>
                  </a:lnTo>
                  <a:lnTo>
                    <a:pt x="2190" y="1587"/>
                  </a:lnTo>
                  <a:lnTo>
                    <a:pt x="2190" y="553"/>
                  </a:lnTo>
                  <a:lnTo>
                    <a:pt x="2633" y="553"/>
                  </a:lnTo>
                  <a:lnTo>
                    <a:pt x="2633" y="397"/>
                  </a:lnTo>
                  <a:close/>
                  <a:moveTo>
                    <a:pt x="4712" y="397"/>
                  </a:moveTo>
                  <a:lnTo>
                    <a:pt x="4712" y="1587"/>
                  </a:lnTo>
                  <a:lnTo>
                    <a:pt x="5045" y="1587"/>
                  </a:lnTo>
                  <a:cubicBezTo>
                    <a:pt x="5149" y="1587"/>
                    <a:pt x="5230" y="1558"/>
                    <a:pt x="5286" y="1500"/>
                  </a:cubicBezTo>
                  <a:cubicBezTo>
                    <a:pt x="5342" y="1442"/>
                    <a:pt x="5370" y="1360"/>
                    <a:pt x="5370" y="1254"/>
                  </a:cubicBezTo>
                  <a:cubicBezTo>
                    <a:pt x="5370" y="1173"/>
                    <a:pt x="5353" y="1106"/>
                    <a:pt x="5319" y="1052"/>
                  </a:cubicBezTo>
                  <a:cubicBezTo>
                    <a:pt x="5285" y="998"/>
                    <a:pt x="5237" y="962"/>
                    <a:pt x="5175" y="945"/>
                  </a:cubicBezTo>
                  <a:cubicBezTo>
                    <a:pt x="5227" y="935"/>
                    <a:pt x="5266" y="908"/>
                    <a:pt x="5292" y="865"/>
                  </a:cubicBezTo>
                  <a:cubicBezTo>
                    <a:pt x="5318" y="822"/>
                    <a:pt x="5332" y="764"/>
                    <a:pt x="5332" y="691"/>
                  </a:cubicBezTo>
                  <a:cubicBezTo>
                    <a:pt x="5332" y="597"/>
                    <a:pt x="5306" y="525"/>
                    <a:pt x="5254" y="473"/>
                  </a:cubicBezTo>
                  <a:cubicBezTo>
                    <a:pt x="5202" y="422"/>
                    <a:pt x="5128" y="397"/>
                    <a:pt x="5032" y="397"/>
                  </a:cubicBezTo>
                  <a:close/>
                  <a:moveTo>
                    <a:pt x="5596" y="397"/>
                  </a:moveTo>
                  <a:lnTo>
                    <a:pt x="5596" y="1587"/>
                  </a:lnTo>
                  <a:lnTo>
                    <a:pt x="5929" y="1587"/>
                  </a:lnTo>
                  <a:cubicBezTo>
                    <a:pt x="6033" y="1587"/>
                    <a:pt x="6114" y="1558"/>
                    <a:pt x="6170" y="1500"/>
                  </a:cubicBezTo>
                  <a:cubicBezTo>
                    <a:pt x="6226" y="1442"/>
                    <a:pt x="6254" y="1354"/>
                    <a:pt x="6254" y="1235"/>
                  </a:cubicBezTo>
                  <a:cubicBezTo>
                    <a:pt x="6254" y="1116"/>
                    <a:pt x="6226" y="1027"/>
                    <a:pt x="6170" y="969"/>
                  </a:cubicBezTo>
                  <a:cubicBezTo>
                    <a:pt x="6114" y="912"/>
                    <a:pt x="6033" y="883"/>
                    <a:pt x="5929" y="883"/>
                  </a:cubicBezTo>
                  <a:lnTo>
                    <a:pt x="5731" y="883"/>
                  </a:lnTo>
                  <a:lnTo>
                    <a:pt x="5731" y="397"/>
                  </a:lnTo>
                  <a:close/>
                  <a:moveTo>
                    <a:pt x="6375" y="397"/>
                  </a:moveTo>
                  <a:lnTo>
                    <a:pt x="6375" y="1587"/>
                  </a:lnTo>
                  <a:lnTo>
                    <a:pt x="6510" y="1587"/>
                  </a:lnTo>
                  <a:lnTo>
                    <a:pt x="6510" y="397"/>
                  </a:lnTo>
                  <a:close/>
                  <a:moveTo>
                    <a:pt x="8178" y="397"/>
                  </a:moveTo>
                  <a:lnTo>
                    <a:pt x="8178" y="1587"/>
                  </a:lnTo>
                  <a:lnTo>
                    <a:pt x="8313" y="1587"/>
                  </a:lnTo>
                  <a:lnTo>
                    <a:pt x="8313" y="553"/>
                  </a:lnTo>
                  <a:lnTo>
                    <a:pt x="8756" y="553"/>
                  </a:lnTo>
                  <a:lnTo>
                    <a:pt x="8756" y="397"/>
                  </a:lnTo>
                  <a:close/>
                  <a:moveTo>
                    <a:pt x="12118" y="397"/>
                  </a:moveTo>
                  <a:lnTo>
                    <a:pt x="12118" y="1587"/>
                  </a:lnTo>
                  <a:lnTo>
                    <a:pt x="12290" y="1587"/>
                  </a:lnTo>
                  <a:lnTo>
                    <a:pt x="12686" y="632"/>
                  </a:lnTo>
                  <a:lnTo>
                    <a:pt x="12686" y="1587"/>
                  </a:lnTo>
                  <a:lnTo>
                    <a:pt x="12820" y="1587"/>
                  </a:lnTo>
                  <a:lnTo>
                    <a:pt x="12820" y="397"/>
                  </a:lnTo>
                  <a:lnTo>
                    <a:pt x="12646" y="397"/>
                  </a:lnTo>
                  <a:lnTo>
                    <a:pt x="12252" y="1350"/>
                  </a:lnTo>
                  <a:lnTo>
                    <a:pt x="12252" y="397"/>
                  </a:lnTo>
                  <a:close/>
                  <a:moveTo>
                    <a:pt x="13065" y="397"/>
                  </a:moveTo>
                  <a:lnTo>
                    <a:pt x="13065" y="699"/>
                  </a:lnTo>
                  <a:cubicBezTo>
                    <a:pt x="13065" y="829"/>
                    <a:pt x="13088" y="925"/>
                    <a:pt x="13133" y="986"/>
                  </a:cubicBezTo>
                  <a:cubicBezTo>
                    <a:pt x="13182" y="1053"/>
                    <a:pt x="13245" y="1087"/>
                    <a:pt x="13319" y="1087"/>
                  </a:cubicBezTo>
                  <a:lnTo>
                    <a:pt x="13570" y="1087"/>
                  </a:lnTo>
                  <a:lnTo>
                    <a:pt x="13570" y="1587"/>
                  </a:lnTo>
                  <a:lnTo>
                    <a:pt x="13705" y="1587"/>
                  </a:lnTo>
                  <a:lnTo>
                    <a:pt x="13705" y="397"/>
                  </a:lnTo>
                  <a:lnTo>
                    <a:pt x="13570" y="397"/>
                  </a:lnTo>
                  <a:lnTo>
                    <a:pt x="13570" y="931"/>
                  </a:lnTo>
                  <a:lnTo>
                    <a:pt x="13353" y="931"/>
                  </a:lnTo>
                  <a:cubicBezTo>
                    <a:pt x="13302" y="931"/>
                    <a:pt x="13264" y="910"/>
                    <a:pt x="13238" y="868"/>
                  </a:cubicBezTo>
                  <a:cubicBezTo>
                    <a:pt x="13213" y="826"/>
                    <a:pt x="13200" y="764"/>
                    <a:pt x="13200" y="681"/>
                  </a:cubicBezTo>
                  <a:lnTo>
                    <a:pt x="13200" y="397"/>
                  </a:lnTo>
                  <a:close/>
                  <a:moveTo>
                    <a:pt x="15724" y="397"/>
                  </a:moveTo>
                  <a:lnTo>
                    <a:pt x="15724" y="1587"/>
                  </a:lnTo>
                  <a:lnTo>
                    <a:pt x="15858" y="1587"/>
                  </a:lnTo>
                  <a:lnTo>
                    <a:pt x="15858" y="1200"/>
                  </a:lnTo>
                  <a:lnTo>
                    <a:pt x="16002" y="987"/>
                  </a:lnTo>
                  <a:lnTo>
                    <a:pt x="16292" y="1587"/>
                  </a:lnTo>
                  <a:lnTo>
                    <a:pt x="16443" y="1587"/>
                  </a:lnTo>
                  <a:lnTo>
                    <a:pt x="16090" y="857"/>
                  </a:lnTo>
                  <a:lnTo>
                    <a:pt x="16403" y="397"/>
                  </a:lnTo>
                  <a:lnTo>
                    <a:pt x="16238" y="397"/>
                  </a:lnTo>
                  <a:lnTo>
                    <a:pt x="15858" y="956"/>
                  </a:lnTo>
                  <a:lnTo>
                    <a:pt x="15858" y="397"/>
                  </a:lnTo>
                  <a:close/>
                  <a:moveTo>
                    <a:pt x="16629" y="397"/>
                  </a:moveTo>
                  <a:lnTo>
                    <a:pt x="16629" y="1587"/>
                  </a:lnTo>
                  <a:lnTo>
                    <a:pt x="16801" y="1587"/>
                  </a:lnTo>
                  <a:lnTo>
                    <a:pt x="17197" y="632"/>
                  </a:lnTo>
                  <a:lnTo>
                    <a:pt x="17197" y="1587"/>
                  </a:lnTo>
                  <a:lnTo>
                    <a:pt x="17331" y="1587"/>
                  </a:lnTo>
                  <a:lnTo>
                    <a:pt x="17331" y="397"/>
                  </a:lnTo>
                  <a:lnTo>
                    <a:pt x="17157" y="397"/>
                  </a:lnTo>
                  <a:lnTo>
                    <a:pt x="16763" y="1350"/>
                  </a:lnTo>
                  <a:lnTo>
                    <a:pt x="16763" y="397"/>
                  </a:lnTo>
                  <a:close/>
                  <a:moveTo>
                    <a:pt x="19001" y="397"/>
                  </a:moveTo>
                  <a:lnTo>
                    <a:pt x="19001" y="1587"/>
                  </a:lnTo>
                  <a:lnTo>
                    <a:pt x="19136" y="1587"/>
                  </a:lnTo>
                  <a:lnTo>
                    <a:pt x="19136" y="553"/>
                  </a:lnTo>
                  <a:lnTo>
                    <a:pt x="19573" y="553"/>
                  </a:lnTo>
                  <a:lnTo>
                    <a:pt x="19573" y="1587"/>
                  </a:lnTo>
                  <a:lnTo>
                    <a:pt x="19708" y="1587"/>
                  </a:lnTo>
                  <a:lnTo>
                    <a:pt x="19708" y="397"/>
                  </a:lnTo>
                  <a:close/>
                  <a:moveTo>
                    <a:pt x="20934" y="397"/>
                  </a:moveTo>
                  <a:lnTo>
                    <a:pt x="20934" y="1587"/>
                  </a:lnTo>
                  <a:lnTo>
                    <a:pt x="21106" y="1587"/>
                  </a:lnTo>
                  <a:lnTo>
                    <a:pt x="21502" y="632"/>
                  </a:lnTo>
                  <a:lnTo>
                    <a:pt x="21502" y="1587"/>
                  </a:lnTo>
                  <a:lnTo>
                    <a:pt x="21636" y="1587"/>
                  </a:lnTo>
                  <a:lnTo>
                    <a:pt x="21636" y="397"/>
                  </a:lnTo>
                  <a:lnTo>
                    <a:pt x="21462" y="397"/>
                  </a:lnTo>
                  <a:lnTo>
                    <a:pt x="21068" y="1350"/>
                  </a:lnTo>
                  <a:lnTo>
                    <a:pt x="21068" y="397"/>
                  </a:lnTo>
                  <a:close/>
                  <a:moveTo>
                    <a:pt x="22639" y="397"/>
                  </a:moveTo>
                  <a:lnTo>
                    <a:pt x="22639" y="553"/>
                  </a:lnTo>
                  <a:lnTo>
                    <a:pt x="22966" y="553"/>
                  </a:lnTo>
                  <a:lnTo>
                    <a:pt x="22966" y="1587"/>
                  </a:lnTo>
                  <a:lnTo>
                    <a:pt x="23098" y="1587"/>
                  </a:lnTo>
                  <a:lnTo>
                    <a:pt x="23098" y="553"/>
                  </a:lnTo>
                  <a:lnTo>
                    <a:pt x="23425" y="553"/>
                  </a:lnTo>
                  <a:lnTo>
                    <a:pt x="23425" y="397"/>
                  </a:lnTo>
                  <a:close/>
                  <a:moveTo>
                    <a:pt x="24524" y="397"/>
                  </a:moveTo>
                  <a:lnTo>
                    <a:pt x="24524" y="1587"/>
                  </a:lnTo>
                  <a:lnTo>
                    <a:pt x="24857" y="1587"/>
                  </a:lnTo>
                  <a:cubicBezTo>
                    <a:pt x="24961" y="1587"/>
                    <a:pt x="25042" y="1558"/>
                    <a:pt x="25098" y="1500"/>
                  </a:cubicBezTo>
                  <a:cubicBezTo>
                    <a:pt x="25154" y="1442"/>
                    <a:pt x="25182" y="1360"/>
                    <a:pt x="25182" y="1254"/>
                  </a:cubicBezTo>
                  <a:cubicBezTo>
                    <a:pt x="25182" y="1173"/>
                    <a:pt x="25165" y="1106"/>
                    <a:pt x="25131" y="1052"/>
                  </a:cubicBezTo>
                  <a:cubicBezTo>
                    <a:pt x="25097" y="998"/>
                    <a:pt x="25049" y="962"/>
                    <a:pt x="24987" y="945"/>
                  </a:cubicBezTo>
                  <a:cubicBezTo>
                    <a:pt x="25039" y="935"/>
                    <a:pt x="25078" y="908"/>
                    <a:pt x="25104" y="865"/>
                  </a:cubicBezTo>
                  <a:cubicBezTo>
                    <a:pt x="25130" y="822"/>
                    <a:pt x="25144" y="764"/>
                    <a:pt x="25144" y="691"/>
                  </a:cubicBezTo>
                  <a:cubicBezTo>
                    <a:pt x="25144" y="597"/>
                    <a:pt x="25118" y="525"/>
                    <a:pt x="25066" y="473"/>
                  </a:cubicBezTo>
                  <a:cubicBezTo>
                    <a:pt x="25014" y="422"/>
                    <a:pt x="24940" y="397"/>
                    <a:pt x="24844" y="397"/>
                  </a:cubicBezTo>
                  <a:close/>
                  <a:moveTo>
                    <a:pt x="25408" y="397"/>
                  </a:moveTo>
                  <a:lnTo>
                    <a:pt x="25408" y="1587"/>
                  </a:lnTo>
                  <a:lnTo>
                    <a:pt x="25542" y="1587"/>
                  </a:lnTo>
                  <a:lnTo>
                    <a:pt x="25542" y="1200"/>
                  </a:lnTo>
                  <a:lnTo>
                    <a:pt x="25686" y="987"/>
                  </a:lnTo>
                  <a:lnTo>
                    <a:pt x="25976" y="1587"/>
                  </a:lnTo>
                  <a:lnTo>
                    <a:pt x="26127" y="1587"/>
                  </a:lnTo>
                  <a:lnTo>
                    <a:pt x="25774" y="857"/>
                  </a:lnTo>
                  <a:lnTo>
                    <a:pt x="26087" y="397"/>
                  </a:lnTo>
                  <a:lnTo>
                    <a:pt x="25922" y="397"/>
                  </a:lnTo>
                  <a:lnTo>
                    <a:pt x="25542" y="956"/>
                  </a:lnTo>
                  <a:lnTo>
                    <a:pt x="25542" y="397"/>
                  </a:lnTo>
                  <a:close/>
                  <a:moveTo>
                    <a:pt x="26313" y="397"/>
                  </a:moveTo>
                  <a:lnTo>
                    <a:pt x="26313" y="1587"/>
                  </a:lnTo>
                  <a:lnTo>
                    <a:pt x="26485" y="1587"/>
                  </a:lnTo>
                  <a:lnTo>
                    <a:pt x="26881" y="632"/>
                  </a:lnTo>
                  <a:lnTo>
                    <a:pt x="26881" y="1587"/>
                  </a:lnTo>
                  <a:lnTo>
                    <a:pt x="27015" y="1587"/>
                  </a:lnTo>
                  <a:lnTo>
                    <a:pt x="27015" y="397"/>
                  </a:lnTo>
                  <a:lnTo>
                    <a:pt x="26841" y="397"/>
                  </a:lnTo>
                  <a:lnTo>
                    <a:pt x="26447" y="1350"/>
                  </a:lnTo>
                  <a:lnTo>
                    <a:pt x="26447" y="397"/>
                  </a:lnTo>
                  <a:close/>
                  <a:moveTo>
                    <a:pt x="4117" y="368"/>
                  </a:moveTo>
                  <a:cubicBezTo>
                    <a:pt x="4000" y="368"/>
                    <a:pt x="3908" y="424"/>
                    <a:pt x="3841" y="534"/>
                  </a:cubicBezTo>
                  <a:cubicBezTo>
                    <a:pt x="3775" y="645"/>
                    <a:pt x="3741" y="798"/>
                    <a:pt x="3741" y="993"/>
                  </a:cubicBezTo>
                  <a:cubicBezTo>
                    <a:pt x="3741" y="1188"/>
                    <a:pt x="3775" y="1341"/>
                    <a:pt x="3841" y="1452"/>
                  </a:cubicBezTo>
                  <a:cubicBezTo>
                    <a:pt x="3908" y="1563"/>
                    <a:pt x="4000" y="1618"/>
                    <a:pt x="4117" y="1618"/>
                  </a:cubicBezTo>
                  <a:cubicBezTo>
                    <a:pt x="4235" y="1618"/>
                    <a:pt x="4327" y="1563"/>
                    <a:pt x="4393" y="1452"/>
                  </a:cubicBezTo>
                  <a:cubicBezTo>
                    <a:pt x="4460" y="1341"/>
                    <a:pt x="4494" y="1188"/>
                    <a:pt x="4494" y="993"/>
                  </a:cubicBezTo>
                  <a:cubicBezTo>
                    <a:pt x="4494" y="798"/>
                    <a:pt x="4460" y="645"/>
                    <a:pt x="4393" y="534"/>
                  </a:cubicBezTo>
                  <a:cubicBezTo>
                    <a:pt x="4327" y="424"/>
                    <a:pt x="4235" y="368"/>
                    <a:pt x="4117" y="368"/>
                  </a:cubicBezTo>
                  <a:close/>
                  <a:moveTo>
                    <a:pt x="7128" y="368"/>
                  </a:moveTo>
                  <a:cubicBezTo>
                    <a:pt x="7005" y="368"/>
                    <a:pt x="6907" y="425"/>
                    <a:pt x="6835" y="540"/>
                  </a:cubicBezTo>
                  <a:cubicBezTo>
                    <a:pt x="6762" y="654"/>
                    <a:pt x="6726" y="809"/>
                    <a:pt x="6726" y="1004"/>
                  </a:cubicBezTo>
                  <a:cubicBezTo>
                    <a:pt x="6726" y="1192"/>
                    <a:pt x="6764" y="1342"/>
                    <a:pt x="6841" y="1452"/>
                  </a:cubicBezTo>
                  <a:cubicBezTo>
                    <a:pt x="6917" y="1563"/>
                    <a:pt x="7021" y="1618"/>
                    <a:pt x="7152" y="1618"/>
                  </a:cubicBezTo>
                  <a:cubicBezTo>
                    <a:pt x="7204" y="1618"/>
                    <a:pt x="7255" y="1611"/>
                    <a:pt x="7306" y="1595"/>
                  </a:cubicBezTo>
                  <a:cubicBezTo>
                    <a:pt x="7357" y="1579"/>
                    <a:pt x="7406" y="1557"/>
                    <a:pt x="7455" y="1527"/>
                  </a:cubicBezTo>
                  <a:lnTo>
                    <a:pt x="7455" y="1342"/>
                  </a:lnTo>
                  <a:cubicBezTo>
                    <a:pt x="7407" y="1379"/>
                    <a:pt x="7359" y="1406"/>
                    <a:pt x="7310" y="1425"/>
                  </a:cubicBezTo>
                  <a:cubicBezTo>
                    <a:pt x="7261" y="1443"/>
                    <a:pt x="7211" y="1452"/>
                    <a:pt x="7160" y="1452"/>
                  </a:cubicBezTo>
                  <a:cubicBezTo>
                    <a:pt x="7070" y="1452"/>
                    <a:pt x="7001" y="1417"/>
                    <a:pt x="6951" y="1347"/>
                  </a:cubicBezTo>
                  <a:cubicBezTo>
                    <a:pt x="6901" y="1276"/>
                    <a:pt x="6873" y="1174"/>
                    <a:pt x="6867" y="1039"/>
                  </a:cubicBezTo>
                  <a:lnTo>
                    <a:pt x="7486" y="1039"/>
                  </a:lnTo>
                  <a:lnTo>
                    <a:pt x="7486" y="943"/>
                  </a:lnTo>
                  <a:cubicBezTo>
                    <a:pt x="7486" y="766"/>
                    <a:pt x="7454" y="626"/>
                    <a:pt x="7390" y="523"/>
                  </a:cubicBezTo>
                  <a:cubicBezTo>
                    <a:pt x="7326" y="420"/>
                    <a:pt x="7238" y="368"/>
                    <a:pt x="7128" y="368"/>
                  </a:cubicBezTo>
                  <a:close/>
                  <a:moveTo>
                    <a:pt x="10210" y="368"/>
                  </a:moveTo>
                  <a:cubicBezTo>
                    <a:pt x="10167" y="368"/>
                    <a:pt x="10121" y="375"/>
                    <a:pt x="10075" y="389"/>
                  </a:cubicBezTo>
                  <a:cubicBezTo>
                    <a:pt x="10029" y="403"/>
                    <a:pt x="9981" y="424"/>
                    <a:pt x="9932" y="451"/>
                  </a:cubicBezTo>
                  <a:lnTo>
                    <a:pt x="9932" y="632"/>
                  </a:lnTo>
                  <a:cubicBezTo>
                    <a:pt x="9973" y="599"/>
                    <a:pt x="10015" y="575"/>
                    <a:pt x="10060" y="559"/>
                  </a:cubicBezTo>
                  <a:cubicBezTo>
                    <a:pt x="10104" y="542"/>
                    <a:pt x="10150" y="534"/>
                    <a:pt x="10197" y="534"/>
                  </a:cubicBezTo>
                  <a:cubicBezTo>
                    <a:pt x="10270" y="534"/>
                    <a:pt x="10327" y="559"/>
                    <a:pt x="10368" y="608"/>
                  </a:cubicBezTo>
                  <a:cubicBezTo>
                    <a:pt x="10409" y="657"/>
                    <a:pt x="10429" y="727"/>
                    <a:pt x="10429" y="817"/>
                  </a:cubicBezTo>
                  <a:lnTo>
                    <a:pt x="10429" y="836"/>
                  </a:lnTo>
                  <a:lnTo>
                    <a:pt x="10240" y="836"/>
                  </a:lnTo>
                  <a:cubicBezTo>
                    <a:pt x="10118" y="836"/>
                    <a:pt x="10026" y="870"/>
                    <a:pt x="9964" y="938"/>
                  </a:cubicBezTo>
                  <a:cubicBezTo>
                    <a:pt x="9902" y="1006"/>
                    <a:pt x="9872" y="1107"/>
                    <a:pt x="9872" y="1241"/>
                  </a:cubicBezTo>
                  <a:cubicBezTo>
                    <a:pt x="9872" y="1356"/>
                    <a:pt x="9896" y="1447"/>
                    <a:pt x="9946" y="1516"/>
                  </a:cubicBezTo>
                  <a:cubicBezTo>
                    <a:pt x="9995" y="1584"/>
                    <a:pt x="10062" y="1618"/>
                    <a:pt x="10146" y="1618"/>
                  </a:cubicBezTo>
                  <a:cubicBezTo>
                    <a:pt x="10212" y="1618"/>
                    <a:pt x="10269" y="1601"/>
                    <a:pt x="10314" y="1567"/>
                  </a:cubicBezTo>
                  <a:cubicBezTo>
                    <a:pt x="10360" y="1532"/>
                    <a:pt x="10399" y="1479"/>
                    <a:pt x="10429" y="1407"/>
                  </a:cubicBezTo>
                  <a:lnTo>
                    <a:pt x="10429" y="1587"/>
                  </a:lnTo>
                  <a:lnTo>
                    <a:pt x="10564" y="1587"/>
                  </a:lnTo>
                  <a:lnTo>
                    <a:pt x="10564" y="908"/>
                  </a:lnTo>
                  <a:cubicBezTo>
                    <a:pt x="10564" y="727"/>
                    <a:pt x="10535" y="591"/>
                    <a:pt x="10476" y="502"/>
                  </a:cubicBezTo>
                  <a:cubicBezTo>
                    <a:pt x="10418" y="413"/>
                    <a:pt x="10329" y="368"/>
                    <a:pt x="10210" y="368"/>
                  </a:cubicBezTo>
                  <a:close/>
                  <a:moveTo>
                    <a:pt x="14326" y="368"/>
                  </a:moveTo>
                  <a:cubicBezTo>
                    <a:pt x="14203" y="368"/>
                    <a:pt x="14105" y="425"/>
                    <a:pt x="14033" y="540"/>
                  </a:cubicBezTo>
                  <a:cubicBezTo>
                    <a:pt x="13960" y="654"/>
                    <a:pt x="13924" y="809"/>
                    <a:pt x="13924" y="1004"/>
                  </a:cubicBezTo>
                  <a:cubicBezTo>
                    <a:pt x="13924" y="1192"/>
                    <a:pt x="13962" y="1342"/>
                    <a:pt x="14039" y="1452"/>
                  </a:cubicBezTo>
                  <a:cubicBezTo>
                    <a:pt x="14115" y="1563"/>
                    <a:pt x="14219" y="1618"/>
                    <a:pt x="14350" y="1618"/>
                  </a:cubicBezTo>
                  <a:cubicBezTo>
                    <a:pt x="14402" y="1618"/>
                    <a:pt x="14453" y="1611"/>
                    <a:pt x="14504" y="1595"/>
                  </a:cubicBezTo>
                  <a:cubicBezTo>
                    <a:pt x="14555" y="1579"/>
                    <a:pt x="14604" y="1557"/>
                    <a:pt x="14653" y="1527"/>
                  </a:cubicBezTo>
                  <a:lnTo>
                    <a:pt x="14653" y="1342"/>
                  </a:lnTo>
                  <a:cubicBezTo>
                    <a:pt x="14605" y="1379"/>
                    <a:pt x="14557" y="1406"/>
                    <a:pt x="14508" y="1425"/>
                  </a:cubicBezTo>
                  <a:cubicBezTo>
                    <a:pt x="14459" y="1443"/>
                    <a:pt x="14409" y="1452"/>
                    <a:pt x="14358" y="1452"/>
                  </a:cubicBezTo>
                  <a:cubicBezTo>
                    <a:pt x="14268" y="1452"/>
                    <a:pt x="14199" y="1417"/>
                    <a:pt x="14149" y="1347"/>
                  </a:cubicBezTo>
                  <a:cubicBezTo>
                    <a:pt x="14099" y="1276"/>
                    <a:pt x="14071" y="1174"/>
                    <a:pt x="14065" y="1039"/>
                  </a:cubicBezTo>
                  <a:lnTo>
                    <a:pt x="14684" y="1039"/>
                  </a:lnTo>
                  <a:lnTo>
                    <a:pt x="14684" y="943"/>
                  </a:lnTo>
                  <a:cubicBezTo>
                    <a:pt x="14684" y="766"/>
                    <a:pt x="14652" y="626"/>
                    <a:pt x="14588" y="523"/>
                  </a:cubicBezTo>
                  <a:cubicBezTo>
                    <a:pt x="14524" y="420"/>
                    <a:pt x="14436" y="368"/>
                    <a:pt x="14326" y="368"/>
                  </a:cubicBezTo>
                  <a:close/>
                  <a:moveTo>
                    <a:pt x="15258" y="368"/>
                  </a:moveTo>
                  <a:cubicBezTo>
                    <a:pt x="15130" y="368"/>
                    <a:pt x="15030" y="424"/>
                    <a:pt x="14956" y="535"/>
                  </a:cubicBezTo>
                  <a:cubicBezTo>
                    <a:pt x="14883" y="646"/>
                    <a:pt x="14846" y="799"/>
                    <a:pt x="14846" y="993"/>
                  </a:cubicBezTo>
                  <a:cubicBezTo>
                    <a:pt x="14846" y="1185"/>
                    <a:pt x="14883" y="1337"/>
                    <a:pt x="14955" y="1449"/>
                  </a:cubicBezTo>
                  <a:cubicBezTo>
                    <a:pt x="15028" y="1562"/>
                    <a:pt x="15126" y="1618"/>
                    <a:pt x="15250" y="1618"/>
                  </a:cubicBezTo>
                  <a:cubicBezTo>
                    <a:pt x="15295" y="1618"/>
                    <a:pt x="15338" y="1612"/>
                    <a:pt x="15378" y="1599"/>
                  </a:cubicBezTo>
                  <a:cubicBezTo>
                    <a:pt x="15418" y="1586"/>
                    <a:pt x="15457" y="1567"/>
                    <a:pt x="15495" y="1542"/>
                  </a:cubicBezTo>
                  <a:lnTo>
                    <a:pt x="15495" y="1361"/>
                  </a:lnTo>
                  <a:cubicBezTo>
                    <a:pt x="15457" y="1392"/>
                    <a:pt x="15419" y="1414"/>
                    <a:pt x="15380" y="1430"/>
                  </a:cubicBezTo>
                  <a:cubicBezTo>
                    <a:pt x="15342" y="1445"/>
                    <a:pt x="15303" y="1452"/>
                    <a:pt x="15264" y="1452"/>
                  </a:cubicBezTo>
                  <a:cubicBezTo>
                    <a:pt x="15177" y="1452"/>
                    <a:pt x="15109" y="1412"/>
                    <a:pt x="15061" y="1332"/>
                  </a:cubicBezTo>
                  <a:cubicBezTo>
                    <a:pt x="15012" y="1251"/>
                    <a:pt x="14988" y="1139"/>
                    <a:pt x="14988" y="993"/>
                  </a:cubicBezTo>
                  <a:cubicBezTo>
                    <a:pt x="14988" y="848"/>
                    <a:pt x="15012" y="735"/>
                    <a:pt x="15061" y="655"/>
                  </a:cubicBezTo>
                  <a:cubicBezTo>
                    <a:pt x="15109" y="574"/>
                    <a:pt x="15177" y="534"/>
                    <a:pt x="15264" y="534"/>
                  </a:cubicBezTo>
                  <a:cubicBezTo>
                    <a:pt x="15303" y="534"/>
                    <a:pt x="15342" y="542"/>
                    <a:pt x="15380" y="557"/>
                  </a:cubicBezTo>
                  <a:cubicBezTo>
                    <a:pt x="15419" y="572"/>
                    <a:pt x="15457" y="595"/>
                    <a:pt x="15495" y="626"/>
                  </a:cubicBezTo>
                  <a:lnTo>
                    <a:pt x="15495" y="443"/>
                  </a:lnTo>
                  <a:cubicBezTo>
                    <a:pt x="15458" y="418"/>
                    <a:pt x="15419" y="399"/>
                    <a:pt x="15380" y="387"/>
                  </a:cubicBezTo>
                  <a:cubicBezTo>
                    <a:pt x="15340" y="374"/>
                    <a:pt x="15300" y="368"/>
                    <a:pt x="15258" y="368"/>
                  </a:cubicBezTo>
                  <a:close/>
                  <a:moveTo>
                    <a:pt x="17951" y="368"/>
                  </a:moveTo>
                  <a:cubicBezTo>
                    <a:pt x="17828" y="368"/>
                    <a:pt x="17730" y="425"/>
                    <a:pt x="17658" y="540"/>
                  </a:cubicBezTo>
                  <a:cubicBezTo>
                    <a:pt x="17585" y="654"/>
                    <a:pt x="17549" y="809"/>
                    <a:pt x="17549" y="1004"/>
                  </a:cubicBezTo>
                  <a:cubicBezTo>
                    <a:pt x="17549" y="1192"/>
                    <a:pt x="17587" y="1342"/>
                    <a:pt x="17664" y="1452"/>
                  </a:cubicBezTo>
                  <a:cubicBezTo>
                    <a:pt x="17740" y="1563"/>
                    <a:pt x="17844" y="1618"/>
                    <a:pt x="17975" y="1618"/>
                  </a:cubicBezTo>
                  <a:cubicBezTo>
                    <a:pt x="18027" y="1618"/>
                    <a:pt x="18078" y="1611"/>
                    <a:pt x="18129" y="1595"/>
                  </a:cubicBezTo>
                  <a:cubicBezTo>
                    <a:pt x="18180" y="1579"/>
                    <a:pt x="18229" y="1557"/>
                    <a:pt x="18278" y="1527"/>
                  </a:cubicBezTo>
                  <a:lnTo>
                    <a:pt x="18278" y="1342"/>
                  </a:lnTo>
                  <a:cubicBezTo>
                    <a:pt x="18230" y="1379"/>
                    <a:pt x="18182" y="1406"/>
                    <a:pt x="18133" y="1425"/>
                  </a:cubicBezTo>
                  <a:cubicBezTo>
                    <a:pt x="18084" y="1443"/>
                    <a:pt x="18034" y="1452"/>
                    <a:pt x="17983" y="1452"/>
                  </a:cubicBezTo>
                  <a:cubicBezTo>
                    <a:pt x="17893" y="1452"/>
                    <a:pt x="17824" y="1417"/>
                    <a:pt x="17774" y="1347"/>
                  </a:cubicBezTo>
                  <a:cubicBezTo>
                    <a:pt x="17724" y="1276"/>
                    <a:pt x="17696" y="1174"/>
                    <a:pt x="17690" y="1039"/>
                  </a:cubicBezTo>
                  <a:lnTo>
                    <a:pt x="18309" y="1039"/>
                  </a:lnTo>
                  <a:lnTo>
                    <a:pt x="18309" y="943"/>
                  </a:lnTo>
                  <a:cubicBezTo>
                    <a:pt x="18309" y="766"/>
                    <a:pt x="18277" y="626"/>
                    <a:pt x="18213" y="523"/>
                  </a:cubicBezTo>
                  <a:cubicBezTo>
                    <a:pt x="18149" y="420"/>
                    <a:pt x="18061" y="368"/>
                    <a:pt x="17951" y="368"/>
                  </a:cubicBezTo>
                  <a:close/>
                  <a:moveTo>
                    <a:pt x="22266" y="368"/>
                  </a:moveTo>
                  <a:cubicBezTo>
                    <a:pt x="22138" y="368"/>
                    <a:pt x="22038" y="424"/>
                    <a:pt x="21964" y="535"/>
                  </a:cubicBezTo>
                  <a:cubicBezTo>
                    <a:pt x="21891" y="646"/>
                    <a:pt x="21854" y="799"/>
                    <a:pt x="21854" y="993"/>
                  </a:cubicBezTo>
                  <a:cubicBezTo>
                    <a:pt x="21854" y="1185"/>
                    <a:pt x="21891" y="1337"/>
                    <a:pt x="21963" y="1449"/>
                  </a:cubicBezTo>
                  <a:cubicBezTo>
                    <a:pt x="22036" y="1562"/>
                    <a:pt x="22134" y="1618"/>
                    <a:pt x="22258" y="1618"/>
                  </a:cubicBezTo>
                  <a:cubicBezTo>
                    <a:pt x="22303" y="1618"/>
                    <a:pt x="22346" y="1612"/>
                    <a:pt x="22386" y="1599"/>
                  </a:cubicBezTo>
                  <a:cubicBezTo>
                    <a:pt x="22426" y="1586"/>
                    <a:pt x="22465" y="1567"/>
                    <a:pt x="22503" y="1542"/>
                  </a:cubicBezTo>
                  <a:lnTo>
                    <a:pt x="22503" y="1361"/>
                  </a:lnTo>
                  <a:cubicBezTo>
                    <a:pt x="22465" y="1392"/>
                    <a:pt x="22427" y="1414"/>
                    <a:pt x="22388" y="1430"/>
                  </a:cubicBezTo>
                  <a:cubicBezTo>
                    <a:pt x="22350" y="1445"/>
                    <a:pt x="22311" y="1452"/>
                    <a:pt x="22272" y="1452"/>
                  </a:cubicBezTo>
                  <a:cubicBezTo>
                    <a:pt x="22185" y="1452"/>
                    <a:pt x="22117" y="1412"/>
                    <a:pt x="22069" y="1332"/>
                  </a:cubicBezTo>
                  <a:cubicBezTo>
                    <a:pt x="22020" y="1251"/>
                    <a:pt x="21996" y="1139"/>
                    <a:pt x="21996" y="993"/>
                  </a:cubicBezTo>
                  <a:cubicBezTo>
                    <a:pt x="21996" y="848"/>
                    <a:pt x="22020" y="735"/>
                    <a:pt x="22069" y="655"/>
                  </a:cubicBezTo>
                  <a:cubicBezTo>
                    <a:pt x="22117" y="574"/>
                    <a:pt x="22185" y="534"/>
                    <a:pt x="22272" y="534"/>
                  </a:cubicBezTo>
                  <a:cubicBezTo>
                    <a:pt x="22311" y="534"/>
                    <a:pt x="22350" y="542"/>
                    <a:pt x="22388" y="557"/>
                  </a:cubicBezTo>
                  <a:cubicBezTo>
                    <a:pt x="22427" y="572"/>
                    <a:pt x="22465" y="595"/>
                    <a:pt x="22503" y="626"/>
                  </a:cubicBezTo>
                  <a:lnTo>
                    <a:pt x="22503" y="443"/>
                  </a:lnTo>
                  <a:cubicBezTo>
                    <a:pt x="22466" y="418"/>
                    <a:pt x="22427" y="399"/>
                    <a:pt x="22388" y="387"/>
                  </a:cubicBezTo>
                  <a:cubicBezTo>
                    <a:pt x="22348" y="374"/>
                    <a:pt x="22308" y="368"/>
                    <a:pt x="22266" y="368"/>
                  </a:cubicBezTo>
                  <a:close/>
                  <a:moveTo>
                    <a:pt x="23897" y="368"/>
                  </a:moveTo>
                  <a:cubicBezTo>
                    <a:pt x="23854" y="368"/>
                    <a:pt x="23808" y="375"/>
                    <a:pt x="23762" y="389"/>
                  </a:cubicBezTo>
                  <a:cubicBezTo>
                    <a:pt x="23716" y="403"/>
                    <a:pt x="23668" y="424"/>
                    <a:pt x="23619" y="451"/>
                  </a:cubicBezTo>
                  <a:lnTo>
                    <a:pt x="23619" y="632"/>
                  </a:lnTo>
                  <a:cubicBezTo>
                    <a:pt x="23660" y="599"/>
                    <a:pt x="23702" y="575"/>
                    <a:pt x="23747" y="559"/>
                  </a:cubicBezTo>
                  <a:cubicBezTo>
                    <a:pt x="23791" y="542"/>
                    <a:pt x="23837" y="534"/>
                    <a:pt x="23884" y="534"/>
                  </a:cubicBezTo>
                  <a:cubicBezTo>
                    <a:pt x="23957" y="534"/>
                    <a:pt x="24014" y="559"/>
                    <a:pt x="24055" y="608"/>
                  </a:cubicBezTo>
                  <a:cubicBezTo>
                    <a:pt x="24096" y="657"/>
                    <a:pt x="24116" y="727"/>
                    <a:pt x="24116" y="817"/>
                  </a:cubicBezTo>
                  <a:lnTo>
                    <a:pt x="24116" y="836"/>
                  </a:lnTo>
                  <a:lnTo>
                    <a:pt x="23927" y="836"/>
                  </a:lnTo>
                  <a:cubicBezTo>
                    <a:pt x="23805" y="836"/>
                    <a:pt x="23713" y="870"/>
                    <a:pt x="23651" y="938"/>
                  </a:cubicBezTo>
                  <a:cubicBezTo>
                    <a:pt x="23589" y="1006"/>
                    <a:pt x="23559" y="1107"/>
                    <a:pt x="23559" y="1241"/>
                  </a:cubicBezTo>
                  <a:cubicBezTo>
                    <a:pt x="23559" y="1356"/>
                    <a:pt x="23583" y="1447"/>
                    <a:pt x="23633" y="1516"/>
                  </a:cubicBezTo>
                  <a:cubicBezTo>
                    <a:pt x="23682" y="1584"/>
                    <a:pt x="23749" y="1618"/>
                    <a:pt x="23833" y="1618"/>
                  </a:cubicBezTo>
                  <a:cubicBezTo>
                    <a:pt x="23899" y="1618"/>
                    <a:pt x="23956" y="1601"/>
                    <a:pt x="24001" y="1567"/>
                  </a:cubicBezTo>
                  <a:cubicBezTo>
                    <a:pt x="24047" y="1532"/>
                    <a:pt x="24086" y="1479"/>
                    <a:pt x="24116" y="1407"/>
                  </a:cubicBezTo>
                  <a:lnTo>
                    <a:pt x="24116" y="1587"/>
                  </a:lnTo>
                  <a:lnTo>
                    <a:pt x="24251" y="1587"/>
                  </a:lnTo>
                  <a:lnTo>
                    <a:pt x="24251" y="908"/>
                  </a:lnTo>
                  <a:cubicBezTo>
                    <a:pt x="24251" y="727"/>
                    <a:pt x="24222" y="591"/>
                    <a:pt x="24163" y="502"/>
                  </a:cubicBezTo>
                  <a:cubicBezTo>
                    <a:pt x="24105" y="413"/>
                    <a:pt x="24016" y="368"/>
                    <a:pt x="23897" y="368"/>
                  </a:cubicBezTo>
                  <a:close/>
                  <a:moveTo>
                    <a:pt x="3240" y="368"/>
                  </a:moveTo>
                  <a:cubicBezTo>
                    <a:pt x="3180" y="368"/>
                    <a:pt x="3129" y="385"/>
                    <a:pt x="3085" y="420"/>
                  </a:cubicBezTo>
                  <a:cubicBezTo>
                    <a:pt x="3042" y="454"/>
                    <a:pt x="3006" y="507"/>
                    <a:pt x="2978" y="578"/>
                  </a:cubicBezTo>
                  <a:lnTo>
                    <a:pt x="2978" y="397"/>
                  </a:lnTo>
                  <a:lnTo>
                    <a:pt x="2843" y="397"/>
                  </a:lnTo>
                  <a:lnTo>
                    <a:pt x="2843" y="2040"/>
                  </a:lnTo>
                  <a:lnTo>
                    <a:pt x="2978" y="2040"/>
                  </a:lnTo>
                  <a:lnTo>
                    <a:pt x="2978" y="1409"/>
                  </a:lnTo>
                  <a:cubicBezTo>
                    <a:pt x="3006" y="1480"/>
                    <a:pt x="3042" y="1532"/>
                    <a:pt x="3085" y="1567"/>
                  </a:cubicBezTo>
                  <a:cubicBezTo>
                    <a:pt x="3129" y="1601"/>
                    <a:pt x="3180" y="1618"/>
                    <a:pt x="3240" y="1618"/>
                  </a:cubicBezTo>
                  <a:cubicBezTo>
                    <a:pt x="3340" y="1618"/>
                    <a:pt x="3421" y="1561"/>
                    <a:pt x="3483" y="1446"/>
                  </a:cubicBezTo>
                  <a:cubicBezTo>
                    <a:pt x="3545" y="1331"/>
                    <a:pt x="3576" y="1180"/>
                    <a:pt x="3576" y="993"/>
                  </a:cubicBezTo>
                  <a:cubicBezTo>
                    <a:pt x="3576" y="806"/>
                    <a:pt x="3545" y="655"/>
                    <a:pt x="3483" y="540"/>
                  </a:cubicBezTo>
                  <a:cubicBezTo>
                    <a:pt x="3421" y="426"/>
                    <a:pt x="3340" y="368"/>
                    <a:pt x="3240" y="368"/>
                  </a:cubicBezTo>
                  <a:close/>
                  <a:moveTo>
                    <a:pt x="9363" y="368"/>
                  </a:moveTo>
                  <a:cubicBezTo>
                    <a:pt x="9303" y="368"/>
                    <a:pt x="9252" y="385"/>
                    <a:pt x="9208" y="420"/>
                  </a:cubicBezTo>
                  <a:cubicBezTo>
                    <a:pt x="9165" y="454"/>
                    <a:pt x="9129" y="507"/>
                    <a:pt x="9101" y="578"/>
                  </a:cubicBezTo>
                  <a:lnTo>
                    <a:pt x="9101" y="397"/>
                  </a:lnTo>
                  <a:lnTo>
                    <a:pt x="8966" y="397"/>
                  </a:lnTo>
                  <a:lnTo>
                    <a:pt x="8966" y="2040"/>
                  </a:lnTo>
                  <a:lnTo>
                    <a:pt x="9101" y="2040"/>
                  </a:lnTo>
                  <a:lnTo>
                    <a:pt x="9101" y="1409"/>
                  </a:lnTo>
                  <a:cubicBezTo>
                    <a:pt x="9129" y="1480"/>
                    <a:pt x="9165" y="1532"/>
                    <a:pt x="9208" y="1567"/>
                  </a:cubicBezTo>
                  <a:cubicBezTo>
                    <a:pt x="9252" y="1601"/>
                    <a:pt x="9303" y="1618"/>
                    <a:pt x="9363" y="1618"/>
                  </a:cubicBezTo>
                  <a:cubicBezTo>
                    <a:pt x="9463" y="1618"/>
                    <a:pt x="9544" y="1561"/>
                    <a:pt x="9606" y="1446"/>
                  </a:cubicBezTo>
                  <a:cubicBezTo>
                    <a:pt x="9668" y="1331"/>
                    <a:pt x="9699" y="1180"/>
                    <a:pt x="9699" y="993"/>
                  </a:cubicBezTo>
                  <a:cubicBezTo>
                    <a:pt x="9699" y="806"/>
                    <a:pt x="9668" y="655"/>
                    <a:pt x="9606" y="540"/>
                  </a:cubicBezTo>
                  <a:cubicBezTo>
                    <a:pt x="9544" y="426"/>
                    <a:pt x="9463" y="368"/>
                    <a:pt x="9363" y="368"/>
                  </a:cubicBezTo>
                  <a:close/>
                  <a:moveTo>
                    <a:pt x="11274" y="0"/>
                  </a:moveTo>
                  <a:lnTo>
                    <a:pt x="11274" y="549"/>
                  </a:lnTo>
                  <a:cubicBezTo>
                    <a:pt x="11246" y="482"/>
                    <a:pt x="11216" y="436"/>
                    <a:pt x="11184" y="409"/>
                  </a:cubicBezTo>
                  <a:cubicBezTo>
                    <a:pt x="11152" y="382"/>
                    <a:pt x="11116" y="368"/>
                    <a:pt x="11075" y="368"/>
                  </a:cubicBezTo>
                  <a:cubicBezTo>
                    <a:pt x="10994" y="368"/>
                    <a:pt x="10925" y="424"/>
                    <a:pt x="10868" y="537"/>
                  </a:cubicBezTo>
                  <a:cubicBezTo>
                    <a:pt x="10811" y="649"/>
                    <a:pt x="10783" y="803"/>
                    <a:pt x="10783" y="998"/>
                  </a:cubicBezTo>
                  <a:cubicBezTo>
                    <a:pt x="10783" y="1192"/>
                    <a:pt x="10811" y="1345"/>
                    <a:pt x="10868" y="1454"/>
                  </a:cubicBezTo>
                  <a:cubicBezTo>
                    <a:pt x="10925" y="1564"/>
                    <a:pt x="10994" y="1618"/>
                    <a:pt x="11075" y="1618"/>
                  </a:cubicBezTo>
                  <a:cubicBezTo>
                    <a:pt x="11116" y="1618"/>
                    <a:pt x="11152" y="1605"/>
                    <a:pt x="11184" y="1577"/>
                  </a:cubicBezTo>
                  <a:cubicBezTo>
                    <a:pt x="11216" y="1549"/>
                    <a:pt x="11246" y="1502"/>
                    <a:pt x="11274" y="1435"/>
                  </a:cubicBezTo>
                  <a:lnTo>
                    <a:pt x="11274" y="2040"/>
                  </a:lnTo>
                  <a:lnTo>
                    <a:pt x="11409" y="2040"/>
                  </a:lnTo>
                  <a:lnTo>
                    <a:pt x="11409" y="1435"/>
                  </a:lnTo>
                  <a:cubicBezTo>
                    <a:pt x="11437" y="1502"/>
                    <a:pt x="11467" y="1549"/>
                    <a:pt x="11499" y="1577"/>
                  </a:cubicBezTo>
                  <a:cubicBezTo>
                    <a:pt x="11531" y="1605"/>
                    <a:pt x="11567" y="1618"/>
                    <a:pt x="11607" y="1618"/>
                  </a:cubicBezTo>
                  <a:cubicBezTo>
                    <a:pt x="11689" y="1618"/>
                    <a:pt x="11758" y="1564"/>
                    <a:pt x="11815" y="1454"/>
                  </a:cubicBezTo>
                  <a:cubicBezTo>
                    <a:pt x="11872" y="1345"/>
                    <a:pt x="11900" y="1192"/>
                    <a:pt x="11900" y="998"/>
                  </a:cubicBezTo>
                  <a:cubicBezTo>
                    <a:pt x="11900" y="803"/>
                    <a:pt x="11872" y="649"/>
                    <a:pt x="11815" y="537"/>
                  </a:cubicBezTo>
                  <a:cubicBezTo>
                    <a:pt x="11758" y="424"/>
                    <a:pt x="11689" y="368"/>
                    <a:pt x="11607" y="368"/>
                  </a:cubicBezTo>
                  <a:cubicBezTo>
                    <a:pt x="11567" y="368"/>
                    <a:pt x="11531" y="382"/>
                    <a:pt x="11499" y="409"/>
                  </a:cubicBezTo>
                  <a:cubicBezTo>
                    <a:pt x="11467" y="436"/>
                    <a:pt x="11437" y="482"/>
                    <a:pt x="11409" y="549"/>
                  </a:cubicBezTo>
                  <a:lnTo>
                    <a:pt x="11409" y="0"/>
                  </a:lnTo>
                  <a:close/>
                  <a:moveTo>
                    <a:pt x="20379" y="368"/>
                  </a:moveTo>
                  <a:cubicBezTo>
                    <a:pt x="20319" y="368"/>
                    <a:pt x="20268" y="385"/>
                    <a:pt x="20224" y="420"/>
                  </a:cubicBezTo>
                  <a:cubicBezTo>
                    <a:pt x="20181" y="454"/>
                    <a:pt x="20145" y="507"/>
                    <a:pt x="20117" y="578"/>
                  </a:cubicBezTo>
                  <a:lnTo>
                    <a:pt x="20117" y="397"/>
                  </a:lnTo>
                  <a:lnTo>
                    <a:pt x="19982" y="397"/>
                  </a:lnTo>
                  <a:lnTo>
                    <a:pt x="19982" y="2040"/>
                  </a:lnTo>
                  <a:lnTo>
                    <a:pt x="20117" y="2040"/>
                  </a:lnTo>
                  <a:lnTo>
                    <a:pt x="20117" y="1409"/>
                  </a:lnTo>
                  <a:cubicBezTo>
                    <a:pt x="20145" y="1480"/>
                    <a:pt x="20181" y="1532"/>
                    <a:pt x="20224" y="1567"/>
                  </a:cubicBezTo>
                  <a:cubicBezTo>
                    <a:pt x="20268" y="1601"/>
                    <a:pt x="20319" y="1618"/>
                    <a:pt x="20379" y="1618"/>
                  </a:cubicBezTo>
                  <a:cubicBezTo>
                    <a:pt x="20479" y="1618"/>
                    <a:pt x="20560" y="1561"/>
                    <a:pt x="20622" y="1446"/>
                  </a:cubicBezTo>
                  <a:cubicBezTo>
                    <a:pt x="20684" y="1331"/>
                    <a:pt x="20715" y="1180"/>
                    <a:pt x="20715" y="993"/>
                  </a:cubicBezTo>
                  <a:cubicBezTo>
                    <a:pt x="20715" y="806"/>
                    <a:pt x="20684" y="655"/>
                    <a:pt x="20622" y="540"/>
                  </a:cubicBezTo>
                  <a:cubicBezTo>
                    <a:pt x="20560" y="426"/>
                    <a:pt x="20479" y="368"/>
                    <a:pt x="20379" y="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43900" y="1234975"/>
              <a:ext cx="54250" cy="1561575"/>
            </a:xfrm>
            <a:custGeom>
              <a:rect b="b" l="l" r="r" t="t"/>
              <a:pathLst>
                <a:path extrusionOk="0" fill="none" h="62463" w="2170">
                  <a:moveTo>
                    <a:pt x="1" y="1"/>
                  </a:moveTo>
                  <a:lnTo>
                    <a:pt x="1" y="62463"/>
                  </a:lnTo>
                  <a:lnTo>
                    <a:pt x="2170" y="62463"/>
                  </a:lnTo>
                </a:path>
              </a:pathLst>
            </a:custGeom>
            <a:noFill/>
            <a:ln cap="rnd" cmpd="sng" w="1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91525" y="2780975"/>
              <a:ext cx="30450" cy="29825"/>
            </a:xfrm>
            <a:custGeom>
              <a:rect b="b" l="l" r="r" t="t"/>
              <a:pathLst>
                <a:path extrusionOk="0" h="1193" w="1218">
                  <a:moveTo>
                    <a:pt x="1217" y="623"/>
                  </a:moveTo>
                  <a:lnTo>
                    <a:pt x="0" y="1193"/>
                  </a:lnTo>
                  <a:lnTo>
                    <a:pt x="106" y="830"/>
                  </a:lnTo>
                  <a:lnTo>
                    <a:pt x="106" y="415"/>
                  </a:lnTo>
                  <a:lnTo>
                    <a:pt x="0" y="1"/>
                  </a:lnTo>
                  <a:lnTo>
                    <a:pt x="1217" y="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046275" y="2796525"/>
              <a:ext cx="78075" cy="25"/>
            </a:xfrm>
            <a:custGeom>
              <a:rect b="b" l="l" r="r" t="t"/>
              <a:pathLst>
                <a:path extrusionOk="0" fill="none" h="1" w="3123">
                  <a:moveTo>
                    <a:pt x="1" y="1"/>
                  </a:moveTo>
                  <a:lnTo>
                    <a:pt x="3123" y="1"/>
                  </a:lnTo>
                </a:path>
              </a:pathLst>
            </a:custGeom>
            <a:noFill/>
            <a:ln cap="rnd" cmpd="sng" w="3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Первые встраиваемые системы и процессоры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8"/>
          <p:cNvSpPr txBox="1"/>
          <p:nvPr>
            <p:ph idx="1" type="body"/>
          </p:nvPr>
        </p:nvSpPr>
        <p:spPr>
          <a:xfrm>
            <a:off x="457200" y="1719262"/>
            <a:ext cx="8229600" cy="199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Apollo Guidance Computer (1965г., 16-битный, 2 Кб ОЗУ, 36 Кб ПЗУ - навигация, наведение и управление космическим кораблем, программа Apollo)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37" y="4221162"/>
            <a:ext cx="4197350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Первые встраиваемые системы и процессоры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9"/>
          <p:cNvSpPr txBox="1"/>
          <p:nvPr>
            <p:ph idx="1" type="body"/>
          </p:nvPr>
        </p:nvSpPr>
        <p:spPr>
          <a:xfrm>
            <a:off x="457200" y="1719262"/>
            <a:ext cx="8229600" cy="2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Autonetics D-17 guidance computer (1962г., 24-битный, 345 Гц, 28 кг (с платформой стабилизации и источником питания) – решение уравнений навигации и наведения, управляемая межконтинентальная баллистическая ракета Minuteman I)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875" y="4581525"/>
            <a:ext cx="3168650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DSP-процессоры в медицине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2" y="1484312"/>
            <a:ext cx="6746875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DSP-процессоры в медицине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412875"/>
            <a:ext cx="6985000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2"/>
          <p:cNvSpPr txBox="1"/>
          <p:nvPr>
            <p:ph type="title"/>
          </p:nvPr>
        </p:nvSpPr>
        <p:spPr>
          <a:xfrm>
            <a:off x="457200" y="122237"/>
            <a:ext cx="75438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Области применения и требования к процессорам для встраиваемых систем и систем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8" name="Google Shape;798;p32"/>
          <p:cNvGraphicFramePr/>
          <p:nvPr/>
        </p:nvGraphicFramePr>
        <p:xfrm>
          <a:off x="323850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2808275"/>
                <a:gridCol w="5761025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Область применения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Требования к DSP/CPU/MC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Игровые  консоли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 производительность графической подсистемы (3D-графика, ПЗ-арифметика, быстродействующая память)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КПК, Handheld PC, автомобили, сетевое оборудование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Механизмы управления виртуальной памятью, стандартный набор периферии (последовательные порты, порты ввода/вывода общего назначения, контроллер дисплея)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Мобильные телефоны и коммуникаторы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Сверхнизкое энергопотребление, высокая производительность, поддержка алгоритмов ЦОС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Модемы, факсы, принтеры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 стоимость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Ресиверы цифрового телевидения (set-top box), DVD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Высокая степень интеграции подсистем (блоков) процессора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Цифровые видеокамеры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Поддержка алгоритмов обработки растровой графики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1.5. Пример применения ЦОС в сотовой связи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3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3"/>
          <p:cNvSpPr txBox="1"/>
          <p:nvPr>
            <p:ph idx="1" type="subTitle"/>
          </p:nvPr>
        </p:nvSpPr>
        <p:spPr>
          <a:xfrm>
            <a:off x="323850" y="1844675"/>
            <a:ext cx="73437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Эволюция и основные стандарты сетей сотовой связи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2205037"/>
            <a:ext cx="4754562" cy="25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0" y="4724400"/>
            <a:ext cx="7200900" cy="204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0" y="549275"/>
            <a:ext cx="76676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9750" y="2349500"/>
            <a:ext cx="6840537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Принципы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Сравнение цифровых и аналоговых методов обработки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 Задачи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1.4. Функциональная схема системы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1.5. Основные области применения ЦОС. Пример применения алгоритмов ЦОС в сотовой связи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1.7.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1.5. Применение ЦОС в сотовой связи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и базовые принципы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9" name="Google Shape;8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2852737"/>
            <a:ext cx="3024187" cy="2620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34"/>
          <p:cNvGrpSpPr/>
          <p:nvPr/>
        </p:nvGrpSpPr>
        <p:grpSpPr>
          <a:xfrm>
            <a:off x="3741364" y="2649689"/>
            <a:ext cx="4427578" cy="2890941"/>
            <a:chOff x="24525" y="84100"/>
            <a:chExt cx="3294125" cy="2884475"/>
          </a:xfrm>
        </p:grpSpPr>
        <p:sp>
          <p:nvSpPr>
            <p:cNvPr id="821" name="Google Shape;821;p34"/>
            <p:cNvSpPr/>
            <p:nvPr/>
          </p:nvSpPr>
          <p:spPr>
            <a:xfrm>
              <a:off x="278450" y="84100"/>
              <a:ext cx="2862800" cy="209475"/>
            </a:xfrm>
            <a:custGeom>
              <a:rect b="b" l="l" r="r" t="t"/>
              <a:pathLst>
                <a:path extrusionOk="0" h="8379" w="114512">
                  <a:moveTo>
                    <a:pt x="94594" y="2594"/>
                  </a:moveTo>
                  <a:cubicBezTo>
                    <a:pt x="94728" y="2594"/>
                    <a:pt x="94830" y="2630"/>
                    <a:pt x="94900" y="2703"/>
                  </a:cubicBezTo>
                  <a:cubicBezTo>
                    <a:pt x="94969" y="2775"/>
                    <a:pt x="95004" y="2885"/>
                    <a:pt x="95004" y="3030"/>
                  </a:cubicBezTo>
                  <a:cubicBezTo>
                    <a:pt x="95004" y="3176"/>
                    <a:pt x="94969" y="3286"/>
                    <a:pt x="94900" y="3360"/>
                  </a:cubicBezTo>
                  <a:cubicBezTo>
                    <a:pt x="94830" y="3434"/>
                    <a:pt x="94728" y="3471"/>
                    <a:pt x="94594" y="3471"/>
                  </a:cubicBezTo>
                  <a:lnTo>
                    <a:pt x="94044" y="3471"/>
                  </a:lnTo>
                  <a:lnTo>
                    <a:pt x="94044" y="2594"/>
                  </a:lnTo>
                  <a:close/>
                  <a:moveTo>
                    <a:pt x="52417" y="2550"/>
                  </a:moveTo>
                  <a:cubicBezTo>
                    <a:pt x="52625" y="2550"/>
                    <a:pt x="52794" y="2641"/>
                    <a:pt x="52923" y="2823"/>
                  </a:cubicBezTo>
                  <a:cubicBezTo>
                    <a:pt x="53052" y="3005"/>
                    <a:pt x="53117" y="3244"/>
                    <a:pt x="53117" y="3541"/>
                  </a:cubicBezTo>
                  <a:lnTo>
                    <a:pt x="51603" y="3541"/>
                  </a:lnTo>
                  <a:cubicBezTo>
                    <a:pt x="51638" y="3221"/>
                    <a:pt x="51725" y="2976"/>
                    <a:pt x="51867" y="2805"/>
                  </a:cubicBezTo>
                  <a:cubicBezTo>
                    <a:pt x="52008" y="2635"/>
                    <a:pt x="52191" y="2550"/>
                    <a:pt x="52417" y="2550"/>
                  </a:cubicBezTo>
                  <a:close/>
                  <a:moveTo>
                    <a:pt x="112614" y="2550"/>
                  </a:moveTo>
                  <a:cubicBezTo>
                    <a:pt x="112822" y="2550"/>
                    <a:pt x="112991" y="2641"/>
                    <a:pt x="113120" y="2823"/>
                  </a:cubicBezTo>
                  <a:cubicBezTo>
                    <a:pt x="113249" y="3005"/>
                    <a:pt x="113314" y="3244"/>
                    <a:pt x="113314" y="3541"/>
                  </a:cubicBezTo>
                  <a:lnTo>
                    <a:pt x="111800" y="3541"/>
                  </a:lnTo>
                  <a:cubicBezTo>
                    <a:pt x="111835" y="3221"/>
                    <a:pt x="111923" y="2976"/>
                    <a:pt x="112064" y="2805"/>
                  </a:cubicBezTo>
                  <a:cubicBezTo>
                    <a:pt x="112205" y="2635"/>
                    <a:pt x="112388" y="2550"/>
                    <a:pt x="112614" y="2550"/>
                  </a:cubicBezTo>
                  <a:close/>
                  <a:moveTo>
                    <a:pt x="30295" y="2646"/>
                  </a:moveTo>
                  <a:cubicBezTo>
                    <a:pt x="30545" y="2646"/>
                    <a:pt x="30735" y="2768"/>
                    <a:pt x="30867" y="3013"/>
                  </a:cubicBezTo>
                  <a:cubicBezTo>
                    <a:pt x="30998" y="3257"/>
                    <a:pt x="31063" y="3612"/>
                    <a:pt x="31063" y="4078"/>
                  </a:cubicBezTo>
                  <a:cubicBezTo>
                    <a:pt x="31063" y="4544"/>
                    <a:pt x="30998" y="4899"/>
                    <a:pt x="30867" y="5143"/>
                  </a:cubicBezTo>
                  <a:cubicBezTo>
                    <a:pt x="30735" y="5388"/>
                    <a:pt x="30545" y="5510"/>
                    <a:pt x="30295" y="5510"/>
                  </a:cubicBezTo>
                  <a:cubicBezTo>
                    <a:pt x="30046" y="5510"/>
                    <a:pt x="29854" y="5387"/>
                    <a:pt x="29721" y="5141"/>
                  </a:cubicBezTo>
                  <a:cubicBezTo>
                    <a:pt x="29587" y="4895"/>
                    <a:pt x="29521" y="4541"/>
                    <a:pt x="29521" y="4078"/>
                  </a:cubicBezTo>
                  <a:cubicBezTo>
                    <a:pt x="29521" y="3615"/>
                    <a:pt x="29587" y="3261"/>
                    <a:pt x="29721" y="3015"/>
                  </a:cubicBezTo>
                  <a:cubicBezTo>
                    <a:pt x="29854" y="2769"/>
                    <a:pt x="30046" y="2646"/>
                    <a:pt x="30295" y="2646"/>
                  </a:cubicBezTo>
                  <a:close/>
                  <a:moveTo>
                    <a:pt x="12923" y="2628"/>
                  </a:moveTo>
                  <a:cubicBezTo>
                    <a:pt x="13177" y="2628"/>
                    <a:pt x="13371" y="2753"/>
                    <a:pt x="13506" y="3002"/>
                  </a:cubicBezTo>
                  <a:cubicBezTo>
                    <a:pt x="13640" y="3251"/>
                    <a:pt x="13708" y="3609"/>
                    <a:pt x="13708" y="4078"/>
                  </a:cubicBezTo>
                  <a:cubicBezTo>
                    <a:pt x="13708" y="4546"/>
                    <a:pt x="13640" y="4905"/>
                    <a:pt x="13506" y="5154"/>
                  </a:cubicBezTo>
                  <a:cubicBezTo>
                    <a:pt x="13371" y="5403"/>
                    <a:pt x="13177" y="5527"/>
                    <a:pt x="12923" y="5527"/>
                  </a:cubicBezTo>
                  <a:cubicBezTo>
                    <a:pt x="12665" y="5527"/>
                    <a:pt x="12468" y="5403"/>
                    <a:pt x="12332" y="5154"/>
                  </a:cubicBezTo>
                  <a:cubicBezTo>
                    <a:pt x="12197" y="4905"/>
                    <a:pt x="12129" y="4546"/>
                    <a:pt x="12129" y="4078"/>
                  </a:cubicBezTo>
                  <a:cubicBezTo>
                    <a:pt x="12129" y="3609"/>
                    <a:pt x="12197" y="3251"/>
                    <a:pt x="12332" y="3002"/>
                  </a:cubicBezTo>
                  <a:cubicBezTo>
                    <a:pt x="12468" y="2753"/>
                    <a:pt x="12665" y="2628"/>
                    <a:pt x="12923" y="2628"/>
                  </a:cubicBezTo>
                  <a:close/>
                  <a:moveTo>
                    <a:pt x="20986" y="2628"/>
                  </a:moveTo>
                  <a:cubicBezTo>
                    <a:pt x="21240" y="2628"/>
                    <a:pt x="21434" y="2753"/>
                    <a:pt x="21569" y="3002"/>
                  </a:cubicBezTo>
                  <a:cubicBezTo>
                    <a:pt x="21703" y="3251"/>
                    <a:pt x="21771" y="3609"/>
                    <a:pt x="21771" y="4078"/>
                  </a:cubicBezTo>
                  <a:cubicBezTo>
                    <a:pt x="21771" y="4546"/>
                    <a:pt x="21703" y="4905"/>
                    <a:pt x="21569" y="5154"/>
                  </a:cubicBezTo>
                  <a:cubicBezTo>
                    <a:pt x="21434" y="5403"/>
                    <a:pt x="21240" y="5527"/>
                    <a:pt x="20986" y="5527"/>
                  </a:cubicBezTo>
                  <a:cubicBezTo>
                    <a:pt x="20728" y="5527"/>
                    <a:pt x="20531" y="5403"/>
                    <a:pt x="20395" y="5154"/>
                  </a:cubicBezTo>
                  <a:cubicBezTo>
                    <a:pt x="20260" y="4905"/>
                    <a:pt x="20192" y="4546"/>
                    <a:pt x="20192" y="4078"/>
                  </a:cubicBezTo>
                  <a:cubicBezTo>
                    <a:pt x="20192" y="3609"/>
                    <a:pt x="20260" y="3251"/>
                    <a:pt x="20395" y="3002"/>
                  </a:cubicBezTo>
                  <a:cubicBezTo>
                    <a:pt x="20531" y="2753"/>
                    <a:pt x="20728" y="2628"/>
                    <a:pt x="20986" y="2628"/>
                  </a:cubicBezTo>
                  <a:close/>
                  <a:moveTo>
                    <a:pt x="47830" y="2628"/>
                  </a:moveTo>
                  <a:cubicBezTo>
                    <a:pt x="48084" y="2628"/>
                    <a:pt x="48278" y="2753"/>
                    <a:pt x="48413" y="3002"/>
                  </a:cubicBezTo>
                  <a:cubicBezTo>
                    <a:pt x="48547" y="3251"/>
                    <a:pt x="48615" y="3609"/>
                    <a:pt x="48615" y="4078"/>
                  </a:cubicBezTo>
                  <a:cubicBezTo>
                    <a:pt x="48615" y="4546"/>
                    <a:pt x="48547" y="4905"/>
                    <a:pt x="48413" y="5154"/>
                  </a:cubicBezTo>
                  <a:cubicBezTo>
                    <a:pt x="48278" y="5403"/>
                    <a:pt x="48084" y="5527"/>
                    <a:pt x="47830" y="5527"/>
                  </a:cubicBezTo>
                  <a:cubicBezTo>
                    <a:pt x="47572" y="5527"/>
                    <a:pt x="47375" y="5403"/>
                    <a:pt x="47239" y="5154"/>
                  </a:cubicBezTo>
                  <a:cubicBezTo>
                    <a:pt x="47104" y="4905"/>
                    <a:pt x="47036" y="4546"/>
                    <a:pt x="47036" y="4078"/>
                  </a:cubicBezTo>
                  <a:cubicBezTo>
                    <a:pt x="47036" y="3609"/>
                    <a:pt x="47104" y="3251"/>
                    <a:pt x="47239" y="3002"/>
                  </a:cubicBezTo>
                  <a:cubicBezTo>
                    <a:pt x="47375" y="2753"/>
                    <a:pt x="47572" y="2628"/>
                    <a:pt x="47830" y="2628"/>
                  </a:cubicBezTo>
                  <a:close/>
                  <a:moveTo>
                    <a:pt x="72481" y="2628"/>
                  </a:moveTo>
                  <a:cubicBezTo>
                    <a:pt x="72735" y="2628"/>
                    <a:pt x="72929" y="2753"/>
                    <a:pt x="73064" y="3002"/>
                  </a:cubicBezTo>
                  <a:cubicBezTo>
                    <a:pt x="73198" y="3251"/>
                    <a:pt x="73266" y="3609"/>
                    <a:pt x="73266" y="4078"/>
                  </a:cubicBezTo>
                  <a:cubicBezTo>
                    <a:pt x="73266" y="4546"/>
                    <a:pt x="73198" y="4905"/>
                    <a:pt x="73064" y="5154"/>
                  </a:cubicBezTo>
                  <a:cubicBezTo>
                    <a:pt x="72929" y="5403"/>
                    <a:pt x="72735" y="5527"/>
                    <a:pt x="72481" y="5527"/>
                  </a:cubicBezTo>
                  <a:cubicBezTo>
                    <a:pt x="72223" y="5527"/>
                    <a:pt x="72026" y="5403"/>
                    <a:pt x="71890" y="5154"/>
                  </a:cubicBezTo>
                  <a:cubicBezTo>
                    <a:pt x="71755" y="4905"/>
                    <a:pt x="71687" y="4546"/>
                    <a:pt x="71687" y="4078"/>
                  </a:cubicBezTo>
                  <a:cubicBezTo>
                    <a:pt x="71687" y="3609"/>
                    <a:pt x="71755" y="3251"/>
                    <a:pt x="71890" y="3002"/>
                  </a:cubicBezTo>
                  <a:cubicBezTo>
                    <a:pt x="72026" y="2753"/>
                    <a:pt x="72223" y="2628"/>
                    <a:pt x="72481" y="2628"/>
                  </a:cubicBezTo>
                  <a:close/>
                  <a:moveTo>
                    <a:pt x="90033" y="2628"/>
                  </a:moveTo>
                  <a:cubicBezTo>
                    <a:pt x="90287" y="2628"/>
                    <a:pt x="90481" y="2753"/>
                    <a:pt x="90616" y="3002"/>
                  </a:cubicBezTo>
                  <a:cubicBezTo>
                    <a:pt x="90750" y="3251"/>
                    <a:pt x="90818" y="3609"/>
                    <a:pt x="90818" y="4078"/>
                  </a:cubicBezTo>
                  <a:cubicBezTo>
                    <a:pt x="90818" y="4546"/>
                    <a:pt x="90750" y="4905"/>
                    <a:pt x="90616" y="5154"/>
                  </a:cubicBezTo>
                  <a:cubicBezTo>
                    <a:pt x="90481" y="5403"/>
                    <a:pt x="90287" y="5527"/>
                    <a:pt x="90033" y="5527"/>
                  </a:cubicBezTo>
                  <a:cubicBezTo>
                    <a:pt x="89775" y="5527"/>
                    <a:pt x="89578" y="5403"/>
                    <a:pt x="89442" y="5154"/>
                  </a:cubicBezTo>
                  <a:cubicBezTo>
                    <a:pt x="89307" y="4905"/>
                    <a:pt x="89239" y="4546"/>
                    <a:pt x="89239" y="4078"/>
                  </a:cubicBezTo>
                  <a:cubicBezTo>
                    <a:pt x="89239" y="3609"/>
                    <a:pt x="89307" y="3251"/>
                    <a:pt x="89442" y="3002"/>
                  </a:cubicBezTo>
                  <a:cubicBezTo>
                    <a:pt x="89578" y="2753"/>
                    <a:pt x="89775" y="2628"/>
                    <a:pt x="90033" y="2628"/>
                  </a:cubicBezTo>
                  <a:close/>
                  <a:moveTo>
                    <a:pt x="81964" y="4449"/>
                  </a:moveTo>
                  <a:cubicBezTo>
                    <a:pt x="82137" y="4449"/>
                    <a:pt x="82266" y="4493"/>
                    <a:pt x="82351" y="4580"/>
                  </a:cubicBezTo>
                  <a:cubicBezTo>
                    <a:pt x="82438" y="4670"/>
                    <a:pt x="82481" y="4807"/>
                    <a:pt x="82481" y="4990"/>
                  </a:cubicBezTo>
                  <a:cubicBezTo>
                    <a:pt x="82481" y="5174"/>
                    <a:pt x="82438" y="5310"/>
                    <a:pt x="82351" y="5401"/>
                  </a:cubicBezTo>
                  <a:cubicBezTo>
                    <a:pt x="82264" y="5494"/>
                    <a:pt x="82135" y="5540"/>
                    <a:pt x="81964" y="5540"/>
                  </a:cubicBezTo>
                  <a:lnTo>
                    <a:pt x="81375" y="5540"/>
                  </a:lnTo>
                  <a:lnTo>
                    <a:pt x="81375" y="4449"/>
                  </a:lnTo>
                  <a:close/>
                  <a:moveTo>
                    <a:pt x="94633" y="4449"/>
                  </a:moveTo>
                  <a:cubicBezTo>
                    <a:pt x="94804" y="4449"/>
                    <a:pt x="94933" y="4494"/>
                    <a:pt x="95020" y="4584"/>
                  </a:cubicBezTo>
                  <a:cubicBezTo>
                    <a:pt x="95107" y="4675"/>
                    <a:pt x="95150" y="4810"/>
                    <a:pt x="95150" y="4990"/>
                  </a:cubicBezTo>
                  <a:cubicBezTo>
                    <a:pt x="95150" y="5174"/>
                    <a:pt x="95107" y="5311"/>
                    <a:pt x="95020" y="5403"/>
                  </a:cubicBezTo>
                  <a:cubicBezTo>
                    <a:pt x="94933" y="5495"/>
                    <a:pt x="94804" y="5540"/>
                    <a:pt x="94633" y="5540"/>
                  </a:cubicBezTo>
                  <a:lnTo>
                    <a:pt x="94044" y="5540"/>
                  </a:lnTo>
                  <a:lnTo>
                    <a:pt x="94044" y="4449"/>
                  </a:lnTo>
                  <a:close/>
                  <a:moveTo>
                    <a:pt x="35367" y="4318"/>
                  </a:moveTo>
                  <a:lnTo>
                    <a:pt x="35367" y="4497"/>
                  </a:lnTo>
                  <a:cubicBezTo>
                    <a:pt x="35367" y="4814"/>
                    <a:pt x="35292" y="5078"/>
                    <a:pt x="35142" y="5289"/>
                  </a:cubicBezTo>
                  <a:cubicBezTo>
                    <a:pt x="34992" y="5500"/>
                    <a:pt x="34808" y="5606"/>
                    <a:pt x="34589" y="5606"/>
                  </a:cubicBezTo>
                  <a:cubicBezTo>
                    <a:pt x="34413" y="5606"/>
                    <a:pt x="34276" y="5550"/>
                    <a:pt x="34177" y="5438"/>
                  </a:cubicBezTo>
                  <a:cubicBezTo>
                    <a:pt x="34078" y="5326"/>
                    <a:pt x="34029" y="5171"/>
                    <a:pt x="34029" y="4973"/>
                  </a:cubicBezTo>
                  <a:cubicBezTo>
                    <a:pt x="34029" y="4758"/>
                    <a:pt x="34090" y="4595"/>
                    <a:pt x="34213" y="4484"/>
                  </a:cubicBezTo>
                  <a:cubicBezTo>
                    <a:pt x="34335" y="4373"/>
                    <a:pt x="34518" y="4318"/>
                    <a:pt x="34761" y="4318"/>
                  </a:cubicBezTo>
                  <a:close/>
                  <a:moveTo>
                    <a:pt x="99337" y="4318"/>
                  </a:moveTo>
                  <a:lnTo>
                    <a:pt x="99337" y="4497"/>
                  </a:lnTo>
                  <a:cubicBezTo>
                    <a:pt x="99337" y="4814"/>
                    <a:pt x="99262" y="5078"/>
                    <a:pt x="99112" y="5289"/>
                  </a:cubicBezTo>
                  <a:cubicBezTo>
                    <a:pt x="98962" y="5500"/>
                    <a:pt x="98778" y="5606"/>
                    <a:pt x="98559" y="5606"/>
                  </a:cubicBezTo>
                  <a:cubicBezTo>
                    <a:pt x="98383" y="5606"/>
                    <a:pt x="98246" y="5550"/>
                    <a:pt x="98147" y="5438"/>
                  </a:cubicBezTo>
                  <a:cubicBezTo>
                    <a:pt x="98048" y="5326"/>
                    <a:pt x="97999" y="5171"/>
                    <a:pt x="97999" y="4973"/>
                  </a:cubicBezTo>
                  <a:cubicBezTo>
                    <a:pt x="97999" y="4758"/>
                    <a:pt x="98060" y="4595"/>
                    <a:pt x="98183" y="4484"/>
                  </a:cubicBezTo>
                  <a:cubicBezTo>
                    <a:pt x="98305" y="4373"/>
                    <a:pt x="98488" y="4318"/>
                    <a:pt x="98731" y="4318"/>
                  </a:cubicBezTo>
                  <a:close/>
                  <a:moveTo>
                    <a:pt x="0" y="0"/>
                  </a:moveTo>
                  <a:lnTo>
                    <a:pt x="0" y="6518"/>
                  </a:lnTo>
                  <a:lnTo>
                    <a:pt x="1188" y="6518"/>
                  </a:lnTo>
                  <a:lnTo>
                    <a:pt x="1188" y="1751"/>
                  </a:lnTo>
                  <a:lnTo>
                    <a:pt x="2308" y="5265"/>
                  </a:lnTo>
                  <a:lnTo>
                    <a:pt x="3102" y="5265"/>
                  </a:lnTo>
                  <a:lnTo>
                    <a:pt x="4222" y="1751"/>
                  </a:lnTo>
                  <a:lnTo>
                    <a:pt x="4222" y="6518"/>
                  </a:lnTo>
                  <a:lnTo>
                    <a:pt x="5407" y="6518"/>
                  </a:lnTo>
                  <a:lnTo>
                    <a:pt x="5407" y="0"/>
                  </a:lnTo>
                  <a:lnTo>
                    <a:pt x="3815" y="0"/>
                  </a:lnTo>
                  <a:lnTo>
                    <a:pt x="2702" y="3489"/>
                  </a:lnTo>
                  <a:lnTo>
                    <a:pt x="1595" y="0"/>
                  </a:lnTo>
                  <a:close/>
                  <a:moveTo>
                    <a:pt x="6582" y="1629"/>
                  </a:moveTo>
                  <a:lnTo>
                    <a:pt x="6582" y="6518"/>
                  </a:lnTo>
                  <a:lnTo>
                    <a:pt x="7748" y="6518"/>
                  </a:lnTo>
                  <a:lnTo>
                    <a:pt x="7748" y="4453"/>
                  </a:lnTo>
                  <a:lnTo>
                    <a:pt x="8903" y="4453"/>
                  </a:lnTo>
                  <a:lnTo>
                    <a:pt x="8903" y="6518"/>
                  </a:lnTo>
                  <a:lnTo>
                    <a:pt x="10068" y="6518"/>
                  </a:lnTo>
                  <a:lnTo>
                    <a:pt x="10068" y="1629"/>
                  </a:lnTo>
                  <a:lnTo>
                    <a:pt x="8903" y="1629"/>
                  </a:lnTo>
                  <a:lnTo>
                    <a:pt x="8903" y="3489"/>
                  </a:lnTo>
                  <a:lnTo>
                    <a:pt x="7748" y="3489"/>
                  </a:lnTo>
                  <a:lnTo>
                    <a:pt x="7748" y="1629"/>
                  </a:lnTo>
                  <a:close/>
                  <a:moveTo>
                    <a:pt x="15768" y="1629"/>
                  </a:moveTo>
                  <a:lnTo>
                    <a:pt x="15768" y="6518"/>
                  </a:lnTo>
                  <a:lnTo>
                    <a:pt x="16934" y="6518"/>
                  </a:lnTo>
                  <a:lnTo>
                    <a:pt x="16934" y="2594"/>
                  </a:lnTo>
                  <a:lnTo>
                    <a:pt x="18532" y="2594"/>
                  </a:lnTo>
                  <a:lnTo>
                    <a:pt x="18532" y="1629"/>
                  </a:lnTo>
                  <a:close/>
                  <a:moveTo>
                    <a:pt x="23831" y="1629"/>
                  </a:moveTo>
                  <a:lnTo>
                    <a:pt x="23831" y="6518"/>
                  </a:lnTo>
                  <a:lnTo>
                    <a:pt x="24997" y="6518"/>
                  </a:lnTo>
                  <a:lnTo>
                    <a:pt x="24997" y="4916"/>
                  </a:lnTo>
                  <a:lnTo>
                    <a:pt x="25325" y="4497"/>
                  </a:lnTo>
                  <a:lnTo>
                    <a:pt x="26494" y="6518"/>
                  </a:lnTo>
                  <a:lnTo>
                    <a:pt x="27698" y="6518"/>
                  </a:lnTo>
                  <a:lnTo>
                    <a:pt x="26015" y="3615"/>
                  </a:lnTo>
                  <a:lnTo>
                    <a:pt x="27571" y="1629"/>
                  </a:lnTo>
                  <a:lnTo>
                    <a:pt x="26295" y="1629"/>
                  </a:lnTo>
                  <a:lnTo>
                    <a:pt x="24997" y="3283"/>
                  </a:lnTo>
                  <a:lnTo>
                    <a:pt x="24997" y="1629"/>
                  </a:lnTo>
                  <a:close/>
                  <a:moveTo>
                    <a:pt x="37091" y="1629"/>
                  </a:moveTo>
                  <a:lnTo>
                    <a:pt x="37091" y="2594"/>
                  </a:lnTo>
                  <a:lnTo>
                    <a:pt x="38416" y="2594"/>
                  </a:lnTo>
                  <a:lnTo>
                    <a:pt x="38416" y="6518"/>
                  </a:lnTo>
                  <a:lnTo>
                    <a:pt x="39578" y="6518"/>
                  </a:lnTo>
                  <a:lnTo>
                    <a:pt x="39578" y="2594"/>
                  </a:lnTo>
                  <a:lnTo>
                    <a:pt x="40900" y="2594"/>
                  </a:lnTo>
                  <a:lnTo>
                    <a:pt x="40900" y="1629"/>
                  </a:lnTo>
                  <a:close/>
                  <a:moveTo>
                    <a:pt x="41489" y="1629"/>
                  </a:moveTo>
                  <a:lnTo>
                    <a:pt x="41489" y="6518"/>
                  </a:lnTo>
                  <a:lnTo>
                    <a:pt x="42655" y="6518"/>
                  </a:lnTo>
                  <a:lnTo>
                    <a:pt x="42655" y="4453"/>
                  </a:lnTo>
                  <a:lnTo>
                    <a:pt x="43810" y="4453"/>
                  </a:lnTo>
                  <a:lnTo>
                    <a:pt x="43810" y="6518"/>
                  </a:lnTo>
                  <a:lnTo>
                    <a:pt x="44975" y="6518"/>
                  </a:lnTo>
                  <a:lnTo>
                    <a:pt x="44975" y="1629"/>
                  </a:lnTo>
                  <a:lnTo>
                    <a:pt x="43810" y="1629"/>
                  </a:lnTo>
                  <a:lnTo>
                    <a:pt x="43810" y="3489"/>
                  </a:lnTo>
                  <a:lnTo>
                    <a:pt x="42655" y="3489"/>
                  </a:lnTo>
                  <a:lnTo>
                    <a:pt x="42655" y="1629"/>
                  </a:lnTo>
                  <a:close/>
                  <a:moveTo>
                    <a:pt x="57517" y="1629"/>
                  </a:moveTo>
                  <a:lnTo>
                    <a:pt x="57517" y="6518"/>
                  </a:lnTo>
                  <a:lnTo>
                    <a:pt x="58728" y="6518"/>
                  </a:lnTo>
                  <a:lnTo>
                    <a:pt x="59903" y="3916"/>
                  </a:lnTo>
                  <a:lnTo>
                    <a:pt x="59903" y="6518"/>
                  </a:lnTo>
                  <a:lnTo>
                    <a:pt x="61069" y="6518"/>
                  </a:lnTo>
                  <a:lnTo>
                    <a:pt x="61069" y="1629"/>
                  </a:lnTo>
                  <a:lnTo>
                    <a:pt x="59858" y="1629"/>
                  </a:lnTo>
                  <a:lnTo>
                    <a:pt x="58683" y="4231"/>
                  </a:lnTo>
                  <a:lnTo>
                    <a:pt x="58683" y="1629"/>
                  </a:lnTo>
                  <a:close/>
                  <a:moveTo>
                    <a:pt x="66140" y="1629"/>
                  </a:moveTo>
                  <a:lnTo>
                    <a:pt x="66140" y="6518"/>
                  </a:lnTo>
                  <a:lnTo>
                    <a:pt x="67306" y="6518"/>
                  </a:lnTo>
                  <a:lnTo>
                    <a:pt x="67306" y="2746"/>
                  </a:lnTo>
                  <a:lnTo>
                    <a:pt x="68461" y="2746"/>
                  </a:lnTo>
                  <a:lnTo>
                    <a:pt x="68461" y="6518"/>
                  </a:lnTo>
                  <a:lnTo>
                    <a:pt x="69626" y="6518"/>
                  </a:lnTo>
                  <a:lnTo>
                    <a:pt x="69626" y="1629"/>
                  </a:lnTo>
                  <a:close/>
                  <a:moveTo>
                    <a:pt x="75938" y="1629"/>
                  </a:moveTo>
                  <a:lnTo>
                    <a:pt x="75938" y="2428"/>
                  </a:lnTo>
                  <a:cubicBezTo>
                    <a:pt x="75938" y="3705"/>
                    <a:pt x="75906" y="4474"/>
                    <a:pt x="75841" y="4733"/>
                  </a:cubicBezTo>
                  <a:cubicBezTo>
                    <a:pt x="75754" y="5073"/>
                    <a:pt x="75518" y="5296"/>
                    <a:pt x="75134" y="5401"/>
                  </a:cubicBezTo>
                  <a:lnTo>
                    <a:pt x="75134" y="6518"/>
                  </a:lnTo>
                  <a:cubicBezTo>
                    <a:pt x="75993" y="6518"/>
                    <a:pt x="76575" y="6140"/>
                    <a:pt x="76879" y="5383"/>
                  </a:cubicBezTo>
                  <a:cubicBezTo>
                    <a:pt x="77029" y="5011"/>
                    <a:pt x="77103" y="4186"/>
                    <a:pt x="77103" y="2908"/>
                  </a:cubicBezTo>
                  <a:lnTo>
                    <a:pt x="77103" y="2746"/>
                  </a:lnTo>
                  <a:lnTo>
                    <a:pt x="77924" y="2746"/>
                  </a:lnTo>
                  <a:lnTo>
                    <a:pt x="77924" y="6518"/>
                  </a:lnTo>
                  <a:lnTo>
                    <a:pt x="79089" y="6518"/>
                  </a:lnTo>
                  <a:lnTo>
                    <a:pt x="79089" y="1629"/>
                  </a:lnTo>
                  <a:close/>
                  <a:moveTo>
                    <a:pt x="80209" y="1629"/>
                  </a:moveTo>
                  <a:lnTo>
                    <a:pt x="80209" y="6518"/>
                  </a:lnTo>
                  <a:lnTo>
                    <a:pt x="82035" y="6518"/>
                  </a:lnTo>
                  <a:cubicBezTo>
                    <a:pt x="82528" y="6518"/>
                    <a:pt x="82907" y="6399"/>
                    <a:pt x="83171" y="6160"/>
                  </a:cubicBezTo>
                  <a:cubicBezTo>
                    <a:pt x="83438" y="5922"/>
                    <a:pt x="83572" y="5538"/>
                    <a:pt x="83572" y="5008"/>
                  </a:cubicBezTo>
                  <a:cubicBezTo>
                    <a:pt x="83572" y="4478"/>
                    <a:pt x="83438" y="4091"/>
                    <a:pt x="83171" y="3847"/>
                  </a:cubicBezTo>
                  <a:cubicBezTo>
                    <a:pt x="82907" y="3605"/>
                    <a:pt x="82528" y="3484"/>
                    <a:pt x="82035" y="3484"/>
                  </a:cubicBezTo>
                  <a:lnTo>
                    <a:pt x="81375" y="3484"/>
                  </a:lnTo>
                  <a:lnTo>
                    <a:pt x="81375" y="1629"/>
                  </a:lnTo>
                  <a:close/>
                  <a:moveTo>
                    <a:pt x="92878" y="1629"/>
                  </a:moveTo>
                  <a:lnTo>
                    <a:pt x="92878" y="6518"/>
                  </a:lnTo>
                  <a:lnTo>
                    <a:pt x="94708" y="6518"/>
                  </a:lnTo>
                  <a:cubicBezTo>
                    <a:pt x="95224" y="6518"/>
                    <a:pt x="95609" y="6403"/>
                    <a:pt x="95863" y="6171"/>
                  </a:cubicBezTo>
                  <a:cubicBezTo>
                    <a:pt x="96117" y="5940"/>
                    <a:pt x="96244" y="5588"/>
                    <a:pt x="96244" y="5117"/>
                  </a:cubicBezTo>
                  <a:cubicBezTo>
                    <a:pt x="96244" y="4808"/>
                    <a:pt x="96185" y="4549"/>
                    <a:pt x="96067" y="4338"/>
                  </a:cubicBezTo>
                  <a:cubicBezTo>
                    <a:pt x="95948" y="4127"/>
                    <a:pt x="95782" y="3982"/>
                    <a:pt x="95567" y="3903"/>
                  </a:cubicBezTo>
                  <a:cubicBezTo>
                    <a:pt x="95734" y="3822"/>
                    <a:pt x="95862" y="3697"/>
                    <a:pt x="95951" y="3530"/>
                  </a:cubicBezTo>
                  <a:cubicBezTo>
                    <a:pt x="96040" y="3363"/>
                    <a:pt x="96084" y="3160"/>
                    <a:pt x="96084" y="2921"/>
                  </a:cubicBezTo>
                  <a:cubicBezTo>
                    <a:pt x="96084" y="2470"/>
                    <a:pt x="95963" y="2142"/>
                    <a:pt x="95722" y="1937"/>
                  </a:cubicBezTo>
                  <a:cubicBezTo>
                    <a:pt x="95480" y="1731"/>
                    <a:pt x="95088" y="1629"/>
                    <a:pt x="94548" y="1629"/>
                  </a:cubicBezTo>
                  <a:close/>
                  <a:moveTo>
                    <a:pt x="101595" y="1629"/>
                  </a:moveTo>
                  <a:lnTo>
                    <a:pt x="101595" y="6518"/>
                  </a:lnTo>
                  <a:lnTo>
                    <a:pt x="102761" y="6518"/>
                  </a:lnTo>
                  <a:lnTo>
                    <a:pt x="102761" y="4453"/>
                  </a:lnTo>
                  <a:lnTo>
                    <a:pt x="103916" y="4453"/>
                  </a:lnTo>
                  <a:lnTo>
                    <a:pt x="103916" y="6518"/>
                  </a:lnTo>
                  <a:lnTo>
                    <a:pt x="105081" y="6518"/>
                  </a:lnTo>
                  <a:lnTo>
                    <a:pt x="105081" y="1629"/>
                  </a:lnTo>
                  <a:lnTo>
                    <a:pt x="103916" y="1629"/>
                  </a:lnTo>
                  <a:lnTo>
                    <a:pt x="103916" y="3489"/>
                  </a:lnTo>
                  <a:lnTo>
                    <a:pt x="102761" y="3489"/>
                  </a:lnTo>
                  <a:lnTo>
                    <a:pt x="102761" y="1629"/>
                  </a:lnTo>
                  <a:close/>
                  <a:moveTo>
                    <a:pt x="106201" y="1629"/>
                  </a:moveTo>
                  <a:lnTo>
                    <a:pt x="106201" y="6518"/>
                  </a:lnTo>
                  <a:lnTo>
                    <a:pt x="107412" y="6518"/>
                  </a:lnTo>
                  <a:lnTo>
                    <a:pt x="108587" y="3916"/>
                  </a:lnTo>
                  <a:lnTo>
                    <a:pt x="108587" y="6518"/>
                  </a:lnTo>
                  <a:lnTo>
                    <a:pt x="109753" y="6518"/>
                  </a:lnTo>
                  <a:lnTo>
                    <a:pt x="109753" y="1629"/>
                  </a:lnTo>
                  <a:lnTo>
                    <a:pt x="108542" y="1629"/>
                  </a:lnTo>
                  <a:lnTo>
                    <a:pt x="107367" y="4231"/>
                  </a:lnTo>
                  <a:lnTo>
                    <a:pt x="107367" y="1629"/>
                  </a:lnTo>
                  <a:close/>
                  <a:moveTo>
                    <a:pt x="12923" y="1511"/>
                  </a:moveTo>
                  <a:cubicBezTo>
                    <a:pt x="12294" y="1511"/>
                    <a:pt x="11802" y="1738"/>
                    <a:pt x="11447" y="2192"/>
                  </a:cubicBezTo>
                  <a:cubicBezTo>
                    <a:pt x="11092" y="2646"/>
                    <a:pt x="10915" y="3275"/>
                    <a:pt x="10915" y="4078"/>
                  </a:cubicBezTo>
                  <a:cubicBezTo>
                    <a:pt x="10915" y="4881"/>
                    <a:pt x="11092" y="5510"/>
                    <a:pt x="11447" y="5964"/>
                  </a:cubicBezTo>
                  <a:cubicBezTo>
                    <a:pt x="11802" y="6418"/>
                    <a:pt x="12294" y="6645"/>
                    <a:pt x="12923" y="6645"/>
                  </a:cubicBezTo>
                  <a:cubicBezTo>
                    <a:pt x="13550" y="6645"/>
                    <a:pt x="14040" y="6418"/>
                    <a:pt x="14393" y="5964"/>
                  </a:cubicBezTo>
                  <a:cubicBezTo>
                    <a:pt x="14745" y="5510"/>
                    <a:pt x="14922" y="4881"/>
                    <a:pt x="14922" y="4078"/>
                  </a:cubicBezTo>
                  <a:cubicBezTo>
                    <a:pt x="14922" y="3275"/>
                    <a:pt x="14745" y="2646"/>
                    <a:pt x="14393" y="2192"/>
                  </a:cubicBezTo>
                  <a:cubicBezTo>
                    <a:pt x="14040" y="1738"/>
                    <a:pt x="13550" y="1511"/>
                    <a:pt x="12923" y="1511"/>
                  </a:cubicBezTo>
                  <a:close/>
                  <a:moveTo>
                    <a:pt x="20986" y="1511"/>
                  </a:moveTo>
                  <a:cubicBezTo>
                    <a:pt x="20357" y="1511"/>
                    <a:pt x="19865" y="1738"/>
                    <a:pt x="19510" y="2192"/>
                  </a:cubicBezTo>
                  <a:cubicBezTo>
                    <a:pt x="19155" y="2646"/>
                    <a:pt x="18978" y="3275"/>
                    <a:pt x="18978" y="4078"/>
                  </a:cubicBezTo>
                  <a:cubicBezTo>
                    <a:pt x="18978" y="4881"/>
                    <a:pt x="19155" y="5510"/>
                    <a:pt x="19510" y="5964"/>
                  </a:cubicBezTo>
                  <a:cubicBezTo>
                    <a:pt x="19865" y="6418"/>
                    <a:pt x="20357" y="6645"/>
                    <a:pt x="20986" y="6645"/>
                  </a:cubicBezTo>
                  <a:cubicBezTo>
                    <a:pt x="21613" y="6645"/>
                    <a:pt x="22103" y="6418"/>
                    <a:pt x="22456" y="5964"/>
                  </a:cubicBezTo>
                  <a:cubicBezTo>
                    <a:pt x="22808" y="5510"/>
                    <a:pt x="22985" y="4881"/>
                    <a:pt x="22985" y="4078"/>
                  </a:cubicBezTo>
                  <a:cubicBezTo>
                    <a:pt x="22985" y="3275"/>
                    <a:pt x="22808" y="2646"/>
                    <a:pt x="22456" y="2192"/>
                  </a:cubicBezTo>
                  <a:cubicBezTo>
                    <a:pt x="22103" y="1738"/>
                    <a:pt x="21613" y="1511"/>
                    <a:pt x="20986" y="1511"/>
                  </a:cubicBezTo>
                  <a:close/>
                  <a:moveTo>
                    <a:pt x="34680" y="1511"/>
                  </a:moveTo>
                  <a:cubicBezTo>
                    <a:pt x="34428" y="1511"/>
                    <a:pt x="34176" y="1532"/>
                    <a:pt x="33925" y="1574"/>
                  </a:cubicBezTo>
                  <a:cubicBezTo>
                    <a:pt x="33673" y="1616"/>
                    <a:pt x="33422" y="1678"/>
                    <a:pt x="33173" y="1760"/>
                  </a:cubicBezTo>
                  <a:lnTo>
                    <a:pt x="33173" y="2952"/>
                  </a:lnTo>
                  <a:cubicBezTo>
                    <a:pt x="33357" y="2818"/>
                    <a:pt x="33557" y="2717"/>
                    <a:pt x="33772" y="2650"/>
                  </a:cubicBezTo>
                  <a:cubicBezTo>
                    <a:pt x="33987" y="2583"/>
                    <a:pt x="34219" y="2550"/>
                    <a:pt x="34468" y="2550"/>
                  </a:cubicBezTo>
                  <a:cubicBezTo>
                    <a:pt x="34776" y="2550"/>
                    <a:pt x="35003" y="2607"/>
                    <a:pt x="35149" y="2722"/>
                  </a:cubicBezTo>
                  <a:cubicBezTo>
                    <a:pt x="35294" y="2837"/>
                    <a:pt x="35367" y="3018"/>
                    <a:pt x="35367" y="3266"/>
                  </a:cubicBezTo>
                  <a:lnTo>
                    <a:pt x="35367" y="3388"/>
                  </a:lnTo>
                  <a:lnTo>
                    <a:pt x="34680" y="3388"/>
                  </a:lnTo>
                  <a:cubicBezTo>
                    <a:pt x="34051" y="3388"/>
                    <a:pt x="33589" y="3522"/>
                    <a:pt x="33295" y="3790"/>
                  </a:cubicBezTo>
                  <a:cubicBezTo>
                    <a:pt x="33001" y="4058"/>
                    <a:pt x="32854" y="4478"/>
                    <a:pt x="32854" y="5051"/>
                  </a:cubicBezTo>
                  <a:cubicBezTo>
                    <a:pt x="32854" y="5523"/>
                    <a:pt x="32971" y="5906"/>
                    <a:pt x="33207" y="6202"/>
                  </a:cubicBezTo>
                  <a:cubicBezTo>
                    <a:pt x="33442" y="6497"/>
                    <a:pt x="33749" y="6645"/>
                    <a:pt x="34127" y="6645"/>
                  </a:cubicBezTo>
                  <a:cubicBezTo>
                    <a:pt x="34406" y="6645"/>
                    <a:pt x="34644" y="6577"/>
                    <a:pt x="34839" y="6442"/>
                  </a:cubicBezTo>
                  <a:cubicBezTo>
                    <a:pt x="35035" y="6307"/>
                    <a:pt x="35210" y="6091"/>
                    <a:pt x="35367" y="5794"/>
                  </a:cubicBezTo>
                  <a:lnTo>
                    <a:pt x="35367" y="6518"/>
                  </a:lnTo>
                  <a:lnTo>
                    <a:pt x="36542" y="6518"/>
                  </a:lnTo>
                  <a:lnTo>
                    <a:pt x="36542" y="3729"/>
                  </a:lnTo>
                  <a:cubicBezTo>
                    <a:pt x="36542" y="2946"/>
                    <a:pt x="36396" y="2380"/>
                    <a:pt x="36104" y="2033"/>
                  </a:cubicBezTo>
                  <a:cubicBezTo>
                    <a:pt x="35812" y="1685"/>
                    <a:pt x="35337" y="1511"/>
                    <a:pt x="34680" y="1511"/>
                  </a:cubicBezTo>
                  <a:close/>
                  <a:moveTo>
                    <a:pt x="47830" y="1511"/>
                  </a:moveTo>
                  <a:cubicBezTo>
                    <a:pt x="47201" y="1511"/>
                    <a:pt x="46709" y="1738"/>
                    <a:pt x="46354" y="2192"/>
                  </a:cubicBezTo>
                  <a:cubicBezTo>
                    <a:pt x="45999" y="2646"/>
                    <a:pt x="45822" y="3275"/>
                    <a:pt x="45822" y="4078"/>
                  </a:cubicBezTo>
                  <a:cubicBezTo>
                    <a:pt x="45822" y="4881"/>
                    <a:pt x="45999" y="5510"/>
                    <a:pt x="46354" y="5964"/>
                  </a:cubicBezTo>
                  <a:cubicBezTo>
                    <a:pt x="46709" y="6418"/>
                    <a:pt x="47201" y="6645"/>
                    <a:pt x="47830" y="6645"/>
                  </a:cubicBezTo>
                  <a:cubicBezTo>
                    <a:pt x="48457" y="6645"/>
                    <a:pt x="48947" y="6418"/>
                    <a:pt x="49300" y="5964"/>
                  </a:cubicBezTo>
                  <a:cubicBezTo>
                    <a:pt x="49652" y="5510"/>
                    <a:pt x="49829" y="4881"/>
                    <a:pt x="49829" y="4078"/>
                  </a:cubicBezTo>
                  <a:cubicBezTo>
                    <a:pt x="49829" y="3275"/>
                    <a:pt x="49652" y="2646"/>
                    <a:pt x="49300" y="2192"/>
                  </a:cubicBezTo>
                  <a:cubicBezTo>
                    <a:pt x="48947" y="1738"/>
                    <a:pt x="48457" y="1511"/>
                    <a:pt x="47830" y="1511"/>
                  </a:cubicBezTo>
                  <a:close/>
                  <a:moveTo>
                    <a:pt x="52423" y="1511"/>
                  </a:moveTo>
                  <a:cubicBezTo>
                    <a:pt x="51794" y="1511"/>
                    <a:pt x="51300" y="1739"/>
                    <a:pt x="50940" y="2196"/>
                  </a:cubicBezTo>
                  <a:cubicBezTo>
                    <a:pt x="50581" y="2653"/>
                    <a:pt x="50402" y="3280"/>
                    <a:pt x="50402" y="4078"/>
                  </a:cubicBezTo>
                  <a:cubicBezTo>
                    <a:pt x="50402" y="4890"/>
                    <a:pt x="50585" y="5521"/>
                    <a:pt x="50950" y="5970"/>
                  </a:cubicBezTo>
                  <a:cubicBezTo>
                    <a:pt x="51316" y="6420"/>
                    <a:pt x="51829" y="6645"/>
                    <a:pt x="52488" y="6645"/>
                  </a:cubicBezTo>
                  <a:cubicBezTo>
                    <a:pt x="52764" y="6645"/>
                    <a:pt x="53039" y="6609"/>
                    <a:pt x="53315" y="6538"/>
                  </a:cubicBezTo>
                  <a:cubicBezTo>
                    <a:pt x="53591" y="6467"/>
                    <a:pt x="53866" y="6361"/>
                    <a:pt x="54142" y="6221"/>
                  </a:cubicBezTo>
                  <a:lnTo>
                    <a:pt x="54142" y="5017"/>
                  </a:lnTo>
                  <a:cubicBezTo>
                    <a:pt x="53871" y="5214"/>
                    <a:pt x="53606" y="5362"/>
                    <a:pt x="53349" y="5460"/>
                  </a:cubicBezTo>
                  <a:cubicBezTo>
                    <a:pt x="53092" y="5557"/>
                    <a:pt x="52841" y="5606"/>
                    <a:pt x="52596" y="5606"/>
                  </a:cubicBezTo>
                  <a:cubicBezTo>
                    <a:pt x="52292" y="5606"/>
                    <a:pt x="52055" y="5514"/>
                    <a:pt x="51886" y="5331"/>
                  </a:cubicBezTo>
                  <a:cubicBezTo>
                    <a:pt x="51717" y="5148"/>
                    <a:pt x="51618" y="4872"/>
                    <a:pt x="51590" y="4506"/>
                  </a:cubicBezTo>
                  <a:lnTo>
                    <a:pt x="54314" y="4506"/>
                  </a:lnTo>
                  <a:lnTo>
                    <a:pt x="54314" y="4060"/>
                  </a:lnTo>
                  <a:cubicBezTo>
                    <a:pt x="54314" y="3286"/>
                    <a:pt x="54142" y="2668"/>
                    <a:pt x="53798" y="2205"/>
                  </a:cubicBezTo>
                  <a:cubicBezTo>
                    <a:pt x="53455" y="1742"/>
                    <a:pt x="52996" y="1511"/>
                    <a:pt x="52423" y="1511"/>
                  </a:cubicBezTo>
                  <a:close/>
                  <a:moveTo>
                    <a:pt x="64014" y="1511"/>
                  </a:moveTo>
                  <a:cubicBezTo>
                    <a:pt x="63357" y="1511"/>
                    <a:pt x="62842" y="1737"/>
                    <a:pt x="62471" y="2190"/>
                  </a:cubicBezTo>
                  <a:cubicBezTo>
                    <a:pt x="62100" y="2642"/>
                    <a:pt x="61915" y="3272"/>
                    <a:pt x="61915" y="4078"/>
                  </a:cubicBezTo>
                  <a:cubicBezTo>
                    <a:pt x="61915" y="4884"/>
                    <a:pt x="62100" y="5514"/>
                    <a:pt x="62471" y="5966"/>
                  </a:cubicBezTo>
                  <a:cubicBezTo>
                    <a:pt x="62842" y="6419"/>
                    <a:pt x="63357" y="6645"/>
                    <a:pt x="64014" y="6645"/>
                  </a:cubicBezTo>
                  <a:cubicBezTo>
                    <a:pt x="64203" y="6645"/>
                    <a:pt x="64391" y="6622"/>
                    <a:pt x="64579" y="6577"/>
                  </a:cubicBezTo>
                  <a:cubicBezTo>
                    <a:pt x="64767" y="6532"/>
                    <a:pt x="64952" y="6465"/>
                    <a:pt x="65134" y="6374"/>
                  </a:cubicBezTo>
                  <a:lnTo>
                    <a:pt x="65134" y="5095"/>
                  </a:lnTo>
                  <a:cubicBezTo>
                    <a:pt x="64995" y="5238"/>
                    <a:pt x="64844" y="5345"/>
                    <a:pt x="64680" y="5418"/>
                  </a:cubicBezTo>
                  <a:cubicBezTo>
                    <a:pt x="64516" y="5491"/>
                    <a:pt x="64343" y="5527"/>
                    <a:pt x="64161" y="5527"/>
                  </a:cubicBezTo>
                  <a:cubicBezTo>
                    <a:pt x="63835" y="5527"/>
                    <a:pt x="63582" y="5400"/>
                    <a:pt x="63401" y="5145"/>
                  </a:cubicBezTo>
                  <a:cubicBezTo>
                    <a:pt x="63220" y="4891"/>
                    <a:pt x="63129" y="4535"/>
                    <a:pt x="63129" y="4078"/>
                  </a:cubicBezTo>
                  <a:cubicBezTo>
                    <a:pt x="63129" y="3621"/>
                    <a:pt x="63220" y="3265"/>
                    <a:pt x="63401" y="3010"/>
                  </a:cubicBezTo>
                  <a:cubicBezTo>
                    <a:pt x="63582" y="2756"/>
                    <a:pt x="63835" y="2628"/>
                    <a:pt x="64161" y="2628"/>
                  </a:cubicBezTo>
                  <a:cubicBezTo>
                    <a:pt x="64332" y="2628"/>
                    <a:pt x="64498" y="2663"/>
                    <a:pt x="64657" y="2733"/>
                  </a:cubicBezTo>
                  <a:cubicBezTo>
                    <a:pt x="64817" y="2803"/>
                    <a:pt x="64976" y="2911"/>
                    <a:pt x="65134" y="3056"/>
                  </a:cubicBezTo>
                  <a:lnTo>
                    <a:pt x="65134" y="1782"/>
                  </a:lnTo>
                  <a:cubicBezTo>
                    <a:pt x="64950" y="1691"/>
                    <a:pt x="64765" y="1624"/>
                    <a:pt x="64579" y="1579"/>
                  </a:cubicBezTo>
                  <a:cubicBezTo>
                    <a:pt x="64394" y="1533"/>
                    <a:pt x="64205" y="1511"/>
                    <a:pt x="64014" y="1511"/>
                  </a:cubicBezTo>
                  <a:close/>
                  <a:moveTo>
                    <a:pt x="72481" y="1511"/>
                  </a:moveTo>
                  <a:cubicBezTo>
                    <a:pt x="71852" y="1511"/>
                    <a:pt x="71360" y="1738"/>
                    <a:pt x="71005" y="2192"/>
                  </a:cubicBezTo>
                  <a:cubicBezTo>
                    <a:pt x="70650" y="2646"/>
                    <a:pt x="70473" y="3275"/>
                    <a:pt x="70473" y="4078"/>
                  </a:cubicBezTo>
                  <a:cubicBezTo>
                    <a:pt x="70473" y="4881"/>
                    <a:pt x="70650" y="5510"/>
                    <a:pt x="71005" y="5964"/>
                  </a:cubicBezTo>
                  <a:cubicBezTo>
                    <a:pt x="71360" y="6418"/>
                    <a:pt x="71852" y="6645"/>
                    <a:pt x="72481" y="6645"/>
                  </a:cubicBezTo>
                  <a:cubicBezTo>
                    <a:pt x="73108" y="6645"/>
                    <a:pt x="73598" y="6418"/>
                    <a:pt x="73951" y="5964"/>
                  </a:cubicBezTo>
                  <a:cubicBezTo>
                    <a:pt x="74303" y="5510"/>
                    <a:pt x="74480" y="4881"/>
                    <a:pt x="74480" y="4078"/>
                  </a:cubicBezTo>
                  <a:cubicBezTo>
                    <a:pt x="74480" y="3275"/>
                    <a:pt x="74303" y="2646"/>
                    <a:pt x="73951" y="2192"/>
                  </a:cubicBezTo>
                  <a:cubicBezTo>
                    <a:pt x="73598" y="1738"/>
                    <a:pt x="73108" y="1511"/>
                    <a:pt x="72481" y="1511"/>
                  </a:cubicBezTo>
                  <a:close/>
                  <a:moveTo>
                    <a:pt x="85649" y="1511"/>
                  </a:moveTo>
                  <a:cubicBezTo>
                    <a:pt x="85183" y="1511"/>
                    <a:pt x="84752" y="1581"/>
                    <a:pt x="84357" y="1720"/>
                  </a:cubicBezTo>
                  <a:lnTo>
                    <a:pt x="84357" y="2851"/>
                  </a:lnTo>
                  <a:cubicBezTo>
                    <a:pt x="84622" y="2650"/>
                    <a:pt x="84968" y="2550"/>
                    <a:pt x="85395" y="2550"/>
                  </a:cubicBezTo>
                  <a:cubicBezTo>
                    <a:pt x="85907" y="2550"/>
                    <a:pt x="86163" y="2700"/>
                    <a:pt x="86163" y="3000"/>
                  </a:cubicBezTo>
                  <a:cubicBezTo>
                    <a:pt x="86163" y="3128"/>
                    <a:pt x="86105" y="3238"/>
                    <a:pt x="85989" y="3331"/>
                  </a:cubicBezTo>
                  <a:cubicBezTo>
                    <a:pt x="85873" y="3425"/>
                    <a:pt x="85656" y="3471"/>
                    <a:pt x="85337" y="3471"/>
                  </a:cubicBezTo>
                  <a:lnTo>
                    <a:pt x="84803" y="3471"/>
                  </a:lnTo>
                  <a:lnTo>
                    <a:pt x="84803" y="4436"/>
                  </a:lnTo>
                  <a:lnTo>
                    <a:pt x="85317" y="4436"/>
                  </a:lnTo>
                  <a:cubicBezTo>
                    <a:pt x="85942" y="4436"/>
                    <a:pt x="86255" y="4638"/>
                    <a:pt x="86255" y="5043"/>
                  </a:cubicBezTo>
                  <a:cubicBezTo>
                    <a:pt x="86255" y="5188"/>
                    <a:pt x="86183" y="5319"/>
                    <a:pt x="86041" y="5433"/>
                  </a:cubicBezTo>
                  <a:cubicBezTo>
                    <a:pt x="85899" y="5548"/>
                    <a:pt x="85670" y="5606"/>
                    <a:pt x="85353" y="5606"/>
                  </a:cubicBezTo>
                  <a:cubicBezTo>
                    <a:pt x="85064" y="5606"/>
                    <a:pt x="84677" y="5469"/>
                    <a:pt x="84191" y="5196"/>
                  </a:cubicBezTo>
                  <a:lnTo>
                    <a:pt x="84191" y="6400"/>
                  </a:lnTo>
                  <a:cubicBezTo>
                    <a:pt x="84581" y="6563"/>
                    <a:pt x="85012" y="6645"/>
                    <a:pt x="85483" y="6645"/>
                  </a:cubicBezTo>
                  <a:cubicBezTo>
                    <a:pt x="86115" y="6645"/>
                    <a:pt x="86578" y="6518"/>
                    <a:pt x="86873" y="6265"/>
                  </a:cubicBezTo>
                  <a:cubicBezTo>
                    <a:pt x="87168" y="6012"/>
                    <a:pt x="87316" y="5634"/>
                    <a:pt x="87316" y="5130"/>
                  </a:cubicBezTo>
                  <a:cubicBezTo>
                    <a:pt x="87316" y="4475"/>
                    <a:pt x="87048" y="4059"/>
                    <a:pt x="86512" y="3881"/>
                  </a:cubicBezTo>
                  <a:cubicBezTo>
                    <a:pt x="86987" y="3733"/>
                    <a:pt x="87225" y="3371"/>
                    <a:pt x="87225" y="2794"/>
                  </a:cubicBezTo>
                  <a:cubicBezTo>
                    <a:pt x="87225" y="2355"/>
                    <a:pt x="87099" y="2031"/>
                    <a:pt x="86847" y="1823"/>
                  </a:cubicBezTo>
                  <a:cubicBezTo>
                    <a:pt x="86595" y="1615"/>
                    <a:pt x="86196" y="1511"/>
                    <a:pt x="85649" y="1511"/>
                  </a:cubicBezTo>
                  <a:close/>
                  <a:moveTo>
                    <a:pt x="90033" y="1511"/>
                  </a:moveTo>
                  <a:cubicBezTo>
                    <a:pt x="89404" y="1511"/>
                    <a:pt x="88912" y="1738"/>
                    <a:pt x="88557" y="2192"/>
                  </a:cubicBezTo>
                  <a:cubicBezTo>
                    <a:pt x="88202" y="2646"/>
                    <a:pt x="88025" y="3275"/>
                    <a:pt x="88025" y="4078"/>
                  </a:cubicBezTo>
                  <a:cubicBezTo>
                    <a:pt x="88025" y="4881"/>
                    <a:pt x="88202" y="5510"/>
                    <a:pt x="88557" y="5964"/>
                  </a:cubicBezTo>
                  <a:cubicBezTo>
                    <a:pt x="88912" y="6418"/>
                    <a:pt x="89404" y="6645"/>
                    <a:pt x="90033" y="6645"/>
                  </a:cubicBezTo>
                  <a:cubicBezTo>
                    <a:pt x="90660" y="6645"/>
                    <a:pt x="91150" y="6418"/>
                    <a:pt x="91503" y="5964"/>
                  </a:cubicBezTo>
                  <a:cubicBezTo>
                    <a:pt x="91855" y="5510"/>
                    <a:pt x="92032" y="4881"/>
                    <a:pt x="92032" y="4078"/>
                  </a:cubicBezTo>
                  <a:cubicBezTo>
                    <a:pt x="92032" y="3275"/>
                    <a:pt x="91855" y="2646"/>
                    <a:pt x="91503" y="2192"/>
                  </a:cubicBezTo>
                  <a:cubicBezTo>
                    <a:pt x="91150" y="1738"/>
                    <a:pt x="90660" y="1511"/>
                    <a:pt x="90033" y="1511"/>
                  </a:cubicBezTo>
                  <a:close/>
                  <a:moveTo>
                    <a:pt x="98650" y="1511"/>
                  </a:moveTo>
                  <a:cubicBezTo>
                    <a:pt x="98398" y="1511"/>
                    <a:pt x="98146" y="1532"/>
                    <a:pt x="97895" y="1574"/>
                  </a:cubicBezTo>
                  <a:cubicBezTo>
                    <a:pt x="97643" y="1616"/>
                    <a:pt x="97392" y="1678"/>
                    <a:pt x="97143" y="1760"/>
                  </a:cubicBezTo>
                  <a:lnTo>
                    <a:pt x="97143" y="2952"/>
                  </a:lnTo>
                  <a:cubicBezTo>
                    <a:pt x="97327" y="2818"/>
                    <a:pt x="97527" y="2717"/>
                    <a:pt x="97742" y="2650"/>
                  </a:cubicBezTo>
                  <a:cubicBezTo>
                    <a:pt x="97957" y="2583"/>
                    <a:pt x="98189" y="2550"/>
                    <a:pt x="98438" y="2550"/>
                  </a:cubicBezTo>
                  <a:cubicBezTo>
                    <a:pt x="98746" y="2550"/>
                    <a:pt x="98973" y="2607"/>
                    <a:pt x="99119" y="2722"/>
                  </a:cubicBezTo>
                  <a:cubicBezTo>
                    <a:pt x="99264" y="2837"/>
                    <a:pt x="99337" y="3018"/>
                    <a:pt x="99337" y="3266"/>
                  </a:cubicBezTo>
                  <a:lnTo>
                    <a:pt x="99337" y="3388"/>
                  </a:lnTo>
                  <a:lnTo>
                    <a:pt x="98650" y="3388"/>
                  </a:lnTo>
                  <a:cubicBezTo>
                    <a:pt x="98021" y="3388"/>
                    <a:pt x="97559" y="3522"/>
                    <a:pt x="97265" y="3790"/>
                  </a:cubicBezTo>
                  <a:cubicBezTo>
                    <a:pt x="96971" y="4058"/>
                    <a:pt x="96824" y="4478"/>
                    <a:pt x="96824" y="5051"/>
                  </a:cubicBezTo>
                  <a:cubicBezTo>
                    <a:pt x="96824" y="5523"/>
                    <a:pt x="96941" y="5906"/>
                    <a:pt x="97177" y="6202"/>
                  </a:cubicBezTo>
                  <a:cubicBezTo>
                    <a:pt x="97412" y="6497"/>
                    <a:pt x="97719" y="6645"/>
                    <a:pt x="98097" y="6645"/>
                  </a:cubicBezTo>
                  <a:cubicBezTo>
                    <a:pt x="98376" y="6645"/>
                    <a:pt x="98614" y="6577"/>
                    <a:pt x="98809" y="6442"/>
                  </a:cubicBezTo>
                  <a:cubicBezTo>
                    <a:pt x="99005" y="6307"/>
                    <a:pt x="99180" y="6091"/>
                    <a:pt x="99337" y="5794"/>
                  </a:cubicBezTo>
                  <a:lnTo>
                    <a:pt x="99337" y="6518"/>
                  </a:lnTo>
                  <a:lnTo>
                    <a:pt x="100512" y="6518"/>
                  </a:lnTo>
                  <a:lnTo>
                    <a:pt x="100512" y="3729"/>
                  </a:lnTo>
                  <a:cubicBezTo>
                    <a:pt x="100512" y="2946"/>
                    <a:pt x="100366" y="2380"/>
                    <a:pt x="100074" y="2033"/>
                  </a:cubicBezTo>
                  <a:cubicBezTo>
                    <a:pt x="99782" y="1685"/>
                    <a:pt x="99307" y="1511"/>
                    <a:pt x="98650" y="1511"/>
                  </a:cubicBezTo>
                  <a:close/>
                  <a:moveTo>
                    <a:pt x="112620" y="1511"/>
                  </a:moveTo>
                  <a:cubicBezTo>
                    <a:pt x="111991" y="1511"/>
                    <a:pt x="111497" y="1739"/>
                    <a:pt x="111137" y="2196"/>
                  </a:cubicBezTo>
                  <a:cubicBezTo>
                    <a:pt x="110778" y="2653"/>
                    <a:pt x="110599" y="3280"/>
                    <a:pt x="110599" y="4078"/>
                  </a:cubicBezTo>
                  <a:cubicBezTo>
                    <a:pt x="110599" y="4890"/>
                    <a:pt x="110782" y="5521"/>
                    <a:pt x="111147" y="5970"/>
                  </a:cubicBezTo>
                  <a:cubicBezTo>
                    <a:pt x="111513" y="6420"/>
                    <a:pt x="112026" y="6645"/>
                    <a:pt x="112685" y="6645"/>
                  </a:cubicBezTo>
                  <a:cubicBezTo>
                    <a:pt x="112961" y="6645"/>
                    <a:pt x="113236" y="6609"/>
                    <a:pt x="113512" y="6538"/>
                  </a:cubicBezTo>
                  <a:cubicBezTo>
                    <a:pt x="113788" y="6467"/>
                    <a:pt x="114063" y="6361"/>
                    <a:pt x="114339" y="6221"/>
                  </a:cubicBezTo>
                  <a:lnTo>
                    <a:pt x="114339" y="5017"/>
                  </a:lnTo>
                  <a:cubicBezTo>
                    <a:pt x="114068" y="5214"/>
                    <a:pt x="113803" y="5362"/>
                    <a:pt x="113546" y="5460"/>
                  </a:cubicBezTo>
                  <a:cubicBezTo>
                    <a:pt x="113289" y="5557"/>
                    <a:pt x="113038" y="5606"/>
                    <a:pt x="112793" y="5606"/>
                  </a:cubicBezTo>
                  <a:cubicBezTo>
                    <a:pt x="112489" y="5606"/>
                    <a:pt x="112252" y="5514"/>
                    <a:pt x="112083" y="5331"/>
                  </a:cubicBezTo>
                  <a:cubicBezTo>
                    <a:pt x="111914" y="5148"/>
                    <a:pt x="111815" y="4872"/>
                    <a:pt x="111787" y="4506"/>
                  </a:cubicBezTo>
                  <a:lnTo>
                    <a:pt x="114511" y="4506"/>
                  </a:lnTo>
                  <a:lnTo>
                    <a:pt x="114511" y="4060"/>
                  </a:lnTo>
                  <a:cubicBezTo>
                    <a:pt x="114511" y="3286"/>
                    <a:pt x="114339" y="2668"/>
                    <a:pt x="113995" y="2205"/>
                  </a:cubicBezTo>
                  <a:cubicBezTo>
                    <a:pt x="113652" y="1742"/>
                    <a:pt x="113193" y="1511"/>
                    <a:pt x="112620" y="1511"/>
                  </a:cubicBezTo>
                  <a:close/>
                  <a:moveTo>
                    <a:pt x="30728" y="1511"/>
                  </a:moveTo>
                  <a:cubicBezTo>
                    <a:pt x="30474" y="1511"/>
                    <a:pt x="30250" y="1579"/>
                    <a:pt x="30054" y="1714"/>
                  </a:cubicBezTo>
                  <a:cubicBezTo>
                    <a:pt x="29859" y="1849"/>
                    <a:pt x="29681" y="2059"/>
                    <a:pt x="29521" y="2345"/>
                  </a:cubicBezTo>
                  <a:lnTo>
                    <a:pt x="29521" y="1629"/>
                  </a:lnTo>
                  <a:lnTo>
                    <a:pt x="28355" y="1629"/>
                  </a:lnTo>
                  <a:lnTo>
                    <a:pt x="28355" y="8378"/>
                  </a:lnTo>
                  <a:lnTo>
                    <a:pt x="29521" y="8378"/>
                  </a:lnTo>
                  <a:lnTo>
                    <a:pt x="29521" y="5811"/>
                  </a:lnTo>
                  <a:cubicBezTo>
                    <a:pt x="29681" y="6096"/>
                    <a:pt x="29859" y="6307"/>
                    <a:pt x="30054" y="6442"/>
                  </a:cubicBezTo>
                  <a:cubicBezTo>
                    <a:pt x="30250" y="6577"/>
                    <a:pt x="30474" y="6645"/>
                    <a:pt x="30728" y="6645"/>
                  </a:cubicBezTo>
                  <a:cubicBezTo>
                    <a:pt x="31177" y="6645"/>
                    <a:pt x="31546" y="6406"/>
                    <a:pt x="31835" y="5927"/>
                  </a:cubicBezTo>
                  <a:cubicBezTo>
                    <a:pt x="32124" y="5448"/>
                    <a:pt x="32268" y="4832"/>
                    <a:pt x="32268" y="4078"/>
                  </a:cubicBezTo>
                  <a:cubicBezTo>
                    <a:pt x="32268" y="3324"/>
                    <a:pt x="32124" y="2708"/>
                    <a:pt x="31835" y="2229"/>
                  </a:cubicBezTo>
                  <a:cubicBezTo>
                    <a:pt x="31546" y="1750"/>
                    <a:pt x="31177" y="1511"/>
                    <a:pt x="30728" y="1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545825" y="334950"/>
              <a:ext cx="2174250" cy="174100"/>
            </a:xfrm>
            <a:custGeom>
              <a:rect b="b" l="l" r="r" t="t"/>
              <a:pathLst>
                <a:path extrusionOk="0" h="6964" w="86970">
                  <a:moveTo>
                    <a:pt x="60785" y="1"/>
                  </a:moveTo>
                  <a:cubicBezTo>
                    <a:pt x="60798" y="420"/>
                    <a:pt x="60899" y="741"/>
                    <a:pt x="61087" y="964"/>
                  </a:cubicBezTo>
                  <a:cubicBezTo>
                    <a:pt x="61276" y="1186"/>
                    <a:pt x="61540" y="1298"/>
                    <a:pt x="61878" y="1298"/>
                  </a:cubicBezTo>
                  <a:cubicBezTo>
                    <a:pt x="62217" y="1298"/>
                    <a:pt x="62481" y="1186"/>
                    <a:pt x="62669" y="964"/>
                  </a:cubicBezTo>
                  <a:cubicBezTo>
                    <a:pt x="62858" y="741"/>
                    <a:pt x="62959" y="420"/>
                    <a:pt x="62972" y="1"/>
                  </a:cubicBezTo>
                  <a:lnTo>
                    <a:pt x="62507" y="1"/>
                  </a:lnTo>
                  <a:cubicBezTo>
                    <a:pt x="62483" y="205"/>
                    <a:pt x="62417" y="360"/>
                    <a:pt x="62310" y="468"/>
                  </a:cubicBezTo>
                  <a:cubicBezTo>
                    <a:pt x="62202" y="576"/>
                    <a:pt x="62059" y="630"/>
                    <a:pt x="61878" y="630"/>
                  </a:cubicBezTo>
                  <a:cubicBezTo>
                    <a:pt x="61698" y="630"/>
                    <a:pt x="61555" y="576"/>
                    <a:pt x="61447" y="468"/>
                  </a:cubicBezTo>
                  <a:cubicBezTo>
                    <a:pt x="61340" y="360"/>
                    <a:pt x="61274" y="205"/>
                    <a:pt x="61250" y="1"/>
                  </a:cubicBezTo>
                  <a:close/>
                  <a:moveTo>
                    <a:pt x="29502" y="2913"/>
                  </a:moveTo>
                  <a:cubicBezTo>
                    <a:pt x="29636" y="2913"/>
                    <a:pt x="29738" y="2949"/>
                    <a:pt x="29808" y="3022"/>
                  </a:cubicBezTo>
                  <a:cubicBezTo>
                    <a:pt x="29877" y="3094"/>
                    <a:pt x="29912" y="3204"/>
                    <a:pt x="29912" y="3349"/>
                  </a:cubicBezTo>
                  <a:cubicBezTo>
                    <a:pt x="29912" y="3495"/>
                    <a:pt x="29877" y="3604"/>
                    <a:pt x="29808" y="3679"/>
                  </a:cubicBezTo>
                  <a:cubicBezTo>
                    <a:pt x="29738" y="3753"/>
                    <a:pt x="29636" y="3790"/>
                    <a:pt x="29502" y="3790"/>
                  </a:cubicBezTo>
                  <a:lnTo>
                    <a:pt x="28952" y="3790"/>
                  </a:lnTo>
                  <a:lnTo>
                    <a:pt x="28952" y="2913"/>
                  </a:lnTo>
                  <a:close/>
                  <a:moveTo>
                    <a:pt x="53018" y="2913"/>
                  </a:moveTo>
                  <a:cubicBezTo>
                    <a:pt x="53152" y="2913"/>
                    <a:pt x="53254" y="2949"/>
                    <a:pt x="53324" y="3022"/>
                  </a:cubicBezTo>
                  <a:cubicBezTo>
                    <a:pt x="53393" y="3094"/>
                    <a:pt x="53428" y="3204"/>
                    <a:pt x="53428" y="3349"/>
                  </a:cubicBezTo>
                  <a:cubicBezTo>
                    <a:pt x="53428" y="3495"/>
                    <a:pt x="53393" y="3604"/>
                    <a:pt x="53324" y="3679"/>
                  </a:cubicBezTo>
                  <a:cubicBezTo>
                    <a:pt x="53254" y="3753"/>
                    <a:pt x="53152" y="3790"/>
                    <a:pt x="53018" y="3790"/>
                  </a:cubicBezTo>
                  <a:lnTo>
                    <a:pt x="52468" y="3790"/>
                  </a:lnTo>
                  <a:lnTo>
                    <a:pt x="52468" y="2913"/>
                  </a:lnTo>
                  <a:close/>
                  <a:moveTo>
                    <a:pt x="72761" y="2913"/>
                  </a:moveTo>
                  <a:cubicBezTo>
                    <a:pt x="72895" y="2913"/>
                    <a:pt x="72997" y="2949"/>
                    <a:pt x="73067" y="3022"/>
                  </a:cubicBezTo>
                  <a:cubicBezTo>
                    <a:pt x="73136" y="3094"/>
                    <a:pt x="73171" y="3204"/>
                    <a:pt x="73171" y="3349"/>
                  </a:cubicBezTo>
                  <a:cubicBezTo>
                    <a:pt x="73171" y="3495"/>
                    <a:pt x="73136" y="3604"/>
                    <a:pt x="73067" y="3679"/>
                  </a:cubicBezTo>
                  <a:cubicBezTo>
                    <a:pt x="72997" y="3753"/>
                    <a:pt x="72895" y="3790"/>
                    <a:pt x="72761" y="3790"/>
                  </a:cubicBezTo>
                  <a:lnTo>
                    <a:pt x="72211" y="3790"/>
                  </a:lnTo>
                  <a:lnTo>
                    <a:pt x="72211" y="2913"/>
                  </a:lnTo>
                  <a:close/>
                  <a:moveTo>
                    <a:pt x="77270" y="2904"/>
                  </a:moveTo>
                  <a:lnTo>
                    <a:pt x="77270" y="4087"/>
                  </a:lnTo>
                  <a:lnTo>
                    <a:pt x="76850" y="4087"/>
                  </a:lnTo>
                  <a:cubicBezTo>
                    <a:pt x="76652" y="4087"/>
                    <a:pt x="76511" y="4040"/>
                    <a:pt x="76425" y="3947"/>
                  </a:cubicBezTo>
                  <a:cubicBezTo>
                    <a:pt x="76339" y="3854"/>
                    <a:pt x="76296" y="3703"/>
                    <a:pt x="76296" y="3493"/>
                  </a:cubicBezTo>
                  <a:cubicBezTo>
                    <a:pt x="76296" y="3281"/>
                    <a:pt x="76339" y="3129"/>
                    <a:pt x="76425" y="3039"/>
                  </a:cubicBezTo>
                  <a:cubicBezTo>
                    <a:pt x="76511" y="2949"/>
                    <a:pt x="76652" y="2904"/>
                    <a:pt x="76850" y="2904"/>
                  </a:cubicBezTo>
                  <a:close/>
                  <a:moveTo>
                    <a:pt x="18756" y="2947"/>
                  </a:moveTo>
                  <a:cubicBezTo>
                    <a:pt x="19010" y="2947"/>
                    <a:pt x="19204" y="3072"/>
                    <a:pt x="19339" y="3321"/>
                  </a:cubicBezTo>
                  <a:cubicBezTo>
                    <a:pt x="19474" y="3570"/>
                    <a:pt x="19541" y="3928"/>
                    <a:pt x="19541" y="4397"/>
                  </a:cubicBezTo>
                  <a:cubicBezTo>
                    <a:pt x="19541" y="4865"/>
                    <a:pt x="19474" y="5224"/>
                    <a:pt x="19339" y="5473"/>
                  </a:cubicBezTo>
                  <a:cubicBezTo>
                    <a:pt x="19204" y="5722"/>
                    <a:pt x="19010" y="5846"/>
                    <a:pt x="18756" y="5846"/>
                  </a:cubicBezTo>
                  <a:cubicBezTo>
                    <a:pt x="18498" y="5846"/>
                    <a:pt x="18301" y="5722"/>
                    <a:pt x="18166" y="5473"/>
                  </a:cubicBezTo>
                  <a:cubicBezTo>
                    <a:pt x="18030" y="5224"/>
                    <a:pt x="17962" y="4865"/>
                    <a:pt x="17962" y="4397"/>
                  </a:cubicBezTo>
                  <a:cubicBezTo>
                    <a:pt x="17962" y="3928"/>
                    <a:pt x="18030" y="3570"/>
                    <a:pt x="18166" y="3321"/>
                  </a:cubicBezTo>
                  <a:cubicBezTo>
                    <a:pt x="18301" y="3072"/>
                    <a:pt x="18498" y="2947"/>
                    <a:pt x="18756" y="2947"/>
                  </a:cubicBezTo>
                  <a:close/>
                  <a:moveTo>
                    <a:pt x="40013" y="2947"/>
                  </a:moveTo>
                  <a:cubicBezTo>
                    <a:pt x="40267" y="2947"/>
                    <a:pt x="40461" y="3072"/>
                    <a:pt x="40596" y="3321"/>
                  </a:cubicBezTo>
                  <a:cubicBezTo>
                    <a:pt x="40731" y="3570"/>
                    <a:pt x="40798" y="3928"/>
                    <a:pt x="40798" y="4397"/>
                  </a:cubicBezTo>
                  <a:cubicBezTo>
                    <a:pt x="40798" y="4865"/>
                    <a:pt x="40731" y="5224"/>
                    <a:pt x="40596" y="5473"/>
                  </a:cubicBezTo>
                  <a:cubicBezTo>
                    <a:pt x="40461" y="5722"/>
                    <a:pt x="40267" y="5846"/>
                    <a:pt x="40013" y="5846"/>
                  </a:cubicBezTo>
                  <a:cubicBezTo>
                    <a:pt x="39755" y="5846"/>
                    <a:pt x="39558" y="5722"/>
                    <a:pt x="39423" y="5473"/>
                  </a:cubicBezTo>
                  <a:cubicBezTo>
                    <a:pt x="39287" y="5224"/>
                    <a:pt x="39219" y="4865"/>
                    <a:pt x="39219" y="4397"/>
                  </a:cubicBezTo>
                  <a:cubicBezTo>
                    <a:pt x="39219" y="3928"/>
                    <a:pt x="39287" y="3570"/>
                    <a:pt x="39423" y="3321"/>
                  </a:cubicBezTo>
                  <a:cubicBezTo>
                    <a:pt x="39558" y="3072"/>
                    <a:pt x="39755" y="2947"/>
                    <a:pt x="40013" y="2947"/>
                  </a:cubicBezTo>
                  <a:close/>
                  <a:moveTo>
                    <a:pt x="48457" y="2947"/>
                  </a:moveTo>
                  <a:cubicBezTo>
                    <a:pt x="48711" y="2947"/>
                    <a:pt x="48905" y="3072"/>
                    <a:pt x="49040" y="3321"/>
                  </a:cubicBezTo>
                  <a:cubicBezTo>
                    <a:pt x="49175" y="3570"/>
                    <a:pt x="49242" y="3928"/>
                    <a:pt x="49242" y="4397"/>
                  </a:cubicBezTo>
                  <a:cubicBezTo>
                    <a:pt x="49242" y="4865"/>
                    <a:pt x="49175" y="5224"/>
                    <a:pt x="49040" y="5473"/>
                  </a:cubicBezTo>
                  <a:cubicBezTo>
                    <a:pt x="48905" y="5722"/>
                    <a:pt x="48711" y="5846"/>
                    <a:pt x="48457" y="5846"/>
                  </a:cubicBezTo>
                  <a:cubicBezTo>
                    <a:pt x="48199" y="5846"/>
                    <a:pt x="48002" y="5722"/>
                    <a:pt x="47867" y="5473"/>
                  </a:cubicBezTo>
                  <a:cubicBezTo>
                    <a:pt x="47731" y="5224"/>
                    <a:pt x="47663" y="4865"/>
                    <a:pt x="47663" y="4397"/>
                  </a:cubicBezTo>
                  <a:cubicBezTo>
                    <a:pt x="47663" y="3928"/>
                    <a:pt x="47731" y="3570"/>
                    <a:pt x="47867" y="3321"/>
                  </a:cubicBezTo>
                  <a:cubicBezTo>
                    <a:pt x="48002" y="3072"/>
                    <a:pt x="48199" y="2947"/>
                    <a:pt x="48457" y="2947"/>
                  </a:cubicBezTo>
                  <a:close/>
                  <a:moveTo>
                    <a:pt x="57256" y="2947"/>
                  </a:moveTo>
                  <a:cubicBezTo>
                    <a:pt x="57510" y="2947"/>
                    <a:pt x="57704" y="3072"/>
                    <a:pt x="57839" y="3321"/>
                  </a:cubicBezTo>
                  <a:cubicBezTo>
                    <a:pt x="57974" y="3570"/>
                    <a:pt x="58041" y="3928"/>
                    <a:pt x="58041" y="4397"/>
                  </a:cubicBezTo>
                  <a:cubicBezTo>
                    <a:pt x="58041" y="4865"/>
                    <a:pt x="57974" y="5224"/>
                    <a:pt x="57839" y="5473"/>
                  </a:cubicBezTo>
                  <a:cubicBezTo>
                    <a:pt x="57704" y="5722"/>
                    <a:pt x="57510" y="5846"/>
                    <a:pt x="57256" y="5846"/>
                  </a:cubicBezTo>
                  <a:cubicBezTo>
                    <a:pt x="56998" y="5846"/>
                    <a:pt x="56801" y="5722"/>
                    <a:pt x="56666" y="5473"/>
                  </a:cubicBezTo>
                  <a:cubicBezTo>
                    <a:pt x="56530" y="5224"/>
                    <a:pt x="56462" y="4865"/>
                    <a:pt x="56462" y="4397"/>
                  </a:cubicBezTo>
                  <a:cubicBezTo>
                    <a:pt x="56462" y="3928"/>
                    <a:pt x="56530" y="3570"/>
                    <a:pt x="56666" y="3321"/>
                  </a:cubicBezTo>
                  <a:cubicBezTo>
                    <a:pt x="56801" y="3072"/>
                    <a:pt x="56998" y="2947"/>
                    <a:pt x="57256" y="2947"/>
                  </a:cubicBezTo>
                  <a:close/>
                  <a:moveTo>
                    <a:pt x="29541" y="4768"/>
                  </a:moveTo>
                  <a:cubicBezTo>
                    <a:pt x="29712" y="4768"/>
                    <a:pt x="29841" y="4813"/>
                    <a:pt x="29928" y="4903"/>
                  </a:cubicBezTo>
                  <a:cubicBezTo>
                    <a:pt x="30015" y="4994"/>
                    <a:pt x="30058" y="5129"/>
                    <a:pt x="30058" y="5309"/>
                  </a:cubicBezTo>
                  <a:cubicBezTo>
                    <a:pt x="30058" y="5493"/>
                    <a:pt x="30015" y="5630"/>
                    <a:pt x="29928" y="5722"/>
                  </a:cubicBezTo>
                  <a:cubicBezTo>
                    <a:pt x="29841" y="5814"/>
                    <a:pt x="29712" y="5859"/>
                    <a:pt x="29541" y="5859"/>
                  </a:cubicBezTo>
                  <a:lnTo>
                    <a:pt x="28952" y="5859"/>
                  </a:lnTo>
                  <a:lnTo>
                    <a:pt x="28952" y="4768"/>
                  </a:lnTo>
                  <a:close/>
                  <a:moveTo>
                    <a:pt x="53057" y="4768"/>
                  </a:moveTo>
                  <a:cubicBezTo>
                    <a:pt x="53228" y="4768"/>
                    <a:pt x="53357" y="4813"/>
                    <a:pt x="53444" y="4903"/>
                  </a:cubicBezTo>
                  <a:cubicBezTo>
                    <a:pt x="53531" y="4994"/>
                    <a:pt x="53574" y="5129"/>
                    <a:pt x="53574" y="5309"/>
                  </a:cubicBezTo>
                  <a:cubicBezTo>
                    <a:pt x="53574" y="5493"/>
                    <a:pt x="53531" y="5630"/>
                    <a:pt x="53444" y="5722"/>
                  </a:cubicBezTo>
                  <a:cubicBezTo>
                    <a:pt x="53357" y="5814"/>
                    <a:pt x="53228" y="5859"/>
                    <a:pt x="53057" y="5859"/>
                  </a:cubicBezTo>
                  <a:lnTo>
                    <a:pt x="52468" y="5859"/>
                  </a:lnTo>
                  <a:lnTo>
                    <a:pt x="52468" y="4768"/>
                  </a:lnTo>
                  <a:close/>
                  <a:moveTo>
                    <a:pt x="72800" y="4768"/>
                  </a:moveTo>
                  <a:cubicBezTo>
                    <a:pt x="72971" y="4768"/>
                    <a:pt x="73100" y="4813"/>
                    <a:pt x="73187" y="4903"/>
                  </a:cubicBezTo>
                  <a:cubicBezTo>
                    <a:pt x="73274" y="4994"/>
                    <a:pt x="73317" y="5129"/>
                    <a:pt x="73317" y="5309"/>
                  </a:cubicBezTo>
                  <a:cubicBezTo>
                    <a:pt x="73317" y="5493"/>
                    <a:pt x="73274" y="5630"/>
                    <a:pt x="73187" y="5722"/>
                  </a:cubicBezTo>
                  <a:cubicBezTo>
                    <a:pt x="73100" y="5814"/>
                    <a:pt x="72971" y="5859"/>
                    <a:pt x="72800" y="5859"/>
                  </a:cubicBezTo>
                  <a:lnTo>
                    <a:pt x="72211" y="5859"/>
                  </a:lnTo>
                  <a:lnTo>
                    <a:pt x="72211" y="4768"/>
                  </a:lnTo>
                  <a:close/>
                  <a:moveTo>
                    <a:pt x="6947" y="4637"/>
                  </a:moveTo>
                  <a:lnTo>
                    <a:pt x="6947" y="4816"/>
                  </a:lnTo>
                  <a:cubicBezTo>
                    <a:pt x="6947" y="5133"/>
                    <a:pt x="6872" y="5397"/>
                    <a:pt x="6722" y="5608"/>
                  </a:cubicBezTo>
                  <a:cubicBezTo>
                    <a:pt x="6573" y="5819"/>
                    <a:pt x="6388" y="5925"/>
                    <a:pt x="6169" y="5925"/>
                  </a:cubicBezTo>
                  <a:cubicBezTo>
                    <a:pt x="5993" y="5925"/>
                    <a:pt x="5856" y="5869"/>
                    <a:pt x="5757" y="5757"/>
                  </a:cubicBezTo>
                  <a:cubicBezTo>
                    <a:pt x="5658" y="5645"/>
                    <a:pt x="5609" y="5490"/>
                    <a:pt x="5609" y="5292"/>
                  </a:cubicBezTo>
                  <a:cubicBezTo>
                    <a:pt x="5609" y="5076"/>
                    <a:pt x="5670" y="4913"/>
                    <a:pt x="5793" y="4803"/>
                  </a:cubicBezTo>
                  <a:cubicBezTo>
                    <a:pt x="5916" y="4692"/>
                    <a:pt x="6098" y="4637"/>
                    <a:pt x="6341" y="4637"/>
                  </a:cubicBezTo>
                  <a:close/>
                  <a:moveTo>
                    <a:pt x="0" y="1948"/>
                  </a:moveTo>
                  <a:lnTo>
                    <a:pt x="0" y="3415"/>
                  </a:lnTo>
                  <a:cubicBezTo>
                    <a:pt x="0" y="3921"/>
                    <a:pt x="90" y="4303"/>
                    <a:pt x="270" y="4561"/>
                  </a:cubicBezTo>
                  <a:cubicBezTo>
                    <a:pt x="450" y="4818"/>
                    <a:pt x="703" y="4947"/>
                    <a:pt x="1029" y="4947"/>
                  </a:cubicBezTo>
                  <a:lnTo>
                    <a:pt x="2227" y="4947"/>
                  </a:lnTo>
                  <a:lnTo>
                    <a:pt x="2227" y="6837"/>
                  </a:lnTo>
                  <a:lnTo>
                    <a:pt x="3392" y="6837"/>
                  </a:lnTo>
                  <a:lnTo>
                    <a:pt x="3392" y="1948"/>
                  </a:lnTo>
                  <a:lnTo>
                    <a:pt x="2227" y="1948"/>
                  </a:lnTo>
                  <a:lnTo>
                    <a:pt x="2227" y="3982"/>
                  </a:lnTo>
                  <a:lnTo>
                    <a:pt x="1602" y="3982"/>
                  </a:lnTo>
                  <a:cubicBezTo>
                    <a:pt x="1437" y="3982"/>
                    <a:pt x="1323" y="3917"/>
                    <a:pt x="1260" y="3788"/>
                  </a:cubicBezTo>
                  <a:cubicBezTo>
                    <a:pt x="1197" y="3658"/>
                    <a:pt x="1166" y="3335"/>
                    <a:pt x="1166" y="2816"/>
                  </a:cubicBezTo>
                  <a:lnTo>
                    <a:pt x="1166" y="1948"/>
                  </a:lnTo>
                  <a:close/>
                  <a:moveTo>
                    <a:pt x="12624" y="1948"/>
                  </a:moveTo>
                  <a:lnTo>
                    <a:pt x="12624" y="2913"/>
                  </a:lnTo>
                  <a:lnTo>
                    <a:pt x="13948" y="2913"/>
                  </a:lnTo>
                  <a:lnTo>
                    <a:pt x="13948" y="6837"/>
                  </a:lnTo>
                  <a:lnTo>
                    <a:pt x="15110" y="6837"/>
                  </a:lnTo>
                  <a:lnTo>
                    <a:pt x="15110" y="2913"/>
                  </a:lnTo>
                  <a:lnTo>
                    <a:pt x="16432" y="2913"/>
                  </a:lnTo>
                  <a:lnTo>
                    <a:pt x="16432" y="1948"/>
                  </a:lnTo>
                  <a:close/>
                  <a:moveTo>
                    <a:pt x="21068" y="1948"/>
                  </a:moveTo>
                  <a:lnTo>
                    <a:pt x="21068" y="2913"/>
                  </a:lnTo>
                  <a:lnTo>
                    <a:pt x="22392" y="2913"/>
                  </a:lnTo>
                  <a:lnTo>
                    <a:pt x="22392" y="6837"/>
                  </a:lnTo>
                  <a:lnTo>
                    <a:pt x="23554" y="6837"/>
                  </a:lnTo>
                  <a:lnTo>
                    <a:pt x="23554" y="2913"/>
                  </a:lnTo>
                  <a:lnTo>
                    <a:pt x="24876" y="2913"/>
                  </a:lnTo>
                  <a:lnTo>
                    <a:pt x="24876" y="1948"/>
                  </a:lnTo>
                  <a:close/>
                  <a:moveTo>
                    <a:pt x="27786" y="1948"/>
                  </a:moveTo>
                  <a:lnTo>
                    <a:pt x="27786" y="6837"/>
                  </a:lnTo>
                  <a:lnTo>
                    <a:pt x="29616" y="6837"/>
                  </a:lnTo>
                  <a:cubicBezTo>
                    <a:pt x="30132" y="6837"/>
                    <a:pt x="30517" y="6722"/>
                    <a:pt x="30771" y="6490"/>
                  </a:cubicBezTo>
                  <a:cubicBezTo>
                    <a:pt x="31025" y="6259"/>
                    <a:pt x="31152" y="5907"/>
                    <a:pt x="31152" y="5436"/>
                  </a:cubicBezTo>
                  <a:cubicBezTo>
                    <a:pt x="31152" y="5127"/>
                    <a:pt x="31093" y="4868"/>
                    <a:pt x="30975" y="4657"/>
                  </a:cubicBezTo>
                  <a:cubicBezTo>
                    <a:pt x="30857" y="4446"/>
                    <a:pt x="30690" y="4301"/>
                    <a:pt x="30475" y="4222"/>
                  </a:cubicBezTo>
                  <a:cubicBezTo>
                    <a:pt x="30642" y="4141"/>
                    <a:pt x="30770" y="4016"/>
                    <a:pt x="30859" y="3849"/>
                  </a:cubicBezTo>
                  <a:cubicBezTo>
                    <a:pt x="30948" y="3682"/>
                    <a:pt x="30993" y="3479"/>
                    <a:pt x="30993" y="3240"/>
                  </a:cubicBezTo>
                  <a:cubicBezTo>
                    <a:pt x="30993" y="2789"/>
                    <a:pt x="30872" y="2461"/>
                    <a:pt x="30630" y="2255"/>
                  </a:cubicBezTo>
                  <a:cubicBezTo>
                    <a:pt x="30388" y="2050"/>
                    <a:pt x="29997" y="1948"/>
                    <a:pt x="29456" y="1948"/>
                  </a:cubicBezTo>
                  <a:close/>
                  <a:moveTo>
                    <a:pt x="42325" y="1948"/>
                  </a:moveTo>
                  <a:lnTo>
                    <a:pt x="42325" y="2913"/>
                  </a:lnTo>
                  <a:lnTo>
                    <a:pt x="43649" y="2913"/>
                  </a:lnTo>
                  <a:lnTo>
                    <a:pt x="43649" y="6837"/>
                  </a:lnTo>
                  <a:lnTo>
                    <a:pt x="44811" y="6837"/>
                  </a:lnTo>
                  <a:lnTo>
                    <a:pt x="44811" y="2913"/>
                  </a:lnTo>
                  <a:lnTo>
                    <a:pt x="46133" y="2913"/>
                  </a:lnTo>
                  <a:lnTo>
                    <a:pt x="46133" y="1948"/>
                  </a:lnTo>
                  <a:close/>
                  <a:moveTo>
                    <a:pt x="51302" y="1948"/>
                  </a:moveTo>
                  <a:lnTo>
                    <a:pt x="51302" y="6837"/>
                  </a:lnTo>
                  <a:lnTo>
                    <a:pt x="53132" y="6837"/>
                  </a:lnTo>
                  <a:cubicBezTo>
                    <a:pt x="53648" y="6837"/>
                    <a:pt x="54033" y="6722"/>
                    <a:pt x="54287" y="6490"/>
                  </a:cubicBezTo>
                  <a:cubicBezTo>
                    <a:pt x="54541" y="6259"/>
                    <a:pt x="54668" y="5907"/>
                    <a:pt x="54668" y="5436"/>
                  </a:cubicBezTo>
                  <a:cubicBezTo>
                    <a:pt x="54668" y="5127"/>
                    <a:pt x="54609" y="4868"/>
                    <a:pt x="54491" y="4657"/>
                  </a:cubicBezTo>
                  <a:cubicBezTo>
                    <a:pt x="54372" y="4446"/>
                    <a:pt x="54206" y="4301"/>
                    <a:pt x="53991" y="4222"/>
                  </a:cubicBezTo>
                  <a:cubicBezTo>
                    <a:pt x="54158" y="4141"/>
                    <a:pt x="54286" y="4016"/>
                    <a:pt x="54375" y="3849"/>
                  </a:cubicBezTo>
                  <a:cubicBezTo>
                    <a:pt x="54464" y="3682"/>
                    <a:pt x="54509" y="3479"/>
                    <a:pt x="54509" y="3240"/>
                  </a:cubicBezTo>
                  <a:cubicBezTo>
                    <a:pt x="54509" y="2789"/>
                    <a:pt x="54388" y="2461"/>
                    <a:pt x="54146" y="2255"/>
                  </a:cubicBezTo>
                  <a:cubicBezTo>
                    <a:pt x="53904" y="2050"/>
                    <a:pt x="53513" y="1948"/>
                    <a:pt x="52972" y="1948"/>
                  </a:cubicBezTo>
                  <a:close/>
                  <a:moveTo>
                    <a:pt x="60101" y="1948"/>
                  </a:moveTo>
                  <a:lnTo>
                    <a:pt x="60101" y="6837"/>
                  </a:lnTo>
                  <a:lnTo>
                    <a:pt x="61312" y="6837"/>
                  </a:lnTo>
                  <a:lnTo>
                    <a:pt x="62487" y="4235"/>
                  </a:lnTo>
                  <a:lnTo>
                    <a:pt x="62487" y="6837"/>
                  </a:lnTo>
                  <a:lnTo>
                    <a:pt x="63653" y="6837"/>
                  </a:lnTo>
                  <a:lnTo>
                    <a:pt x="63653" y="1948"/>
                  </a:lnTo>
                  <a:lnTo>
                    <a:pt x="62442" y="1948"/>
                  </a:lnTo>
                  <a:lnTo>
                    <a:pt x="61267" y="4550"/>
                  </a:lnTo>
                  <a:lnTo>
                    <a:pt x="61267" y="1948"/>
                  </a:lnTo>
                  <a:close/>
                  <a:moveTo>
                    <a:pt x="71045" y="1948"/>
                  </a:moveTo>
                  <a:lnTo>
                    <a:pt x="71045" y="6837"/>
                  </a:lnTo>
                  <a:lnTo>
                    <a:pt x="72875" y="6837"/>
                  </a:lnTo>
                  <a:cubicBezTo>
                    <a:pt x="73391" y="6837"/>
                    <a:pt x="73776" y="6722"/>
                    <a:pt x="74030" y="6490"/>
                  </a:cubicBezTo>
                  <a:cubicBezTo>
                    <a:pt x="74284" y="6259"/>
                    <a:pt x="74411" y="5907"/>
                    <a:pt x="74411" y="5436"/>
                  </a:cubicBezTo>
                  <a:cubicBezTo>
                    <a:pt x="74411" y="5127"/>
                    <a:pt x="74352" y="4868"/>
                    <a:pt x="74234" y="4657"/>
                  </a:cubicBezTo>
                  <a:cubicBezTo>
                    <a:pt x="74115" y="4446"/>
                    <a:pt x="73949" y="4301"/>
                    <a:pt x="73734" y="4222"/>
                  </a:cubicBezTo>
                  <a:cubicBezTo>
                    <a:pt x="73901" y="4141"/>
                    <a:pt x="74029" y="4016"/>
                    <a:pt x="74118" y="3849"/>
                  </a:cubicBezTo>
                  <a:cubicBezTo>
                    <a:pt x="74207" y="3682"/>
                    <a:pt x="74252" y="3479"/>
                    <a:pt x="74252" y="3240"/>
                  </a:cubicBezTo>
                  <a:cubicBezTo>
                    <a:pt x="74252" y="2789"/>
                    <a:pt x="74131" y="2461"/>
                    <a:pt x="73889" y="2255"/>
                  </a:cubicBezTo>
                  <a:cubicBezTo>
                    <a:pt x="73647" y="2050"/>
                    <a:pt x="73256" y="1948"/>
                    <a:pt x="72715" y="1948"/>
                  </a:cubicBezTo>
                  <a:close/>
                  <a:moveTo>
                    <a:pt x="76661" y="1948"/>
                  </a:moveTo>
                  <a:cubicBezTo>
                    <a:pt x="76138" y="1948"/>
                    <a:pt x="75760" y="2061"/>
                    <a:pt x="75526" y="2288"/>
                  </a:cubicBezTo>
                  <a:cubicBezTo>
                    <a:pt x="75293" y="2515"/>
                    <a:pt x="75176" y="2860"/>
                    <a:pt x="75176" y="3323"/>
                  </a:cubicBezTo>
                  <a:cubicBezTo>
                    <a:pt x="75176" y="3631"/>
                    <a:pt x="75245" y="3910"/>
                    <a:pt x="75382" y="4159"/>
                  </a:cubicBezTo>
                  <a:cubicBezTo>
                    <a:pt x="75518" y="4408"/>
                    <a:pt x="75679" y="4603"/>
                    <a:pt x="75863" y="4746"/>
                  </a:cubicBezTo>
                  <a:lnTo>
                    <a:pt x="74910" y="6837"/>
                  </a:lnTo>
                  <a:lnTo>
                    <a:pt x="76046" y="6837"/>
                  </a:lnTo>
                  <a:lnTo>
                    <a:pt x="76859" y="5052"/>
                  </a:lnTo>
                  <a:lnTo>
                    <a:pt x="77270" y="5052"/>
                  </a:lnTo>
                  <a:lnTo>
                    <a:pt x="77270" y="6837"/>
                  </a:lnTo>
                  <a:lnTo>
                    <a:pt x="78435" y="6837"/>
                  </a:lnTo>
                  <a:lnTo>
                    <a:pt x="78435" y="1948"/>
                  </a:lnTo>
                  <a:close/>
                  <a:moveTo>
                    <a:pt x="83418" y="1948"/>
                  </a:moveTo>
                  <a:lnTo>
                    <a:pt x="83418" y="6837"/>
                  </a:lnTo>
                  <a:lnTo>
                    <a:pt x="84629" y="6837"/>
                  </a:lnTo>
                  <a:lnTo>
                    <a:pt x="85804" y="4235"/>
                  </a:lnTo>
                  <a:lnTo>
                    <a:pt x="85804" y="6837"/>
                  </a:lnTo>
                  <a:lnTo>
                    <a:pt x="86970" y="6837"/>
                  </a:lnTo>
                  <a:lnTo>
                    <a:pt x="86970" y="1948"/>
                  </a:lnTo>
                  <a:lnTo>
                    <a:pt x="85759" y="1948"/>
                  </a:lnTo>
                  <a:lnTo>
                    <a:pt x="84584" y="4550"/>
                  </a:lnTo>
                  <a:lnTo>
                    <a:pt x="84584" y="1948"/>
                  </a:lnTo>
                  <a:close/>
                  <a:moveTo>
                    <a:pt x="6260" y="1830"/>
                  </a:moveTo>
                  <a:cubicBezTo>
                    <a:pt x="6008" y="1830"/>
                    <a:pt x="5757" y="1851"/>
                    <a:pt x="5505" y="1893"/>
                  </a:cubicBezTo>
                  <a:cubicBezTo>
                    <a:pt x="5253" y="1935"/>
                    <a:pt x="5003" y="1997"/>
                    <a:pt x="4753" y="2079"/>
                  </a:cubicBezTo>
                  <a:lnTo>
                    <a:pt x="4753" y="3270"/>
                  </a:lnTo>
                  <a:cubicBezTo>
                    <a:pt x="4937" y="3137"/>
                    <a:pt x="5137" y="3036"/>
                    <a:pt x="5352" y="2969"/>
                  </a:cubicBezTo>
                  <a:cubicBezTo>
                    <a:pt x="5567" y="2902"/>
                    <a:pt x="5799" y="2869"/>
                    <a:pt x="6048" y="2869"/>
                  </a:cubicBezTo>
                  <a:cubicBezTo>
                    <a:pt x="6357" y="2869"/>
                    <a:pt x="6583" y="2926"/>
                    <a:pt x="6729" y="3041"/>
                  </a:cubicBezTo>
                  <a:cubicBezTo>
                    <a:pt x="6874" y="3156"/>
                    <a:pt x="6947" y="3337"/>
                    <a:pt x="6947" y="3585"/>
                  </a:cubicBezTo>
                  <a:lnTo>
                    <a:pt x="6947" y="3707"/>
                  </a:lnTo>
                  <a:lnTo>
                    <a:pt x="6260" y="3707"/>
                  </a:lnTo>
                  <a:cubicBezTo>
                    <a:pt x="5631" y="3707"/>
                    <a:pt x="5169" y="3841"/>
                    <a:pt x="4875" y="4109"/>
                  </a:cubicBezTo>
                  <a:cubicBezTo>
                    <a:pt x="4581" y="4376"/>
                    <a:pt x="4434" y="4797"/>
                    <a:pt x="4434" y="5370"/>
                  </a:cubicBezTo>
                  <a:cubicBezTo>
                    <a:pt x="4434" y="5842"/>
                    <a:pt x="4552" y="6225"/>
                    <a:pt x="4787" y="6521"/>
                  </a:cubicBezTo>
                  <a:cubicBezTo>
                    <a:pt x="5023" y="6816"/>
                    <a:pt x="5329" y="6964"/>
                    <a:pt x="5707" y="6964"/>
                  </a:cubicBezTo>
                  <a:cubicBezTo>
                    <a:pt x="5987" y="6964"/>
                    <a:pt x="6224" y="6896"/>
                    <a:pt x="6420" y="6761"/>
                  </a:cubicBezTo>
                  <a:cubicBezTo>
                    <a:pt x="6615" y="6626"/>
                    <a:pt x="6791" y="6409"/>
                    <a:pt x="6947" y="6113"/>
                  </a:cubicBezTo>
                  <a:lnTo>
                    <a:pt x="6947" y="6837"/>
                  </a:lnTo>
                  <a:lnTo>
                    <a:pt x="8122" y="6837"/>
                  </a:lnTo>
                  <a:lnTo>
                    <a:pt x="8122" y="4048"/>
                  </a:lnTo>
                  <a:cubicBezTo>
                    <a:pt x="8122" y="3265"/>
                    <a:pt x="7976" y="2699"/>
                    <a:pt x="7684" y="2352"/>
                  </a:cubicBezTo>
                  <a:cubicBezTo>
                    <a:pt x="7392" y="2004"/>
                    <a:pt x="6918" y="1830"/>
                    <a:pt x="6260" y="1830"/>
                  </a:cubicBezTo>
                  <a:close/>
                  <a:moveTo>
                    <a:pt x="11032" y="1830"/>
                  </a:moveTo>
                  <a:cubicBezTo>
                    <a:pt x="10374" y="1830"/>
                    <a:pt x="9860" y="2056"/>
                    <a:pt x="9489" y="2509"/>
                  </a:cubicBezTo>
                  <a:cubicBezTo>
                    <a:pt x="9118" y="2961"/>
                    <a:pt x="8932" y="3591"/>
                    <a:pt x="8932" y="4397"/>
                  </a:cubicBezTo>
                  <a:cubicBezTo>
                    <a:pt x="8932" y="5203"/>
                    <a:pt x="9118" y="5832"/>
                    <a:pt x="9489" y="6285"/>
                  </a:cubicBezTo>
                  <a:cubicBezTo>
                    <a:pt x="9860" y="6738"/>
                    <a:pt x="10374" y="6964"/>
                    <a:pt x="11032" y="6964"/>
                  </a:cubicBezTo>
                  <a:cubicBezTo>
                    <a:pt x="11220" y="6964"/>
                    <a:pt x="11409" y="6941"/>
                    <a:pt x="11596" y="6896"/>
                  </a:cubicBezTo>
                  <a:cubicBezTo>
                    <a:pt x="11784" y="6851"/>
                    <a:pt x="11969" y="6783"/>
                    <a:pt x="12151" y="6693"/>
                  </a:cubicBezTo>
                  <a:lnTo>
                    <a:pt x="12151" y="5414"/>
                  </a:lnTo>
                  <a:cubicBezTo>
                    <a:pt x="12012" y="5557"/>
                    <a:pt x="11861" y="5664"/>
                    <a:pt x="11697" y="5737"/>
                  </a:cubicBezTo>
                  <a:cubicBezTo>
                    <a:pt x="11533" y="5810"/>
                    <a:pt x="11360" y="5846"/>
                    <a:pt x="11178" y="5846"/>
                  </a:cubicBezTo>
                  <a:cubicBezTo>
                    <a:pt x="10852" y="5846"/>
                    <a:pt x="10599" y="5719"/>
                    <a:pt x="10418" y="5464"/>
                  </a:cubicBezTo>
                  <a:cubicBezTo>
                    <a:pt x="10237" y="5210"/>
                    <a:pt x="10146" y="4854"/>
                    <a:pt x="10146" y="4397"/>
                  </a:cubicBezTo>
                  <a:cubicBezTo>
                    <a:pt x="10146" y="3940"/>
                    <a:pt x="10237" y="3584"/>
                    <a:pt x="10418" y="3329"/>
                  </a:cubicBezTo>
                  <a:cubicBezTo>
                    <a:pt x="10599" y="3075"/>
                    <a:pt x="10852" y="2947"/>
                    <a:pt x="11178" y="2947"/>
                  </a:cubicBezTo>
                  <a:cubicBezTo>
                    <a:pt x="11349" y="2947"/>
                    <a:pt x="11515" y="2982"/>
                    <a:pt x="11674" y="3052"/>
                  </a:cubicBezTo>
                  <a:cubicBezTo>
                    <a:pt x="11834" y="3122"/>
                    <a:pt x="11993" y="3230"/>
                    <a:pt x="12151" y="3375"/>
                  </a:cubicBezTo>
                  <a:lnTo>
                    <a:pt x="12151" y="2100"/>
                  </a:lnTo>
                  <a:cubicBezTo>
                    <a:pt x="11967" y="2010"/>
                    <a:pt x="11782" y="1943"/>
                    <a:pt x="11596" y="1897"/>
                  </a:cubicBezTo>
                  <a:cubicBezTo>
                    <a:pt x="11411" y="1852"/>
                    <a:pt x="11222" y="1830"/>
                    <a:pt x="11032" y="1830"/>
                  </a:cubicBezTo>
                  <a:close/>
                  <a:moveTo>
                    <a:pt x="18756" y="1830"/>
                  </a:moveTo>
                  <a:cubicBezTo>
                    <a:pt x="18127" y="1830"/>
                    <a:pt x="17635" y="2057"/>
                    <a:pt x="17280" y="2511"/>
                  </a:cubicBezTo>
                  <a:cubicBezTo>
                    <a:pt x="16925" y="2965"/>
                    <a:pt x="16748" y="3594"/>
                    <a:pt x="16748" y="4397"/>
                  </a:cubicBezTo>
                  <a:cubicBezTo>
                    <a:pt x="16748" y="5200"/>
                    <a:pt x="16925" y="5829"/>
                    <a:pt x="17280" y="6283"/>
                  </a:cubicBezTo>
                  <a:cubicBezTo>
                    <a:pt x="17635" y="6737"/>
                    <a:pt x="18127" y="6964"/>
                    <a:pt x="18756" y="6964"/>
                  </a:cubicBezTo>
                  <a:cubicBezTo>
                    <a:pt x="19384" y="6964"/>
                    <a:pt x="19873" y="6737"/>
                    <a:pt x="20226" y="6283"/>
                  </a:cubicBezTo>
                  <a:cubicBezTo>
                    <a:pt x="20579" y="5829"/>
                    <a:pt x="20755" y="5200"/>
                    <a:pt x="20755" y="4397"/>
                  </a:cubicBezTo>
                  <a:cubicBezTo>
                    <a:pt x="20755" y="3594"/>
                    <a:pt x="20579" y="2965"/>
                    <a:pt x="20226" y="2511"/>
                  </a:cubicBezTo>
                  <a:cubicBezTo>
                    <a:pt x="19873" y="2057"/>
                    <a:pt x="19384" y="1830"/>
                    <a:pt x="18756" y="1830"/>
                  </a:cubicBezTo>
                  <a:close/>
                  <a:moveTo>
                    <a:pt x="36153" y="1830"/>
                  </a:moveTo>
                  <a:cubicBezTo>
                    <a:pt x="35495" y="1830"/>
                    <a:pt x="34981" y="2056"/>
                    <a:pt x="34610" y="2509"/>
                  </a:cubicBezTo>
                  <a:cubicBezTo>
                    <a:pt x="34239" y="2961"/>
                    <a:pt x="34053" y="3591"/>
                    <a:pt x="34053" y="4397"/>
                  </a:cubicBezTo>
                  <a:cubicBezTo>
                    <a:pt x="34053" y="5203"/>
                    <a:pt x="34239" y="5832"/>
                    <a:pt x="34610" y="6285"/>
                  </a:cubicBezTo>
                  <a:cubicBezTo>
                    <a:pt x="34981" y="6738"/>
                    <a:pt x="35495" y="6964"/>
                    <a:pt x="36153" y="6964"/>
                  </a:cubicBezTo>
                  <a:cubicBezTo>
                    <a:pt x="36341" y="6964"/>
                    <a:pt x="36530" y="6941"/>
                    <a:pt x="36717" y="6896"/>
                  </a:cubicBezTo>
                  <a:cubicBezTo>
                    <a:pt x="36905" y="6851"/>
                    <a:pt x="37090" y="6783"/>
                    <a:pt x="37272" y="6693"/>
                  </a:cubicBezTo>
                  <a:lnTo>
                    <a:pt x="37272" y="5414"/>
                  </a:lnTo>
                  <a:cubicBezTo>
                    <a:pt x="37133" y="5557"/>
                    <a:pt x="36982" y="5664"/>
                    <a:pt x="36818" y="5737"/>
                  </a:cubicBezTo>
                  <a:cubicBezTo>
                    <a:pt x="36654" y="5810"/>
                    <a:pt x="36481" y="5846"/>
                    <a:pt x="36299" y="5846"/>
                  </a:cubicBezTo>
                  <a:cubicBezTo>
                    <a:pt x="35973" y="5846"/>
                    <a:pt x="35720" y="5719"/>
                    <a:pt x="35539" y="5464"/>
                  </a:cubicBezTo>
                  <a:cubicBezTo>
                    <a:pt x="35358" y="5210"/>
                    <a:pt x="35267" y="4854"/>
                    <a:pt x="35267" y="4397"/>
                  </a:cubicBezTo>
                  <a:cubicBezTo>
                    <a:pt x="35267" y="3940"/>
                    <a:pt x="35358" y="3584"/>
                    <a:pt x="35539" y="3329"/>
                  </a:cubicBezTo>
                  <a:cubicBezTo>
                    <a:pt x="35720" y="3075"/>
                    <a:pt x="35973" y="2947"/>
                    <a:pt x="36299" y="2947"/>
                  </a:cubicBezTo>
                  <a:cubicBezTo>
                    <a:pt x="36470" y="2947"/>
                    <a:pt x="36636" y="2982"/>
                    <a:pt x="36795" y="3052"/>
                  </a:cubicBezTo>
                  <a:cubicBezTo>
                    <a:pt x="36955" y="3122"/>
                    <a:pt x="37114" y="3230"/>
                    <a:pt x="37272" y="3375"/>
                  </a:cubicBezTo>
                  <a:lnTo>
                    <a:pt x="37272" y="2100"/>
                  </a:lnTo>
                  <a:cubicBezTo>
                    <a:pt x="37088" y="2010"/>
                    <a:pt x="36903" y="1943"/>
                    <a:pt x="36717" y="1897"/>
                  </a:cubicBezTo>
                  <a:cubicBezTo>
                    <a:pt x="36532" y="1852"/>
                    <a:pt x="36343" y="1830"/>
                    <a:pt x="36153" y="1830"/>
                  </a:cubicBezTo>
                  <a:close/>
                  <a:moveTo>
                    <a:pt x="40013" y="1830"/>
                  </a:moveTo>
                  <a:cubicBezTo>
                    <a:pt x="39384" y="1830"/>
                    <a:pt x="38892" y="2057"/>
                    <a:pt x="38537" y="2511"/>
                  </a:cubicBezTo>
                  <a:cubicBezTo>
                    <a:pt x="38182" y="2965"/>
                    <a:pt x="38005" y="3594"/>
                    <a:pt x="38005" y="4397"/>
                  </a:cubicBezTo>
                  <a:cubicBezTo>
                    <a:pt x="38005" y="5200"/>
                    <a:pt x="38182" y="5829"/>
                    <a:pt x="38537" y="6283"/>
                  </a:cubicBezTo>
                  <a:cubicBezTo>
                    <a:pt x="38892" y="6737"/>
                    <a:pt x="39384" y="6964"/>
                    <a:pt x="40013" y="6964"/>
                  </a:cubicBezTo>
                  <a:cubicBezTo>
                    <a:pt x="40641" y="6964"/>
                    <a:pt x="41130" y="6737"/>
                    <a:pt x="41483" y="6283"/>
                  </a:cubicBezTo>
                  <a:cubicBezTo>
                    <a:pt x="41836" y="5829"/>
                    <a:pt x="42012" y="5200"/>
                    <a:pt x="42012" y="4397"/>
                  </a:cubicBezTo>
                  <a:cubicBezTo>
                    <a:pt x="42012" y="3594"/>
                    <a:pt x="41836" y="2965"/>
                    <a:pt x="41483" y="2511"/>
                  </a:cubicBezTo>
                  <a:cubicBezTo>
                    <a:pt x="41130" y="2057"/>
                    <a:pt x="40641" y="1830"/>
                    <a:pt x="40013" y="1830"/>
                  </a:cubicBezTo>
                  <a:close/>
                  <a:moveTo>
                    <a:pt x="48457" y="1830"/>
                  </a:moveTo>
                  <a:cubicBezTo>
                    <a:pt x="47828" y="1830"/>
                    <a:pt x="47336" y="2057"/>
                    <a:pt x="46981" y="2511"/>
                  </a:cubicBezTo>
                  <a:cubicBezTo>
                    <a:pt x="46626" y="2965"/>
                    <a:pt x="46449" y="3594"/>
                    <a:pt x="46449" y="4397"/>
                  </a:cubicBezTo>
                  <a:cubicBezTo>
                    <a:pt x="46449" y="5200"/>
                    <a:pt x="46626" y="5829"/>
                    <a:pt x="46981" y="6283"/>
                  </a:cubicBezTo>
                  <a:cubicBezTo>
                    <a:pt x="47336" y="6737"/>
                    <a:pt x="47828" y="6964"/>
                    <a:pt x="48457" y="6964"/>
                  </a:cubicBezTo>
                  <a:cubicBezTo>
                    <a:pt x="49085" y="6964"/>
                    <a:pt x="49574" y="6737"/>
                    <a:pt x="49927" y="6283"/>
                  </a:cubicBezTo>
                  <a:cubicBezTo>
                    <a:pt x="50280" y="5829"/>
                    <a:pt x="50456" y="5200"/>
                    <a:pt x="50456" y="4397"/>
                  </a:cubicBezTo>
                  <a:cubicBezTo>
                    <a:pt x="50456" y="3594"/>
                    <a:pt x="50280" y="2965"/>
                    <a:pt x="49927" y="2511"/>
                  </a:cubicBezTo>
                  <a:cubicBezTo>
                    <a:pt x="49574" y="2057"/>
                    <a:pt x="49085" y="1830"/>
                    <a:pt x="48457" y="1830"/>
                  </a:cubicBezTo>
                  <a:close/>
                  <a:moveTo>
                    <a:pt x="57256" y="1830"/>
                  </a:moveTo>
                  <a:cubicBezTo>
                    <a:pt x="56627" y="1830"/>
                    <a:pt x="56135" y="2057"/>
                    <a:pt x="55780" y="2511"/>
                  </a:cubicBezTo>
                  <a:cubicBezTo>
                    <a:pt x="55425" y="2965"/>
                    <a:pt x="55248" y="3594"/>
                    <a:pt x="55248" y="4397"/>
                  </a:cubicBezTo>
                  <a:cubicBezTo>
                    <a:pt x="55248" y="5200"/>
                    <a:pt x="55425" y="5829"/>
                    <a:pt x="55780" y="6283"/>
                  </a:cubicBezTo>
                  <a:cubicBezTo>
                    <a:pt x="56135" y="6737"/>
                    <a:pt x="56627" y="6964"/>
                    <a:pt x="57256" y="6964"/>
                  </a:cubicBezTo>
                  <a:cubicBezTo>
                    <a:pt x="57884" y="6964"/>
                    <a:pt x="58373" y="6737"/>
                    <a:pt x="58726" y="6283"/>
                  </a:cubicBezTo>
                  <a:cubicBezTo>
                    <a:pt x="59079" y="5829"/>
                    <a:pt x="59255" y="5200"/>
                    <a:pt x="59255" y="4397"/>
                  </a:cubicBezTo>
                  <a:cubicBezTo>
                    <a:pt x="59255" y="3594"/>
                    <a:pt x="59079" y="2965"/>
                    <a:pt x="58726" y="2511"/>
                  </a:cubicBezTo>
                  <a:cubicBezTo>
                    <a:pt x="58373" y="2057"/>
                    <a:pt x="57884" y="1830"/>
                    <a:pt x="57256" y="1830"/>
                  </a:cubicBezTo>
                  <a:close/>
                  <a:moveTo>
                    <a:pt x="68920" y="1830"/>
                  </a:moveTo>
                  <a:cubicBezTo>
                    <a:pt x="68262" y="1830"/>
                    <a:pt x="67748" y="2056"/>
                    <a:pt x="67377" y="2509"/>
                  </a:cubicBezTo>
                  <a:cubicBezTo>
                    <a:pt x="67006" y="2961"/>
                    <a:pt x="66820" y="3591"/>
                    <a:pt x="66820" y="4397"/>
                  </a:cubicBezTo>
                  <a:cubicBezTo>
                    <a:pt x="66820" y="5203"/>
                    <a:pt x="67006" y="5832"/>
                    <a:pt x="67377" y="6285"/>
                  </a:cubicBezTo>
                  <a:cubicBezTo>
                    <a:pt x="67748" y="6738"/>
                    <a:pt x="68262" y="6964"/>
                    <a:pt x="68920" y="6964"/>
                  </a:cubicBezTo>
                  <a:cubicBezTo>
                    <a:pt x="69108" y="6964"/>
                    <a:pt x="69297" y="6941"/>
                    <a:pt x="69484" y="6896"/>
                  </a:cubicBezTo>
                  <a:cubicBezTo>
                    <a:pt x="69672" y="6851"/>
                    <a:pt x="69857" y="6783"/>
                    <a:pt x="70039" y="6693"/>
                  </a:cubicBezTo>
                  <a:lnTo>
                    <a:pt x="70039" y="5414"/>
                  </a:lnTo>
                  <a:cubicBezTo>
                    <a:pt x="69900" y="5557"/>
                    <a:pt x="69749" y="5664"/>
                    <a:pt x="69585" y="5737"/>
                  </a:cubicBezTo>
                  <a:cubicBezTo>
                    <a:pt x="69421" y="5810"/>
                    <a:pt x="69248" y="5846"/>
                    <a:pt x="69066" y="5846"/>
                  </a:cubicBezTo>
                  <a:cubicBezTo>
                    <a:pt x="68740" y="5846"/>
                    <a:pt x="68487" y="5719"/>
                    <a:pt x="68306" y="5464"/>
                  </a:cubicBezTo>
                  <a:cubicBezTo>
                    <a:pt x="68125" y="5210"/>
                    <a:pt x="68034" y="4854"/>
                    <a:pt x="68034" y="4397"/>
                  </a:cubicBezTo>
                  <a:cubicBezTo>
                    <a:pt x="68034" y="3940"/>
                    <a:pt x="68125" y="3584"/>
                    <a:pt x="68306" y="3329"/>
                  </a:cubicBezTo>
                  <a:cubicBezTo>
                    <a:pt x="68487" y="3075"/>
                    <a:pt x="68740" y="2947"/>
                    <a:pt x="69066" y="2947"/>
                  </a:cubicBezTo>
                  <a:cubicBezTo>
                    <a:pt x="69237" y="2947"/>
                    <a:pt x="69403" y="2982"/>
                    <a:pt x="69562" y="3052"/>
                  </a:cubicBezTo>
                  <a:cubicBezTo>
                    <a:pt x="69722" y="3122"/>
                    <a:pt x="69881" y="3230"/>
                    <a:pt x="70039" y="3375"/>
                  </a:cubicBezTo>
                  <a:lnTo>
                    <a:pt x="70039" y="2100"/>
                  </a:lnTo>
                  <a:cubicBezTo>
                    <a:pt x="69855" y="2010"/>
                    <a:pt x="69670" y="1943"/>
                    <a:pt x="69484" y="1897"/>
                  </a:cubicBezTo>
                  <a:cubicBezTo>
                    <a:pt x="69299" y="1852"/>
                    <a:pt x="69110" y="1830"/>
                    <a:pt x="68920" y="1830"/>
                  </a:cubicBezTo>
                  <a:close/>
                  <a:moveTo>
                    <a:pt x="80769" y="1830"/>
                  </a:moveTo>
                  <a:cubicBezTo>
                    <a:pt x="80303" y="1830"/>
                    <a:pt x="79872" y="1900"/>
                    <a:pt x="79477" y="2039"/>
                  </a:cubicBezTo>
                  <a:lnTo>
                    <a:pt x="79477" y="3170"/>
                  </a:lnTo>
                  <a:cubicBezTo>
                    <a:pt x="79742" y="2969"/>
                    <a:pt x="80088" y="2869"/>
                    <a:pt x="80515" y="2869"/>
                  </a:cubicBezTo>
                  <a:cubicBezTo>
                    <a:pt x="81028" y="2869"/>
                    <a:pt x="81284" y="3019"/>
                    <a:pt x="81284" y="3319"/>
                  </a:cubicBezTo>
                  <a:cubicBezTo>
                    <a:pt x="81284" y="3447"/>
                    <a:pt x="81226" y="3557"/>
                    <a:pt x="81109" y="3650"/>
                  </a:cubicBezTo>
                  <a:cubicBezTo>
                    <a:pt x="80993" y="3743"/>
                    <a:pt x="80776" y="3790"/>
                    <a:pt x="80457" y="3790"/>
                  </a:cubicBezTo>
                  <a:lnTo>
                    <a:pt x="79923" y="3790"/>
                  </a:lnTo>
                  <a:lnTo>
                    <a:pt x="79923" y="4755"/>
                  </a:lnTo>
                  <a:lnTo>
                    <a:pt x="80437" y="4755"/>
                  </a:lnTo>
                  <a:cubicBezTo>
                    <a:pt x="81062" y="4755"/>
                    <a:pt x="81375" y="4957"/>
                    <a:pt x="81375" y="5362"/>
                  </a:cubicBezTo>
                  <a:cubicBezTo>
                    <a:pt x="81375" y="5507"/>
                    <a:pt x="81304" y="5637"/>
                    <a:pt x="81162" y="5752"/>
                  </a:cubicBezTo>
                  <a:cubicBezTo>
                    <a:pt x="81019" y="5867"/>
                    <a:pt x="80790" y="5925"/>
                    <a:pt x="80473" y="5925"/>
                  </a:cubicBezTo>
                  <a:cubicBezTo>
                    <a:pt x="80184" y="5925"/>
                    <a:pt x="79797" y="5788"/>
                    <a:pt x="79311" y="5514"/>
                  </a:cubicBezTo>
                  <a:lnTo>
                    <a:pt x="79311" y="6719"/>
                  </a:lnTo>
                  <a:cubicBezTo>
                    <a:pt x="79702" y="6882"/>
                    <a:pt x="80132" y="6964"/>
                    <a:pt x="80603" y="6964"/>
                  </a:cubicBezTo>
                  <a:cubicBezTo>
                    <a:pt x="81235" y="6964"/>
                    <a:pt x="81698" y="6837"/>
                    <a:pt x="81993" y="6584"/>
                  </a:cubicBezTo>
                  <a:cubicBezTo>
                    <a:pt x="82288" y="6331"/>
                    <a:pt x="82436" y="5953"/>
                    <a:pt x="82436" y="5449"/>
                  </a:cubicBezTo>
                  <a:cubicBezTo>
                    <a:pt x="82436" y="4794"/>
                    <a:pt x="82168" y="4378"/>
                    <a:pt x="81632" y="4200"/>
                  </a:cubicBezTo>
                  <a:cubicBezTo>
                    <a:pt x="82107" y="4052"/>
                    <a:pt x="82345" y="3690"/>
                    <a:pt x="82345" y="3113"/>
                  </a:cubicBezTo>
                  <a:cubicBezTo>
                    <a:pt x="82345" y="2674"/>
                    <a:pt x="82219" y="2350"/>
                    <a:pt x="81967" y="2142"/>
                  </a:cubicBezTo>
                  <a:cubicBezTo>
                    <a:pt x="81715" y="1934"/>
                    <a:pt x="81316" y="1830"/>
                    <a:pt x="80769" y="18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4525" y="892000"/>
              <a:ext cx="96425" cy="149750"/>
            </a:xfrm>
            <a:custGeom>
              <a:rect b="b" l="l" r="r" t="t"/>
              <a:pathLst>
                <a:path extrusionOk="0" h="5990" w="3857">
                  <a:moveTo>
                    <a:pt x="1933" y="747"/>
                  </a:moveTo>
                  <a:cubicBezTo>
                    <a:pt x="2106" y="747"/>
                    <a:pt x="2267" y="788"/>
                    <a:pt x="2414" y="870"/>
                  </a:cubicBezTo>
                  <a:cubicBezTo>
                    <a:pt x="2561" y="952"/>
                    <a:pt x="2690" y="1072"/>
                    <a:pt x="2802" y="1228"/>
                  </a:cubicBezTo>
                  <a:lnTo>
                    <a:pt x="834" y="4346"/>
                  </a:lnTo>
                  <a:cubicBezTo>
                    <a:pt x="762" y="4179"/>
                    <a:pt x="709" y="3981"/>
                    <a:pt x="673" y="3750"/>
                  </a:cubicBezTo>
                  <a:cubicBezTo>
                    <a:pt x="638" y="3520"/>
                    <a:pt x="620" y="3267"/>
                    <a:pt x="620" y="2993"/>
                  </a:cubicBezTo>
                  <a:cubicBezTo>
                    <a:pt x="620" y="2299"/>
                    <a:pt x="738" y="1752"/>
                    <a:pt x="975" y="1350"/>
                  </a:cubicBezTo>
                  <a:cubicBezTo>
                    <a:pt x="1211" y="948"/>
                    <a:pt x="1531" y="747"/>
                    <a:pt x="1933" y="747"/>
                  </a:cubicBezTo>
                  <a:close/>
                  <a:moveTo>
                    <a:pt x="3026" y="1644"/>
                  </a:moveTo>
                  <a:cubicBezTo>
                    <a:pt x="3098" y="1818"/>
                    <a:pt x="3151" y="2018"/>
                    <a:pt x="3187" y="2243"/>
                  </a:cubicBezTo>
                  <a:cubicBezTo>
                    <a:pt x="3222" y="2469"/>
                    <a:pt x="3240" y="2718"/>
                    <a:pt x="3240" y="2993"/>
                  </a:cubicBezTo>
                  <a:cubicBezTo>
                    <a:pt x="3240" y="3684"/>
                    <a:pt x="3123" y="4231"/>
                    <a:pt x="2888" y="4633"/>
                  </a:cubicBezTo>
                  <a:cubicBezTo>
                    <a:pt x="2653" y="5035"/>
                    <a:pt x="2335" y="5235"/>
                    <a:pt x="1933" y="5235"/>
                  </a:cubicBezTo>
                  <a:cubicBezTo>
                    <a:pt x="1759" y="5235"/>
                    <a:pt x="1599" y="5194"/>
                    <a:pt x="1452" y="5112"/>
                  </a:cubicBezTo>
                  <a:cubicBezTo>
                    <a:pt x="1305" y="5030"/>
                    <a:pt x="1174" y="4911"/>
                    <a:pt x="1061" y="4754"/>
                  </a:cubicBezTo>
                  <a:lnTo>
                    <a:pt x="3026" y="1644"/>
                  </a:lnTo>
                  <a:close/>
                  <a:moveTo>
                    <a:pt x="3577" y="1"/>
                  </a:moveTo>
                  <a:lnTo>
                    <a:pt x="3133" y="703"/>
                  </a:lnTo>
                  <a:cubicBezTo>
                    <a:pt x="2974" y="519"/>
                    <a:pt x="2794" y="380"/>
                    <a:pt x="2592" y="285"/>
                  </a:cubicBezTo>
                  <a:cubicBezTo>
                    <a:pt x="2390" y="191"/>
                    <a:pt x="2170" y="144"/>
                    <a:pt x="1933" y="144"/>
                  </a:cubicBezTo>
                  <a:cubicBezTo>
                    <a:pt x="1357" y="144"/>
                    <a:pt x="897" y="402"/>
                    <a:pt x="553" y="918"/>
                  </a:cubicBezTo>
                  <a:cubicBezTo>
                    <a:pt x="208" y="1434"/>
                    <a:pt x="36" y="2125"/>
                    <a:pt x="36" y="2993"/>
                  </a:cubicBezTo>
                  <a:cubicBezTo>
                    <a:pt x="36" y="3385"/>
                    <a:pt x="72" y="3743"/>
                    <a:pt x="144" y="4066"/>
                  </a:cubicBezTo>
                  <a:cubicBezTo>
                    <a:pt x="216" y="4390"/>
                    <a:pt x="324" y="4677"/>
                    <a:pt x="466" y="4927"/>
                  </a:cubicBezTo>
                  <a:lnTo>
                    <a:pt x="0" y="5666"/>
                  </a:lnTo>
                  <a:lnTo>
                    <a:pt x="283" y="5989"/>
                  </a:lnTo>
                  <a:lnTo>
                    <a:pt x="727" y="5287"/>
                  </a:lnTo>
                  <a:cubicBezTo>
                    <a:pt x="893" y="5471"/>
                    <a:pt x="1077" y="5609"/>
                    <a:pt x="1279" y="5701"/>
                  </a:cubicBezTo>
                  <a:cubicBezTo>
                    <a:pt x="1481" y="5792"/>
                    <a:pt x="1699" y="5838"/>
                    <a:pt x="1933" y="5838"/>
                  </a:cubicBezTo>
                  <a:cubicBezTo>
                    <a:pt x="2507" y="5838"/>
                    <a:pt x="2965" y="5580"/>
                    <a:pt x="3309" y="5065"/>
                  </a:cubicBezTo>
                  <a:cubicBezTo>
                    <a:pt x="3652" y="4549"/>
                    <a:pt x="3824" y="3858"/>
                    <a:pt x="3824" y="2993"/>
                  </a:cubicBezTo>
                  <a:cubicBezTo>
                    <a:pt x="3824" y="2606"/>
                    <a:pt x="3788" y="2249"/>
                    <a:pt x="3714" y="1923"/>
                  </a:cubicBezTo>
                  <a:cubicBezTo>
                    <a:pt x="3641" y="1597"/>
                    <a:pt x="3534" y="1308"/>
                    <a:pt x="3391" y="1056"/>
                  </a:cubicBezTo>
                  <a:lnTo>
                    <a:pt x="3857" y="328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21525" y="892275"/>
              <a:ext cx="2172200" cy="182175"/>
            </a:xfrm>
            <a:custGeom>
              <a:rect b="b" l="l" r="r" t="t"/>
              <a:pathLst>
                <a:path extrusionOk="0" h="7287" w="86888">
                  <a:moveTo>
                    <a:pt x="42167" y="0"/>
                  </a:moveTo>
                  <a:cubicBezTo>
                    <a:pt x="42185" y="351"/>
                    <a:pt x="42266" y="614"/>
                    <a:pt x="42411" y="791"/>
                  </a:cubicBezTo>
                  <a:cubicBezTo>
                    <a:pt x="42555" y="967"/>
                    <a:pt x="42760" y="1055"/>
                    <a:pt x="43025" y="1055"/>
                  </a:cubicBezTo>
                  <a:cubicBezTo>
                    <a:pt x="43290" y="1055"/>
                    <a:pt x="43494" y="967"/>
                    <a:pt x="43639" y="791"/>
                  </a:cubicBezTo>
                  <a:cubicBezTo>
                    <a:pt x="43783" y="614"/>
                    <a:pt x="43864" y="351"/>
                    <a:pt x="43883" y="0"/>
                  </a:cubicBezTo>
                  <a:lnTo>
                    <a:pt x="43559" y="0"/>
                  </a:lnTo>
                  <a:cubicBezTo>
                    <a:pt x="43536" y="187"/>
                    <a:pt x="43480" y="325"/>
                    <a:pt x="43392" y="416"/>
                  </a:cubicBezTo>
                  <a:cubicBezTo>
                    <a:pt x="43304" y="507"/>
                    <a:pt x="43182" y="552"/>
                    <a:pt x="43025" y="552"/>
                  </a:cubicBezTo>
                  <a:cubicBezTo>
                    <a:pt x="42866" y="552"/>
                    <a:pt x="42742" y="506"/>
                    <a:pt x="42653" y="414"/>
                  </a:cubicBezTo>
                  <a:cubicBezTo>
                    <a:pt x="42565" y="322"/>
                    <a:pt x="42510" y="184"/>
                    <a:pt x="42490" y="0"/>
                  </a:cubicBezTo>
                  <a:close/>
                  <a:moveTo>
                    <a:pt x="1250" y="842"/>
                  </a:moveTo>
                  <a:cubicBezTo>
                    <a:pt x="1508" y="842"/>
                    <a:pt x="1707" y="932"/>
                    <a:pt x="1848" y="1111"/>
                  </a:cubicBezTo>
                  <a:cubicBezTo>
                    <a:pt x="1988" y="1290"/>
                    <a:pt x="2059" y="1543"/>
                    <a:pt x="2059" y="1872"/>
                  </a:cubicBezTo>
                  <a:cubicBezTo>
                    <a:pt x="2059" y="2203"/>
                    <a:pt x="1988" y="2458"/>
                    <a:pt x="1848" y="2636"/>
                  </a:cubicBezTo>
                  <a:cubicBezTo>
                    <a:pt x="1707" y="2815"/>
                    <a:pt x="1508" y="2905"/>
                    <a:pt x="1250" y="2905"/>
                  </a:cubicBezTo>
                  <a:lnTo>
                    <a:pt x="554" y="2905"/>
                  </a:lnTo>
                  <a:lnTo>
                    <a:pt x="554" y="842"/>
                  </a:lnTo>
                  <a:close/>
                  <a:moveTo>
                    <a:pt x="75701" y="2144"/>
                  </a:moveTo>
                  <a:lnTo>
                    <a:pt x="75701" y="3442"/>
                  </a:lnTo>
                  <a:lnTo>
                    <a:pt x="75021" y="3442"/>
                  </a:lnTo>
                  <a:cubicBezTo>
                    <a:pt x="74804" y="3442"/>
                    <a:pt x="74637" y="3384"/>
                    <a:pt x="74520" y="3269"/>
                  </a:cubicBezTo>
                  <a:cubicBezTo>
                    <a:pt x="74403" y="3154"/>
                    <a:pt x="74344" y="2994"/>
                    <a:pt x="74344" y="2791"/>
                  </a:cubicBezTo>
                  <a:cubicBezTo>
                    <a:pt x="74344" y="2585"/>
                    <a:pt x="74403" y="2426"/>
                    <a:pt x="74520" y="2313"/>
                  </a:cubicBezTo>
                  <a:cubicBezTo>
                    <a:pt x="74637" y="2200"/>
                    <a:pt x="74804" y="2144"/>
                    <a:pt x="75021" y="2144"/>
                  </a:cubicBezTo>
                  <a:close/>
                  <a:moveTo>
                    <a:pt x="8952" y="2144"/>
                  </a:moveTo>
                  <a:lnTo>
                    <a:pt x="8952" y="5180"/>
                  </a:lnTo>
                  <a:lnTo>
                    <a:pt x="7489" y="5180"/>
                  </a:lnTo>
                  <a:lnTo>
                    <a:pt x="7568" y="4982"/>
                  </a:lnTo>
                  <a:cubicBezTo>
                    <a:pt x="7784" y="4443"/>
                    <a:pt x="7892" y="3668"/>
                    <a:pt x="7892" y="2658"/>
                  </a:cubicBezTo>
                  <a:lnTo>
                    <a:pt x="7892" y="2144"/>
                  </a:lnTo>
                  <a:close/>
                  <a:moveTo>
                    <a:pt x="36562" y="2144"/>
                  </a:moveTo>
                  <a:lnTo>
                    <a:pt x="36562" y="5180"/>
                  </a:lnTo>
                  <a:lnTo>
                    <a:pt x="35099" y="5180"/>
                  </a:lnTo>
                  <a:lnTo>
                    <a:pt x="35178" y="4982"/>
                  </a:lnTo>
                  <a:cubicBezTo>
                    <a:pt x="35394" y="4443"/>
                    <a:pt x="35502" y="3668"/>
                    <a:pt x="35502" y="2658"/>
                  </a:cubicBezTo>
                  <a:lnTo>
                    <a:pt x="35502" y="2144"/>
                  </a:lnTo>
                  <a:close/>
                  <a:moveTo>
                    <a:pt x="58158" y="3824"/>
                  </a:moveTo>
                  <a:cubicBezTo>
                    <a:pt x="58389" y="3824"/>
                    <a:pt x="58564" y="3881"/>
                    <a:pt x="58683" y="3997"/>
                  </a:cubicBezTo>
                  <a:cubicBezTo>
                    <a:pt x="58803" y="4112"/>
                    <a:pt x="58863" y="4280"/>
                    <a:pt x="58863" y="4500"/>
                  </a:cubicBezTo>
                  <a:cubicBezTo>
                    <a:pt x="58863" y="4721"/>
                    <a:pt x="58803" y="4889"/>
                    <a:pt x="58683" y="5006"/>
                  </a:cubicBezTo>
                  <a:cubicBezTo>
                    <a:pt x="58564" y="5122"/>
                    <a:pt x="58389" y="5180"/>
                    <a:pt x="58158" y="5180"/>
                  </a:cubicBezTo>
                  <a:lnTo>
                    <a:pt x="57440" y="5180"/>
                  </a:lnTo>
                  <a:lnTo>
                    <a:pt x="57440" y="3824"/>
                  </a:lnTo>
                  <a:close/>
                  <a:moveTo>
                    <a:pt x="79363" y="2144"/>
                  </a:moveTo>
                  <a:lnTo>
                    <a:pt x="79363" y="5180"/>
                  </a:lnTo>
                  <a:lnTo>
                    <a:pt x="77900" y="5180"/>
                  </a:lnTo>
                  <a:lnTo>
                    <a:pt x="77979" y="4982"/>
                  </a:lnTo>
                  <a:cubicBezTo>
                    <a:pt x="78195" y="4443"/>
                    <a:pt x="78303" y="3668"/>
                    <a:pt x="78303" y="2658"/>
                  </a:cubicBezTo>
                  <a:lnTo>
                    <a:pt x="78303" y="2144"/>
                  </a:lnTo>
                  <a:close/>
                  <a:moveTo>
                    <a:pt x="39484" y="2078"/>
                  </a:moveTo>
                  <a:cubicBezTo>
                    <a:pt x="39753" y="2078"/>
                    <a:pt x="39965" y="2220"/>
                    <a:pt x="40123" y="2506"/>
                  </a:cubicBezTo>
                  <a:cubicBezTo>
                    <a:pt x="40280" y="2791"/>
                    <a:pt x="40358" y="3178"/>
                    <a:pt x="40358" y="3666"/>
                  </a:cubicBezTo>
                  <a:cubicBezTo>
                    <a:pt x="40358" y="4156"/>
                    <a:pt x="40280" y="4543"/>
                    <a:pt x="40123" y="4827"/>
                  </a:cubicBezTo>
                  <a:cubicBezTo>
                    <a:pt x="39965" y="5112"/>
                    <a:pt x="39753" y="5254"/>
                    <a:pt x="39484" y="5254"/>
                  </a:cubicBezTo>
                  <a:cubicBezTo>
                    <a:pt x="39212" y="5254"/>
                    <a:pt x="38997" y="5112"/>
                    <a:pt x="38841" y="4829"/>
                  </a:cubicBezTo>
                  <a:cubicBezTo>
                    <a:pt x="38685" y="4546"/>
                    <a:pt x="38607" y="4158"/>
                    <a:pt x="38607" y="3666"/>
                  </a:cubicBezTo>
                  <a:cubicBezTo>
                    <a:pt x="38607" y="3173"/>
                    <a:pt x="38685" y="2785"/>
                    <a:pt x="38843" y="2502"/>
                  </a:cubicBezTo>
                  <a:cubicBezTo>
                    <a:pt x="39000" y="2219"/>
                    <a:pt x="39214" y="2078"/>
                    <a:pt x="39484" y="2078"/>
                  </a:cubicBezTo>
                  <a:close/>
                  <a:moveTo>
                    <a:pt x="51437" y="2078"/>
                  </a:moveTo>
                  <a:cubicBezTo>
                    <a:pt x="51706" y="2078"/>
                    <a:pt x="51918" y="2220"/>
                    <a:pt x="52076" y="2506"/>
                  </a:cubicBezTo>
                  <a:cubicBezTo>
                    <a:pt x="52233" y="2791"/>
                    <a:pt x="52311" y="3178"/>
                    <a:pt x="52311" y="3666"/>
                  </a:cubicBezTo>
                  <a:cubicBezTo>
                    <a:pt x="52311" y="4156"/>
                    <a:pt x="52233" y="4543"/>
                    <a:pt x="52076" y="4827"/>
                  </a:cubicBezTo>
                  <a:cubicBezTo>
                    <a:pt x="51918" y="5112"/>
                    <a:pt x="51706" y="5254"/>
                    <a:pt x="51437" y="5254"/>
                  </a:cubicBezTo>
                  <a:cubicBezTo>
                    <a:pt x="51165" y="5254"/>
                    <a:pt x="50950" y="5112"/>
                    <a:pt x="50794" y="4829"/>
                  </a:cubicBezTo>
                  <a:cubicBezTo>
                    <a:pt x="50638" y="4546"/>
                    <a:pt x="50560" y="4158"/>
                    <a:pt x="50560" y="3666"/>
                  </a:cubicBezTo>
                  <a:cubicBezTo>
                    <a:pt x="50560" y="3173"/>
                    <a:pt x="50638" y="2785"/>
                    <a:pt x="50796" y="2502"/>
                  </a:cubicBezTo>
                  <a:cubicBezTo>
                    <a:pt x="50953" y="2219"/>
                    <a:pt x="51167" y="2078"/>
                    <a:pt x="51437" y="2078"/>
                  </a:cubicBezTo>
                  <a:close/>
                  <a:moveTo>
                    <a:pt x="68030" y="2078"/>
                  </a:moveTo>
                  <a:cubicBezTo>
                    <a:pt x="68299" y="2078"/>
                    <a:pt x="68511" y="2220"/>
                    <a:pt x="68669" y="2506"/>
                  </a:cubicBezTo>
                  <a:cubicBezTo>
                    <a:pt x="68826" y="2791"/>
                    <a:pt x="68904" y="3178"/>
                    <a:pt x="68904" y="3666"/>
                  </a:cubicBezTo>
                  <a:cubicBezTo>
                    <a:pt x="68904" y="4156"/>
                    <a:pt x="68826" y="4543"/>
                    <a:pt x="68669" y="4827"/>
                  </a:cubicBezTo>
                  <a:cubicBezTo>
                    <a:pt x="68511" y="5112"/>
                    <a:pt x="68299" y="5254"/>
                    <a:pt x="68030" y="5254"/>
                  </a:cubicBezTo>
                  <a:cubicBezTo>
                    <a:pt x="67758" y="5254"/>
                    <a:pt x="67543" y="5112"/>
                    <a:pt x="67387" y="4829"/>
                  </a:cubicBezTo>
                  <a:cubicBezTo>
                    <a:pt x="67231" y="4546"/>
                    <a:pt x="67153" y="4158"/>
                    <a:pt x="67153" y="3666"/>
                  </a:cubicBezTo>
                  <a:cubicBezTo>
                    <a:pt x="67153" y="3173"/>
                    <a:pt x="67231" y="2785"/>
                    <a:pt x="67389" y="2502"/>
                  </a:cubicBezTo>
                  <a:cubicBezTo>
                    <a:pt x="67546" y="2219"/>
                    <a:pt x="67760" y="2078"/>
                    <a:pt x="68030" y="2078"/>
                  </a:cubicBezTo>
                  <a:close/>
                  <a:moveTo>
                    <a:pt x="5260" y="3651"/>
                  </a:moveTo>
                  <a:lnTo>
                    <a:pt x="5260" y="3802"/>
                  </a:lnTo>
                  <a:cubicBezTo>
                    <a:pt x="5260" y="4243"/>
                    <a:pt x="5176" y="4596"/>
                    <a:pt x="5007" y="4862"/>
                  </a:cubicBezTo>
                  <a:cubicBezTo>
                    <a:pt x="4838" y="5128"/>
                    <a:pt x="4613" y="5261"/>
                    <a:pt x="4334" y="5261"/>
                  </a:cubicBezTo>
                  <a:cubicBezTo>
                    <a:pt x="4131" y="5261"/>
                    <a:pt x="3970" y="5191"/>
                    <a:pt x="3853" y="5050"/>
                  </a:cubicBezTo>
                  <a:cubicBezTo>
                    <a:pt x="3735" y="4909"/>
                    <a:pt x="3676" y="4718"/>
                    <a:pt x="3676" y="4478"/>
                  </a:cubicBezTo>
                  <a:cubicBezTo>
                    <a:pt x="3676" y="4177"/>
                    <a:pt x="3754" y="3964"/>
                    <a:pt x="3912" y="3839"/>
                  </a:cubicBezTo>
                  <a:cubicBezTo>
                    <a:pt x="4069" y="3714"/>
                    <a:pt x="4351" y="3651"/>
                    <a:pt x="4759" y="3651"/>
                  </a:cubicBezTo>
                  <a:close/>
                  <a:moveTo>
                    <a:pt x="27813" y="3651"/>
                  </a:moveTo>
                  <a:lnTo>
                    <a:pt x="27813" y="3802"/>
                  </a:lnTo>
                  <a:cubicBezTo>
                    <a:pt x="27813" y="4243"/>
                    <a:pt x="27729" y="4596"/>
                    <a:pt x="27560" y="4862"/>
                  </a:cubicBezTo>
                  <a:cubicBezTo>
                    <a:pt x="27391" y="5128"/>
                    <a:pt x="27166" y="5261"/>
                    <a:pt x="26887" y="5261"/>
                  </a:cubicBezTo>
                  <a:cubicBezTo>
                    <a:pt x="26684" y="5261"/>
                    <a:pt x="26523" y="5191"/>
                    <a:pt x="26406" y="5050"/>
                  </a:cubicBezTo>
                  <a:cubicBezTo>
                    <a:pt x="26288" y="4909"/>
                    <a:pt x="26229" y="4718"/>
                    <a:pt x="26229" y="4478"/>
                  </a:cubicBezTo>
                  <a:cubicBezTo>
                    <a:pt x="26229" y="4177"/>
                    <a:pt x="26307" y="3964"/>
                    <a:pt x="26465" y="3839"/>
                  </a:cubicBezTo>
                  <a:cubicBezTo>
                    <a:pt x="26622" y="3714"/>
                    <a:pt x="26904" y="3651"/>
                    <a:pt x="27312" y="3651"/>
                  </a:cubicBezTo>
                  <a:close/>
                  <a:moveTo>
                    <a:pt x="71620" y="2070"/>
                  </a:moveTo>
                  <a:cubicBezTo>
                    <a:pt x="71887" y="2070"/>
                    <a:pt x="72097" y="2212"/>
                    <a:pt x="72249" y="2495"/>
                  </a:cubicBezTo>
                  <a:cubicBezTo>
                    <a:pt x="72402" y="2778"/>
                    <a:pt x="72478" y="3168"/>
                    <a:pt x="72478" y="3666"/>
                  </a:cubicBezTo>
                  <a:cubicBezTo>
                    <a:pt x="72478" y="4163"/>
                    <a:pt x="72402" y="4554"/>
                    <a:pt x="72249" y="4837"/>
                  </a:cubicBezTo>
                  <a:cubicBezTo>
                    <a:pt x="72097" y="5120"/>
                    <a:pt x="71887" y="5261"/>
                    <a:pt x="71620" y="5261"/>
                  </a:cubicBezTo>
                  <a:cubicBezTo>
                    <a:pt x="71353" y="5261"/>
                    <a:pt x="71144" y="5120"/>
                    <a:pt x="70991" y="4837"/>
                  </a:cubicBezTo>
                  <a:cubicBezTo>
                    <a:pt x="70839" y="4554"/>
                    <a:pt x="70762" y="4163"/>
                    <a:pt x="70762" y="3666"/>
                  </a:cubicBezTo>
                  <a:cubicBezTo>
                    <a:pt x="70762" y="3168"/>
                    <a:pt x="70839" y="2778"/>
                    <a:pt x="70991" y="2495"/>
                  </a:cubicBezTo>
                  <a:cubicBezTo>
                    <a:pt x="71144" y="2212"/>
                    <a:pt x="71353" y="2070"/>
                    <a:pt x="71620" y="2070"/>
                  </a:cubicBezTo>
                  <a:close/>
                  <a:moveTo>
                    <a:pt x="86383" y="3651"/>
                  </a:moveTo>
                  <a:lnTo>
                    <a:pt x="86383" y="3802"/>
                  </a:lnTo>
                  <a:cubicBezTo>
                    <a:pt x="86383" y="4243"/>
                    <a:pt x="86299" y="4596"/>
                    <a:pt x="86130" y="4862"/>
                  </a:cubicBezTo>
                  <a:cubicBezTo>
                    <a:pt x="85961" y="5128"/>
                    <a:pt x="85736" y="5261"/>
                    <a:pt x="85457" y="5261"/>
                  </a:cubicBezTo>
                  <a:cubicBezTo>
                    <a:pt x="85254" y="5261"/>
                    <a:pt x="85093" y="5191"/>
                    <a:pt x="84976" y="5050"/>
                  </a:cubicBezTo>
                  <a:cubicBezTo>
                    <a:pt x="84858" y="4909"/>
                    <a:pt x="84799" y="4718"/>
                    <a:pt x="84799" y="4478"/>
                  </a:cubicBezTo>
                  <a:cubicBezTo>
                    <a:pt x="84799" y="4177"/>
                    <a:pt x="84877" y="3964"/>
                    <a:pt x="85035" y="3839"/>
                  </a:cubicBezTo>
                  <a:cubicBezTo>
                    <a:pt x="85192" y="3714"/>
                    <a:pt x="85474" y="3651"/>
                    <a:pt x="85882" y="3651"/>
                  </a:cubicBezTo>
                  <a:close/>
                  <a:moveTo>
                    <a:pt x="0" y="232"/>
                  </a:moveTo>
                  <a:lnTo>
                    <a:pt x="0" y="5721"/>
                  </a:lnTo>
                  <a:lnTo>
                    <a:pt x="554" y="5721"/>
                  </a:lnTo>
                  <a:lnTo>
                    <a:pt x="554" y="3515"/>
                  </a:lnTo>
                  <a:lnTo>
                    <a:pt x="1250" y="3515"/>
                  </a:lnTo>
                  <a:cubicBezTo>
                    <a:pt x="1709" y="3515"/>
                    <a:pt x="2056" y="3377"/>
                    <a:pt x="2290" y="3100"/>
                  </a:cubicBezTo>
                  <a:cubicBezTo>
                    <a:pt x="2525" y="2823"/>
                    <a:pt x="2643" y="2413"/>
                    <a:pt x="2643" y="1872"/>
                  </a:cubicBezTo>
                  <a:cubicBezTo>
                    <a:pt x="2643" y="1335"/>
                    <a:pt x="2525" y="928"/>
                    <a:pt x="2290" y="649"/>
                  </a:cubicBezTo>
                  <a:cubicBezTo>
                    <a:pt x="2056" y="371"/>
                    <a:pt x="1709" y="232"/>
                    <a:pt x="1250" y="232"/>
                  </a:cubicBezTo>
                  <a:close/>
                  <a:moveTo>
                    <a:pt x="10665" y="1603"/>
                  </a:moveTo>
                  <a:lnTo>
                    <a:pt x="10665" y="5721"/>
                  </a:lnTo>
                  <a:lnTo>
                    <a:pt x="11312" y="5721"/>
                  </a:lnTo>
                  <a:lnTo>
                    <a:pt x="12792" y="2416"/>
                  </a:lnTo>
                  <a:lnTo>
                    <a:pt x="12792" y="5721"/>
                  </a:lnTo>
                  <a:lnTo>
                    <a:pt x="13294" y="5721"/>
                  </a:lnTo>
                  <a:lnTo>
                    <a:pt x="13294" y="1603"/>
                  </a:lnTo>
                  <a:lnTo>
                    <a:pt x="12644" y="1603"/>
                  </a:lnTo>
                  <a:lnTo>
                    <a:pt x="11167" y="4901"/>
                  </a:lnTo>
                  <a:lnTo>
                    <a:pt x="11167" y="1603"/>
                  </a:lnTo>
                  <a:close/>
                  <a:moveTo>
                    <a:pt x="22506" y="1603"/>
                  </a:moveTo>
                  <a:lnTo>
                    <a:pt x="22506" y="5721"/>
                  </a:lnTo>
                  <a:lnTo>
                    <a:pt x="23008" y="5721"/>
                  </a:lnTo>
                  <a:lnTo>
                    <a:pt x="23008" y="4379"/>
                  </a:lnTo>
                  <a:lnTo>
                    <a:pt x="23548" y="3644"/>
                  </a:lnTo>
                  <a:lnTo>
                    <a:pt x="24636" y="5721"/>
                  </a:lnTo>
                  <a:lnTo>
                    <a:pt x="25201" y="5721"/>
                  </a:lnTo>
                  <a:lnTo>
                    <a:pt x="23877" y="3195"/>
                  </a:lnTo>
                  <a:lnTo>
                    <a:pt x="25050" y="1603"/>
                  </a:lnTo>
                  <a:lnTo>
                    <a:pt x="24430" y="1603"/>
                  </a:lnTo>
                  <a:lnTo>
                    <a:pt x="23008" y="3537"/>
                  </a:lnTo>
                  <a:lnTo>
                    <a:pt x="23008" y="1603"/>
                  </a:lnTo>
                  <a:close/>
                  <a:moveTo>
                    <a:pt x="29178" y="1603"/>
                  </a:moveTo>
                  <a:lnTo>
                    <a:pt x="30280" y="3188"/>
                  </a:lnTo>
                  <a:lnTo>
                    <a:pt x="29019" y="5721"/>
                  </a:lnTo>
                  <a:lnTo>
                    <a:pt x="29559" y="5721"/>
                  </a:lnTo>
                  <a:lnTo>
                    <a:pt x="30593" y="3640"/>
                  </a:lnTo>
                  <a:lnTo>
                    <a:pt x="31105" y="4379"/>
                  </a:lnTo>
                  <a:lnTo>
                    <a:pt x="31105" y="5721"/>
                  </a:lnTo>
                  <a:lnTo>
                    <a:pt x="31607" y="5721"/>
                  </a:lnTo>
                  <a:lnTo>
                    <a:pt x="31607" y="4379"/>
                  </a:lnTo>
                  <a:lnTo>
                    <a:pt x="32119" y="3640"/>
                  </a:lnTo>
                  <a:lnTo>
                    <a:pt x="33153" y="5721"/>
                  </a:lnTo>
                  <a:lnTo>
                    <a:pt x="33693" y="5721"/>
                  </a:lnTo>
                  <a:lnTo>
                    <a:pt x="32432" y="3188"/>
                  </a:lnTo>
                  <a:lnTo>
                    <a:pt x="33534" y="1603"/>
                  </a:lnTo>
                  <a:lnTo>
                    <a:pt x="32947" y="1603"/>
                  </a:lnTo>
                  <a:lnTo>
                    <a:pt x="31607" y="3537"/>
                  </a:lnTo>
                  <a:lnTo>
                    <a:pt x="31607" y="1603"/>
                  </a:lnTo>
                  <a:lnTo>
                    <a:pt x="31105" y="1603"/>
                  </a:lnTo>
                  <a:lnTo>
                    <a:pt x="31105" y="3537"/>
                  </a:lnTo>
                  <a:lnTo>
                    <a:pt x="29765" y="1603"/>
                  </a:lnTo>
                  <a:close/>
                  <a:moveTo>
                    <a:pt x="41709" y="1603"/>
                  </a:moveTo>
                  <a:lnTo>
                    <a:pt x="41709" y="5721"/>
                  </a:lnTo>
                  <a:lnTo>
                    <a:pt x="42356" y="5721"/>
                  </a:lnTo>
                  <a:lnTo>
                    <a:pt x="43836" y="2416"/>
                  </a:lnTo>
                  <a:lnTo>
                    <a:pt x="43836" y="5721"/>
                  </a:lnTo>
                  <a:lnTo>
                    <a:pt x="44338" y="5721"/>
                  </a:lnTo>
                  <a:lnTo>
                    <a:pt x="44338" y="1603"/>
                  </a:lnTo>
                  <a:lnTo>
                    <a:pt x="43688" y="1603"/>
                  </a:lnTo>
                  <a:lnTo>
                    <a:pt x="42211" y="4901"/>
                  </a:lnTo>
                  <a:lnTo>
                    <a:pt x="42211" y="1603"/>
                  </a:lnTo>
                  <a:close/>
                  <a:moveTo>
                    <a:pt x="53317" y="1603"/>
                  </a:moveTo>
                  <a:lnTo>
                    <a:pt x="53317" y="2144"/>
                  </a:lnTo>
                  <a:lnTo>
                    <a:pt x="54539" y="2144"/>
                  </a:lnTo>
                  <a:lnTo>
                    <a:pt x="54539" y="5721"/>
                  </a:lnTo>
                  <a:lnTo>
                    <a:pt x="55035" y="5721"/>
                  </a:lnTo>
                  <a:lnTo>
                    <a:pt x="55035" y="2144"/>
                  </a:lnTo>
                  <a:lnTo>
                    <a:pt x="56258" y="2144"/>
                  </a:lnTo>
                  <a:lnTo>
                    <a:pt x="56258" y="1603"/>
                  </a:lnTo>
                  <a:close/>
                  <a:moveTo>
                    <a:pt x="56933" y="1603"/>
                  </a:moveTo>
                  <a:lnTo>
                    <a:pt x="56933" y="5721"/>
                  </a:lnTo>
                  <a:lnTo>
                    <a:pt x="58180" y="5721"/>
                  </a:lnTo>
                  <a:cubicBezTo>
                    <a:pt x="58571" y="5721"/>
                    <a:pt x="58872" y="5620"/>
                    <a:pt x="59083" y="5419"/>
                  </a:cubicBezTo>
                  <a:cubicBezTo>
                    <a:pt x="59295" y="5218"/>
                    <a:pt x="59400" y="4912"/>
                    <a:pt x="59400" y="4500"/>
                  </a:cubicBezTo>
                  <a:cubicBezTo>
                    <a:pt x="59400" y="4089"/>
                    <a:pt x="59295" y="3783"/>
                    <a:pt x="59083" y="3583"/>
                  </a:cubicBezTo>
                  <a:cubicBezTo>
                    <a:pt x="58872" y="3383"/>
                    <a:pt x="58571" y="3283"/>
                    <a:pt x="58180" y="3283"/>
                  </a:cubicBezTo>
                  <a:lnTo>
                    <a:pt x="57440" y="3283"/>
                  </a:lnTo>
                  <a:lnTo>
                    <a:pt x="57440" y="1603"/>
                  </a:lnTo>
                  <a:close/>
                  <a:moveTo>
                    <a:pt x="59853" y="1603"/>
                  </a:moveTo>
                  <a:lnTo>
                    <a:pt x="59853" y="5721"/>
                  </a:lnTo>
                  <a:lnTo>
                    <a:pt x="60357" y="5721"/>
                  </a:lnTo>
                  <a:lnTo>
                    <a:pt x="60357" y="1603"/>
                  </a:lnTo>
                  <a:close/>
                  <a:moveTo>
                    <a:pt x="63150" y="1603"/>
                  </a:moveTo>
                  <a:lnTo>
                    <a:pt x="63150" y="5721"/>
                  </a:lnTo>
                  <a:lnTo>
                    <a:pt x="63657" y="5721"/>
                  </a:lnTo>
                  <a:lnTo>
                    <a:pt x="63657" y="2144"/>
                  </a:lnTo>
                  <a:lnTo>
                    <a:pt x="65294" y="2144"/>
                  </a:lnTo>
                  <a:lnTo>
                    <a:pt x="65294" y="5721"/>
                  </a:lnTo>
                  <a:lnTo>
                    <a:pt x="65801" y="5721"/>
                  </a:lnTo>
                  <a:lnTo>
                    <a:pt x="65801" y="1603"/>
                  </a:lnTo>
                  <a:close/>
                  <a:moveTo>
                    <a:pt x="75008" y="1603"/>
                  </a:moveTo>
                  <a:cubicBezTo>
                    <a:pt x="74611" y="1603"/>
                    <a:pt x="74315" y="1702"/>
                    <a:pt x="74118" y="1899"/>
                  </a:cubicBezTo>
                  <a:cubicBezTo>
                    <a:pt x="73922" y="2097"/>
                    <a:pt x="73824" y="2394"/>
                    <a:pt x="73824" y="2791"/>
                  </a:cubicBezTo>
                  <a:cubicBezTo>
                    <a:pt x="73824" y="3141"/>
                    <a:pt x="73894" y="3400"/>
                    <a:pt x="74035" y="3568"/>
                  </a:cubicBezTo>
                  <a:cubicBezTo>
                    <a:pt x="74175" y="3736"/>
                    <a:pt x="74352" y="3852"/>
                    <a:pt x="74564" y="3916"/>
                  </a:cubicBezTo>
                  <a:lnTo>
                    <a:pt x="73626" y="5721"/>
                  </a:lnTo>
                  <a:lnTo>
                    <a:pt x="74169" y="5721"/>
                  </a:lnTo>
                  <a:lnTo>
                    <a:pt x="75074" y="3982"/>
                  </a:lnTo>
                  <a:lnTo>
                    <a:pt x="75701" y="3982"/>
                  </a:lnTo>
                  <a:lnTo>
                    <a:pt x="75701" y="5721"/>
                  </a:lnTo>
                  <a:lnTo>
                    <a:pt x="76208" y="5721"/>
                  </a:lnTo>
                  <a:lnTo>
                    <a:pt x="76208" y="1603"/>
                  </a:lnTo>
                  <a:close/>
                  <a:moveTo>
                    <a:pt x="81076" y="1603"/>
                  </a:moveTo>
                  <a:lnTo>
                    <a:pt x="81076" y="5721"/>
                  </a:lnTo>
                  <a:lnTo>
                    <a:pt x="81578" y="5721"/>
                  </a:lnTo>
                  <a:lnTo>
                    <a:pt x="81578" y="4379"/>
                  </a:lnTo>
                  <a:lnTo>
                    <a:pt x="82118" y="3644"/>
                  </a:lnTo>
                  <a:lnTo>
                    <a:pt x="83206" y="5721"/>
                  </a:lnTo>
                  <a:lnTo>
                    <a:pt x="83771" y="5721"/>
                  </a:lnTo>
                  <a:lnTo>
                    <a:pt x="82447" y="3195"/>
                  </a:lnTo>
                  <a:lnTo>
                    <a:pt x="83620" y="1603"/>
                  </a:lnTo>
                  <a:lnTo>
                    <a:pt x="83000" y="1603"/>
                  </a:lnTo>
                  <a:lnTo>
                    <a:pt x="81578" y="3537"/>
                  </a:lnTo>
                  <a:lnTo>
                    <a:pt x="81578" y="1603"/>
                  </a:lnTo>
                  <a:close/>
                  <a:moveTo>
                    <a:pt x="4441" y="1504"/>
                  </a:moveTo>
                  <a:cubicBezTo>
                    <a:pt x="4276" y="1504"/>
                    <a:pt x="4107" y="1528"/>
                    <a:pt x="3933" y="1576"/>
                  </a:cubicBezTo>
                  <a:cubicBezTo>
                    <a:pt x="3760" y="1624"/>
                    <a:pt x="3581" y="1695"/>
                    <a:pt x="3396" y="1791"/>
                  </a:cubicBezTo>
                  <a:lnTo>
                    <a:pt x="3396" y="2416"/>
                  </a:lnTo>
                  <a:cubicBezTo>
                    <a:pt x="3550" y="2303"/>
                    <a:pt x="3710" y="2219"/>
                    <a:pt x="3876" y="2162"/>
                  </a:cubicBezTo>
                  <a:cubicBezTo>
                    <a:pt x="4042" y="2106"/>
                    <a:pt x="4213" y="2078"/>
                    <a:pt x="4388" y="2078"/>
                  </a:cubicBezTo>
                  <a:cubicBezTo>
                    <a:pt x="4664" y="2078"/>
                    <a:pt x="4879" y="2163"/>
                    <a:pt x="5031" y="2333"/>
                  </a:cubicBezTo>
                  <a:cubicBezTo>
                    <a:pt x="5184" y="2503"/>
                    <a:pt x="5260" y="2744"/>
                    <a:pt x="5260" y="3056"/>
                  </a:cubicBezTo>
                  <a:lnTo>
                    <a:pt x="5260" y="3122"/>
                  </a:lnTo>
                  <a:lnTo>
                    <a:pt x="4553" y="3122"/>
                  </a:lnTo>
                  <a:cubicBezTo>
                    <a:pt x="4094" y="3122"/>
                    <a:pt x="3749" y="3239"/>
                    <a:pt x="3518" y="3475"/>
                  </a:cubicBezTo>
                  <a:cubicBezTo>
                    <a:pt x="3287" y="3710"/>
                    <a:pt x="3171" y="4059"/>
                    <a:pt x="3171" y="4522"/>
                  </a:cubicBezTo>
                  <a:cubicBezTo>
                    <a:pt x="3171" y="4919"/>
                    <a:pt x="3264" y="5236"/>
                    <a:pt x="3450" y="5473"/>
                  </a:cubicBezTo>
                  <a:cubicBezTo>
                    <a:pt x="3635" y="5709"/>
                    <a:pt x="3885" y="5827"/>
                    <a:pt x="4199" y="5827"/>
                  </a:cubicBezTo>
                  <a:cubicBezTo>
                    <a:pt x="4448" y="5827"/>
                    <a:pt x="4658" y="5768"/>
                    <a:pt x="4830" y="5649"/>
                  </a:cubicBezTo>
                  <a:cubicBezTo>
                    <a:pt x="5002" y="5530"/>
                    <a:pt x="5145" y="5346"/>
                    <a:pt x="5260" y="5096"/>
                  </a:cubicBezTo>
                  <a:lnTo>
                    <a:pt x="5260" y="5721"/>
                  </a:lnTo>
                  <a:lnTo>
                    <a:pt x="5765" y="5721"/>
                  </a:lnTo>
                  <a:lnTo>
                    <a:pt x="5765" y="3372"/>
                  </a:lnTo>
                  <a:cubicBezTo>
                    <a:pt x="5765" y="2744"/>
                    <a:pt x="5655" y="2276"/>
                    <a:pt x="5436" y="1967"/>
                  </a:cubicBezTo>
                  <a:cubicBezTo>
                    <a:pt x="5216" y="1659"/>
                    <a:pt x="4885" y="1504"/>
                    <a:pt x="4441" y="1504"/>
                  </a:cubicBezTo>
                  <a:close/>
                  <a:moveTo>
                    <a:pt x="18979" y="1504"/>
                  </a:moveTo>
                  <a:cubicBezTo>
                    <a:pt x="18500" y="1504"/>
                    <a:pt x="18124" y="1697"/>
                    <a:pt x="17849" y="2081"/>
                  </a:cubicBezTo>
                  <a:cubicBezTo>
                    <a:pt x="17574" y="2466"/>
                    <a:pt x="17436" y="2994"/>
                    <a:pt x="17436" y="3666"/>
                  </a:cubicBezTo>
                  <a:cubicBezTo>
                    <a:pt x="17436" y="4327"/>
                    <a:pt x="17572" y="4853"/>
                    <a:pt x="17844" y="5243"/>
                  </a:cubicBezTo>
                  <a:cubicBezTo>
                    <a:pt x="18117" y="5633"/>
                    <a:pt x="18484" y="5827"/>
                    <a:pt x="18946" y="5827"/>
                  </a:cubicBezTo>
                  <a:cubicBezTo>
                    <a:pt x="19116" y="5827"/>
                    <a:pt x="19277" y="5805"/>
                    <a:pt x="19427" y="5761"/>
                  </a:cubicBezTo>
                  <a:cubicBezTo>
                    <a:pt x="19578" y="5717"/>
                    <a:pt x="19724" y="5651"/>
                    <a:pt x="19865" y="5563"/>
                  </a:cubicBezTo>
                  <a:lnTo>
                    <a:pt x="19865" y="4938"/>
                  </a:lnTo>
                  <a:cubicBezTo>
                    <a:pt x="19722" y="5043"/>
                    <a:pt x="19579" y="5122"/>
                    <a:pt x="19436" y="5175"/>
                  </a:cubicBezTo>
                  <a:cubicBezTo>
                    <a:pt x="19292" y="5228"/>
                    <a:pt x="19147" y="5254"/>
                    <a:pt x="19001" y="5254"/>
                  </a:cubicBezTo>
                  <a:cubicBezTo>
                    <a:pt x="18674" y="5254"/>
                    <a:pt x="18420" y="5115"/>
                    <a:pt x="18239" y="4837"/>
                  </a:cubicBezTo>
                  <a:cubicBezTo>
                    <a:pt x="18058" y="4558"/>
                    <a:pt x="17968" y="4168"/>
                    <a:pt x="17968" y="3666"/>
                  </a:cubicBezTo>
                  <a:cubicBezTo>
                    <a:pt x="17968" y="3163"/>
                    <a:pt x="18058" y="2773"/>
                    <a:pt x="18239" y="2495"/>
                  </a:cubicBezTo>
                  <a:cubicBezTo>
                    <a:pt x="18420" y="2217"/>
                    <a:pt x="18674" y="2078"/>
                    <a:pt x="19001" y="2078"/>
                  </a:cubicBezTo>
                  <a:cubicBezTo>
                    <a:pt x="19147" y="2078"/>
                    <a:pt x="19292" y="2104"/>
                    <a:pt x="19436" y="2157"/>
                  </a:cubicBezTo>
                  <a:cubicBezTo>
                    <a:pt x="19579" y="2209"/>
                    <a:pt x="19722" y="2288"/>
                    <a:pt x="19865" y="2394"/>
                  </a:cubicBezTo>
                  <a:lnTo>
                    <a:pt x="19865" y="1761"/>
                  </a:lnTo>
                  <a:cubicBezTo>
                    <a:pt x="19726" y="1676"/>
                    <a:pt x="19582" y="1611"/>
                    <a:pt x="19434" y="1568"/>
                  </a:cubicBezTo>
                  <a:cubicBezTo>
                    <a:pt x="19286" y="1526"/>
                    <a:pt x="19135" y="1504"/>
                    <a:pt x="18979" y="1504"/>
                  </a:cubicBezTo>
                  <a:close/>
                  <a:moveTo>
                    <a:pt x="26994" y="1504"/>
                  </a:moveTo>
                  <a:cubicBezTo>
                    <a:pt x="26829" y="1504"/>
                    <a:pt x="26660" y="1528"/>
                    <a:pt x="26486" y="1576"/>
                  </a:cubicBezTo>
                  <a:cubicBezTo>
                    <a:pt x="26313" y="1624"/>
                    <a:pt x="26134" y="1695"/>
                    <a:pt x="25949" y="1791"/>
                  </a:cubicBezTo>
                  <a:lnTo>
                    <a:pt x="25949" y="2416"/>
                  </a:lnTo>
                  <a:cubicBezTo>
                    <a:pt x="26103" y="2303"/>
                    <a:pt x="26263" y="2219"/>
                    <a:pt x="26429" y="2162"/>
                  </a:cubicBezTo>
                  <a:cubicBezTo>
                    <a:pt x="26595" y="2106"/>
                    <a:pt x="26766" y="2078"/>
                    <a:pt x="26941" y="2078"/>
                  </a:cubicBezTo>
                  <a:cubicBezTo>
                    <a:pt x="27217" y="2078"/>
                    <a:pt x="27432" y="2163"/>
                    <a:pt x="27584" y="2333"/>
                  </a:cubicBezTo>
                  <a:cubicBezTo>
                    <a:pt x="27737" y="2503"/>
                    <a:pt x="27813" y="2744"/>
                    <a:pt x="27813" y="3056"/>
                  </a:cubicBezTo>
                  <a:lnTo>
                    <a:pt x="27813" y="3122"/>
                  </a:lnTo>
                  <a:lnTo>
                    <a:pt x="27106" y="3122"/>
                  </a:lnTo>
                  <a:cubicBezTo>
                    <a:pt x="26647" y="3122"/>
                    <a:pt x="26302" y="3239"/>
                    <a:pt x="26071" y="3475"/>
                  </a:cubicBezTo>
                  <a:cubicBezTo>
                    <a:pt x="25840" y="3710"/>
                    <a:pt x="25724" y="4059"/>
                    <a:pt x="25724" y="4522"/>
                  </a:cubicBezTo>
                  <a:cubicBezTo>
                    <a:pt x="25724" y="4919"/>
                    <a:pt x="25817" y="5236"/>
                    <a:pt x="26003" y="5473"/>
                  </a:cubicBezTo>
                  <a:cubicBezTo>
                    <a:pt x="26188" y="5709"/>
                    <a:pt x="26438" y="5827"/>
                    <a:pt x="26752" y="5827"/>
                  </a:cubicBezTo>
                  <a:cubicBezTo>
                    <a:pt x="27001" y="5827"/>
                    <a:pt x="27211" y="5768"/>
                    <a:pt x="27383" y="5649"/>
                  </a:cubicBezTo>
                  <a:cubicBezTo>
                    <a:pt x="27555" y="5530"/>
                    <a:pt x="27698" y="5346"/>
                    <a:pt x="27813" y="5096"/>
                  </a:cubicBezTo>
                  <a:lnTo>
                    <a:pt x="27813" y="5721"/>
                  </a:lnTo>
                  <a:lnTo>
                    <a:pt x="28318" y="5721"/>
                  </a:lnTo>
                  <a:lnTo>
                    <a:pt x="28318" y="3372"/>
                  </a:lnTo>
                  <a:cubicBezTo>
                    <a:pt x="28318" y="2744"/>
                    <a:pt x="28208" y="2276"/>
                    <a:pt x="27989" y="1967"/>
                  </a:cubicBezTo>
                  <a:cubicBezTo>
                    <a:pt x="27769" y="1659"/>
                    <a:pt x="27438" y="1504"/>
                    <a:pt x="26994" y="1504"/>
                  </a:cubicBezTo>
                  <a:close/>
                  <a:moveTo>
                    <a:pt x="39484" y="1504"/>
                  </a:moveTo>
                  <a:cubicBezTo>
                    <a:pt x="39044" y="1504"/>
                    <a:pt x="38699" y="1695"/>
                    <a:pt x="38449" y="2078"/>
                  </a:cubicBezTo>
                  <a:cubicBezTo>
                    <a:pt x="38200" y="2460"/>
                    <a:pt x="38075" y="2989"/>
                    <a:pt x="38075" y="3666"/>
                  </a:cubicBezTo>
                  <a:cubicBezTo>
                    <a:pt x="38075" y="4340"/>
                    <a:pt x="38200" y="4868"/>
                    <a:pt x="38449" y="5252"/>
                  </a:cubicBezTo>
                  <a:cubicBezTo>
                    <a:pt x="38699" y="5636"/>
                    <a:pt x="39044" y="5827"/>
                    <a:pt x="39484" y="5827"/>
                  </a:cubicBezTo>
                  <a:cubicBezTo>
                    <a:pt x="39923" y="5827"/>
                    <a:pt x="40267" y="5636"/>
                    <a:pt x="40517" y="5252"/>
                  </a:cubicBezTo>
                  <a:cubicBezTo>
                    <a:pt x="40768" y="4868"/>
                    <a:pt x="40893" y="4340"/>
                    <a:pt x="40893" y="3666"/>
                  </a:cubicBezTo>
                  <a:cubicBezTo>
                    <a:pt x="40893" y="2989"/>
                    <a:pt x="40768" y="2460"/>
                    <a:pt x="40517" y="2078"/>
                  </a:cubicBezTo>
                  <a:cubicBezTo>
                    <a:pt x="40267" y="1695"/>
                    <a:pt x="39923" y="1504"/>
                    <a:pt x="39484" y="1504"/>
                  </a:cubicBezTo>
                  <a:close/>
                  <a:moveTo>
                    <a:pt x="48485" y="1504"/>
                  </a:moveTo>
                  <a:cubicBezTo>
                    <a:pt x="48006" y="1504"/>
                    <a:pt x="47630" y="1697"/>
                    <a:pt x="47355" y="2081"/>
                  </a:cubicBezTo>
                  <a:cubicBezTo>
                    <a:pt x="47080" y="2466"/>
                    <a:pt x="46942" y="2994"/>
                    <a:pt x="46942" y="3666"/>
                  </a:cubicBezTo>
                  <a:cubicBezTo>
                    <a:pt x="46942" y="4327"/>
                    <a:pt x="47078" y="4853"/>
                    <a:pt x="47350" y="5243"/>
                  </a:cubicBezTo>
                  <a:cubicBezTo>
                    <a:pt x="47623" y="5633"/>
                    <a:pt x="47990" y="5827"/>
                    <a:pt x="48452" y="5827"/>
                  </a:cubicBezTo>
                  <a:cubicBezTo>
                    <a:pt x="48622" y="5827"/>
                    <a:pt x="48783" y="5805"/>
                    <a:pt x="48933" y="5761"/>
                  </a:cubicBezTo>
                  <a:cubicBezTo>
                    <a:pt x="49084" y="5717"/>
                    <a:pt x="49230" y="5651"/>
                    <a:pt x="49371" y="5563"/>
                  </a:cubicBezTo>
                  <a:lnTo>
                    <a:pt x="49371" y="4938"/>
                  </a:lnTo>
                  <a:cubicBezTo>
                    <a:pt x="49228" y="5043"/>
                    <a:pt x="49085" y="5122"/>
                    <a:pt x="48942" y="5175"/>
                  </a:cubicBezTo>
                  <a:cubicBezTo>
                    <a:pt x="48798" y="5228"/>
                    <a:pt x="48653" y="5254"/>
                    <a:pt x="48507" y="5254"/>
                  </a:cubicBezTo>
                  <a:cubicBezTo>
                    <a:pt x="48180" y="5254"/>
                    <a:pt x="47926" y="5115"/>
                    <a:pt x="47745" y="4837"/>
                  </a:cubicBezTo>
                  <a:cubicBezTo>
                    <a:pt x="47564" y="4558"/>
                    <a:pt x="47474" y="4168"/>
                    <a:pt x="47474" y="3666"/>
                  </a:cubicBezTo>
                  <a:cubicBezTo>
                    <a:pt x="47474" y="3163"/>
                    <a:pt x="47564" y="2773"/>
                    <a:pt x="47745" y="2495"/>
                  </a:cubicBezTo>
                  <a:cubicBezTo>
                    <a:pt x="47926" y="2217"/>
                    <a:pt x="48180" y="2078"/>
                    <a:pt x="48507" y="2078"/>
                  </a:cubicBezTo>
                  <a:cubicBezTo>
                    <a:pt x="48653" y="2078"/>
                    <a:pt x="48798" y="2104"/>
                    <a:pt x="48942" y="2157"/>
                  </a:cubicBezTo>
                  <a:cubicBezTo>
                    <a:pt x="49085" y="2209"/>
                    <a:pt x="49228" y="2288"/>
                    <a:pt x="49371" y="2394"/>
                  </a:cubicBezTo>
                  <a:lnTo>
                    <a:pt x="49371" y="1761"/>
                  </a:lnTo>
                  <a:cubicBezTo>
                    <a:pt x="49232" y="1676"/>
                    <a:pt x="49088" y="1611"/>
                    <a:pt x="48940" y="1568"/>
                  </a:cubicBezTo>
                  <a:cubicBezTo>
                    <a:pt x="48792" y="1526"/>
                    <a:pt x="48641" y="1504"/>
                    <a:pt x="48485" y="1504"/>
                  </a:cubicBezTo>
                  <a:close/>
                  <a:moveTo>
                    <a:pt x="51437" y="1504"/>
                  </a:moveTo>
                  <a:cubicBezTo>
                    <a:pt x="50997" y="1504"/>
                    <a:pt x="50652" y="1695"/>
                    <a:pt x="50402" y="2078"/>
                  </a:cubicBezTo>
                  <a:cubicBezTo>
                    <a:pt x="50153" y="2460"/>
                    <a:pt x="50028" y="2989"/>
                    <a:pt x="50028" y="3666"/>
                  </a:cubicBezTo>
                  <a:cubicBezTo>
                    <a:pt x="50028" y="4340"/>
                    <a:pt x="50153" y="4868"/>
                    <a:pt x="50402" y="5252"/>
                  </a:cubicBezTo>
                  <a:cubicBezTo>
                    <a:pt x="50652" y="5636"/>
                    <a:pt x="50997" y="5827"/>
                    <a:pt x="51437" y="5827"/>
                  </a:cubicBezTo>
                  <a:cubicBezTo>
                    <a:pt x="51876" y="5827"/>
                    <a:pt x="52220" y="5636"/>
                    <a:pt x="52470" y="5252"/>
                  </a:cubicBezTo>
                  <a:cubicBezTo>
                    <a:pt x="52721" y="4868"/>
                    <a:pt x="52846" y="4340"/>
                    <a:pt x="52846" y="3666"/>
                  </a:cubicBezTo>
                  <a:cubicBezTo>
                    <a:pt x="52846" y="2989"/>
                    <a:pt x="52721" y="2460"/>
                    <a:pt x="52470" y="2078"/>
                  </a:cubicBezTo>
                  <a:cubicBezTo>
                    <a:pt x="52220" y="1695"/>
                    <a:pt x="51876" y="1504"/>
                    <a:pt x="51437" y="1504"/>
                  </a:cubicBezTo>
                  <a:close/>
                  <a:moveTo>
                    <a:pt x="68030" y="1504"/>
                  </a:moveTo>
                  <a:cubicBezTo>
                    <a:pt x="67590" y="1504"/>
                    <a:pt x="67245" y="1695"/>
                    <a:pt x="66995" y="2078"/>
                  </a:cubicBezTo>
                  <a:cubicBezTo>
                    <a:pt x="66746" y="2460"/>
                    <a:pt x="66621" y="2989"/>
                    <a:pt x="66621" y="3666"/>
                  </a:cubicBezTo>
                  <a:cubicBezTo>
                    <a:pt x="66621" y="4340"/>
                    <a:pt x="66746" y="4868"/>
                    <a:pt x="66995" y="5252"/>
                  </a:cubicBezTo>
                  <a:cubicBezTo>
                    <a:pt x="67245" y="5636"/>
                    <a:pt x="67590" y="5827"/>
                    <a:pt x="68030" y="5827"/>
                  </a:cubicBezTo>
                  <a:cubicBezTo>
                    <a:pt x="68469" y="5827"/>
                    <a:pt x="68813" y="5636"/>
                    <a:pt x="69063" y="5252"/>
                  </a:cubicBezTo>
                  <a:cubicBezTo>
                    <a:pt x="69314" y="4868"/>
                    <a:pt x="69439" y="4340"/>
                    <a:pt x="69439" y="3666"/>
                  </a:cubicBezTo>
                  <a:cubicBezTo>
                    <a:pt x="69439" y="2989"/>
                    <a:pt x="69314" y="2460"/>
                    <a:pt x="69063" y="2078"/>
                  </a:cubicBezTo>
                  <a:cubicBezTo>
                    <a:pt x="68813" y="1695"/>
                    <a:pt x="68469" y="1504"/>
                    <a:pt x="68030" y="1504"/>
                  </a:cubicBezTo>
                  <a:close/>
                  <a:moveTo>
                    <a:pt x="85564" y="1504"/>
                  </a:moveTo>
                  <a:cubicBezTo>
                    <a:pt x="85399" y="1504"/>
                    <a:pt x="85230" y="1528"/>
                    <a:pt x="85056" y="1576"/>
                  </a:cubicBezTo>
                  <a:cubicBezTo>
                    <a:pt x="84883" y="1624"/>
                    <a:pt x="84704" y="1695"/>
                    <a:pt x="84519" y="1791"/>
                  </a:cubicBezTo>
                  <a:lnTo>
                    <a:pt x="84519" y="2416"/>
                  </a:lnTo>
                  <a:cubicBezTo>
                    <a:pt x="84673" y="2303"/>
                    <a:pt x="84833" y="2219"/>
                    <a:pt x="84999" y="2162"/>
                  </a:cubicBezTo>
                  <a:cubicBezTo>
                    <a:pt x="85165" y="2106"/>
                    <a:pt x="85336" y="2078"/>
                    <a:pt x="85511" y="2078"/>
                  </a:cubicBezTo>
                  <a:cubicBezTo>
                    <a:pt x="85787" y="2078"/>
                    <a:pt x="86002" y="2163"/>
                    <a:pt x="86154" y="2333"/>
                  </a:cubicBezTo>
                  <a:cubicBezTo>
                    <a:pt x="86307" y="2503"/>
                    <a:pt x="86383" y="2744"/>
                    <a:pt x="86383" y="3056"/>
                  </a:cubicBezTo>
                  <a:lnTo>
                    <a:pt x="86383" y="3122"/>
                  </a:lnTo>
                  <a:lnTo>
                    <a:pt x="85676" y="3122"/>
                  </a:lnTo>
                  <a:cubicBezTo>
                    <a:pt x="85217" y="3122"/>
                    <a:pt x="84872" y="3239"/>
                    <a:pt x="84641" y="3475"/>
                  </a:cubicBezTo>
                  <a:cubicBezTo>
                    <a:pt x="84410" y="3710"/>
                    <a:pt x="84294" y="4059"/>
                    <a:pt x="84294" y="4522"/>
                  </a:cubicBezTo>
                  <a:cubicBezTo>
                    <a:pt x="84294" y="4919"/>
                    <a:pt x="84387" y="5236"/>
                    <a:pt x="84573" y="5473"/>
                  </a:cubicBezTo>
                  <a:cubicBezTo>
                    <a:pt x="84758" y="5709"/>
                    <a:pt x="85008" y="5827"/>
                    <a:pt x="85322" y="5827"/>
                  </a:cubicBezTo>
                  <a:cubicBezTo>
                    <a:pt x="85571" y="5827"/>
                    <a:pt x="85781" y="5768"/>
                    <a:pt x="85953" y="5649"/>
                  </a:cubicBezTo>
                  <a:cubicBezTo>
                    <a:pt x="86125" y="5530"/>
                    <a:pt x="86268" y="5346"/>
                    <a:pt x="86383" y="5096"/>
                  </a:cubicBezTo>
                  <a:lnTo>
                    <a:pt x="86383" y="5721"/>
                  </a:lnTo>
                  <a:lnTo>
                    <a:pt x="86888" y="5721"/>
                  </a:lnTo>
                  <a:lnTo>
                    <a:pt x="86888" y="3372"/>
                  </a:lnTo>
                  <a:cubicBezTo>
                    <a:pt x="86888" y="2744"/>
                    <a:pt x="86778" y="2276"/>
                    <a:pt x="86559" y="1967"/>
                  </a:cubicBezTo>
                  <a:cubicBezTo>
                    <a:pt x="86339" y="1659"/>
                    <a:pt x="86008" y="1504"/>
                    <a:pt x="85564" y="1504"/>
                  </a:cubicBezTo>
                  <a:close/>
                  <a:moveTo>
                    <a:pt x="7384" y="1603"/>
                  </a:moveTo>
                  <a:lnTo>
                    <a:pt x="7384" y="2383"/>
                  </a:lnTo>
                  <a:cubicBezTo>
                    <a:pt x="7384" y="3424"/>
                    <a:pt x="7295" y="4204"/>
                    <a:pt x="7116" y="4721"/>
                  </a:cubicBezTo>
                  <a:cubicBezTo>
                    <a:pt x="7043" y="4929"/>
                    <a:pt x="6923" y="5082"/>
                    <a:pt x="6757" y="5180"/>
                  </a:cubicBezTo>
                  <a:lnTo>
                    <a:pt x="6568" y="5180"/>
                  </a:lnTo>
                  <a:lnTo>
                    <a:pt x="6568" y="6761"/>
                  </a:lnTo>
                  <a:lnTo>
                    <a:pt x="6971" y="6761"/>
                  </a:lnTo>
                  <a:lnTo>
                    <a:pt x="6971" y="5721"/>
                  </a:lnTo>
                  <a:lnTo>
                    <a:pt x="9459" y="5721"/>
                  </a:lnTo>
                  <a:lnTo>
                    <a:pt x="9459" y="6761"/>
                  </a:lnTo>
                  <a:lnTo>
                    <a:pt x="9862" y="6761"/>
                  </a:lnTo>
                  <a:lnTo>
                    <a:pt x="9862" y="5180"/>
                  </a:lnTo>
                  <a:lnTo>
                    <a:pt x="9459" y="5180"/>
                  </a:lnTo>
                  <a:lnTo>
                    <a:pt x="9459" y="1603"/>
                  </a:lnTo>
                  <a:close/>
                  <a:moveTo>
                    <a:pt x="34994" y="1603"/>
                  </a:moveTo>
                  <a:lnTo>
                    <a:pt x="34994" y="2383"/>
                  </a:lnTo>
                  <a:cubicBezTo>
                    <a:pt x="34994" y="3424"/>
                    <a:pt x="34905" y="4204"/>
                    <a:pt x="34726" y="4721"/>
                  </a:cubicBezTo>
                  <a:cubicBezTo>
                    <a:pt x="34653" y="4929"/>
                    <a:pt x="34533" y="5082"/>
                    <a:pt x="34367" y="5180"/>
                  </a:cubicBezTo>
                  <a:lnTo>
                    <a:pt x="34178" y="5180"/>
                  </a:lnTo>
                  <a:lnTo>
                    <a:pt x="34178" y="6761"/>
                  </a:lnTo>
                  <a:lnTo>
                    <a:pt x="34581" y="6761"/>
                  </a:lnTo>
                  <a:lnTo>
                    <a:pt x="34581" y="5721"/>
                  </a:lnTo>
                  <a:lnTo>
                    <a:pt x="37069" y="5721"/>
                  </a:lnTo>
                  <a:lnTo>
                    <a:pt x="37069" y="6761"/>
                  </a:lnTo>
                  <a:lnTo>
                    <a:pt x="37472" y="6761"/>
                  </a:lnTo>
                  <a:lnTo>
                    <a:pt x="37472" y="5180"/>
                  </a:lnTo>
                  <a:lnTo>
                    <a:pt x="37069" y="5180"/>
                  </a:lnTo>
                  <a:lnTo>
                    <a:pt x="37069" y="1603"/>
                  </a:lnTo>
                  <a:close/>
                  <a:moveTo>
                    <a:pt x="77795" y="1603"/>
                  </a:moveTo>
                  <a:lnTo>
                    <a:pt x="77795" y="2383"/>
                  </a:lnTo>
                  <a:cubicBezTo>
                    <a:pt x="77795" y="3424"/>
                    <a:pt x="77706" y="4204"/>
                    <a:pt x="77527" y="4721"/>
                  </a:cubicBezTo>
                  <a:cubicBezTo>
                    <a:pt x="77454" y="4929"/>
                    <a:pt x="77334" y="5082"/>
                    <a:pt x="77168" y="5180"/>
                  </a:cubicBezTo>
                  <a:lnTo>
                    <a:pt x="76979" y="5180"/>
                  </a:lnTo>
                  <a:lnTo>
                    <a:pt x="76979" y="6761"/>
                  </a:lnTo>
                  <a:lnTo>
                    <a:pt x="77382" y="6761"/>
                  </a:lnTo>
                  <a:lnTo>
                    <a:pt x="77382" y="5721"/>
                  </a:lnTo>
                  <a:lnTo>
                    <a:pt x="79870" y="5721"/>
                  </a:lnTo>
                  <a:lnTo>
                    <a:pt x="79870" y="6761"/>
                  </a:lnTo>
                  <a:lnTo>
                    <a:pt x="80273" y="6761"/>
                  </a:lnTo>
                  <a:lnTo>
                    <a:pt x="80273" y="5180"/>
                  </a:lnTo>
                  <a:lnTo>
                    <a:pt x="79870" y="5180"/>
                  </a:lnTo>
                  <a:lnTo>
                    <a:pt x="79870" y="1603"/>
                  </a:lnTo>
                  <a:close/>
                  <a:moveTo>
                    <a:pt x="13972" y="1603"/>
                  </a:moveTo>
                  <a:lnTo>
                    <a:pt x="15213" y="5655"/>
                  </a:lnTo>
                  <a:lnTo>
                    <a:pt x="15123" y="5963"/>
                  </a:lnTo>
                  <a:cubicBezTo>
                    <a:pt x="15030" y="6292"/>
                    <a:pt x="14945" y="6500"/>
                    <a:pt x="14868" y="6588"/>
                  </a:cubicBezTo>
                  <a:cubicBezTo>
                    <a:pt x="14791" y="6677"/>
                    <a:pt x="14683" y="6721"/>
                    <a:pt x="14544" y="6721"/>
                  </a:cubicBezTo>
                  <a:lnTo>
                    <a:pt x="14248" y="6721"/>
                  </a:lnTo>
                  <a:lnTo>
                    <a:pt x="14248" y="7287"/>
                  </a:lnTo>
                  <a:lnTo>
                    <a:pt x="14651" y="7287"/>
                  </a:lnTo>
                  <a:cubicBezTo>
                    <a:pt x="14878" y="7287"/>
                    <a:pt x="15059" y="7212"/>
                    <a:pt x="15194" y="7063"/>
                  </a:cubicBezTo>
                  <a:cubicBezTo>
                    <a:pt x="15329" y="6913"/>
                    <a:pt x="15468" y="6593"/>
                    <a:pt x="15611" y="6103"/>
                  </a:cubicBezTo>
                  <a:lnTo>
                    <a:pt x="16959" y="1603"/>
                  </a:lnTo>
                  <a:lnTo>
                    <a:pt x="16425" y="1603"/>
                  </a:lnTo>
                  <a:lnTo>
                    <a:pt x="15465" y="4824"/>
                  </a:lnTo>
                  <a:lnTo>
                    <a:pt x="14506" y="1603"/>
                  </a:lnTo>
                  <a:close/>
                  <a:moveTo>
                    <a:pt x="71744" y="1504"/>
                  </a:moveTo>
                  <a:cubicBezTo>
                    <a:pt x="71519" y="1504"/>
                    <a:pt x="71326" y="1564"/>
                    <a:pt x="71164" y="1682"/>
                  </a:cubicBezTo>
                  <a:cubicBezTo>
                    <a:pt x="71002" y="1801"/>
                    <a:pt x="70868" y="1983"/>
                    <a:pt x="70762" y="2228"/>
                  </a:cubicBezTo>
                  <a:lnTo>
                    <a:pt x="70762" y="1603"/>
                  </a:lnTo>
                  <a:lnTo>
                    <a:pt x="70255" y="1603"/>
                  </a:lnTo>
                  <a:lnTo>
                    <a:pt x="70255" y="7287"/>
                  </a:lnTo>
                  <a:lnTo>
                    <a:pt x="70762" y="7287"/>
                  </a:lnTo>
                  <a:lnTo>
                    <a:pt x="70762" y="5103"/>
                  </a:lnTo>
                  <a:cubicBezTo>
                    <a:pt x="70868" y="5348"/>
                    <a:pt x="71002" y="5530"/>
                    <a:pt x="71164" y="5649"/>
                  </a:cubicBezTo>
                  <a:cubicBezTo>
                    <a:pt x="71326" y="5768"/>
                    <a:pt x="71519" y="5827"/>
                    <a:pt x="71744" y="5827"/>
                  </a:cubicBezTo>
                  <a:cubicBezTo>
                    <a:pt x="72116" y="5827"/>
                    <a:pt x="72419" y="5629"/>
                    <a:pt x="72652" y="5232"/>
                  </a:cubicBezTo>
                  <a:cubicBezTo>
                    <a:pt x="72885" y="4835"/>
                    <a:pt x="73002" y="4313"/>
                    <a:pt x="73002" y="3666"/>
                  </a:cubicBezTo>
                  <a:cubicBezTo>
                    <a:pt x="73002" y="3019"/>
                    <a:pt x="72885" y="2497"/>
                    <a:pt x="72652" y="2100"/>
                  </a:cubicBezTo>
                  <a:cubicBezTo>
                    <a:pt x="72419" y="1703"/>
                    <a:pt x="72116" y="1504"/>
                    <a:pt x="71744" y="1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257125" y="898075"/>
              <a:ext cx="65800" cy="137225"/>
            </a:xfrm>
            <a:custGeom>
              <a:rect b="b" l="l" r="r" t="t"/>
              <a:pathLst>
                <a:path extrusionOk="0" h="5489" w="2632">
                  <a:moveTo>
                    <a:pt x="0" y="0"/>
                  </a:moveTo>
                  <a:lnTo>
                    <a:pt x="0" y="625"/>
                  </a:lnTo>
                  <a:lnTo>
                    <a:pt x="1965" y="625"/>
                  </a:lnTo>
                  <a:lnTo>
                    <a:pt x="567" y="5489"/>
                  </a:lnTo>
                  <a:lnTo>
                    <a:pt x="1146" y="5489"/>
                  </a:lnTo>
                  <a:lnTo>
                    <a:pt x="2631" y="316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331400" y="976175"/>
              <a:ext cx="36950" cy="15100"/>
            </a:xfrm>
            <a:custGeom>
              <a:rect b="b" l="l" r="r" t="t"/>
              <a:pathLst>
                <a:path extrusionOk="0" h="604" w="1478">
                  <a:moveTo>
                    <a:pt x="1" y="1"/>
                  </a:moveTo>
                  <a:lnTo>
                    <a:pt x="1" y="604"/>
                  </a:lnTo>
                  <a:lnTo>
                    <a:pt x="1478" y="604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383825" y="898075"/>
              <a:ext cx="150900" cy="139900"/>
            </a:xfrm>
            <a:custGeom>
              <a:rect b="b" l="l" r="r" t="t"/>
              <a:pathLst>
                <a:path extrusionOk="0" h="5596" w="6036">
                  <a:moveTo>
                    <a:pt x="979" y="0"/>
                  </a:moveTo>
                  <a:lnTo>
                    <a:pt x="1" y="265"/>
                  </a:lnTo>
                  <a:lnTo>
                    <a:pt x="1" y="941"/>
                  </a:lnTo>
                  <a:lnTo>
                    <a:pt x="985" y="677"/>
                  </a:lnTo>
                  <a:lnTo>
                    <a:pt x="985" y="4864"/>
                  </a:lnTo>
                  <a:lnTo>
                    <a:pt x="80" y="4864"/>
                  </a:lnTo>
                  <a:lnTo>
                    <a:pt x="80" y="5489"/>
                  </a:lnTo>
                  <a:lnTo>
                    <a:pt x="2437" y="5489"/>
                  </a:lnTo>
                  <a:lnTo>
                    <a:pt x="2437" y="4864"/>
                  </a:lnTo>
                  <a:lnTo>
                    <a:pt x="1533" y="4864"/>
                  </a:lnTo>
                  <a:lnTo>
                    <a:pt x="1533" y="0"/>
                  </a:lnTo>
                  <a:close/>
                  <a:moveTo>
                    <a:pt x="3561" y="0"/>
                  </a:moveTo>
                  <a:lnTo>
                    <a:pt x="3561" y="2757"/>
                  </a:lnTo>
                  <a:cubicBezTo>
                    <a:pt x="3714" y="2664"/>
                    <a:pt x="3864" y="2596"/>
                    <a:pt x="4012" y="2551"/>
                  </a:cubicBezTo>
                  <a:cubicBezTo>
                    <a:pt x="4159" y="2507"/>
                    <a:pt x="4306" y="2485"/>
                    <a:pt x="4454" y="2485"/>
                  </a:cubicBezTo>
                  <a:cubicBezTo>
                    <a:pt x="4770" y="2485"/>
                    <a:pt x="5021" y="2597"/>
                    <a:pt x="5205" y="2820"/>
                  </a:cubicBezTo>
                  <a:cubicBezTo>
                    <a:pt x="5390" y="3043"/>
                    <a:pt x="5482" y="3346"/>
                    <a:pt x="5482" y="3728"/>
                  </a:cubicBezTo>
                  <a:cubicBezTo>
                    <a:pt x="5482" y="4110"/>
                    <a:pt x="5390" y="4413"/>
                    <a:pt x="5205" y="4636"/>
                  </a:cubicBezTo>
                  <a:cubicBezTo>
                    <a:pt x="5021" y="4859"/>
                    <a:pt x="4770" y="4970"/>
                    <a:pt x="4454" y="4970"/>
                  </a:cubicBezTo>
                  <a:cubicBezTo>
                    <a:pt x="4259" y="4970"/>
                    <a:pt x="4073" y="4941"/>
                    <a:pt x="3898" y="4882"/>
                  </a:cubicBezTo>
                  <a:cubicBezTo>
                    <a:pt x="3722" y="4823"/>
                    <a:pt x="3552" y="4734"/>
                    <a:pt x="3388" y="4614"/>
                  </a:cubicBezTo>
                  <a:lnTo>
                    <a:pt x="3388" y="5360"/>
                  </a:lnTo>
                  <a:cubicBezTo>
                    <a:pt x="3578" y="5439"/>
                    <a:pt x="3762" y="5497"/>
                    <a:pt x="3940" y="5537"/>
                  </a:cubicBezTo>
                  <a:cubicBezTo>
                    <a:pt x="4118" y="5576"/>
                    <a:pt x="4293" y="5595"/>
                    <a:pt x="4465" y="5595"/>
                  </a:cubicBezTo>
                  <a:cubicBezTo>
                    <a:pt x="4964" y="5595"/>
                    <a:pt x="5351" y="5432"/>
                    <a:pt x="5625" y="5105"/>
                  </a:cubicBezTo>
                  <a:cubicBezTo>
                    <a:pt x="5899" y="4777"/>
                    <a:pt x="6036" y="4319"/>
                    <a:pt x="6036" y="3728"/>
                  </a:cubicBezTo>
                  <a:cubicBezTo>
                    <a:pt x="6036" y="3154"/>
                    <a:pt x="5902" y="2700"/>
                    <a:pt x="5636" y="2364"/>
                  </a:cubicBezTo>
                  <a:cubicBezTo>
                    <a:pt x="5369" y="2028"/>
                    <a:pt x="5007" y="1860"/>
                    <a:pt x="4550" y="1860"/>
                  </a:cubicBezTo>
                  <a:cubicBezTo>
                    <a:pt x="4470" y="1860"/>
                    <a:pt x="4389" y="1870"/>
                    <a:pt x="4309" y="1888"/>
                  </a:cubicBezTo>
                  <a:cubicBezTo>
                    <a:pt x="4229" y="1906"/>
                    <a:pt x="4148" y="1934"/>
                    <a:pt x="4068" y="1971"/>
                  </a:cubicBezTo>
                  <a:lnTo>
                    <a:pt x="4068" y="625"/>
                  </a:lnTo>
                  <a:lnTo>
                    <a:pt x="5734" y="625"/>
                  </a:lnTo>
                  <a:lnTo>
                    <a:pt x="5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574125" y="932350"/>
              <a:ext cx="165200" cy="102950"/>
            </a:xfrm>
            <a:custGeom>
              <a:rect b="b" l="l" r="r" t="t"/>
              <a:pathLst>
                <a:path extrusionOk="0" h="4118" w="6608">
                  <a:moveTo>
                    <a:pt x="1" y="0"/>
                  </a:moveTo>
                  <a:lnTo>
                    <a:pt x="1" y="4118"/>
                  </a:lnTo>
                  <a:lnTo>
                    <a:pt x="503" y="4118"/>
                  </a:lnTo>
                  <a:lnTo>
                    <a:pt x="503" y="2776"/>
                  </a:lnTo>
                  <a:lnTo>
                    <a:pt x="1043" y="2041"/>
                  </a:lnTo>
                  <a:lnTo>
                    <a:pt x="2131" y="4118"/>
                  </a:lnTo>
                  <a:lnTo>
                    <a:pt x="2695" y="4118"/>
                  </a:lnTo>
                  <a:lnTo>
                    <a:pt x="1371" y="1592"/>
                  </a:lnTo>
                  <a:lnTo>
                    <a:pt x="2545" y="0"/>
                  </a:lnTo>
                  <a:lnTo>
                    <a:pt x="1925" y="0"/>
                  </a:lnTo>
                  <a:lnTo>
                    <a:pt x="503" y="1934"/>
                  </a:lnTo>
                  <a:lnTo>
                    <a:pt x="503" y="0"/>
                  </a:lnTo>
                  <a:close/>
                  <a:moveTo>
                    <a:pt x="3392" y="0"/>
                  </a:moveTo>
                  <a:lnTo>
                    <a:pt x="3392" y="4118"/>
                  </a:lnTo>
                  <a:lnTo>
                    <a:pt x="3899" y="4118"/>
                  </a:lnTo>
                  <a:lnTo>
                    <a:pt x="3899" y="647"/>
                  </a:lnTo>
                  <a:lnTo>
                    <a:pt x="4749" y="3327"/>
                  </a:lnTo>
                  <a:lnTo>
                    <a:pt x="5253" y="3327"/>
                  </a:lnTo>
                  <a:lnTo>
                    <a:pt x="6100" y="647"/>
                  </a:lnTo>
                  <a:lnTo>
                    <a:pt x="6100" y="4118"/>
                  </a:lnTo>
                  <a:lnTo>
                    <a:pt x="6607" y="4118"/>
                  </a:lnTo>
                  <a:lnTo>
                    <a:pt x="6607" y="0"/>
                  </a:lnTo>
                  <a:lnTo>
                    <a:pt x="5875" y="0"/>
                  </a:lnTo>
                  <a:lnTo>
                    <a:pt x="5001" y="2758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4525" y="1280225"/>
              <a:ext cx="96425" cy="149750"/>
            </a:xfrm>
            <a:custGeom>
              <a:rect b="b" l="l" r="r" t="t"/>
              <a:pathLst>
                <a:path extrusionOk="0" h="5990" w="3857">
                  <a:moveTo>
                    <a:pt x="1933" y="747"/>
                  </a:moveTo>
                  <a:cubicBezTo>
                    <a:pt x="2106" y="747"/>
                    <a:pt x="2267" y="788"/>
                    <a:pt x="2414" y="870"/>
                  </a:cubicBezTo>
                  <a:cubicBezTo>
                    <a:pt x="2561" y="952"/>
                    <a:pt x="2690" y="1072"/>
                    <a:pt x="2802" y="1229"/>
                  </a:cubicBezTo>
                  <a:lnTo>
                    <a:pt x="834" y="4346"/>
                  </a:lnTo>
                  <a:cubicBezTo>
                    <a:pt x="762" y="4180"/>
                    <a:pt x="709" y="3981"/>
                    <a:pt x="673" y="3751"/>
                  </a:cubicBezTo>
                  <a:cubicBezTo>
                    <a:pt x="638" y="3520"/>
                    <a:pt x="620" y="3268"/>
                    <a:pt x="620" y="2993"/>
                  </a:cubicBezTo>
                  <a:cubicBezTo>
                    <a:pt x="620" y="2300"/>
                    <a:pt x="738" y="1752"/>
                    <a:pt x="975" y="1350"/>
                  </a:cubicBezTo>
                  <a:cubicBezTo>
                    <a:pt x="1211" y="948"/>
                    <a:pt x="1531" y="747"/>
                    <a:pt x="1933" y="747"/>
                  </a:cubicBezTo>
                  <a:close/>
                  <a:moveTo>
                    <a:pt x="3026" y="1644"/>
                  </a:moveTo>
                  <a:cubicBezTo>
                    <a:pt x="3098" y="1818"/>
                    <a:pt x="3151" y="2018"/>
                    <a:pt x="3187" y="2243"/>
                  </a:cubicBezTo>
                  <a:cubicBezTo>
                    <a:pt x="3222" y="2469"/>
                    <a:pt x="3240" y="2719"/>
                    <a:pt x="3240" y="2993"/>
                  </a:cubicBezTo>
                  <a:cubicBezTo>
                    <a:pt x="3240" y="3685"/>
                    <a:pt x="3123" y="4231"/>
                    <a:pt x="2888" y="4633"/>
                  </a:cubicBezTo>
                  <a:cubicBezTo>
                    <a:pt x="2653" y="5035"/>
                    <a:pt x="2335" y="5236"/>
                    <a:pt x="1933" y="5236"/>
                  </a:cubicBezTo>
                  <a:cubicBezTo>
                    <a:pt x="1759" y="5236"/>
                    <a:pt x="1599" y="5195"/>
                    <a:pt x="1452" y="5113"/>
                  </a:cubicBezTo>
                  <a:cubicBezTo>
                    <a:pt x="1305" y="5031"/>
                    <a:pt x="1174" y="4911"/>
                    <a:pt x="1061" y="4754"/>
                  </a:cubicBezTo>
                  <a:lnTo>
                    <a:pt x="3026" y="1644"/>
                  </a:lnTo>
                  <a:close/>
                  <a:moveTo>
                    <a:pt x="3577" y="1"/>
                  </a:moveTo>
                  <a:lnTo>
                    <a:pt x="3133" y="703"/>
                  </a:lnTo>
                  <a:cubicBezTo>
                    <a:pt x="2974" y="519"/>
                    <a:pt x="2794" y="380"/>
                    <a:pt x="2592" y="286"/>
                  </a:cubicBezTo>
                  <a:cubicBezTo>
                    <a:pt x="2390" y="192"/>
                    <a:pt x="2170" y="144"/>
                    <a:pt x="1933" y="144"/>
                  </a:cubicBezTo>
                  <a:cubicBezTo>
                    <a:pt x="1357" y="144"/>
                    <a:pt x="897" y="402"/>
                    <a:pt x="553" y="918"/>
                  </a:cubicBezTo>
                  <a:cubicBezTo>
                    <a:pt x="208" y="1434"/>
                    <a:pt x="36" y="2126"/>
                    <a:pt x="36" y="2993"/>
                  </a:cubicBezTo>
                  <a:cubicBezTo>
                    <a:pt x="36" y="3386"/>
                    <a:pt x="72" y="3743"/>
                    <a:pt x="144" y="4067"/>
                  </a:cubicBezTo>
                  <a:cubicBezTo>
                    <a:pt x="216" y="4390"/>
                    <a:pt x="324" y="4677"/>
                    <a:pt x="466" y="4927"/>
                  </a:cubicBezTo>
                  <a:lnTo>
                    <a:pt x="0" y="5666"/>
                  </a:lnTo>
                  <a:lnTo>
                    <a:pt x="283" y="5990"/>
                  </a:lnTo>
                  <a:lnTo>
                    <a:pt x="727" y="5287"/>
                  </a:lnTo>
                  <a:cubicBezTo>
                    <a:pt x="893" y="5471"/>
                    <a:pt x="1077" y="5609"/>
                    <a:pt x="1279" y="5701"/>
                  </a:cubicBezTo>
                  <a:cubicBezTo>
                    <a:pt x="1481" y="5793"/>
                    <a:pt x="1699" y="5839"/>
                    <a:pt x="1933" y="5839"/>
                  </a:cubicBezTo>
                  <a:cubicBezTo>
                    <a:pt x="2507" y="5839"/>
                    <a:pt x="2965" y="5581"/>
                    <a:pt x="3309" y="5065"/>
                  </a:cubicBezTo>
                  <a:cubicBezTo>
                    <a:pt x="3652" y="4549"/>
                    <a:pt x="3824" y="3859"/>
                    <a:pt x="3824" y="2993"/>
                  </a:cubicBezTo>
                  <a:cubicBezTo>
                    <a:pt x="3824" y="2606"/>
                    <a:pt x="3788" y="2250"/>
                    <a:pt x="3714" y="1924"/>
                  </a:cubicBezTo>
                  <a:cubicBezTo>
                    <a:pt x="3641" y="1598"/>
                    <a:pt x="3534" y="1308"/>
                    <a:pt x="3391" y="1056"/>
                  </a:cubicBezTo>
                  <a:lnTo>
                    <a:pt x="3857" y="328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76925" y="1277300"/>
              <a:ext cx="3041725" cy="172250"/>
            </a:xfrm>
            <a:custGeom>
              <a:rect b="b" l="l" r="r" t="t"/>
              <a:pathLst>
                <a:path extrusionOk="0" h="6890" w="121669">
                  <a:moveTo>
                    <a:pt x="25255" y="129"/>
                  </a:moveTo>
                  <a:cubicBezTo>
                    <a:pt x="25273" y="479"/>
                    <a:pt x="25354" y="743"/>
                    <a:pt x="25499" y="919"/>
                  </a:cubicBezTo>
                  <a:cubicBezTo>
                    <a:pt x="25643" y="1096"/>
                    <a:pt x="25848" y="1184"/>
                    <a:pt x="26113" y="1184"/>
                  </a:cubicBezTo>
                  <a:cubicBezTo>
                    <a:pt x="26378" y="1184"/>
                    <a:pt x="26582" y="1096"/>
                    <a:pt x="26727" y="919"/>
                  </a:cubicBezTo>
                  <a:cubicBezTo>
                    <a:pt x="26871" y="743"/>
                    <a:pt x="26952" y="479"/>
                    <a:pt x="26971" y="129"/>
                  </a:cubicBezTo>
                  <a:lnTo>
                    <a:pt x="26647" y="129"/>
                  </a:lnTo>
                  <a:cubicBezTo>
                    <a:pt x="26623" y="315"/>
                    <a:pt x="26568" y="454"/>
                    <a:pt x="26480" y="544"/>
                  </a:cubicBezTo>
                  <a:cubicBezTo>
                    <a:pt x="26392" y="635"/>
                    <a:pt x="26270" y="680"/>
                    <a:pt x="26113" y="680"/>
                  </a:cubicBezTo>
                  <a:cubicBezTo>
                    <a:pt x="25954" y="680"/>
                    <a:pt x="25830" y="634"/>
                    <a:pt x="25741" y="542"/>
                  </a:cubicBezTo>
                  <a:cubicBezTo>
                    <a:pt x="25653" y="450"/>
                    <a:pt x="25598" y="313"/>
                    <a:pt x="25578" y="129"/>
                  </a:cubicBezTo>
                  <a:close/>
                  <a:moveTo>
                    <a:pt x="1374" y="971"/>
                  </a:moveTo>
                  <a:cubicBezTo>
                    <a:pt x="1644" y="971"/>
                    <a:pt x="1845" y="1039"/>
                    <a:pt x="1978" y="1177"/>
                  </a:cubicBezTo>
                  <a:cubicBezTo>
                    <a:pt x="2110" y="1314"/>
                    <a:pt x="2177" y="1521"/>
                    <a:pt x="2177" y="1798"/>
                  </a:cubicBezTo>
                  <a:cubicBezTo>
                    <a:pt x="2177" y="2077"/>
                    <a:pt x="2110" y="2285"/>
                    <a:pt x="1978" y="2421"/>
                  </a:cubicBezTo>
                  <a:cubicBezTo>
                    <a:pt x="1845" y="2557"/>
                    <a:pt x="1644" y="2625"/>
                    <a:pt x="1374" y="2625"/>
                  </a:cubicBezTo>
                  <a:lnTo>
                    <a:pt x="554" y="2625"/>
                  </a:lnTo>
                  <a:lnTo>
                    <a:pt x="554" y="971"/>
                  </a:lnTo>
                  <a:close/>
                  <a:moveTo>
                    <a:pt x="77670" y="2272"/>
                  </a:moveTo>
                  <a:cubicBezTo>
                    <a:pt x="77860" y="2272"/>
                    <a:pt x="78015" y="2321"/>
                    <a:pt x="78136" y="2417"/>
                  </a:cubicBezTo>
                  <a:cubicBezTo>
                    <a:pt x="78256" y="2514"/>
                    <a:pt x="78317" y="2653"/>
                    <a:pt x="78317" y="2835"/>
                  </a:cubicBezTo>
                  <a:cubicBezTo>
                    <a:pt x="78317" y="3016"/>
                    <a:pt x="78256" y="3158"/>
                    <a:pt x="78136" y="3259"/>
                  </a:cubicBezTo>
                  <a:cubicBezTo>
                    <a:pt x="78015" y="3361"/>
                    <a:pt x="77860" y="3412"/>
                    <a:pt x="77670" y="3412"/>
                  </a:cubicBezTo>
                  <a:lnTo>
                    <a:pt x="77007" y="3412"/>
                  </a:lnTo>
                  <a:lnTo>
                    <a:pt x="77007" y="2272"/>
                  </a:lnTo>
                  <a:close/>
                  <a:moveTo>
                    <a:pt x="113697" y="2272"/>
                  </a:moveTo>
                  <a:cubicBezTo>
                    <a:pt x="113887" y="2272"/>
                    <a:pt x="114042" y="2321"/>
                    <a:pt x="114163" y="2417"/>
                  </a:cubicBezTo>
                  <a:cubicBezTo>
                    <a:pt x="114283" y="2514"/>
                    <a:pt x="114344" y="2653"/>
                    <a:pt x="114344" y="2835"/>
                  </a:cubicBezTo>
                  <a:cubicBezTo>
                    <a:pt x="114344" y="3016"/>
                    <a:pt x="114283" y="3158"/>
                    <a:pt x="114163" y="3259"/>
                  </a:cubicBezTo>
                  <a:cubicBezTo>
                    <a:pt x="114042" y="3361"/>
                    <a:pt x="113887" y="3412"/>
                    <a:pt x="113697" y="3412"/>
                  </a:cubicBezTo>
                  <a:lnTo>
                    <a:pt x="113034" y="3412"/>
                  </a:lnTo>
                  <a:lnTo>
                    <a:pt x="113034" y="2272"/>
                  </a:lnTo>
                  <a:close/>
                  <a:moveTo>
                    <a:pt x="41331" y="2206"/>
                  </a:moveTo>
                  <a:cubicBezTo>
                    <a:pt x="41580" y="2206"/>
                    <a:pt x="41780" y="2316"/>
                    <a:pt x="41930" y="2537"/>
                  </a:cubicBezTo>
                  <a:cubicBezTo>
                    <a:pt x="42081" y="2757"/>
                    <a:pt x="42158" y="3053"/>
                    <a:pt x="42162" y="3423"/>
                  </a:cubicBezTo>
                  <a:lnTo>
                    <a:pt x="40364" y="3427"/>
                  </a:lnTo>
                  <a:cubicBezTo>
                    <a:pt x="40389" y="3039"/>
                    <a:pt x="40487" y="2739"/>
                    <a:pt x="40656" y="2526"/>
                  </a:cubicBezTo>
                  <a:cubicBezTo>
                    <a:pt x="40825" y="2313"/>
                    <a:pt x="41050" y="2206"/>
                    <a:pt x="41331" y="2206"/>
                  </a:cubicBezTo>
                  <a:close/>
                  <a:moveTo>
                    <a:pt x="46569" y="2206"/>
                  </a:moveTo>
                  <a:cubicBezTo>
                    <a:pt x="46818" y="2206"/>
                    <a:pt x="47018" y="2316"/>
                    <a:pt x="47168" y="2537"/>
                  </a:cubicBezTo>
                  <a:cubicBezTo>
                    <a:pt x="47319" y="2757"/>
                    <a:pt x="47396" y="3053"/>
                    <a:pt x="47400" y="3423"/>
                  </a:cubicBezTo>
                  <a:lnTo>
                    <a:pt x="45602" y="3427"/>
                  </a:lnTo>
                  <a:cubicBezTo>
                    <a:pt x="45627" y="3039"/>
                    <a:pt x="45725" y="2739"/>
                    <a:pt x="45894" y="2526"/>
                  </a:cubicBezTo>
                  <a:cubicBezTo>
                    <a:pt x="46063" y="2313"/>
                    <a:pt x="46288" y="2206"/>
                    <a:pt x="46569" y="2206"/>
                  </a:cubicBezTo>
                  <a:close/>
                  <a:moveTo>
                    <a:pt x="81121" y="2206"/>
                  </a:moveTo>
                  <a:cubicBezTo>
                    <a:pt x="81370" y="2206"/>
                    <a:pt x="81570" y="2316"/>
                    <a:pt x="81720" y="2537"/>
                  </a:cubicBezTo>
                  <a:cubicBezTo>
                    <a:pt x="81871" y="2757"/>
                    <a:pt x="81948" y="3053"/>
                    <a:pt x="81952" y="3423"/>
                  </a:cubicBezTo>
                  <a:lnTo>
                    <a:pt x="80154" y="3427"/>
                  </a:lnTo>
                  <a:cubicBezTo>
                    <a:pt x="80179" y="3039"/>
                    <a:pt x="80277" y="2739"/>
                    <a:pt x="80446" y="2526"/>
                  </a:cubicBezTo>
                  <a:cubicBezTo>
                    <a:pt x="80615" y="2313"/>
                    <a:pt x="80840" y="2206"/>
                    <a:pt x="81121" y="2206"/>
                  </a:cubicBezTo>
                  <a:close/>
                  <a:moveTo>
                    <a:pt x="95930" y="2272"/>
                  </a:moveTo>
                  <a:lnTo>
                    <a:pt x="95930" y="3570"/>
                  </a:lnTo>
                  <a:lnTo>
                    <a:pt x="95250" y="3570"/>
                  </a:lnTo>
                  <a:cubicBezTo>
                    <a:pt x="95033" y="3570"/>
                    <a:pt x="94866" y="3512"/>
                    <a:pt x="94749" y="3397"/>
                  </a:cubicBezTo>
                  <a:cubicBezTo>
                    <a:pt x="94632" y="3282"/>
                    <a:pt x="94573" y="3123"/>
                    <a:pt x="94573" y="2919"/>
                  </a:cubicBezTo>
                  <a:cubicBezTo>
                    <a:pt x="94573" y="2713"/>
                    <a:pt x="94632" y="2554"/>
                    <a:pt x="94749" y="2441"/>
                  </a:cubicBezTo>
                  <a:cubicBezTo>
                    <a:pt x="94866" y="2329"/>
                    <a:pt x="95033" y="2272"/>
                    <a:pt x="95250" y="2272"/>
                  </a:cubicBezTo>
                  <a:close/>
                  <a:moveTo>
                    <a:pt x="121161" y="2272"/>
                  </a:moveTo>
                  <a:lnTo>
                    <a:pt x="121161" y="3570"/>
                  </a:lnTo>
                  <a:lnTo>
                    <a:pt x="120481" y="3570"/>
                  </a:lnTo>
                  <a:cubicBezTo>
                    <a:pt x="120264" y="3570"/>
                    <a:pt x="120097" y="3512"/>
                    <a:pt x="119980" y="3397"/>
                  </a:cubicBezTo>
                  <a:cubicBezTo>
                    <a:pt x="119863" y="3282"/>
                    <a:pt x="119804" y="3123"/>
                    <a:pt x="119804" y="2919"/>
                  </a:cubicBezTo>
                  <a:cubicBezTo>
                    <a:pt x="119804" y="2713"/>
                    <a:pt x="119863" y="2554"/>
                    <a:pt x="119980" y="2441"/>
                  </a:cubicBezTo>
                  <a:cubicBezTo>
                    <a:pt x="120097" y="2329"/>
                    <a:pt x="120264" y="2272"/>
                    <a:pt x="120481" y="2272"/>
                  </a:cubicBezTo>
                  <a:close/>
                  <a:moveTo>
                    <a:pt x="1442" y="3228"/>
                  </a:moveTo>
                  <a:cubicBezTo>
                    <a:pt x="1740" y="3228"/>
                    <a:pt x="1961" y="3310"/>
                    <a:pt x="2104" y="3473"/>
                  </a:cubicBezTo>
                  <a:cubicBezTo>
                    <a:pt x="2247" y="3635"/>
                    <a:pt x="2319" y="3889"/>
                    <a:pt x="2319" y="4232"/>
                  </a:cubicBezTo>
                  <a:cubicBezTo>
                    <a:pt x="2319" y="4572"/>
                    <a:pt x="2247" y="4825"/>
                    <a:pt x="2104" y="4991"/>
                  </a:cubicBezTo>
                  <a:cubicBezTo>
                    <a:pt x="1961" y="5156"/>
                    <a:pt x="1740" y="5239"/>
                    <a:pt x="1442" y="5239"/>
                  </a:cubicBezTo>
                  <a:lnTo>
                    <a:pt x="554" y="5239"/>
                  </a:lnTo>
                  <a:lnTo>
                    <a:pt x="554" y="3228"/>
                  </a:lnTo>
                  <a:close/>
                  <a:moveTo>
                    <a:pt x="19650" y="2272"/>
                  </a:moveTo>
                  <a:lnTo>
                    <a:pt x="19650" y="5309"/>
                  </a:lnTo>
                  <a:lnTo>
                    <a:pt x="18187" y="5309"/>
                  </a:lnTo>
                  <a:lnTo>
                    <a:pt x="18266" y="5110"/>
                  </a:lnTo>
                  <a:cubicBezTo>
                    <a:pt x="18482" y="4571"/>
                    <a:pt x="18590" y="3797"/>
                    <a:pt x="18590" y="2787"/>
                  </a:cubicBezTo>
                  <a:lnTo>
                    <a:pt x="18590" y="2272"/>
                  </a:lnTo>
                  <a:close/>
                  <a:moveTo>
                    <a:pt x="56295" y="3952"/>
                  </a:moveTo>
                  <a:cubicBezTo>
                    <a:pt x="56526" y="3952"/>
                    <a:pt x="56701" y="4010"/>
                    <a:pt x="56820" y="4125"/>
                  </a:cubicBezTo>
                  <a:cubicBezTo>
                    <a:pt x="56940" y="4240"/>
                    <a:pt x="57000" y="4408"/>
                    <a:pt x="57000" y="4629"/>
                  </a:cubicBezTo>
                  <a:cubicBezTo>
                    <a:pt x="57000" y="4849"/>
                    <a:pt x="56940" y="5018"/>
                    <a:pt x="56820" y="5134"/>
                  </a:cubicBezTo>
                  <a:cubicBezTo>
                    <a:pt x="56701" y="5251"/>
                    <a:pt x="56526" y="5309"/>
                    <a:pt x="56295" y="5309"/>
                  </a:cubicBezTo>
                  <a:lnTo>
                    <a:pt x="55577" y="5309"/>
                  </a:lnTo>
                  <a:lnTo>
                    <a:pt x="55577" y="3952"/>
                  </a:lnTo>
                  <a:close/>
                  <a:moveTo>
                    <a:pt x="77725" y="3952"/>
                  </a:moveTo>
                  <a:cubicBezTo>
                    <a:pt x="77955" y="3952"/>
                    <a:pt x="78130" y="4010"/>
                    <a:pt x="78251" y="4125"/>
                  </a:cubicBezTo>
                  <a:cubicBezTo>
                    <a:pt x="78372" y="4240"/>
                    <a:pt x="78432" y="4408"/>
                    <a:pt x="78432" y="4629"/>
                  </a:cubicBezTo>
                  <a:cubicBezTo>
                    <a:pt x="78432" y="4849"/>
                    <a:pt x="78372" y="5018"/>
                    <a:pt x="78251" y="5134"/>
                  </a:cubicBezTo>
                  <a:cubicBezTo>
                    <a:pt x="78130" y="5251"/>
                    <a:pt x="77955" y="5309"/>
                    <a:pt x="77725" y="5309"/>
                  </a:cubicBezTo>
                  <a:lnTo>
                    <a:pt x="77007" y="5309"/>
                  </a:lnTo>
                  <a:lnTo>
                    <a:pt x="77007" y="3952"/>
                  </a:lnTo>
                  <a:close/>
                  <a:moveTo>
                    <a:pt x="113752" y="3952"/>
                  </a:moveTo>
                  <a:cubicBezTo>
                    <a:pt x="113982" y="3952"/>
                    <a:pt x="114157" y="4010"/>
                    <a:pt x="114278" y="4125"/>
                  </a:cubicBezTo>
                  <a:cubicBezTo>
                    <a:pt x="114399" y="4240"/>
                    <a:pt x="114459" y="4408"/>
                    <a:pt x="114459" y="4629"/>
                  </a:cubicBezTo>
                  <a:cubicBezTo>
                    <a:pt x="114459" y="4849"/>
                    <a:pt x="114399" y="5018"/>
                    <a:pt x="114278" y="5134"/>
                  </a:cubicBezTo>
                  <a:cubicBezTo>
                    <a:pt x="114157" y="5251"/>
                    <a:pt x="113982" y="5309"/>
                    <a:pt x="113752" y="5309"/>
                  </a:cubicBezTo>
                  <a:lnTo>
                    <a:pt x="113034" y="5309"/>
                  </a:lnTo>
                  <a:lnTo>
                    <a:pt x="113034" y="3952"/>
                  </a:lnTo>
                  <a:close/>
                  <a:moveTo>
                    <a:pt x="22572" y="2206"/>
                  </a:moveTo>
                  <a:cubicBezTo>
                    <a:pt x="22841" y="2206"/>
                    <a:pt x="23053" y="2349"/>
                    <a:pt x="23211" y="2634"/>
                  </a:cubicBezTo>
                  <a:cubicBezTo>
                    <a:pt x="23368" y="2920"/>
                    <a:pt x="23446" y="3306"/>
                    <a:pt x="23446" y="3794"/>
                  </a:cubicBezTo>
                  <a:cubicBezTo>
                    <a:pt x="23446" y="4284"/>
                    <a:pt x="23368" y="4672"/>
                    <a:pt x="23211" y="4956"/>
                  </a:cubicBezTo>
                  <a:cubicBezTo>
                    <a:pt x="23053" y="5240"/>
                    <a:pt x="22841" y="5382"/>
                    <a:pt x="22572" y="5382"/>
                  </a:cubicBezTo>
                  <a:cubicBezTo>
                    <a:pt x="22300" y="5382"/>
                    <a:pt x="22085" y="5241"/>
                    <a:pt x="21929" y="4958"/>
                  </a:cubicBezTo>
                  <a:cubicBezTo>
                    <a:pt x="21773" y="4675"/>
                    <a:pt x="21695" y="4287"/>
                    <a:pt x="21695" y="3794"/>
                  </a:cubicBezTo>
                  <a:cubicBezTo>
                    <a:pt x="21695" y="3302"/>
                    <a:pt x="21773" y="2914"/>
                    <a:pt x="21931" y="2631"/>
                  </a:cubicBezTo>
                  <a:cubicBezTo>
                    <a:pt x="22088" y="2348"/>
                    <a:pt x="22302" y="2206"/>
                    <a:pt x="22572" y="2206"/>
                  </a:cubicBezTo>
                  <a:close/>
                  <a:moveTo>
                    <a:pt x="34525" y="2206"/>
                  </a:moveTo>
                  <a:cubicBezTo>
                    <a:pt x="34794" y="2206"/>
                    <a:pt x="35006" y="2349"/>
                    <a:pt x="35164" y="2634"/>
                  </a:cubicBezTo>
                  <a:cubicBezTo>
                    <a:pt x="35321" y="2920"/>
                    <a:pt x="35399" y="3306"/>
                    <a:pt x="35399" y="3794"/>
                  </a:cubicBezTo>
                  <a:cubicBezTo>
                    <a:pt x="35399" y="4284"/>
                    <a:pt x="35321" y="4672"/>
                    <a:pt x="35164" y="4956"/>
                  </a:cubicBezTo>
                  <a:cubicBezTo>
                    <a:pt x="35006" y="5240"/>
                    <a:pt x="34794" y="5382"/>
                    <a:pt x="34525" y="5382"/>
                  </a:cubicBezTo>
                  <a:cubicBezTo>
                    <a:pt x="34253" y="5382"/>
                    <a:pt x="34038" y="5241"/>
                    <a:pt x="33882" y="4958"/>
                  </a:cubicBezTo>
                  <a:cubicBezTo>
                    <a:pt x="33726" y="4675"/>
                    <a:pt x="33648" y="4287"/>
                    <a:pt x="33648" y="3794"/>
                  </a:cubicBezTo>
                  <a:cubicBezTo>
                    <a:pt x="33648" y="3302"/>
                    <a:pt x="33726" y="2914"/>
                    <a:pt x="33884" y="2631"/>
                  </a:cubicBezTo>
                  <a:cubicBezTo>
                    <a:pt x="34041" y="2348"/>
                    <a:pt x="34255" y="2206"/>
                    <a:pt x="34525" y="2206"/>
                  </a:cubicBezTo>
                  <a:close/>
                  <a:moveTo>
                    <a:pt x="64458" y="2206"/>
                  </a:moveTo>
                  <a:cubicBezTo>
                    <a:pt x="64727" y="2206"/>
                    <a:pt x="64939" y="2349"/>
                    <a:pt x="65097" y="2634"/>
                  </a:cubicBezTo>
                  <a:cubicBezTo>
                    <a:pt x="65254" y="2920"/>
                    <a:pt x="65332" y="3306"/>
                    <a:pt x="65332" y="3794"/>
                  </a:cubicBezTo>
                  <a:cubicBezTo>
                    <a:pt x="65332" y="4284"/>
                    <a:pt x="65254" y="4672"/>
                    <a:pt x="65097" y="4956"/>
                  </a:cubicBezTo>
                  <a:cubicBezTo>
                    <a:pt x="64939" y="5240"/>
                    <a:pt x="64727" y="5382"/>
                    <a:pt x="64458" y="5382"/>
                  </a:cubicBezTo>
                  <a:cubicBezTo>
                    <a:pt x="64186" y="5382"/>
                    <a:pt x="63971" y="5241"/>
                    <a:pt x="63815" y="4958"/>
                  </a:cubicBezTo>
                  <a:cubicBezTo>
                    <a:pt x="63659" y="4675"/>
                    <a:pt x="63581" y="4287"/>
                    <a:pt x="63581" y="3794"/>
                  </a:cubicBezTo>
                  <a:cubicBezTo>
                    <a:pt x="63581" y="3302"/>
                    <a:pt x="63659" y="2914"/>
                    <a:pt x="63817" y="2631"/>
                  </a:cubicBezTo>
                  <a:cubicBezTo>
                    <a:pt x="63974" y="2348"/>
                    <a:pt x="64188" y="2206"/>
                    <a:pt x="64458" y="2206"/>
                  </a:cubicBezTo>
                  <a:close/>
                  <a:moveTo>
                    <a:pt x="67919" y="2206"/>
                  </a:moveTo>
                  <a:cubicBezTo>
                    <a:pt x="68188" y="2206"/>
                    <a:pt x="68401" y="2349"/>
                    <a:pt x="68558" y="2634"/>
                  </a:cubicBezTo>
                  <a:cubicBezTo>
                    <a:pt x="68715" y="2920"/>
                    <a:pt x="68794" y="3306"/>
                    <a:pt x="68794" y="3794"/>
                  </a:cubicBezTo>
                  <a:cubicBezTo>
                    <a:pt x="68794" y="4284"/>
                    <a:pt x="68715" y="4672"/>
                    <a:pt x="68558" y="4956"/>
                  </a:cubicBezTo>
                  <a:cubicBezTo>
                    <a:pt x="68401" y="5240"/>
                    <a:pt x="68188" y="5382"/>
                    <a:pt x="67919" y="5382"/>
                  </a:cubicBezTo>
                  <a:cubicBezTo>
                    <a:pt x="67647" y="5382"/>
                    <a:pt x="67433" y="5241"/>
                    <a:pt x="67277" y="4958"/>
                  </a:cubicBezTo>
                  <a:cubicBezTo>
                    <a:pt x="67120" y="4675"/>
                    <a:pt x="67042" y="4287"/>
                    <a:pt x="67042" y="3794"/>
                  </a:cubicBezTo>
                  <a:cubicBezTo>
                    <a:pt x="67042" y="3302"/>
                    <a:pt x="67121" y="2914"/>
                    <a:pt x="67278" y="2631"/>
                  </a:cubicBezTo>
                  <a:cubicBezTo>
                    <a:pt x="67435" y="2348"/>
                    <a:pt x="67649" y="2206"/>
                    <a:pt x="67919" y="2206"/>
                  </a:cubicBezTo>
                  <a:close/>
                  <a:moveTo>
                    <a:pt x="100444" y="2206"/>
                  </a:moveTo>
                  <a:cubicBezTo>
                    <a:pt x="100713" y="2206"/>
                    <a:pt x="100926" y="2349"/>
                    <a:pt x="101083" y="2634"/>
                  </a:cubicBezTo>
                  <a:cubicBezTo>
                    <a:pt x="101240" y="2920"/>
                    <a:pt x="101319" y="3306"/>
                    <a:pt x="101319" y="3794"/>
                  </a:cubicBezTo>
                  <a:cubicBezTo>
                    <a:pt x="101319" y="4284"/>
                    <a:pt x="101240" y="4672"/>
                    <a:pt x="101083" y="4956"/>
                  </a:cubicBezTo>
                  <a:cubicBezTo>
                    <a:pt x="100926" y="5240"/>
                    <a:pt x="100713" y="5382"/>
                    <a:pt x="100444" y="5382"/>
                  </a:cubicBezTo>
                  <a:cubicBezTo>
                    <a:pt x="100172" y="5382"/>
                    <a:pt x="99958" y="5241"/>
                    <a:pt x="99802" y="4958"/>
                  </a:cubicBezTo>
                  <a:cubicBezTo>
                    <a:pt x="99645" y="4675"/>
                    <a:pt x="99567" y="4287"/>
                    <a:pt x="99567" y="3794"/>
                  </a:cubicBezTo>
                  <a:cubicBezTo>
                    <a:pt x="99567" y="3302"/>
                    <a:pt x="99646" y="2914"/>
                    <a:pt x="99803" y="2631"/>
                  </a:cubicBezTo>
                  <a:cubicBezTo>
                    <a:pt x="99960" y="2348"/>
                    <a:pt x="100174" y="2206"/>
                    <a:pt x="100444" y="2206"/>
                  </a:cubicBezTo>
                  <a:close/>
                  <a:moveTo>
                    <a:pt x="110304" y="2206"/>
                  </a:moveTo>
                  <a:cubicBezTo>
                    <a:pt x="110573" y="2206"/>
                    <a:pt x="110785" y="2349"/>
                    <a:pt x="110943" y="2634"/>
                  </a:cubicBezTo>
                  <a:cubicBezTo>
                    <a:pt x="111100" y="2920"/>
                    <a:pt x="111178" y="3306"/>
                    <a:pt x="111178" y="3794"/>
                  </a:cubicBezTo>
                  <a:cubicBezTo>
                    <a:pt x="111178" y="4284"/>
                    <a:pt x="111100" y="4672"/>
                    <a:pt x="110943" y="4956"/>
                  </a:cubicBezTo>
                  <a:cubicBezTo>
                    <a:pt x="110785" y="5240"/>
                    <a:pt x="110573" y="5382"/>
                    <a:pt x="110304" y="5382"/>
                  </a:cubicBezTo>
                  <a:cubicBezTo>
                    <a:pt x="110032" y="5382"/>
                    <a:pt x="109817" y="5241"/>
                    <a:pt x="109661" y="4958"/>
                  </a:cubicBezTo>
                  <a:cubicBezTo>
                    <a:pt x="109505" y="4675"/>
                    <a:pt x="109427" y="4287"/>
                    <a:pt x="109427" y="3794"/>
                  </a:cubicBezTo>
                  <a:cubicBezTo>
                    <a:pt x="109427" y="3302"/>
                    <a:pt x="109505" y="2914"/>
                    <a:pt x="109663" y="2631"/>
                  </a:cubicBezTo>
                  <a:cubicBezTo>
                    <a:pt x="109820" y="2348"/>
                    <a:pt x="110034" y="2206"/>
                    <a:pt x="110304" y="2206"/>
                  </a:cubicBezTo>
                  <a:close/>
                  <a:moveTo>
                    <a:pt x="10901" y="3779"/>
                  </a:moveTo>
                  <a:lnTo>
                    <a:pt x="10901" y="3930"/>
                  </a:lnTo>
                  <a:cubicBezTo>
                    <a:pt x="10901" y="4371"/>
                    <a:pt x="10817" y="4725"/>
                    <a:pt x="10648" y="4991"/>
                  </a:cubicBezTo>
                  <a:cubicBezTo>
                    <a:pt x="10479" y="5257"/>
                    <a:pt x="10254" y="5390"/>
                    <a:pt x="9975" y="5390"/>
                  </a:cubicBezTo>
                  <a:cubicBezTo>
                    <a:pt x="9772" y="5390"/>
                    <a:pt x="9611" y="5319"/>
                    <a:pt x="9494" y="5178"/>
                  </a:cubicBezTo>
                  <a:cubicBezTo>
                    <a:pt x="9376" y="5037"/>
                    <a:pt x="9317" y="4847"/>
                    <a:pt x="9317" y="4607"/>
                  </a:cubicBezTo>
                  <a:cubicBezTo>
                    <a:pt x="9317" y="4305"/>
                    <a:pt x="9395" y="4092"/>
                    <a:pt x="9553" y="3967"/>
                  </a:cubicBezTo>
                  <a:cubicBezTo>
                    <a:pt x="9710" y="3842"/>
                    <a:pt x="9992" y="3779"/>
                    <a:pt x="10400" y="3779"/>
                  </a:cubicBezTo>
                  <a:close/>
                  <a:moveTo>
                    <a:pt x="92523" y="3779"/>
                  </a:moveTo>
                  <a:lnTo>
                    <a:pt x="92523" y="3930"/>
                  </a:lnTo>
                  <a:cubicBezTo>
                    <a:pt x="92523" y="4371"/>
                    <a:pt x="92439" y="4725"/>
                    <a:pt x="92270" y="4991"/>
                  </a:cubicBezTo>
                  <a:cubicBezTo>
                    <a:pt x="92101" y="5257"/>
                    <a:pt x="91876" y="5390"/>
                    <a:pt x="91597" y="5390"/>
                  </a:cubicBezTo>
                  <a:cubicBezTo>
                    <a:pt x="91394" y="5390"/>
                    <a:pt x="91233" y="5319"/>
                    <a:pt x="91116" y="5178"/>
                  </a:cubicBezTo>
                  <a:cubicBezTo>
                    <a:pt x="90998" y="5037"/>
                    <a:pt x="90939" y="4847"/>
                    <a:pt x="90939" y="4607"/>
                  </a:cubicBezTo>
                  <a:cubicBezTo>
                    <a:pt x="90939" y="4305"/>
                    <a:pt x="91017" y="4092"/>
                    <a:pt x="91175" y="3967"/>
                  </a:cubicBezTo>
                  <a:cubicBezTo>
                    <a:pt x="91332" y="3842"/>
                    <a:pt x="91614" y="3779"/>
                    <a:pt x="92022" y="3779"/>
                  </a:cubicBezTo>
                  <a:close/>
                  <a:moveTo>
                    <a:pt x="104586" y="3779"/>
                  </a:moveTo>
                  <a:lnTo>
                    <a:pt x="104586" y="3930"/>
                  </a:lnTo>
                  <a:cubicBezTo>
                    <a:pt x="104586" y="4371"/>
                    <a:pt x="104502" y="4725"/>
                    <a:pt x="104333" y="4991"/>
                  </a:cubicBezTo>
                  <a:cubicBezTo>
                    <a:pt x="104164" y="5257"/>
                    <a:pt x="103939" y="5390"/>
                    <a:pt x="103660" y="5390"/>
                  </a:cubicBezTo>
                  <a:cubicBezTo>
                    <a:pt x="103457" y="5390"/>
                    <a:pt x="103296" y="5319"/>
                    <a:pt x="103179" y="5178"/>
                  </a:cubicBezTo>
                  <a:cubicBezTo>
                    <a:pt x="103061" y="5037"/>
                    <a:pt x="103002" y="4847"/>
                    <a:pt x="103002" y="4607"/>
                  </a:cubicBezTo>
                  <a:cubicBezTo>
                    <a:pt x="103002" y="4305"/>
                    <a:pt x="103080" y="4092"/>
                    <a:pt x="103238" y="3967"/>
                  </a:cubicBezTo>
                  <a:cubicBezTo>
                    <a:pt x="103395" y="3842"/>
                    <a:pt x="103677" y="3779"/>
                    <a:pt x="104085" y="3779"/>
                  </a:cubicBezTo>
                  <a:close/>
                  <a:moveTo>
                    <a:pt x="117754" y="3779"/>
                  </a:moveTo>
                  <a:lnTo>
                    <a:pt x="117754" y="3930"/>
                  </a:lnTo>
                  <a:cubicBezTo>
                    <a:pt x="117754" y="4371"/>
                    <a:pt x="117670" y="4725"/>
                    <a:pt x="117501" y="4991"/>
                  </a:cubicBezTo>
                  <a:cubicBezTo>
                    <a:pt x="117332" y="5257"/>
                    <a:pt x="117107" y="5390"/>
                    <a:pt x="116828" y="5390"/>
                  </a:cubicBezTo>
                  <a:cubicBezTo>
                    <a:pt x="116625" y="5390"/>
                    <a:pt x="116464" y="5319"/>
                    <a:pt x="116347" y="5178"/>
                  </a:cubicBezTo>
                  <a:cubicBezTo>
                    <a:pt x="116229" y="5037"/>
                    <a:pt x="116170" y="4847"/>
                    <a:pt x="116170" y="4607"/>
                  </a:cubicBezTo>
                  <a:cubicBezTo>
                    <a:pt x="116170" y="4305"/>
                    <a:pt x="116248" y="4092"/>
                    <a:pt x="116406" y="3967"/>
                  </a:cubicBezTo>
                  <a:cubicBezTo>
                    <a:pt x="116563" y="3842"/>
                    <a:pt x="116845" y="3779"/>
                    <a:pt x="117253" y="3779"/>
                  </a:cubicBezTo>
                  <a:close/>
                  <a:moveTo>
                    <a:pt x="0" y="361"/>
                  </a:moveTo>
                  <a:lnTo>
                    <a:pt x="0" y="5849"/>
                  </a:lnTo>
                  <a:lnTo>
                    <a:pt x="1469" y="5849"/>
                  </a:lnTo>
                  <a:cubicBezTo>
                    <a:pt x="1928" y="5849"/>
                    <a:pt x="2282" y="5716"/>
                    <a:pt x="2530" y="5448"/>
                  </a:cubicBezTo>
                  <a:cubicBezTo>
                    <a:pt x="2779" y="5181"/>
                    <a:pt x="2903" y="4803"/>
                    <a:pt x="2903" y="4313"/>
                  </a:cubicBezTo>
                  <a:cubicBezTo>
                    <a:pt x="2903" y="3940"/>
                    <a:pt x="2828" y="3629"/>
                    <a:pt x="2677" y="3381"/>
                  </a:cubicBezTo>
                  <a:cubicBezTo>
                    <a:pt x="2526" y="3132"/>
                    <a:pt x="2315" y="2968"/>
                    <a:pt x="2042" y="2890"/>
                  </a:cubicBezTo>
                  <a:cubicBezTo>
                    <a:pt x="2269" y="2841"/>
                    <a:pt x="2441" y="2717"/>
                    <a:pt x="2558" y="2519"/>
                  </a:cubicBezTo>
                  <a:cubicBezTo>
                    <a:pt x="2675" y="2320"/>
                    <a:pt x="2733" y="2053"/>
                    <a:pt x="2733" y="1717"/>
                  </a:cubicBezTo>
                  <a:cubicBezTo>
                    <a:pt x="2733" y="1283"/>
                    <a:pt x="2619" y="949"/>
                    <a:pt x="2390" y="714"/>
                  </a:cubicBezTo>
                  <a:cubicBezTo>
                    <a:pt x="2162" y="478"/>
                    <a:pt x="1837" y="361"/>
                    <a:pt x="1415" y="361"/>
                  </a:cubicBezTo>
                  <a:close/>
                  <a:moveTo>
                    <a:pt x="5594" y="1732"/>
                  </a:moveTo>
                  <a:lnTo>
                    <a:pt x="5594" y="5849"/>
                  </a:lnTo>
                  <a:lnTo>
                    <a:pt x="6096" y="5849"/>
                  </a:lnTo>
                  <a:lnTo>
                    <a:pt x="6096" y="4507"/>
                  </a:lnTo>
                  <a:lnTo>
                    <a:pt x="6636" y="3772"/>
                  </a:lnTo>
                  <a:lnTo>
                    <a:pt x="7724" y="5849"/>
                  </a:lnTo>
                  <a:lnTo>
                    <a:pt x="8289" y="5849"/>
                  </a:lnTo>
                  <a:lnTo>
                    <a:pt x="6965" y="3324"/>
                  </a:lnTo>
                  <a:lnTo>
                    <a:pt x="8138" y="1732"/>
                  </a:lnTo>
                  <a:lnTo>
                    <a:pt x="7518" y="1732"/>
                  </a:lnTo>
                  <a:lnTo>
                    <a:pt x="6096" y="3666"/>
                  </a:lnTo>
                  <a:lnTo>
                    <a:pt x="6096" y="1732"/>
                  </a:lnTo>
                  <a:close/>
                  <a:moveTo>
                    <a:pt x="12266" y="1732"/>
                  </a:moveTo>
                  <a:lnTo>
                    <a:pt x="13368" y="3316"/>
                  </a:lnTo>
                  <a:lnTo>
                    <a:pt x="12107" y="5849"/>
                  </a:lnTo>
                  <a:lnTo>
                    <a:pt x="12647" y="5849"/>
                  </a:lnTo>
                  <a:lnTo>
                    <a:pt x="13681" y="3768"/>
                  </a:lnTo>
                  <a:lnTo>
                    <a:pt x="14193" y="4507"/>
                  </a:lnTo>
                  <a:lnTo>
                    <a:pt x="14193" y="5849"/>
                  </a:lnTo>
                  <a:lnTo>
                    <a:pt x="14695" y="5849"/>
                  </a:lnTo>
                  <a:lnTo>
                    <a:pt x="14695" y="4507"/>
                  </a:lnTo>
                  <a:lnTo>
                    <a:pt x="15207" y="3768"/>
                  </a:lnTo>
                  <a:lnTo>
                    <a:pt x="16241" y="5849"/>
                  </a:lnTo>
                  <a:lnTo>
                    <a:pt x="16781" y="5849"/>
                  </a:lnTo>
                  <a:lnTo>
                    <a:pt x="15520" y="3316"/>
                  </a:lnTo>
                  <a:lnTo>
                    <a:pt x="16622" y="1732"/>
                  </a:lnTo>
                  <a:lnTo>
                    <a:pt x="16035" y="1732"/>
                  </a:lnTo>
                  <a:lnTo>
                    <a:pt x="14695" y="3666"/>
                  </a:lnTo>
                  <a:lnTo>
                    <a:pt x="14695" y="1732"/>
                  </a:lnTo>
                  <a:lnTo>
                    <a:pt x="14193" y="1732"/>
                  </a:lnTo>
                  <a:lnTo>
                    <a:pt x="14193" y="3666"/>
                  </a:lnTo>
                  <a:lnTo>
                    <a:pt x="12853" y="1732"/>
                  </a:lnTo>
                  <a:close/>
                  <a:moveTo>
                    <a:pt x="24797" y="1732"/>
                  </a:moveTo>
                  <a:lnTo>
                    <a:pt x="24797" y="5849"/>
                  </a:lnTo>
                  <a:lnTo>
                    <a:pt x="25444" y="5849"/>
                  </a:lnTo>
                  <a:lnTo>
                    <a:pt x="26924" y="2544"/>
                  </a:lnTo>
                  <a:lnTo>
                    <a:pt x="26924" y="5849"/>
                  </a:lnTo>
                  <a:lnTo>
                    <a:pt x="27426" y="5849"/>
                  </a:lnTo>
                  <a:lnTo>
                    <a:pt x="27426" y="1732"/>
                  </a:lnTo>
                  <a:lnTo>
                    <a:pt x="26776" y="1732"/>
                  </a:lnTo>
                  <a:lnTo>
                    <a:pt x="25299" y="5029"/>
                  </a:lnTo>
                  <a:lnTo>
                    <a:pt x="25299" y="1732"/>
                  </a:lnTo>
                  <a:close/>
                  <a:moveTo>
                    <a:pt x="36405" y="1732"/>
                  </a:moveTo>
                  <a:lnTo>
                    <a:pt x="36405" y="2272"/>
                  </a:lnTo>
                  <a:lnTo>
                    <a:pt x="37627" y="2272"/>
                  </a:lnTo>
                  <a:lnTo>
                    <a:pt x="37627" y="5849"/>
                  </a:lnTo>
                  <a:lnTo>
                    <a:pt x="38123" y="5849"/>
                  </a:lnTo>
                  <a:lnTo>
                    <a:pt x="38123" y="2272"/>
                  </a:lnTo>
                  <a:lnTo>
                    <a:pt x="39346" y="2272"/>
                  </a:lnTo>
                  <a:lnTo>
                    <a:pt x="39346" y="1732"/>
                  </a:lnTo>
                  <a:close/>
                  <a:moveTo>
                    <a:pt x="51454" y="1732"/>
                  </a:moveTo>
                  <a:lnTo>
                    <a:pt x="51454" y="2272"/>
                  </a:lnTo>
                  <a:lnTo>
                    <a:pt x="52676" y="2272"/>
                  </a:lnTo>
                  <a:lnTo>
                    <a:pt x="52676" y="5849"/>
                  </a:lnTo>
                  <a:lnTo>
                    <a:pt x="53172" y="5849"/>
                  </a:lnTo>
                  <a:lnTo>
                    <a:pt x="53172" y="2272"/>
                  </a:lnTo>
                  <a:lnTo>
                    <a:pt x="54395" y="2272"/>
                  </a:lnTo>
                  <a:lnTo>
                    <a:pt x="54395" y="1732"/>
                  </a:lnTo>
                  <a:close/>
                  <a:moveTo>
                    <a:pt x="55070" y="1732"/>
                  </a:moveTo>
                  <a:lnTo>
                    <a:pt x="55070" y="5849"/>
                  </a:lnTo>
                  <a:lnTo>
                    <a:pt x="56317" y="5849"/>
                  </a:lnTo>
                  <a:cubicBezTo>
                    <a:pt x="56708" y="5849"/>
                    <a:pt x="57009" y="5749"/>
                    <a:pt x="57221" y="5548"/>
                  </a:cubicBezTo>
                  <a:cubicBezTo>
                    <a:pt x="57432" y="5347"/>
                    <a:pt x="57537" y="5040"/>
                    <a:pt x="57537" y="4629"/>
                  </a:cubicBezTo>
                  <a:cubicBezTo>
                    <a:pt x="57537" y="4217"/>
                    <a:pt x="57432" y="3911"/>
                    <a:pt x="57221" y="3711"/>
                  </a:cubicBezTo>
                  <a:cubicBezTo>
                    <a:pt x="57009" y="3512"/>
                    <a:pt x="56708" y="3412"/>
                    <a:pt x="56317" y="3412"/>
                  </a:cubicBezTo>
                  <a:lnTo>
                    <a:pt x="55577" y="3412"/>
                  </a:lnTo>
                  <a:lnTo>
                    <a:pt x="55577" y="1732"/>
                  </a:lnTo>
                  <a:close/>
                  <a:moveTo>
                    <a:pt x="72886" y="1732"/>
                  </a:moveTo>
                  <a:lnTo>
                    <a:pt x="72886" y="2272"/>
                  </a:lnTo>
                  <a:lnTo>
                    <a:pt x="74108" y="2272"/>
                  </a:lnTo>
                  <a:lnTo>
                    <a:pt x="74108" y="5849"/>
                  </a:lnTo>
                  <a:lnTo>
                    <a:pt x="74604" y="5849"/>
                  </a:lnTo>
                  <a:lnTo>
                    <a:pt x="74604" y="2272"/>
                  </a:lnTo>
                  <a:lnTo>
                    <a:pt x="75827" y="2272"/>
                  </a:lnTo>
                  <a:lnTo>
                    <a:pt x="75827" y="1732"/>
                  </a:lnTo>
                  <a:close/>
                  <a:moveTo>
                    <a:pt x="76502" y="1732"/>
                  </a:moveTo>
                  <a:lnTo>
                    <a:pt x="76502" y="5849"/>
                  </a:lnTo>
                  <a:lnTo>
                    <a:pt x="77749" y="5849"/>
                  </a:lnTo>
                  <a:cubicBezTo>
                    <a:pt x="78140" y="5849"/>
                    <a:pt x="78441" y="5749"/>
                    <a:pt x="78653" y="5548"/>
                  </a:cubicBezTo>
                  <a:cubicBezTo>
                    <a:pt x="78864" y="5347"/>
                    <a:pt x="78969" y="5062"/>
                    <a:pt x="78969" y="4695"/>
                  </a:cubicBezTo>
                  <a:cubicBezTo>
                    <a:pt x="78969" y="4415"/>
                    <a:pt x="78905" y="4183"/>
                    <a:pt x="78777" y="3996"/>
                  </a:cubicBezTo>
                  <a:cubicBezTo>
                    <a:pt x="78649" y="3810"/>
                    <a:pt x="78469" y="3688"/>
                    <a:pt x="78237" y="3629"/>
                  </a:cubicBezTo>
                  <a:cubicBezTo>
                    <a:pt x="78431" y="3592"/>
                    <a:pt x="78577" y="3499"/>
                    <a:pt x="78676" y="3351"/>
                  </a:cubicBezTo>
                  <a:cubicBezTo>
                    <a:pt x="78774" y="3203"/>
                    <a:pt x="78824" y="3003"/>
                    <a:pt x="78824" y="2750"/>
                  </a:cubicBezTo>
                  <a:cubicBezTo>
                    <a:pt x="78824" y="2424"/>
                    <a:pt x="78727" y="2173"/>
                    <a:pt x="78533" y="1997"/>
                  </a:cubicBezTo>
                  <a:cubicBezTo>
                    <a:pt x="78340" y="1820"/>
                    <a:pt x="78063" y="1732"/>
                    <a:pt x="77703" y="1732"/>
                  </a:cubicBezTo>
                  <a:close/>
                  <a:moveTo>
                    <a:pt x="83265" y="1732"/>
                  </a:moveTo>
                  <a:lnTo>
                    <a:pt x="83265" y="5849"/>
                  </a:lnTo>
                  <a:lnTo>
                    <a:pt x="83772" y="5849"/>
                  </a:lnTo>
                  <a:lnTo>
                    <a:pt x="83772" y="3952"/>
                  </a:lnTo>
                  <a:lnTo>
                    <a:pt x="85409" y="3952"/>
                  </a:lnTo>
                  <a:lnTo>
                    <a:pt x="85409" y="5849"/>
                  </a:lnTo>
                  <a:lnTo>
                    <a:pt x="85916" y="5849"/>
                  </a:lnTo>
                  <a:lnTo>
                    <a:pt x="85916" y="1732"/>
                  </a:lnTo>
                  <a:lnTo>
                    <a:pt x="85409" y="1732"/>
                  </a:lnTo>
                  <a:lnTo>
                    <a:pt x="85409" y="3412"/>
                  </a:lnTo>
                  <a:lnTo>
                    <a:pt x="83772" y="3412"/>
                  </a:lnTo>
                  <a:lnTo>
                    <a:pt x="83772" y="1732"/>
                  </a:lnTo>
                  <a:close/>
                  <a:moveTo>
                    <a:pt x="86936" y="1732"/>
                  </a:moveTo>
                  <a:lnTo>
                    <a:pt x="86936" y="5849"/>
                  </a:lnTo>
                  <a:lnTo>
                    <a:pt x="87443" y="5849"/>
                  </a:lnTo>
                  <a:lnTo>
                    <a:pt x="87443" y="3952"/>
                  </a:lnTo>
                  <a:lnTo>
                    <a:pt x="89080" y="3952"/>
                  </a:lnTo>
                  <a:lnTo>
                    <a:pt x="89080" y="5849"/>
                  </a:lnTo>
                  <a:lnTo>
                    <a:pt x="89587" y="5849"/>
                  </a:lnTo>
                  <a:lnTo>
                    <a:pt x="89587" y="1732"/>
                  </a:lnTo>
                  <a:lnTo>
                    <a:pt x="89080" y="1732"/>
                  </a:lnTo>
                  <a:lnTo>
                    <a:pt x="89080" y="3412"/>
                  </a:lnTo>
                  <a:lnTo>
                    <a:pt x="87443" y="3412"/>
                  </a:lnTo>
                  <a:lnTo>
                    <a:pt x="87443" y="1732"/>
                  </a:lnTo>
                  <a:close/>
                  <a:moveTo>
                    <a:pt x="95237" y="1732"/>
                  </a:moveTo>
                  <a:cubicBezTo>
                    <a:pt x="94840" y="1732"/>
                    <a:pt x="94544" y="1830"/>
                    <a:pt x="94347" y="2028"/>
                  </a:cubicBezTo>
                  <a:cubicBezTo>
                    <a:pt x="94151" y="2225"/>
                    <a:pt x="94053" y="2522"/>
                    <a:pt x="94053" y="2919"/>
                  </a:cubicBezTo>
                  <a:cubicBezTo>
                    <a:pt x="94053" y="3270"/>
                    <a:pt x="94123" y="3529"/>
                    <a:pt x="94264" y="3697"/>
                  </a:cubicBezTo>
                  <a:cubicBezTo>
                    <a:pt x="94404" y="3865"/>
                    <a:pt x="94581" y="3980"/>
                    <a:pt x="94793" y="4044"/>
                  </a:cubicBezTo>
                  <a:lnTo>
                    <a:pt x="93855" y="5849"/>
                  </a:lnTo>
                  <a:lnTo>
                    <a:pt x="94398" y="5849"/>
                  </a:lnTo>
                  <a:lnTo>
                    <a:pt x="95303" y="4110"/>
                  </a:lnTo>
                  <a:lnTo>
                    <a:pt x="95930" y="4110"/>
                  </a:lnTo>
                  <a:lnTo>
                    <a:pt x="95930" y="5849"/>
                  </a:lnTo>
                  <a:lnTo>
                    <a:pt x="96437" y="5849"/>
                  </a:lnTo>
                  <a:lnTo>
                    <a:pt x="96437" y="1732"/>
                  </a:lnTo>
                  <a:close/>
                  <a:moveTo>
                    <a:pt x="112529" y="1732"/>
                  </a:moveTo>
                  <a:lnTo>
                    <a:pt x="112529" y="5849"/>
                  </a:lnTo>
                  <a:lnTo>
                    <a:pt x="113776" y="5849"/>
                  </a:lnTo>
                  <a:cubicBezTo>
                    <a:pt x="114167" y="5849"/>
                    <a:pt x="114468" y="5749"/>
                    <a:pt x="114679" y="5548"/>
                  </a:cubicBezTo>
                  <a:cubicBezTo>
                    <a:pt x="114891" y="5347"/>
                    <a:pt x="114996" y="5062"/>
                    <a:pt x="114996" y="4695"/>
                  </a:cubicBezTo>
                  <a:cubicBezTo>
                    <a:pt x="114996" y="4415"/>
                    <a:pt x="114932" y="4183"/>
                    <a:pt x="114804" y="3996"/>
                  </a:cubicBezTo>
                  <a:cubicBezTo>
                    <a:pt x="114676" y="3810"/>
                    <a:pt x="114496" y="3688"/>
                    <a:pt x="114264" y="3629"/>
                  </a:cubicBezTo>
                  <a:cubicBezTo>
                    <a:pt x="114458" y="3592"/>
                    <a:pt x="114604" y="3499"/>
                    <a:pt x="114703" y="3351"/>
                  </a:cubicBezTo>
                  <a:cubicBezTo>
                    <a:pt x="114801" y="3203"/>
                    <a:pt x="114851" y="3003"/>
                    <a:pt x="114851" y="2750"/>
                  </a:cubicBezTo>
                  <a:cubicBezTo>
                    <a:pt x="114851" y="2424"/>
                    <a:pt x="114754" y="2173"/>
                    <a:pt x="114560" y="1997"/>
                  </a:cubicBezTo>
                  <a:cubicBezTo>
                    <a:pt x="114367" y="1820"/>
                    <a:pt x="114090" y="1732"/>
                    <a:pt x="113730" y="1732"/>
                  </a:cubicBezTo>
                  <a:close/>
                  <a:moveTo>
                    <a:pt x="120468" y="1732"/>
                  </a:moveTo>
                  <a:cubicBezTo>
                    <a:pt x="120071" y="1732"/>
                    <a:pt x="119775" y="1830"/>
                    <a:pt x="119578" y="2028"/>
                  </a:cubicBezTo>
                  <a:cubicBezTo>
                    <a:pt x="119382" y="2225"/>
                    <a:pt x="119284" y="2522"/>
                    <a:pt x="119284" y="2919"/>
                  </a:cubicBezTo>
                  <a:cubicBezTo>
                    <a:pt x="119284" y="3270"/>
                    <a:pt x="119354" y="3529"/>
                    <a:pt x="119495" y="3697"/>
                  </a:cubicBezTo>
                  <a:cubicBezTo>
                    <a:pt x="119635" y="3865"/>
                    <a:pt x="119812" y="3980"/>
                    <a:pt x="120024" y="4044"/>
                  </a:cubicBezTo>
                  <a:lnTo>
                    <a:pt x="119086" y="5849"/>
                  </a:lnTo>
                  <a:lnTo>
                    <a:pt x="119629" y="5849"/>
                  </a:lnTo>
                  <a:lnTo>
                    <a:pt x="120534" y="4110"/>
                  </a:lnTo>
                  <a:lnTo>
                    <a:pt x="121161" y="4110"/>
                  </a:lnTo>
                  <a:lnTo>
                    <a:pt x="121161" y="5849"/>
                  </a:lnTo>
                  <a:lnTo>
                    <a:pt x="121668" y="5849"/>
                  </a:lnTo>
                  <a:lnTo>
                    <a:pt x="121668" y="1732"/>
                  </a:lnTo>
                  <a:close/>
                  <a:moveTo>
                    <a:pt x="10082" y="1633"/>
                  </a:moveTo>
                  <a:cubicBezTo>
                    <a:pt x="9917" y="1633"/>
                    <a:pt x="9748" y="1656"/>
                    <a:pt x="9574" y="1704"/>
                  </a:cubicBezTo>
                  <a:cubicBezTo>
                    <a:pt x="9401" y="1752"/>
                    <a:pt x="9222" y="1824"/>
                    <a:pt x="9037" y="1919"/>
                  </a:cubicBezTo>
                  <a:lnTo>
                    <a:pt x="9037" y="2544"/>
                  </a:lnTo>
                  <a:cubicBezTo>
                    <a:pt x="9191" y="2432"/>
                    <a:pt x="9351" y="2347"/>
                    <a:pt x="9517" y="2291"/>
                  </a:cubicBezTo>
                  <a:cubicBezTo>
                    <a:pt x="9683" y="2234"/>
                    <a:pt x="9854" y="2206"/>
                    <a:pt x="10029" y="2206"/>
                  </a:cubicBezTo>
                  <a:cubicBezTo>
                    <a:pt x="10305" y="2206"/>
                    <a:pt x="10520" y="2291"/>
                    <a:pt x="10672" y="2462"/>
                  </a:cubicBezTo>
                  <a:cubicBezTo>
                    <a:pt x="10825" y="2632"/>
                    <a:pt x="10901" y="2873"/>
                    <a:pt x="10901" y="3184"/>
                  </a:cubicBezTo>
                  <a:lnTo>
                    <a:pt x="10901" y="3250"/>
                  </a:lnTo>
                  <a:lnTo>
                    <a:pt x="10194" y="3250"/>
                  </a:lnTo>
                  <a:cubicBezTo>
                    <a:pt x="9735" y="3250"/>
                    <a:pt x="9390" y="3368"/>
                    <a:pt x="9159" y="3603"/>
                  </a:cubicBezTo>
                  <a:cubicBezTo>
                    <a:pt x="8928" y="3838"/>
                    <a:pt x="8812" y="4188"/>
                    <a:pt x="8812" y="4651"/>
                  </a:cubicBezTo>
                  <a:cubicBezTo>
                    <a:pt x="8812" y="5048"/>
                    <a:pt x="8905" y="5365"/>
                    <a:pt x="9091" y="5601"/>
                  </a:cubicBezTo>
                  <a:cubicBezTo>
                    <a:pt x="9276" y="5838"/>
                    <a:pt x="9526" y="5956"/>
                    <a:pt x="9840" y="5956"/>
                  </a:cubicBezTo>
                  <a:cubicBezTo>
                    <a:pt x="10089" y="5956"/>
                    <a:pt x="10299" y="5896"/>
                    <a:pt x="10471" y="5777"/>
                  </a:cubicBezTo>
                  <a:cubicBezTo>
                    <a:pt x="10643" y="5659"/>
                    <a:pt x="10786" y="5474"/>
                    <a:pt x="10901" y="5224"/>
                  </a:cubicBezTo>
                  <a:lnTo>
                    <a:pt x="10901" y="5849"/>
                  </a:lnTo>
                  <a:lnTo>
                    <a:pt x="11406" y="5849"/>
                  </a:lnTo>
                  <a:lnTo>
                    <a:pt x="11406" y="3500"/>
                  </a:lnTo>
                  <a:cubicBezTo>
                    <a:pt x="11406" y="2873"/>
                    <a:pt x="11296" y="2405"/>
                    <a:pt x="11077" y="2096"/>
                  </a:cubicBezTo>
                  <a:cubicBezTo>
                    <a:pt x="10857" y="1787"/>
                    <a:pt x="10526" y="1633"/>
                    <a:pt x="10082" y="1633"/>
                  </a:cubicBezTo>
                  <a:close/>
                  <a:moveTo>
                    <a:pt x="22572" y="1633"/>
                  </a:moveTo>
                  <a:cubicBezTo>
                    <a:pt x="22132" y="1633"/>
                    <a:pt x="21787" y="1824"/>
                    <a:pt x="21537" y="2206"/>
                  </a:cubicBezTo>
                  <a:cubicBezTo>
                    <a:pt x="21288" y="2588"/>
                    <a:pt x="21163" y="3118"/>
                    <a:pt x="21163" y="3794"/>
                  </a:cubicBezTo>
                  <a:cubicBezTo>
                    <a:pt x="21163" y="4468"/>
                    <a:pt x="21288" y="4997"/>
                    <a:pt x="21537" y="5380"/>
                  </a:cubicBezTo>
                  <a:cubicBezTo>
                    <a:pt x="21787" y="5764"/>
                    <a:pt x="22132" y="5956"/>
                    <a:pt x="22572" y="5956"/>
                  </a:cubicBezTo>
                  <a:cubicBezTo>
                    <a:pt x="23011" y="5956"/>
                    <a:pt x="23355" y="5764"/>
                    <a:pt x="23605" y="5380"/>
                  </a:cubicBezTo>
                  <a:cubicBezTo>
                    <a:pt x="23856" y="4997"/>
                    <a:pt x="23981" y="4468"/>
                    <a:pt x="23981" y="3794"/>
                  </a:cubicBezTo>
                  <a:cubicBezTo>
                    <a:pt x="23981" y="3118"/>
                    <a:pt x="23856" y="2588"/>
                    <a:pt x="23605" y="2206"/>
                  </a:cubicBezTo>
                  <a:cubicBezTo>
                    <a:pt x="23355" y="1824"/>
                    <a:pt x="23011" y="1633"/>
                    <a:pt x="22572" y="1633"/>
                  </a:cubicBezTo>
                  <a:close/>
                  <a:moveTo>
                    <a:pt x="31573" y="1633"/>
                  </a:moveTo>
                  <a:cubicBezTo>
                    <a:pt x="31094" y="1633"/>
                    <a:pt x="30718" y="1825"/>
                    <a:pt x="30443" y="2210"/>
                  </a:cubicBezTo>
                  <a:cubicBezTo>
                    <a:pt x="30168" y="2595"/>
                    <a:pt x="30030" y="3123"/>
                    <a:pt x="30030" y="3794"/>
                  </a:cubicBezTo>
                  <a:cubicBezTo>
                    <a:pt x="30030" y="4456"/>
                    <a:pt x="30166" y="4982"/>
                    <a:pt x="30438" y="5371"/>
                  </a:cubicBezTo>
                  <a:cubicBezTo>
                    <a:pt x="30711" y="5761"/>
                    <a:pt x="31078" y="5956"/>
                    <a:pt x="31540" y="5956"/>
                  </a:cubicBezTo>
                  <a:cubicBezTo>
                    <a:pt x="31710" y="5956"/>
                    <a:pt x="31871" y="5934"/>
                    <a:pt x="32021" y="5890"/>
                  </a:cubicBezTo>
                  <a:cubicBezTo>
                    <a:pt x="32172" y="5845"/>
                    <a:pt x="32318" y="5779"/>
                    <a:pt x="32459" y="5691"/>
                  </a:cubicBezTo>
                  <a:lnTo>
                    <a:pt x="32459" y="5066"/>
                  </a:lnTo>
                  <a:cubicBezTo>
                    <a:pt x="32316" y="5172"/>
                    <a:pt x="32173" y="5251"/>
                    <a:pt x="32030" y="5303"/>
                  </a:cubicBezTo>
                  <a:cubicBezTo>
                    <a:pt x="31886" y="5356"/>
                    <a:pt x="31741" y="5382"/>
                    <a:pt x="31595" y="5382"/>
                  </a:cubicBezTo>
                  <a:cubicBezTo>
                    <a:pt x="31268" y="5382"/>
                    <a:pt x="31014" y="5243"/>
                    <a:pt x="30833" y="4965"/>
                  </a:cubicBezTo>
                  <a:cubicBezTo>
                    <a:pt x="30652" y="4687"/>
                    <a:pt x="30562" y="4297"/>
                    <a:pt x="30562" y="3794"/>
                  </a:cubicBezTo>
                  <a:cubicBezTo>
                    <a:pt x="30562" y="3292"/>
                    <a:pt x="30652" y="2901"/>
                    <a:pt x="30833" y="2623"/>
                  </a:cubicBezTo>
                  <a:cubicBezTo>
                    <a:pt x="31014" y="2345"/>
                    <a:pt x="31268" y="2206"/>
                    <a:pt x="31595" y="2206"/>
                  </a:cubicBezTo>
                  <a:cubicBezTo>
                    <a:pt x="31741" y="2206"/>
                    <a:pt x="31886" y="2232"/>
                    <a:pt x="32030" y="2285"/>
                  </a:cubicBezTo>
                  <a:cubicBezTo>
                    <a:pt x="32173" y="2338"/>
                    <a:pt x="32316" y="2417"/>
                    <a:pt x="32459" y="2522"/>
                  </a:cubicBezTo>
                  <a:lnTo>
                    <a:pt x="32459" y="1890"/>
                  </a:lnTo>
                  <a:cubicBezTo>
                    <a:pt x="32320" y="1804"/>
                    <a:pt x="32176" y="1740"/>
                    <a:pt x="32028" y="1697"/>
                  </a:cubicBezTo>
                  <a:cubicBezTo>
                    <a:pt x="31880" y="1654"/>
                    <a:pt x="31729" y="1633"/>
                    <a:pt x="31573" y="1633"/>
                  </a:cubicBezTo>
                  <a:close/>
                  <a:moveTo>
                    <a:pt x="34525" y="1633"/>
                  </a:moveTo>
                  <a:cubicBezTo>
                    <a:pt x="34085" y="1633"/>
                    <a:pt x="33740" y="1824"/>
                    <a:pt x="33490" y="2206"/>
                  </a:cubicBezTo>
                  <a:cubicBezTo>
                    <a:pt x="33241" y="2588"/>
                    <a:pt x="33116" y="3118"/>
                    <a:pt x="33116" y="3794"/>
                  </a:cubicBezTo>
                  <a:cubicBezTo>
                    <a:pt x="33116" y="4468"/>
                    <a:pt x="33241" y="4997"/>
                    <a:pt x="33490" y="5380"/>
                  </a:cubicBezTo>
                  <a:cubicBezTo>
                    <a:pt x="33740" y="5764"/>
                    <a:pt x="34085" y="5956"/>
                    <a:pt x="34525" y="5956"/>
                  </a:cubicBezTo>
                  <a:cubicBezTo>
                    <a:pt x="34964" y="5956"/>
                    <a:pt x="35308" y="5764"/>
                    <a:pt x="35558" y="5380"/>
                  </a:cubicBezTo>
                  <a:cubicBezTo>
                    <a:pt x="35809" y="4997"/>
                    <a:pt x="35934" y="4468"/>
                    <a:pt x="35934" y="3794"/>
                  </a:cubicBezTo>
                  <a:cubicBezTo>
                    <a:pt x="35934" y="3118"/>
                    <a:pt x="35809" y="2588"/>
                    <a:pt x="35558" y="2206"/>
                  </a:cubicBezTo>
                  <a:cubicBezTo>
                    <a:pt x="35308" y="1824"/>
                    <a:pt x="34964" y="1633"/>
                    <a:pt x="34525" y="1633"/>
                  </a:cubicBezTo>
                  <a:close/>
                  <a:moveTo>
                    <a:pt x="41326" y="1633"/>
                  </a:moveTo>
                  <a:cubicBezTo>
                    <a:pt x="40865" y="1633"/>
                    <a:pt x="40499" y="1830"/>
                    <a:pt x="40228" y="2226"/>
                  </a:cubicBezTo>
                  <a:cubicBezTo>
                    <a:pt x="39957" y="2622"/>
                    <a:pt x="39821" y="3157"/>
                    <a:pt x="39821" y="3831"/>
                  </a:cubicBezTo>
                  <a:cubicBezTo>
                    <a:pt x="39821" y="4483"/>
                    <a:pt x="39964" y="5000"/>
                    <a:pt x="40250" y="5382"/>
                  </a:cubicBezTo>
                  <a:cubicBezTo>
                    <a:pt x="40536" y="5765"/>
                    <a:pt x="40924" y="5956"/>
                    <a:pt x="41414" y="5956"/>
                  </a:cubicBezTo>
                  <a:cubicBezTo>
                    <a:pt x="41609" y="5956"/>
                    <a:pt x="41802" y="5929"/>
                    <a:pt x="41992" y="5875"/>
                  </a:cubicBezTo>
                  <a:cubicBezTo>
                    <a:pt x="42182" y="5821"/>
                    <a:pt x="42367" y="5743"/>
                    <a:pt x="42548" y="5640"/>
                  </a:cubicBezTo>
                  <a:lnTo>
                    <a:pt x="42548" y="5000"/>
                  </a:lnTo>
                  <a:cubicBezTo>
                    <a:pt x="42369" y="5127"/>
                    <a:pt x="42189" y="5223"/>
                    <a:pt x="42007" y="5287"/>
                  </a:cubicBezTo>
                  <a:cubicBezTo>
                    <a:pt x="41825" y="5350"/>
                    <a:pt x="41637" y="5382"/>
                    <a:pt x="41444" y="5382"/>
                  </a:cubicBezTo>
                  <a:cubicBezTo>
                    <a:pt x="41109" y="5382"/>
                    <a:pt x="40848" y="5260"/>
                    <a:pt x="40661" y="5017"/>
                  </a:cubicBezTo>
                  <a:cubicBezTo>
                    <a:pt x="40474" y="4773"/>
                    <a:pt x="40369" y="4418"/>
                    <a:pt x="40347" y="3952"/>
                  </a:cubicBezTo>
                  <a:lnTo>
                    <a:pt x="42666" y="3952"/>
                  </a:lnTo>
                  <a:lnTo>
                    <a:pt x="42666" y="3621"/>
                  </a:lnTo>
                  <a:cubicBezTo>
                    <a:pt x="42666" y="3009"/>
                    <a:pt x="42546" y="2524"/>
                    <a:pt x="42306" y="2167"/>
                  </a:cubicBezTo>
                  <a:cubicBezTo>
                    <a:pt x="42066" y="1811"/>
                    <a:pt x="41739" y="1633"/>
                    <a:pt x="41326" y="1633"/>
                  </a:cubicBezTo>
                  <a:close/>
                  <a:moveTo>
                    <a:pt x="46564" y="1633"/>
                  </a:moveTo>
                  <a:cubicBezTo>
                    <a:pt x="46103" y="1633"/>
                    <a:pt x="45737" y="1830"/>
                    <a:pt x="45466" y="2226"/>
                  </a:cubicBezTo>
                  <a:cubicBezTo>
                    <a:pt x="45195" y="2622"/>
                    <a:pt x="45059" y="3157"/>
                    <a:pt x="45059" y="3831"/>
                  </a:cubicBezTo>
                  <a:cubicBezTo>
                    <a:pt x="45059" y="4483"/>
                    <a:pt x="45202" y="5000"/>
                    <a:pt x="45488" y="5382"/>
                  </a:cubicBezTo>
                  <a:cubicBezTo>
                    <a:pt x="45774" y="5765"/>
                    <a:pt x="46162" y="5956"/>
                    <a:pt x="46652" y="5956"/>
                  </a:cubicBezTo>
                  <a:cubicBezTo>
                    <a:pt x="46847" y="5956"/>
                    <a:pt x="47040" y="5929"/>
                    <a:pt x="47230" y="5875"/>
                  </a:cubicBezTo>
                  <a:cubicBezTo>
                    <a:pt x="47420" y="5821"/>
                    <a:pt x="47605" y="5743"/>
                    <a:pt x="47786" y="5640"/>
                  </a:cubicBezTo>
                  <a:lnTo>
                    <a:pt x="47786" y="5000"/>
                  </a:lnTo>
                  <a:cubicBezTo>
                    <a:pt x="47607" y="5127"/>
                    <a:pt x="47427" y="5223"/>
                    <a:pt x="47245" y="5287"/>
                  </a:cubicBezTo>
                  <a:cubicBezTo>
                    <a:pt x="47063" y="5350"/>
                    <a:pt x="46875" y="5382"/>
                    <a:pt x="46682" y="5382"/>
                  </a:cubicBezTo>
                  <a:cubicBezTo>
                    <a:pt x="46347" y="5382"/>
                    <a:pt x="46086" y="5260"/>
                    <a:pt x="45899" y="5017"/>
                  </a:cubicBezTo>
                  <a:cubicBezTo>
                    <a:pt x="45712" y="4773"/>
                    <a:pt x="45607" y="4418"/>
                    <a:pt x="45585" y="3952"/>
                  </a:cubicBezTo>
                  <a:lnTo>
                    <a:pt x="47904" y="3952"/>
                  </a:lnTo>
                  <a:lnTo>
                    <a:pt x="47904" y="3621"/>
                  </a:lnTo>
                  <a:cubicBezTo>
                    <a:pt x="47904" y="3009"/>
                    <a:pt x="47784" y="2524"/>
                    <a:pt x="47544" y="2167"/>
                  </a:cubicBezTo>
                  <a:cubicBezTo>
                    <a:pt x="47304" y="1811"/>
                    <a:pt x="46977" y="1633"/>
                    <a:pt x="46564" y="1633"/>
                  </a:cubicBezTo>
                  <a:close/>
                  <a:moveTo>
                    <a:pt x="50056" y="1633"/>
                  </a:moveTo>
                  <a:cubicBezTo>
                    <a:pt x="49577" y="1633"/>
                    <a:pt x="49201" y="1825"/>
                    <a:pt x="48926" y="2210"/>
                  </a:cubicBezTo>
                  <a:cubicBezTo>
                    <a:pt x="48651" y="2595"/>
                    <a:pt x="48513" y="3123"/>
                    <a:pt x="48513" y="3794"/>
                  </a:cubicBezTo>
                  <a:cubicBezTo>
                    <a:pt x="48513" y="4456"/>
                    <a:pt x="48649" y="4982"/>
                    <a:pt x="48921" y="5371"/>
                  </a:cubicBezTo>
                  <a:cubicBezTo>
                    <a:pt x="49194" y="5761"/>
                    <a:pt x="49561" y="5956"/>
                    <a:pt x="50023" y="5956"/>
                  </a:cubicBezTo>
                  <a:cubicBezTo>
                    <a:pt x="50193" y="5956"/>
                    <a:pt x="50354" y="5934"/>
                    <a:pt x="50504" y="5890"/>
                  </a:cubicBezTo>
                  <a:cubicBezTo>
                    <a:pt x="50655" y="5845"/>
                    <a:pt x="50801" y="5779"/>
                    <a:pt x="50942" y="5691"/>
                  </a:cubicBezTo>
                  <a:lnTo>
                    <a:pt x="50942" y="5066"/>
                  </a:lnTo>
                  <a:cubicBezTo>
                    <a:pt x="50799" y="5172"/>
                    <a:pt x="50656" y="5251"/>
                    <a:pt x="50513" y="5303"/>
                  </a:cubicBezTo>
                  <a:cubicBezTo>
                    <a:pt x="50369" y="5356"/>
                    <a:pt x="50224" y="5382"/>
                    <a:pt x="50078" y="5382"/>
                  </a:cubicBezTo>
                  <a:cubicBezTo>
                    <a:pt x="49751" y="5382"/>
                    <a:pt x="49497" y="5243"/>
                    <a:pt x="49316" y="4965"/>
                  </a:cubicBezTo>
                  <a:cubicBezTo>
                    <a:pt x="49135" y="4687"/>
                    <a:pt x="49045" y="4297"/>
                    <a:pt x="49045" y="3794"/>
                  </a:cubicBezTo>
                  <a:cubicBezTo>
                    <a:pt x="49045" y="3292"/>
                    <a:pt x="49135" y="2901"/>
                    <a:pt x="49316" y="2623"/>
                  </a:cubicBezTo>
                  <a:cubicBezTo>
                    <a:pt x="49497" y="2345"/>
                    <a:pt x="49751" y="2206"/>
                    <a:pt x="50078" y="2206"/>
                  </a:cubicBezTo>
                  <a:cubicBezTo>
                    <a:pt x="50224" y="2206"/>
                    <a:pt x="50369" y="2232"/>
                    <a:pt x="50513" y="2285"/>
                  </a:cubicBezTo>
                  <a:cubicBezTo>
                    <a:pt x="50656" y="2338"/>
                    <a:pt x="50799" y="2417"/>
                    <a:pt x="50942" y="2522"/>
                  </a:cubicBezTo>
                  <a:lnTo>
                    <a:pt x="50942" y="1890"/>
                  </a:lnTo>
                  <a:cubicBezTo>
                    <a:pt x="50803" y="1804"/>
                    <a:pt x="50659" y="1740"/>
                    <a:pt x="50511" y="1697"/>
                  </a:cubicBezTo>
                  <a:cubicBezTo>
                    <a:pt x="50363" y="1654"/>
                    <a:pt x="50212" y="1633"/>
                    <a:pt x="50056" y="1633"/>
                  </a:cubicBezTo>
                  <a:close/>
                  <a:moveTo>
                    <a:pt x="61506" y="1633"/>
                  </a:moveTo>
                  <a:cubicBezTo>
                    <a:pt x="61027" y="1633"/>
                    <a:pt x="60651" y="1825"/>
                    <a:pt x="60376" y="2210"/>
                  </a:cubicBezTo>
                  <a:cubicBezTo>
                    <a:pt x="60101" y="2595"/>
                    <a:pt x="59963" y="3123"/>
                    <a:pt x="59963" y="3794"/>
                  </a:cubicBezTo>
                  <a:cubicBezTo>
                    <a:pt x="59963" y="4456"/>
                    <a:pt x="60099" y="4982"/>
                    <a:pt x="60371" y="5371"/>
                  </a:cubicBezTo>
                  <a:cubicBezTo>
                    <a:pt x="60644" y="5761"/>
                    <a:pt x="61011" y="5956"/>
                    <a:pt x="61473" y="5956"/>
                  </a:cubicBezTo>
                  <a:cubicBezTo>
                    <a:pt x="61643" y="5956"/>
                    <a:pt x="61804" y="5934"/>
                    <a:pt x="61954" y="5890"/>
                  </a:cubicBezTo>
                  <a:cubicBezTo>
                    <a:pt x="62105" y="5845"/>
                    <a:pt x="62251" y="5779"/>
                    <a:pt x="62392" y="5691"/>
                  </a:cubicBezTo>
                  <a:lnTo>
                    <a:pt x="62392" y="5066"/>
                  </a:lnTo>
                  <a:cubicBezTo>
                    <a:pt x="62249" y="5172"/>
                    <a:pt x="62106" y="5251"/>
                    <a:pt x="61963" y="5303"/>
                  </a:cubicBezTo>
                  <a:cubicBezTo>
                    <a:pt x="61819" y="5356"/>
                    <a:pt x="61674" y="5382"/>
                    <a:pt x="61528" y="5382"/>
                  </a:cubicBezTo>
                  <a:cubicBezTo>
                    <a:pt x="61201" y="5382"/>
                    <a:pt x="60947" y="5243"/>
                    <a:pt x="60766" y="4965"/>
                  </a:cubicBezTo>
                  <a:cubicBezTo>
                    <a:pt x="60585" y="4687"/>
                    <a:pt x="60495" y="4297"/>
                    <a:pt x="60495" y="3794"/>
                  </a:cubicBezTo>
                  <a:cubicBezTo>
                    <a:pt x="60495" y="3292"/>
                    <a:pt x="60585" y="2901"/>
                    <a:pt x="60766" y="2623"/>
                  </a:cubicBezTo>
                  <a:cubicBezTo>
                    <a:pt x="60947" y="2345"/>
                    <a:pt x="61201" y="2206"/>
                    <a:pt x="61528" y="2206"/>
                  </a:cubicBezTo>
                  <a:cubicBezTo>
                    <a:pt x="61674" y="2206"/>
                    <a:pt x="61819" y="2232"/>
                    <a:pt x="61963" y="2285"/>
                  </a:cubicBezTo>
                  <a:cubicBezTo>
                    <a:pt x="62106" y="2338"/>
                    <a:pt x="62249" y="2417"/>
                    <a:pt x="62392" y="2522"/>
                  </a:cubicBezTo>
                  <a:lnTo>
                    <a:pt x="62392" y="1890"/>
                  </a:lnTo>
                  <a:cubicBezTo>
                    <a:pt x="62253" y="1804"/>
                    <a:pt x="62109" y="1740"/>
                    <a:pt x="61961" y="1697"/>
                  </a:cubicBezTo>
                  <a:cubicBezTo>
                    <a:pt x="61813" y="1654"/>
                    <a:pt x="61662" y="1633"/>
                    <a:pt x="61506" y="1633"/>
                  </a:cubicBezTo>
                  <a:close/>
                  <a:moveTo>
                    <a:pt x="64458" y="1633"/>
                  </a:moveTo>
                  <a:cubicBezTo>
                    <a:pt x="64018" y="1633"/>
                    <a:pt x="63673" y="1824"/>
                    <a:pt x="63423" y="2206"/>
                  </a:cubicBezTo>
                  <a:cubicBezTo>
                    <a:pt x="63174" y="2588"/>
                    <a:pt x="63049" y="3118"/>
                    <a:pt x="63049" y="3794"/>
                  </a:cubicBezTo>
                  <a:cubicBezTo>
                    <a:pt x="63049" y="4468"/>
                    <a:pt x="63174" y="4997"/>
                    <a:pt x="63423" y="5380"/>
                  </a:cubicBezTo>
                  <a:cubicBezTo>
                    <a:pt x="63673" y="5764"/>
                    <a:pt x="64018" y="5956"/>
                    <a:pt x="64458" y="5956"/>
                  </a:cubicBezTo>
                  <a:cubicBezTo>
                    <a:pt x="64897" y="5956"/>
                    <a:pt x="65241" y="5764"/>
                    <a:pt x="65491" y="5380"/>
                  </a:cubicBezTo>
                  <a:cubicBezTo>
                    <a:pt x="65742" y="4997"/>
                    <a:pt x="65867" y="4468"/>
                    <a:pt x="65867" y="3794"/>
                  </a:cubicBezTo>
                  <a:cubicBezTo>
                    <a:pt x="65867" y="3118"/>
                    <a:pt x="65742" y="2588"/>
                    <a:pt x="65491" y="2206"/>
                  </a:cubicBezTo>
                  <a:cubicBezTo>
                    <a:pt x="65241" y="1824"/>
                    <a:pt x="64897" y="1633"/>
                    <a:pt x="64458" y="1633"/>
                  </a:cubicBezTo>
                  <a:close/>
                  <a:moveTo>
                    <a:pt x="68958" y="0"/>
                  </a:moveTo>
                  <a:cubicBezTo>
                    <a:pt x="68860" y="42"/>
                    <a:pt x="68699" y="64"/>
                    <a:pt x="68476" y="67"/>
                  </a:cubicBezTo>
                  <a:cubicBezTo>
                    <a:pt x="67993" y="71"/>
                    <a:pt x="67608" y="172"/>
                    <a:pt x="67320" y="368"/>
                  </a:cubicBezTo>
                  <a:cubicBezTo>
                    <a:pt x="67033" y="564"/>
                    <a:pt x="66806" y="889"/>
                    <a:pt x="66639" y="1342"/>
                  </a:cubicBezTo>
                  <a:cubicBezTo>
                    <a:pt x="66533" y="1631"/>
                    <a:pt x="66480" y="1972"/>
                    <a:pt x="66480" y="2364"/>
                  </a:cubicBezTo>
                  <a:cubicBezTo>
                    <a:pt x="66480" y="2465"/>
                    <a:pt x="66485" y="2661"/>
                    <a:pt x="66494" y="2952"/>
                  </a:cubicBezTo>
                  <a:lnTo>
                    <a:pt x="66510" y="3794"/>
                  </a:lnTo>
                  <a:cubicBezTo>
                    <a:pt x="66523" y="4490"/>
                    <a:pt x="66651" y="5024"/>
                    <a:pt x="66894" y="5397"/>
                  </a:cubicBezTo>
                  <a:cubicBezTo>
                    <a:pt x="67137" y="5770"/>
                    <a:pt x="67479" y="5956"/>
                    <a:pt x="67919" y="5956"/>
                  </a:cubicBezTo>
                  <a:cubicBezTo>
                    <a:pt x="68358" y="5956"/>
                    <a:pt x="68702" y="5764"/>
                    <a:pt x="68953" y="5380"/>
                  </a:cubicBezTo>
                  <a:cubicBezTo>
                    <a:pt x="69203" y="4997"/>
                    <a:pt x="69328" y="4468"/>
                    <a:pt x="69328" y="3794"/>
                  </a:cubicBezTo>
                  <a:cubicBezTo>
                    <a:pt x="69328" y="3118"/>
                    <a:pt x="69203" y="2588"/>
                    <a:pt x="68953" y="2206"/>
                  </a:cubicBezTo>
                  <a:cubicBezTo>
                    <a:pt x="68702" y="1824"/>
                    <a:pt x="68358" y="1633"/>
                    <a:pt x="67919" y="1633"/>
                  </a:cubicBezTo>
                  <a:cubicBezTo>
                    <a:pt x="67534" y="1633"/>
                    <a:pt x="67222" y="1778"/>
                    <a:pt x="66985" y="2070"/>
                  </a:cubicBezTo>
                  <a:lnTo>
                    <a:pt x="67004" y="1864"/>
                  </a:lnTo>
                  <a:cubicBezTo>
                    <a:pt x="67039" y="1489"/>
                    <a:pt x="67238" y="1158"/>
                    <a:pt x="67601" y="872"/>
                  </a:cubicBezTo>
                  <a:cubicBezTo>
                    <a:pt x="67740" y="764"/>
                    <a:pt x="67925" y="699"/>
                    <a:pt x="68155" y="677"/>
                  </a:cubicBezTo>
                  <a:lnTo>
                    <a:pt x="68840" y="614"/>
                  </a:lnTo>
                  <a:cubicBezTo>
                    <a:pt x="68923" y="612"/>
                    <a:pt x="69008" y="586"/>
                    <a:pt x="69098" y="537"/>
                  </a:cubicBezTo>
                  <a:lnTo>
                    <a:pt x="68958" y="0"/>
                  </a:lnTo>
                  <a:close/>
                  <a:moveTo>
                    <a:pt x="71488" y="1633"/>
                  </a:moveTo>
                  <a:cubicBezTo>
                    <a:pt x="71010" y="1633"/>
                    <a:pt x="70633" y="1825"/>
                    <a:pt x="70358" y="2210"/>
                  </a:cubicBezTo>
                  <a:cubicBezTo>
                    <a:pt x="70083" y="2595"/>
                    <a:pt x="69945" y="3123"/>
                    <a:pt x="69945" y="3794"/>
                  </a:cubicBezTo>
                  <a:cubicBezTo>
                    <a:pt x="69945" y="4456"/>
                    <a:pt x="70081" y="4982"/>
                    <a:pt x="70353" y="5371"/>
                  </a:cubicBezTo>
                  <a:cubicBezTo>
                    <a:pt x="70626" y="5761"/>
                    <a:pt x="70993" y="5956"/>
                    <a:pt x="71455" y="5956"/>
                  </a:cubicBezTo>
                  <a:cubicBezTo>
                    <a:pt x="71625" y="5956"/>
                    <a:pt x="71786" y="5934"/>
                    <a:pt x="71936" y="5890"/>
                  </a:cubicBezTo>
                  <a:cubicBezTo>
                    <a:pt x="72087" y="5845"/>
                    <a:pt x="72233" y="5779"/>
                    <a:pt x="72374" y="5691"/>
                  </a:cubicBezTo>
                  <a:lnTo>
                    <a:pt x="72374" y="5066"/>
                  </a:lnTo>
                  <a:cubicBezTo>
                    <a:pt x="72231" y="5172"/>
                    <a:pt x="72088" y="5251"/>
                    <a:pt x="71945" y="5303"/>
                  </a:cubicBezTo>
                  <a:cubicBezTo>
                    <a:pt x="71801" y="5356"/>
                    <a:pt x="71656" y="5382"/>
                    <a:pt x="71510" y="5382"/>
                  </a:cubicBezTo>
                  <a:cubicBezTo>
                    <a:pt x="71183" y="5382"/>
                    <a:pt x="70929" y="5243"/>
                    <a:pt x="70748" y="4965"/>
                  </a:cubicBezTo>
                  <a:cubicBezTo>
                    <a:pt x="70567" y="4687"/>
                    <a:pt x="70477" y="4297"/>
                    <a:pt x="70477" y="3794"/>
                  </a:cubicBezTo>
                  <a:cubicBezTo>
                    <a:pt x="70477" y="3292"/>
                    <a:pt x="70567" y="2901"/>
                    <a:pt x="70748" y="2623"/>
                  </a:cubicBezTo>
                  <a:cubicBezTo>
                    <a:pt x="70929" y="2345"/>
                    <a:pt x="71183" y="2206"/>
                    <a:pt x="71510" y="2206"/>
                  </a:cubicBezTo>
                  <a:cubicBezTo>
                    <a:pt x="71656" y="2206"/>
                    <a:pt x="71801" y="2232"/>
                    <a:pt x="71945" y="2285"/>
                  </a:cubicBezTo>
                  <a:cubicBezTo>
                    <a:pt x="72088" y="2338"/>
                    <a:pt x="72231" y="2417"/>
                    <a:pt x="72374" y="2522"/>
                  </a:cubicBezTo>
                  <a:lnTo>
                    <a:pt x="72374" y="1890"/>
                  </a:lnTo>
                  <a:cubicBezTo>
                    <a:pt x="72235" y="1804"/>
                    <a:pt x="72091" y="1740"/>
                    <a:pt x="71943" y="1697"/>
                  </a:cubicBezTo>
                  <a:cubicBezTo>
                    <a:pt x="71795" y="1654"/>
                    <a:pt x="71644" y="1633"/>
                    <a:pt x="71488" y="1633"/>
                  </a:cubicBezTo>
                  <a:close/>
                  <a:moveTo>
                    <a:pt x="81116" y="1633"/>
                  </a:moveTo>
                  <a:cubicBezTo>
                    <a:pt x="80655" y="1633"/>
                    <a:pt x="80289" y="1830"/>
                    <a:pt x="80018" y="2226"/>
                  </a:cubicBezTo>
                  <a:cubicBezTo>
                    <a:pt x="79747" y="2622"/>
                    <a:pt x="79611" y="3157"/>
                    <a:pt x="79611" y="3831"/>
                  </a:cubicBezTo>
                  <a:cubicBezTo>
                    <a:pt x="79611" y="4483"/>
                    <a:pt x="79754" y="5000"/>
                    <a:pt x="80040" y="5382"/>
                  </a:cubicBezTo>
                  <a:cubicBezTo>
                    <a:pt x="80326" y="5765"/>
                    <a:pt x="80714" y="5956"/>
                    <a:pt x="81204" y="5956"/>
                  </a:cubicBezTo>
                  <a:cubicBezTo>
                    <a:pt x="81399" y="5956"/>
                    <a:pt x="81592" y="5929"/>
                    <a:pt x="81782" y="5875"/>
                  </a:cubicBezTo>
                  <a:cubicBezTo>
                    <a:pt x="81972" y="5821"/>
                    <a:pt x="82158" y="5743"/>
                    <a:pt x="82338" y="5640"/>
                  </a:cubicBezTo>
                  <a:lnTo>
                    <a:pt x="82338" y="5000"/>
                  </a:lnTo>
                  <a:cubicBezTo>
                    <a:pt x="82159" y="5127"/>
                    <a:pt x="81979" y="5223"/>
                    <a:pt x="81797" y="5287"/>
                  </a:cubicBezTo>
                  <a:cubicBezTo>
                    <a:pt x="81615" y="5350"/>
                    <a:pt x="81427" y="5382"/>
                    <a:pt x="81234" y="5382"/>
                  </a:cubicBezTo>
                  <a:cubicBezTo>
                    <a:pt x="80899" y="5382"/>
                    <a:pt x="80639" y="5260"/>
                    <a:pt x="80451" y="5017"/>
                  </a:cubicBezTo>
                  <a:cubicBezTo>
                    <a:pt x="80264" y="4773"/>
                    <a:pt x="80159" y="4418"/>
                    <a:pt x="80137" y="3952"/>
                  </a:cubicBezTo>
                  <a:lnTo>
                    <a:pt x="82456" y="3952"/>
                  </a:lnTo>
                  <a:lnTo>
                    <a:pt x="82456" y="3621"/>
                  </a:lnTo>
                  <a:cubicBezTo>
                    <a:pt x="82456" y="3009"/>
                    <a:pt x="82336" y="2524"/>
                    <a:pt x="82096" y="2167"/>
                  </a:cubicBezTo>
                  <a:cubicBezTo>
                    <a:pt x="81856" y="1811"/>
                    <a:pt x="81529" y="1633"/>
                    <a:pt x="81116" y="1633"/>
                  </a:cubicBezTo>
                  <a:close/>
                  <a:moveTo>
                    <a:pt x="91704" y="1633"/>
                  </a:moveTo>
                  <a:cubicBezTo>
                    <a:pt x="91539" y="1633"/>
                    <a:pt x="91370" y="1656"/>
                    <a:pt x="91196" y="1704"/>
                  </a:cubicBezTo>
                  <a:cubicBezTo>
                    <a:pt x="91023" y="1752"/>
                    <a:pt x="90844" y="1824"/>
                    <a:pt x="90659" y="1919"/>
                  </a:cubicBezTo>
                  <a:lnTo>
                    <a:pt x="90659" y="2544"/>
                  </a:lnTo>
                  <a:cubicBezTo>
                    <a:pt x="90813" y="2432"/>
                    <a:pt x="90973" y="2347"/>
                    <a:pt x="91139" y="2291"/>
                  </a:cubicBezTo>
                  <a:cubicBezTo>
                    <a:pt x="91305" y="2234"/>
                    <a:pt x="91476" y="2206"/>
                    <a:pt x="91652" y="2206"/>
                  </a:cubicBezTo>
                  <a:cubicBezTo>
                    <a:pt x="91927" y="2206"/>
                    <a:pt x="92142" y="2291"/>
                    <a:pt x="92294" y="2462"/>
                  </a:cubicBezTo>
                  <a:cubicBezTo>
                    <a:pt x="92447" y="2632"/>
                    <a:pt x="92523" y="2873"/>
                    <a:pt x="92523" y="3184"/>
                  </a:cubicBezTo>
                  <a:lnTo>
                    <a:pt x="92523" y="3250"/>
                  </a:lnTo>
                  <a:lnTo>
                    <a:pt x="91816" y="3250"/>
                  </a:lnTo>
                  <a:cubicBezTo>
                    <a:pt x="91357" y="3250"/>
                    <a:pt x="91012" y="3368"/>
                    <a:pt x="90781" y="3603"/>
                  </a:cubicBezTo>
                  <a:cubicBezTo>
                    <a:pt x="90550" y="3838"/>
                    <a:pt x="90434" y="4188"/>
                    <a:pt x="90434" y="4651"/>
                  </a:cubicBezTo>
                  <a:cubicBezTo>
                    <a:pt x="90434" y="5048"/>
                    <a:pt x="90527" y="5365"/>
                    <a:pt x="90713" y="5601"/>
                  </a:cubicBezTo>
                  <a:cubicBezTo>
                    <a:pt x="90898" y="5838"/>
                    <a:pt x="91148" y="5956"/>
                    <a:pt x="91462" y="5956"/>
                  </a:cubicBezTo>
                  <a:cubicBezTo>
                    <a:pt x="91711" y="5956"/>
                    <a:pt x="91921" y="5896"/>
                    <a:pt x="92093" y="5777"/>
                  </a:cubicBezTo>
                  <a:cubicBezTo>
                    <a:pt x="92265" y="5659"/>
                    <a:pt x="92408" y="5474"/>
                    <a:pt x="92523" y="5224"/>
                  </a:cubicBezTo>
                  <a:lnTo>
                    <a:pt x="92523" y="5849"/>
                  </a:lnTo>
                  <a:lnTo>
                    <a:pt x="93028" y="5849"/>
                  </a:lnTo>
                  <a:lnTo>
                    <a:pt x="93028" y="3500"/>
                  </a:lnTo>
                  <a:cubicBezTo>
                    <a:pt x="93028" y="2873"/>
                    <a:pt x="92918" y="2405"/>
                    <a:pt x="92699" y="2096"/>
                  </a:cubicBezTo>
                  <a:cubicBezTo>
                    <a:pt x="92479" y="1787"/>
                    <a:pt x="92148" y="1633"/>
                    <a:pt x="91704" y="1633"/>
                  </a:cubicBezTo>
                  <a:close/>
                  <a:moveTo>
                    <a:pt x="101483" y="0"/>
                  </a:moveTo>
                  <a:cubicBezTo>
                    <a:pt x="101385" y="42"/>
                    <a:pt x="101224" y="64"/>
                    <a:pt x="101001" y="67"/>
                  </a:cubicBezTo>
                  <a:cubicBezTo>
                    <a:pt x="100518" y="71"/>
                    <a:pt x="100133" y="172"/>
                    <a:pt x="99845" y="368"/>
                  </a:cubicBezTo>
                  <a:cubicBezTo>
                    <a:pt x="99558" y="564"/>
                    <a:pt x="99331" y="889"/>
                    <a:pt x="99164" y="1342"/>
                  </a:cubicBezTo>
                  <a:cubicBezTo>
                    <a:pt x="99058" y="1631"/>
                    <a:pt x="99005" y="1972"/>
                    <a:pt x="99005" y="2364"/>
                  </a:cubicBezTo>
                  <a:cubicBezTo>
                    <a:pt x="99005" y="2465"/>
                    <a:pt x="99010" y="2661"/>
                    <a:pt x="99019" y="2952"/>
                  </a:cubicBezTo>
                  <a:lnTo>
                    <a:pt x="99035" y="3794"/>
                  </a:lnTo>
                  <a:cubicBezTo>
                    <a:pt x="99048" y="4490"/>
                    <a:pt x="99176" y="5024"/>
                    <a:pt x="99419" y="5397"/>
                  </a:cubicBezTo>
                  <a:cubicBezTo>
                    <a:pt x="99662" y="5770"/>
                    <a:pt x="100004" y="5956"/>
                    <a:pt x="100444" y="5956"/>
                  </a:cubicBezTo>
                  <a:cubicBezTo>
                    <a:pt x="100883" y="5956"/>
                    <a:pt x="101227" y="5764"/>
                    <a:pt x="101478" y="5380"/>
                  </a:cubicBezTo>
                  <a:cubicBezTo>
                    <a:pt x="101728" y="4997"/>
                    <a:pt x="101853" y="4468"/>
                    <a:pt x="101853" y="3794"/>
                  </a:cubicBezTo>
                  <a:cubicBezTo>
                    <a:pt x="101853" y="3118"/>
                    <a:pt x="101728" y="2588"/>
                    <a:pt x="101478" y="2206"/>
                  </a:cubicBezTo>
                  <a:cubicBezTo>
                    <a:pt x="101227" y="1824"/>
                    <a:pt x="100883" y="1633"/>
                    <a:pt x="100444" y="1633"/>
                  </a:cubicBezTo>
                  <a:cubicBezTo>
                    <a:pt x="100059" y="1633"/>
                    <a:pt x="99747" y="1778"/>
                    <a:pt x="99510" y="2070"/>
                  </a:cubicBezTo>
                  <a:lnTo>
                    <a:pt x="99529" y="1864"/>
                  </a:lnTo>
                  <a:cubicBezTo>
                    <a:pt x="99564" y="1489"/>
                    <a:pt x="99763" y="1158"/>
                    <a:pt x="100126" y="872"/>
                  </a:cubicBezTo>
                  <a:cubicBezTo>
                    <a:pt x="100265" y="764"/>
                    <a:pt x="100450" y="699"/>
                    <a:pt x="100680" y="677"/>
                  </a:cubicBezTo>
                  <a:lnTo>
                    <a:pt x="101365" y="614"/>
                  </a:lnTo>
                  <a:cubicBezTo>
                    <a:pt x="101448" y="612"/>
                    <a:pt x="101533" y="586"/>
                    <a:pt x="101623" y="537"/>
                  </a:cubicBezTo>
                  <a:lnTo>
                    <a:pt x="101483" y="0"/>
                  </a:lnTo>
                  <a:close/>
                  <a:moveTo>
                    <a:pt x="103767" y="1633"/>
                  </a:moveTo>
                  <a:cubicBezTo>
                    <a:pt x="103602" y="1633"/>
                    <a:pt x="103433" y="1656"/>
                    <a:pt x="103259" y="1704"/>
                  </a:cubicBezTo>
                  <a:cubicBezTo>
                    <a:pt x="103086" y="1752"/>
                    <a:pt x="102907" y="1824"/>
                    <a:pt x="102722" y="1919"/>
                  </a:cubicBezTo>
                  <a:lnTo>
                    <a:pt x="102722" y="2544"/>
                  </a:lnTo>
                  <a:cubicBezTo>
                    <a:pt x="102876" y="2432"/>
                    <a:pt x="103036" y="2347"/>
                    <a:pt x="103202" y="2291"/>
                  </a:cubicBezTo>
                  <a:cubicBezTo>
                    <a:pt x="103368" y="2234"/>
                    <a:pt x="103539" y="2206"/>
                    <a:pt x="103714" y="2206"/>
                  </a:cubicBezTo>
                  <a:cubicBezTo>
                    <a:pt x="103990" y="2206"/>
                    <a:pt x="104205" y="2291"/>
                    <a:pt x="104357" y="2462"/>
                  </a:cubicBezTo>
                  <a:cubicBezTo>
                    <a:pt x="104510" y="2632"/>
                    <a:pt x="104586" y="2873"/>
                    <a:pt x="104586" y="3184"/>
                  </a:cubicBezTo>
                  <a:lnTo>
                    <a:pt x="104586" y="3250"/>
                  </a:lnTo>
                  <a:lnTo>
                    <a:pt x="103879" y="3250"/>
                  </a:lnTo>
                  <a:cubicBezTo>
                    <a:pt x="103420" y="3250"/>
                    <a:pt x="103075" y="3368"/>
                    <a:pt x="102844" y="3603"/>
                  </a:cubicBezTo>
                  <a:cubicBezTo>
                    <a:pt x="102613" y="3838"/>
                    <a:pt x="102497" y="4188"/>
                    <a:pt x="102497" y="4651"/>
                  </a:cubicBezTo>
                  <a:cubicBezTo>
                    <a:pt x="102497" y="5048"/>
                    <a:pt x="102590" y="5365"/>
                    <a:pt x="102776" y="5601"/>
                  </a:cubicBezTo>
                  <a:cubicBezTo>
                    <a:pt x="102961" y="5838"/>
                    <a:pt x="103211" y="5956"/>
                    <a:pt x="103525" y="5956"/>
                  </a:cubicBezTo>
                  <a:cubicBezTo>
                    <a:pt x="103774" y="5956"/>
                    <a:pt x="103984" y="5896"/>
                    <a:pt x="104156" y="5777"/>
                  </a:cubicBezTo>
                  <a:cubicBezTo>
                    <a:pt x="104328" y="5659"/>
                    <a:pt x="104471" y="5474"/>
                    <a:pt x="104586" y="5224"/>
                  </a:cubicBezTo>
                  <a:lnTo>
                    <a:pt x="104586" y="5849"/>
                  </a:lnTo>
                  <a:lnTo>
                    <a:pt x="105091" y="5849"/>
                  </a:lnTo>
                  <a:lnTo>
                    <a:pt x="105091" y="3500"/>
                  </a:lnTo>
                  <a:cubicBezTo>
                    <a:pt x="105091" y="2873"/>
                    <a:pt x="104981" y="2405"/>
                    <a:pt x="104762" y="2096"/>
                  </a:cubicBezTo>
                  <a:cubicBezTo>
                    <a:pt x="104542" y="1787"/>
                    <a:pt x="104211" y="1633"/>
                    <a:pt x="103767" y="1633"/>
                  </a:cubicBezTo>
                  <a:close/>
                  <a:moveTo>
                    <a:pt x="107012" y="1629"/>
                  </a:moveTo>
                  <a:cubicBezTo>
                    <a:pt x="106873" y="1629"/>
                    <a:pt x="106726" y="1644"/>
                    <a:pt x="106571" y="1673"/>
                  </a:cubicBezTo>
                  <a:cubicBezTo>
                    <a:pt x="106415" y="1702"/>
                    <a:pt x="106248" y="1747"/>
                    <a:pt x="106069" y="1805"/>
                  </a:cubicBezTo>
                  <a:lnTo>
                    <a:pt x="106069" y="2419"/>
                  </a:lnTo>
                  <a:cubicBezTo>
                    <a:pt x="106246" y="2348"/>
                    <a:pt x="106408" y="2297"/>
                    <a:pt x="106556" y="2265"/>
                  </a:cubicBezTo>
                  <a:cubicBezTo>
                    <a:pt x="106703" y="2233"/>
                    <a:pt x="106841" y="2217"/>
                    <a:pt x="106971" y="2217"/>
                  </a:cubicBezTo>
                  <a:cubicBezTo>
                    <a:pt x="107188" y="2217"/>
                    <a:pt x="107361" y="2273"/>
                    <a:pt x="107488" y="2386"/>
                  </a:cubicBezTo>
                  <a:cubicBezTo>
                    <a:pt x="107615" y="2499"/>
                    <a:pt x="107678" y="2634"/>
                    <a:pt x="107678" y="2791"/>
                  </a:cubicBezTo>
                  <a:cubicBezTo>
                    <a:pt x="107678" y="2962"/>
                    <a:pt x="107616" y="3102"/>
                    <a:pt x="107493" y="3212"/>
                  </a:cubicBezTo>
                  <a:cubicBezTo>
                    <a:pt x="107370" y="3321"/>
                    <a:pt x="107202" y="3375"/>
                    <a:pt x="106990" y="3375"/>
                  </a:cubicBezTo>
                  <a:lnTo>
                    <a:pt x="106565" y="3375"/>
                  </a:lnTo>
                  <a:lnTo>
                    <a:pt x="106565" y="3934"/>
                  </a:lnTo>
                  <a:lnTo>
                    <a:pt x="106971" y="3934"/>
                  </a:lnTo>
                  <a:cubicBezTo>
                    <a:pt x="107221" y="3934"/>
                    <a:pt x="107415" y="3999"/>
                    <a:pt x="107552" y="4131"/>
                  </a:cubicBezTo>
                  <a:cubicBezTo>
                    <a:pt x="107689" y="4262"/>
                    <a:pt x="107758" y="4435"/>
                    <a:pt x="107758" y="4651"/>
                  </a:cubicBezTo>
                  <a:cubicBezTo>
                    <a:pt x="107758" y="4871"/>
                    <a:pt x="107680" y="5050"/>
                    <a:pt x="107526" y="5187"/>
                  </a:cubicBezTo>
                  <a:cubicBezTo>
                    <a:pt x="107371" y="5325"/>
                    <a:pt x="107156" y="5393"/>
                    <a:pt x="106880" y="5393"/>
                  </a:cubicBezTo>
                  <a:cubicBezTo>
                    <a:pt x="106710" y="5393"/>
                    <a:pt x="106548" y="5371"/>
                    <a:pt x="106392" y="5325"/>
                  </a:cubicBezTo>
                  <a:cubicBezTo>
                    <a:pt x="106237" y="5280"/>
                    <a:pt x="106095" y="5212"/>
                    <a:pt x="105965" y="5121"/>
                  </a:cubicBezTo>
                  <a:lnTo>
                    <a:pt x="105965" y="5750"/>
                  </a:lnTo>
                  <a:cubicBezTo>
                    <a:pt x="106129" y="5819"/>
                    <a:pt x="106289" y="5870"/>
                    <a:pt x="106443" y="5904"/>
                  </a:cubicBezTo>
                  <a:cubicBezTo>
                    <a:pt x="106598" y="5939"/>
                    <a:pt x="106748" y="5956"/>
                    <a:pt x="106894" y="5956"/>
                  </a:cubicBezTo>
                  <a:cubicBezTo>
                    <a:pt x="107329" y="5956"/>
                    <a:pt x="107664" y="5844"/>
                    <a:pt x="107900" y="5621"/>
                  </a:cubicBezTo>
                  <a:cubicBezTo>
                    <a:pt x="108136" y="5398"/>
                    <a:pt x="108254" y="5075"/>
                    <a:pt x="108254" y="4651"/>
                  </a:cubicBezTo>
                  <a:cubicBezTo>
                    <a:pt x="108254" y="4386"/>
                    <a:pt x="108191" y="4164"/>
                    <a:pt x="108065" y="3985"/>
                  </a:cubicBezTo>
                  <a:cubicBezTo>
                    <a:pt x="107938" y="3806"/>
                    <a:pt x="107762" y="3688"/>
                    <a:pt x="107536" y="3629"/>
                  </a:cubicBezTo>
                  <a:cubicBezTo>
                    <a:pt x="107740" y="3570"/>
                    <a:pt x="107897" y="3461"/>
                    <a:pt x="108007" y="3303"/>
                  </a:cubicBezTo>
                  <a:cubicBezTo>
                    <a:pt x="108117" y="3145"/>
                    <a:pt x="108171" y="2952"/>
                    <a:pt x="108171" y="2724"/>
                  </a:cubicBezTo>
                  <a:cubicBezTo>
                    <a:pt x="108171" y="2379"/>
                    <a:pt x="108068" y="2110"/>
                    <a:pt x="107860" y="1917"/>
                  </a:cubicBezTo>
                  <a:cubicBezTo>
                    <a:pt x="107653" y="1725"/>
                    <a:pt x="107370" y="1629"/>
                    <a:pt x="107012" y="1629"/>
                  </a:cubicBezTo>
                  <a:close/>
                  <a:moveTo>
                    <a:pt x="110304" y="1633"/>
                  </a:moveTo>
                  <a:cubicBezTo>
                    <a:pt x="109864" y="1633"/>
                    <a:pt x="109519" y="1824"/>
                    <a:pt x="109269" y="2206"/>
                  </a:cubicBezTo>
                  <a:cubicBezTo>
                    <a:pt x="109020" y="2588"/>
                    <a:pt x="108895" y="3118"/>
                    <a:pt x="108895" y="3794"/>
                  </a:cubicBezTo>
                  <a:cubicBezTo>
                    <a:pt x="108895" y="4468"/>
                    <a:pt x="109020" y="4997"/>
                    <a:pt x="109269" y="5380"/>
                  </a:cubicBezTo>
                  <a:cubicBezTo>
                    <a:pt x="109519" y="5764"/>
                    <a:pt x="109864" y="5956"/>
                    <a:pt x="110304" y="5956"/>
                  </a:cubicBezTo>
                  <a:cubicBezTo>
                    <a:pt x="110743" y="5956"/>
                    <a:pt x="111087" y="5764"/>
                    <a:pt x="111337" y="5380"/>
                  </a:cubicBezTo>
                  <a:cubicBezTo>
                    <a:pt x="111588" y="4997"/>
                    <a:pt x="111713" y="4468"/>
                    <a:pt x="111713" y="3794"/>
                  </a:cubicBezTo>
                  <a:cubicBezTo>
                    <a:pt x="111713" y="3118"/>
                    <a:pt x="111588" y="2588"/>
                    <a:pt x="111337" y="2206"/>
                  </a:cubicBezTo>
                  <a:cubicBezTo>
                    <a:pt x="111087" y="1824"/>
                    <a:pt x="110743" y="1633"/>
                    <a:pt x="110304" y="1633"/>
                  </a:cubicBezTo>
                  <a:close/>
                  <a:moveTo>
                    <a:pt x="116935" y="1633"/>
                  </a:moveTo>
                  <a:cubicBezTo>
                    <a:pt x="116770" y="1633"/>
                    <a:pt x="116601" y="1656"/>
                    <a:pt x="116427" y="1704"/>
                  </a:cubicBezTo>
                  <a:cubicBezTo>
                    <a:pt x="116254" y="1752"/>
                    <a:pt x="116075" y="1824"/>
                    <a:pt x="115890" y="1919"/>
                  </a:cubicBezTo>
                  <a:lnTo>
                    <a:pt x="115890" y="2544"/>
                  </a:lnTo>
                  <a:cubicBezTo>
                    <a:pt x="116044" y="2432"/>
                    <a:pt x="116204" y="2347"/>
                    <a:pt x="116370" y="2291"/>
                  </a:cubicBezTo>
                  <a:cubicBezTo>
                    <a:pt x="116536" y="2234"/>
                    <a:pt x="116707" y="2206"/>
                    <a:pt x="116883" y="2206"/>
                  </a:cubicBezTo>
                  <a:cubicBezTo>
                    <a:pt x="117158" y="2206"/>
                    <a:pt x="117373" y="2291"/>
                    <a:pt x="117525" y="2462"/>
                  </a:cubicBezTo>
                  <a:cubicBezTo>
                    <a:pt x="117678" y="2632"/>
                    <a:pt x="117754" y="2873"/>
                    <a:pt x="117754" y="3184"/>
                  </a:cubicBezTo>
                  <a:lnTo>
                    <a:pt x="117754" y="3250"/>
                  </a:lnTo>
                  <a:lnTo>
                    <a:pt x="117047" y="3250"/>
                  </a:lnTo>
                  <a:cubicBezTo>
                    <a:pt x="116588" y="3250"/>
                    <a:pt x="116243" y="3368"/>
                    <a:pt x="116012" y="3603"/>
                  </a:cubicBezTo>
                  <a:cubicBezTo>
                    <a:pt x="115781" y="3838"/>
                    <a:pt x="115665" y="4188"/>
                    <a:pt x="115665" y="4651"/>
                  </a:cubicBezTo>
                  <a:cubicBezTo>
                    <a:pt x="115665" y="5048"/>
                    <a:pt x="115758" y="5365"/>
                    <a:pt x="115944" y="5601"/>
                  </a:cubicBezTo>
                  <a:cubicBezTo>
                    <a:pt x="116129" y="5838"/>
                    <a:pt x="116379" y="5956"/>
                    <a:pt x="116693" y="5956"/>
                  </a:cubicBezTo>
                  <a:cubicBezTo>
                    <a:pt x="116942" y="5956"/>
                    <a:pt x="117152" y="5896"/>
                    <a:pt x="117324" y="5777"/>
                  </a:cubicBezTo>
                  <a:cubicBezTo>
                    <a:pt x="117496" y="5659"/>
                    <a:pt x="117639" y="5474"/>
                    <a:pt x="117754" y="5224"/>
                  </a:cubicBezTo>
                  <a:lnTo>
                    <a:pt x="117754" y="5849"/>
                  </a:lnTo>
                  <a:lnTo>
                    <a:pt x="118259" y="5849"/>
                  </a:lnTo>
                  <a:lnTo>
                    <a:pt x="118259" y="3500"/>
                  </a:lnTo>
                  <a:cubicBezTo>
                    <a:pt x="118259" y="2873"/>
                    <a:pt x="118149" y="2405"/>
                    <a:pt x="117930" y="2096"/>
                  </a:cubicBezTo>
                  <a:cubicBezTo>
                    <a:pt x="117710" y="1787"/>
                    <a:pt x="117379" y="1633"/>
                    <a:pt x="116935" y="1633"/>
                  </a:cubicBezTo>
                  <a:close/>
                  <a:moveTo>
                    <a:pt x="18082" y="1732"/>
                  </a:moveTo>
                  <a:lnTo>
                    <a:pt x="18082" y="2511"/>
                  </a:lnTo>
                  <a:cubicBezTo>
                    <a:pt x="18082" y="3553"/>
                    <a:pt x="17993" y="4332"/>
                    <a:pt x="17814" y="4849"/>
                  </a:cubicBezTo>
                  <a:cubicBezTo>
                    <a:pt x="17741" y="5058"/>
                    <a:pt x="17621" y="5211"/>
                    <a:pt x="17455" y="5309"/>
                  </a:cubicBezTo>
                  <a:lnTo>
                    <a:pt x="17266" y="5309"/>
                  </a:lnTo>
                  <a:lnTo>
                    <a:pt x="17266" y="6890"/>
                  </a:lnTo>
                  <a:lnTo>
                    <a:pt x="17669" y="6890"/>
                  </a:lnTo>
                  <a:lnTo>
                    <a:pt x="17669" y="5849"/>
                  </a:lnTo>
                  <a:lnTo>
                    <a:pt x="20157" y="5849"/>
                  </a:lnTo>
                  <a:lnTo>
                    <a:pt x="20157" y="6890"/>
                  </a:lnTo>
                  <a:lnTo>
                    <a:pt x="20560" y="6890"/>
                  </a:lnTo>
                  <a:lnTo>
                    <a:pt x="20560" y="5309"/>
                  </a:lnTo>
                  <a:lnTo>
                    <a:pt x="20157" y="5309"/>
                  </a:lnTo>
                  <a:lnTo>
                    <a:pt x="20157" y="1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70900" y="1506325"/>
              <a:ext cx="588225" cy="131450"/>
            </a:xfrm>
            <a:custGeom>
              <a:rect b="b" l="l" r="r" t="t"/>
              <a:pathLst>
                <a:path extrusionOk="0" h="5258" w="23529">
                  <a:moveTo>
                    <a:pt x="23021" y="641"/>
                  </a:moveTo>
                  <a:lnTo>
                    <a:pt x="23021" y="1938"/>
                  </a:lnTo>
                  <a:lnTo>
                    <a:pt x="22341" y="1938"/>
                  </a:lnTo>
                  <a:cubicBezTo>
                    <a:pt x="22124" y="1938"/>
                    <a:pt x="21957" y="1881"/>
                    <a:pt x="21840" y="1766"/>
                  </a:cubicBezTo>
                  <a:cubicBezTo>
                    <a:pt x="21723" y="1650"/>
                    <a:pt x="21664" y="1491"/>
                    <a:pt x="21664" y="1288"/>
                  </a:cubicBezTo>
                  <a:cubicBezTo>
                    <a:pt x="21664" y="1082"/>
                    <a:pt x="21723" y="922"/>
                    <a:pt x="21840" y="810"/>
                  </a:cubicBezTo>
                  <a:cubicBezTo>
                    <a:pt x="21957" y="697"/>
                    <a:pt x="22124" y="641"/>
                    <a:pt x="22341" y="641"/>
                  </a:cubicBezTo>
                  <a:close/>
                  <a:moveTo>
                    <a:pt x="8473" y="2148"/>
                  </a:moveTo>
                  <a:lnTo>
                    <a:pt x="8473" y="2299"/>
                  </a:lnTo>
                  <a:cubicBezTo>
                    <a:pt x="8473" y="2740"/>
                    <a:pt x="8389" y="3093"/>
                    <a:pt x="8220" y="3359"/>
                  </a:cubicBezTo>
                  <a:cubicBezTo>
                    <a:pt x="8051" y="3625"/>
                    <a:pt x="7826" y="3758"/>
                    <a:pt x="7547" y="3758"/>
                  </a:cubicBezTo>
                  <a:cubicBezTo>
                    <a:pt x="7344" y="3758"/>
                    <a:pt x="7183" y="3688"/>
                    <a:pt x="7066" y="3547"/>
                  </a:cubicBezTo>
                  <a:cubicBezTo>
                    <a:pt x="6948" y="3406"/>
                    <a:pt x="6889" y="3215"/>
                    <a:pt x="6889" y="2975"/>
                  </a:cubicBezTo>
                  <a:cubicBezTo>
                    <a:pt x="6889" y="2674"/>
                    <a:pt x="6967" y="2460"/>
                    <a:pt x="7125" y="2335"/>
                  </a:cubicBezTo>
                  <a:cubicBezTo>
                    <a:pt x="7282" y="2210"/>
                    <a:pt x="7564" y="2148"/>
                    <a:pt x="7972" y="2148"/>
                  </a:cubicBezTo>
                  <a:close/>
                  <a:moveTo>
                    <a:pt x="2941" y="100"/>
                  </a:moveTo>
                  <a:lnTo>
                    <a:pt x="2941" y="641"/>
                  </a:lnTo>
                  <a:lnTo>
                    <a:pt x="4163" y="641"/>
                  </a:lnTo>
                  <a:lnTo>
                    <a:pt x="4163" y="4218"/>
                  </a:lnTo>
                  <a:lnTo>
                    <a:pt x="4659" y="4218"/>
                  </a:lnTo>
                  <a:lnTo>
                    <a:pt x="4659" y="641"/>
                  </a:lnTo>
                  <a:lnTo>
                    <a:pt x="5882" y="641"/>
                  </a:lnTo>
                  <a:lnTo>
                    <a:pt x="5882" y="100"/>
                  </a:lnTo>
                  <a:close/>
                  <a:moveTo>
                    <a:pt x="9997" y="100"/>
                  </a:moveTo>
                  <a:lnTo>
                    <a:pt x="9997" y="4218"/>
                  </a:lnTo>
                  <a:lnTo>
                    <a:pt x="10504" y="4218"/>
                  </a:lnTo>
                  <a:lnTo>
                    <a:pt x="10504" y="2321"/>
                  </a:lnTo>
                  <a:lnTo>
                    <a:pt x="12141" y="2321"/>
                  </a:lnTo>
                  <a:lnTo>
                    <a:pt x="12141" y="4218"/>
                  </a:lnTo>
                  <a:lnTo>
                    <a:pt x="12648" y="4218"/>
                  </a:lnTo>
                  <a:lnTo>
                    <a:pt x="12648" y="100"/>
                  </a:lnTo>
                  <a:lnTo>
                    <a:pt x="12141" y="100"/>
                  </a:lnTo>
                  <a:lnTo>
                    <a:pt x="12141" y="1780"/>
                  </a:lnTo>
                  <a:lnTo>
                    <a:pt x="10504" y="1780"/>
                  </a:lnTo>
                  <a:lnTo>
                    <a:pt x="10504" y="100"/>
                  </a:lnTo>
                  <a:close/>
                  <a:moveTo>
                    <a:pt x="17489" y="100"/>
                  </a:moveTo>
                  <a:lnTo>
                    <a:pt x="17489" y="4218"/>
                  </a:lnTo>
                  <a:lnTo>
                    <a:pt x="18136" y="4218"/>
                  </a:lnTo>
                  <a:lnTo>
                    <a:pt x="19616" y="913"/>
                  </a:lnTo>
                  <a:lnTo>
                    <a:pt x="19616" y="4218"/>
                  </a:lnTo>
                  <a:lnTo>
                    <a:pt x="20118" y="4218"/>
                  </a:lnTo>
                  <a:lnTo>
                    <a:pt x="20118" y="100"/>
                  </a:lnTo>
                  <a:lnTo>
                    <a:pt x="19468" y="100"/>
                  </a:lnTo>
                  <a:lnTo>
                    <a:pt x="17991" y="3398"/>
                  </a:lnTo>
                  <a:lnTo>
                    <a:pt x="17991" y="100"/>
                  </a:lnTo>
                  <a:close/>
                  <a:moveTo>
                    <a:pt x="22328" y="100"/>
                  </a:moveTo>
                  <a:cubicBezTo>
                    <a:pt x="21931" y="100"/>
                    <a:pt x="21635" y="199"/>
                    <a:pt x="21438" y="396"/>
                  </a:cubicBezTo>
                  <a:cubicBezTo>
                    <a:pt x="21242" y="593"/>
                    <a:pt x="21144" y="891"/>
                    <a:pt x="21144" y="1288"/>
                  </a:cubicBezTo>
                  <a:cubicBezTo>
                    <a:pt x="21144" y="1638"/>
                    <a:pt x="21214" y="1897"/>
                    <a:pt x="21355" y="2065"/>
                  </a:cubicBezTo>
                  <a:cubicBezTo>
                    <a:pt x="21495" y="2233"/>
                    <a:pt x="21672" y="2349"/>
                    <a:pt x="21884" y="2413"/>
                  </a:cubicBezTo>
                  <a:lnTo>
                    <a:pt x="20946" y="4218"/>
                  </a:lnTo>
                  <a:lnTo>
                    <a:pt x="21489" y="4218"/>
                  </a:lnTo>
                  <a:lnTo>
                    <a:pt x="22394" y="2479"/>
                  </a:lnTo>
                  <a:lnTo>
                    <a:pt x="23021" y="2479"/>
                  </a:lnTo>
                  <a:lnTo>
                    <a:pt x="23021" y="4218"/>
                  </a:lnTo>
                  <a:lnTo>
                    <a:pt x="23528" y="4218"/>
                  </a:lnTo>
                  <a:lnTo>
                    <a:pt x="23528" y="100"/>
                  </a:lnTo>
                  <a:close/>
                  <a:moveTo>
                    <a:pt x="1543" y="1"/>
                  </a:moveTo>
                  <a:cubicBezTo>
                    <a:pt x="1064" y="1"/>
                    <a:pt x="688" y="193"/>
                    <a:pt x="413" y="578"/>
                  </a:cubicBezTo>
                  <a:cubicBezTo>
                    <a:pt x="138" y="963"/>
                    <a:pt x="0" y="1491"/>
                    <a:pt x="0" y="2163"/>
                  </a:cubicBezTo>
                  <a:cubicBezTo>
                    <a:pt x="0" y="2824"/>
                    <a:pt x="136" y="3350"/>
                    <a:pt x="408" y="3740"/>
                  </a:cubicBezTo>
                  <a:cubicBezTo>
                    <a:pt x="681" y="4129"/>
                    <a:pt x="1048" y="4324"/>
                    <a:pt x="1510" y="4324"/>
                  </a:cubicBezTo>
                  <a:cubicBezTo>
                    <a:pt x="1680" y="4324"/>
                    <a:pt x="1841" y="4302"/>
                    <a:pt x="1991" y="4258"/>
                  </a:cubicBezTo>
                  <a:cubicBezTo>
                    <a:pt x="2142" y="4214"/>
                    <a:pt x="2288" y="4148"/>
                    <a:pt x="2429" y="4060"/>
                  </a:cubicBezTo>
                  <a:lnTo>
                    <a:pt x="2429" y="3435"/>
                  </a:lnTo>
                  <a:cubicBezTo>
                    <a:pt x="2286" y="3540"/>
                    <a:pt x="2143" y="3619"/>
                    <a:pt x="2000" y="3672"/>
                  </a:cubicBezTo>
                  <a:cubicBezTo>
                    <a:pt x="1856" y="3724"/>
                    <a:pt x="1711" y="3751"/>
                    <a:pt x="1565" y="3751"/>
                  </a:cubicBezTo>
                  <a:cubicBezTo>
                    <a:pt x="1238" y="3751"/>
                    <a:pt x="984" y="3612"/>
                    <a:pt x="803" y="3333"/>
                  </a:cubicBezTo>
                  <a:cubicBezTo>
                    <a:pt x="622" y="3055"/>
                    <a:pt x="532" y="2665"/>
                    <a:pt x="532" y="2163"/>
                  </a:cubicBezTo>
                  <a:cubicBezTo>
                    <a:pt x="532" y="1660"/>
                    <a:pt x="622" y="1270"/>
                    <a:pt x="803" y="992"/>
                  </a:cubicBezTo>
                  <a:cubicBezTo>
                    <a:pt x="984" y="714"/>
                    <a:pt x="1238" y="574"/>
                    <a:pt x="1565" y="574"/>
                  </a:cubicBezTo>
                  <a:cubicBezTo>
                    <a:pt x="1711" y="574"/>
                    <a:pt x="1856" y="601"/>
                    <a:pt x="2000" y="653"/>
                  </a:cubicBezTo>
                  <a:cubicBezTo>
                    <a:pt x="2143" y="706"/>
                    <a:pt x="2286" y="785"/>
                    <a:pt x="2429" y="891"/>
                  </a:cubicBezTo>
                  <a:lnTo>
                    <a:pt x="2429" y="258"/>
                  </a:lnTo>
                  <a:cubicBezTo>
                    <a:pt x="2290" y="173"/>
                    <a:pt x="2146" y="108"/>
                    <a:pt x="1998" y="65"/>
                  </a:cubicBezTo>
                  <a:cubicBezTo>
                    <a:pt x="1850" y="22"/>
                    <a:pt x="1699" y="1"/>
                    <a:pt x="1543" y="1"/>
                  </a:cubicBezTo>
                  <a:close/>
                  <a:moveTo>
                    <a:pt x="7654" y="1"/>
                  </a:moveTo>
                  <a:cubicBezTo>
                    <a:pt x="7489" y="1"/>
                    <a:pt x="7320" y="25"/>
                    <a:pt x="7146" y="73"/>
                  </a:cubicBezTo>
                  <a:cubicBezTo>
                    <a:pt x="6973" y="120"/>
                    <a:pt x="6794" y="192"/>
                    <a:pt x="6609" y="288"/>
                  </a:cubicBezTo>
                  <a:lnTo>
                    <a:pt x="6609" y="913"/>
                  </a:lnTo>
                  <a:cubicBezTo>
                    <a:pt x="6763" y="800"/>
                    <a:pt x="6923" y="715"/>
                    <a:pt x="7089" y="659"/>
                  </a:cubicBezTo>
                  <a:cubicBezTo>
                    <a:pt x="7255" y="603"/>
                    <a:pt x="7426" y="574"/>
                    <a:pt x="7601" y="574"/>
                  </a:cubicBezTo>
                  <a:cubicBezTo>
                    <a:pt x="7877" y="574"/>
                    <a:pt x="8092" y="660"/>
                    <a:pt x="8244" y="830"/>
                  </a:cubicBezTo>
                  <a:cubicBezTo>
                    <a:pt x="8397" y="1000"/>
                    <a:pt x="8473" y="1241"/>
                    <a:pt x="8473" y="1552"/>
                  </a:cubicBezTo>
                  <a:lnTo>
                    <a:pt x="8473" y="1619"/>
                  </a:lnTo>
                  <a:lnTo>
                    <a:pt x="7766" y="1619"/>
                  </a:lnTo>
                  <a:cubicBezTo>
                    <a:pt x="7307" y="1619"/>
                    <a:pt x="6962" y="1736"/>
                    <a:pt x="6731" y="1971"/>
                  </a:cubicBezTo>
                  <a:cubicBezTo>
                    <a:pt x="6500" y="2207"/>
                    <a:pt x="6384" y="2556"/>
                    <a:pt x="6384" y="3019"/>
                  </a:cubicBezTo>
                  <a:cubicBezTo>
                    <a:pt x="6384" y="3416"/>
                    <a:pt x="6477" y="3733"/>
                    <a:pt x="6663" y="3969"/>
                  </a:cubicBezTo>
                  <a:cubicBezTo>
                    <a:pt x="6848" y="4206"/>
                    <a:pt x="7098" y="4324"/>
                    <a:pt x="7412" y="4324"/>
                  </a:cubicBezTo>
                  <a:cubicBezTo>
                    <a:pt x="7661" y="4324"/>
                    <a:pt x="7871" y="4265"/>
                    <a:pt x="8043" y="4146"/>
                  </a:cubicBezTo>
                  <a:cubicBezTo>
                    <a:pt x="8215" y="4027"/>
                    <a:pt x="8358" y="3843"/>
                    <a:pt x="8473" y="3593"/>
                  </a:cubicBezTo>
                  <a:lnTo>
                    <a:pt x="8473" y="4218"/>
                  </a:lnTo>
                  <a:lnTo>
                    <a:pt x="8978" y="4218"/>
                  </a:lnTo>
                  <a:lnTo>
                    <a:pt x="8978" y="1868"/>
                  </a:lnTo>
                  <a:cubicBezTo>
                    <a:pt x="8978" y="1241"/>
                    <a:pt x="8868" y="773"/>
                    <a:pt x="8649" y="464"/>
                  </a:cubicBezTo>
                  <a:cubicBezTo>
                    <a:pt x="8429" y="155"/>
                    <a:pt x="8098" y="1"/>
                    <a:pt x="7654" y="1"/>
                  </a:cubicBezTo>
                  <a:close/>
                  <a:moveTo>
                    <a:pt x="13668" y="100"/>
                  </a:moveTo>
                  <a:lnTo>
                    <a:pt x="13668" y="4218"/>
                  </a:lnTo>
                  <a:lnTo>
                    <a:pt x="16319" y="4218"/>
                  </a:lnTo>
                  <a:lnTo>
                    <a:pt x="16319" y="5258"/>
                  </a:lnTo>
                  <a:lnTo>
                    <a:pt x="16722" y="5258"/>
                  </a:lnTo>
                  <a:lnTo>
                    <a:pt x="16722" y="3677"/>
                  </a:lnTo>
                  <a:lnTo>
                    <a:pt x="16319" y="3677"/>
                  </a:lnTo>
                  <a:lnTo>
                    <a:pt x="16319" y="100"/>
                  </a:lnTo>
                  <a:lnTo>
                    <a:pt x="15812" y="100"/>
                  </a:lnTo>
                  <a:lnTo>
                    <a:pt x="15812" y="3677"/>
                  </a:lnTo>
                  <a:lnTo>
                    <a:pt x="14175" y="3677"/>
                  </a:lnTo>
                  <a:lnTo>
                    <a:pt x="1417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836600" y="1468925"/>
              <a:ext cx="31500" cy="167675"/>
            </a:xfrm>
            <a:custGeom>
              <a:rect b="b" l="l" r="r" t="t"/>
              <a:pathLst>
                <a:path extrusionOk="0" h="6707" w="1260">
                  <a:moveTo>
                    <a:pt x="820" y="1"/>
                  </a:moveTo>
                  <a:cubicBezTo>
                    <a:pt x="545" y="579"/>
                    <a:pt x="339" y="1145"/>
                    <a:pt x="204" y="1699"/>
                  </a:cubicBezTo>
                  <a:cubicBezTo>
                    <a:pt x="69" y="2253"/>
                    <a:pt x="1" y="2803"/>
                    <a:pt x="1" y="3350"/>
                  </a:cubicBezTo>
                  <a:cubicBezTo>
                    <a:pt x="1" y="3899"/>
                    <a:pt x="69" y="4451"/>
                    <a:pt x="205" y="5008"/>
                  </a:cubicBezTo>
                  <a:cubicBezTo>
                    <a:pt x="341" y="5564"/>
                    <a:pt x="546" y="6130"/>
                    <a:pt x="820" y="6706"/>
                  </a:cubicBezTo>
                  <a:lnTo>
                    <a:pt x="1259" y="6706"/>
                  </a:lnTo>
                  <a:cubicBezTo>
                    <a:pt x="1016" y="6145"/>
                    <a:pt x="835" y="5587"/>
                    <a:pt x="715" y="5032"/>
                  </a:cubicBezTo>
                  <a:cubicBezTo>
                    <a:pt x="595" y="4477"/>
                    <a:pt x="535" y="3916"/>
                    <a:pt x="535" y="3350"/>
                  </a:cubicBezTo>
                  <a:cubicBezTo>
                    <a:pt x="535" y="2784"/>
                    <a:pt x="595" y="2225"/>
                    <a:pt x="714" y="1673"/>
                  </a:cubicBezTo>
                  <a:cubicBezTo>
                    <a:pt x="832" y="1122"/>
                    <a:pt x="1014" y="564"/>
                    <a:pt x="1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82175" y="1468750"/>
              <a:ext cx="799050" cy="145700"/>
            </a:xfrm>
            <a:custGeom>
              <a:rect b="b" l="l" r="r" t="t"/>
              <a:pathLst>
                <a:path extrusionOk="0" h="5828" w="31962">
                  <a:moveTo>
                    <a:pt x="24416" y="0"/>
                  </a:moveTo>
                  <a:lnTo>
                    <a:pt x="24416" y="857"/>
                  </a:lnTo>
                  <a:lnTo>
                    <a:pt x="24920" y="857"/>
                  </a:lnTo>
                  <a:lnTo>
                    <a:pt x="24920" y="0"/>
                  </a:lnTo>
                  <a:close/>
                  <a:moveTo>
                    <a:pt x="1374" y="842"/>
                  </a:moveTo>
                  <a:cubicBezTo>
                    <a:pt x="1645" y="842"/>
                    <a:pt x="1846" y="911"/>
                    <a:pt x="1978" y="1048"/>
                  </a:cubicBezTo>
                  <a:cubicBezTo>
                    <a:pt x="2111" y="1185"/>
                    <a:pt x="2177" y="1392"/>
                    <a:pt x="2177" y="1669"/>
                  </a:cubicBezTo>
                  <a:cubicBezTo>
                    <a:pt x="2177" y="1949"/>
                    <a:pt x="2111" y="2157"/>
                    <a:pt x="1978" y="2293"/>
                  </a:cubicBezTo>
                  <a:cubicBezTo>
                    <a:pt x="1846" y="2429"/>
                    <a:pt x="1645" y="2497"/>
                    <a:pt x="1374" y="2497"/>
                  </a:cubicBezTo>
                  <a:lnTo>
                    <a:pt x="554" y="2497"/>
                  </a:lnTo>
                  <a:lnTo>
                    <a:pt x="554" y="842"/>
                  </a:lnTo>
                  <a:close/>
                  <a:moveTo>
                    <a:pt x="11486" y="2077"/>
                  </a:moveTo>
                  <a:cubicBezTo>
                    <a:pt x="11734" y="2077"/>
                    <a:pt x="11934" y="2188"/>
                    <a:pt x="12085" y="2408"/>
                  </a:cubicBezTo>
                  <a:cubicBezTo>
                    <a:pt x="12236" y="2629"/>
                    <a:pt x="12313" y="2924"/>
                    <a:pt x="12316" y="3294"/>
                  </a:cubicBezTo>
                  <a:lnTo>
                    <a:pt x="10518" y="3298"/>
                  </a:lnTo>
                  <a:cubicBezTo>
                    <a:pt x="10544" y="2911"/>
                    <a:pt x="10641" y="2611"/>
                    <a:pt x="10810" y="2397"/>
                  </a:cubicBezTo>
                  <a:cubicBezTo>
                    <a:pt x="10979" y="2184"/>
                    <a:pt x="11204" y="2077"/>
                    <a:pt x="11486" y="2077"/>
                  </a:cubicBezTo>
                  <a:close/>
                  <a:moveTo>
                    <a:pt x="1443" y="3099"/>
                  </a:moveTo>
                  <a:cubicBezTo>
                    <a:pt x="1740" y="3099"/>
                    <a:pt x="1961" y="3181"/>
                    <a:pt x="2105" y="3344"/>
                  </a:cubicBezTo>
                  <a:cubicBezTo>
                    <a:pt x="2248" y="3507"/>
                    <a:pt x="2320" y="3760"/>
                    <a:pt x="2320" y="4103"/>
                  </a:cubicBezTo>
                  <a:cubicBezTo>
                    <a:pt x="2320" y="4444"/>
                    <a:pt x="2248" y="4697"/>
                    <a:pt x="2105" y="4862"/>
                  </a:cubicBezTo>
                  <a:cubicBezTo>
                    <a:pt x="1961" y="5028"/>
                    <a:pt x="1740" y="5110"/>
                    <a:pt x="1443" y="5110"/>
                  </a:cubicBezTo>
                  <a:lnTo>
                    <a:pt x="554" y="5110"/>
                  </a:lnTo>
                  <a:lnTo>
                    <a:pt x="554" y="3099"/>
                  </a:lnTo>
                  <a:close/>
                  <a:moveTo>
                    <a:pt x="27165" y="2077"/>
                  </a:moveTo>
                  <a:cubicBezTo>
                    <a:pt x="27434" y="2077"/>
                    <a:pt x="27647" y="2220"/>
                    <a:pt x="27804" y="2506"/>
                  </a:cubicBezTo>
                  <a:cubicBezTo>
                    <a:pt x="27961" y="2791"/>
                    <a:pt x="28040" y="3178"/>
                    <a:pt x="28040" y="3666"/>
                  </a:cubicBezTo>
                  <a:cubicBezTo>
                    <a:pt x="28040" y="4156"/>
                    <a:pt x="27961" y="4543"/>
                    <a:pt x="27804" y="4827"/>
                  </a:cubicBezTo>
                  <a:cubicBezTo>
                    <a:pt x="27647" y="5112"/>
                    <a:pt x="27434" y="5254"/>
                    <a:pt x="27165" y="5254"/>
                  </a:cubicBezTo>
                  <a:cubicBezTo>
                    <a:pt x="26893" y="5254"/>
                    <a:pt x="26679" y="5112"/>
                    <a:pt x="26523" y="4829"/>
                  </a:cubicBezTo>
                  <a:cubicBezTo>
                    <a:pt x="26366" y="4546"/>
                    <a:pt x="26288" y="4158"/>
                    <a:pt x="26288" y="3666"/>
                  </a:cubicBezTo>
                  <a:cubicBezTo>
                    <a:pt x="26288" y="3173"/>
                    <a:pt x="26367" y="2785"/>
                    <a:pt x="26524" y="2502"/>
                  </a:cubicBezTo>
                  <a:cubicBezTo>
                    <a:pt x="26681" y="2219"/>
                    <a:pt x="26895" y="2077"/>
                    <a:pt x="27165" y="2077"/>
                  </a:cubicBezTo>
                  <a:close/>
                  <a:moveTo>
                    <a:pt x="5727" y="3651"/>
                  </a:moveTo>
                  <a:lnTo>
                    <a:pt x="5727" y="3802"/>
                  </a:lnTo>
                  <a:cubicBezTo>
                    <a:pt x="5727" y="4243"/>
                    <a:pt x="5642" y="4596"/>
                    <a:pt x="5473" y="4862"/>
                  </a:cubicBezTo>
                  <a:cubicBezTo>
                    <a:pt x="5304" y="5128"/>
                    <a:pt x="5080" y="5261"/>
                    <a:pt x="4800" y="5261"/>
                  </a:cubicBezTo>
                  <a:cubicBezTo>
                    <a:pt x="4597" y="5261"/>
                    <a:pt x="4437" y="5191"/>
                    <a:pt x="4319" y="5050"/>
                  </a:cubicBezTo>
                  <a:cubicBezTo>
                    <a:pt x="4201" y="4909"/>
                    <a:pt x="4142" y="4718"/>
                    <a:pt x="4142" y="4478"/>
                  </a:cubicBezTo>
                  <a:cubicBezTo>
                    <a:pt x="4142" y="4177"/>
                    <a:pt x="4221" y="3963"/>
                    <a:pt x="4378" y="3838"/>
                  </a:cubicBezTo>
                  <a:cubicBezTo>
                    <a:pt x="4535" y="3713"/>
                    <a:pt x="4818" y="3651"/>
                    <a:pt x="5225" y="3651"/>
                  </a:cubicBezTo>
                  <a:close/>
                  <a:moveTo>
                    <a:pt x="20672" y="3651"/>
                  </a:moveTo>
                  <a:lnTo>
                    <a:pt x="20672" y="3802"/>
                  </a:lnTo>
                  <a:cubicBezTo>
                    <a:pt x="20672" y="4243"/>
                    <a:pt x="20587" y="4596"/>
                    <a:pt x="20418" y="4862"/>
                  </a:cubicBezTo>
                  <a:cubicBezTo>
                    <a:pt x="20249" y="5128"/>
                    <a:pt x="20025" y="5261"/>
                    <a:pt x="19745" y="5261"/>
                  </a:cubicBezTo>
                  <a:cubicBezTo>
                    <a:pt x="19542" y="5261"/>
                    <a:pt x="19382" y="5191"/>
                    <a:pt x="19264" y="5050"/>
                  </a:cubicBezTo>
                  <a:cubicBezTo>
                    <a:pt x="19146" y="4909"/>
                    <a:pt x="19087" y="4718"/>
                    <a:pt x="19087" y="4478"/>
                  </a:cubicBezTo>
                  <a:cubicBezTo>
                    <a:pt x="19087" y="4177"/>
                    <a:pt x="19166" y="3963"/>
                    <a:pt x="19323" y="3838"/>
                  </a:cubicBezTo>
                  <a:cubicBezTo>
                    <a:pt x="19480" y="3713"/>
                    <a:pt x="19763" y="3651"/>
                    <a:pt x="20170" y="3651"/>
                  </a:cubicBezTo>
                  <a:close/>
                  <a:moveTo>
                    <a:pt x="1" y="232"/>
                  </a:moveTo>
                  <a:lnTo>
                    <a:pt x="1" y="5721"/>
                  </a:lnTo>
                  <a:lnTo>
                    <a:pt x="1470" y="5721"/>
                  </a:lnTo>
                  <a:cubicBezTo>
                    <a:pt x="1929" y="5721"/>
                    <a:pt x="2282" y="5587"/>
                    <a:pt x="2531" y="5320"/>
                  </a:cubicBezTo>
                  <a:cubicBezTo>
                    <a:pt x="2779" y="5053"/>
                    <a:pt x="2904" y="4674"/>
                    <a:pt x="2904" y="4184"/>
                  </a:cubicBezTo>
                  <a:cubicBezTo>
                    <a:pt x="2904" y="3811"/>
                    <a:pt x="2828" y="3501"/>
                    <a:pt x="2677" y="3252"/>
                  </a:cubicBezTo>
                  <a:cubicBezTo>
                    <a:pt x="2527" y="3003"/>
                    <a:pt x="2315" y="2840"/>
                    <a:pt x="2043" y="2761"/>
                  </a:cubicBezTo>
                  <a:cubicBezTo>
                    <a:pt x="2269" y="2712"/>
                    <a:pt x="2441" y="2588"/>
                    <a:pt x="2558" y="2390"/>
                  </a:cubicBezTo>
                  <a:cubicBezTo>
                    <a:pt x="2675" y="2191"/>
                    <a:pt x="2734" y="1924"/>
                    <a:pt x="2734" y="1589"/>
                  </a:cubicBezTo>
                  <a:cubicBezTo>
                    <a:pt x="2734" y="1155"/>
                    <a:pt x="2619" y="820"/>
                    <a:pt x="2391" y="585"/>
                  </a:cubicBezTo>
                  <a:cubicBezTo>
                    <a:pt x="2163" y="350"/>
                    <a:pt x="1837" y="232"/>
                    <a:pt x="1415" y="232"/>
                  </a:cubicBezTo>
                  <a:close/>
                  <a:moveTo>
                    <a:pt x="16566" y="434"/>
                  </a:moveTo>
                  <a:lnTo>
                    <a:pt x="16566" y="1603"/>
                  </a:lnTo>
                  <a:lnTo>
                    <a:pt x="16196" y="1603"/>
                  </a:lnTo>
                  <a:lnTo>
                    <a:pt x="16196" y="2129"/>
                  </a:lnTo>
                  <a:lnTo>
                    <a:pt x="16566" y="2129"/>
                  </a:lnTo>
                  <a:lnTo>
                    <a:pt x="16566" y="4364"/>
                  </a:lnTo>
                  <a:cubicBezTo>
                    <a:pt x="16566" y="4879"/>
                    <a:pt x="16640" y="5233"/>
                    <a:pt x="16788" y="5428"/>
                  </a:cubicBezTo>
                  <a:cubicBezTo>
                    <a:pt x="16936" y="5623"/>
                    <a:pt x="17204" y="5721"/>
                    <a:pt x="17594" y="5721"/>
                  </a:cubicBezTo>
                  <a:lnTo>
                    <a:pt x="18112" y="5721"/>
                  </a:lnTo>
                  <a:lnTo>
                    <a:pt x="18112" y="5154"/>
                  </a:lnTo>
                  <a:lnTo>
                    <a:pt x="17594" y="5154"/>
                  </a:lnTo>
                  <a:cubicBezTo>
                    <a:pt x="17383" y="5154"/>
                    <a:pt x="17244" y="5107"/>
                    <a:pt x="17176" y="5011"/>
                  </a:cubicBezTo>
                  <a:cubicBezTo>
                    <a:pt x="17107" y="4916"/>
                    <a:pt x="17073" y="4700"/>
                    <a:pt x="17073" y="4364"/>
                  </a:cubicBezTo>
                  <a:lnTo>
                    <a:pt x="17073" y="2129"/>
                  </a:lnTo>
                  <a:lnTo>
                    <a:pt x="18112" y="2129"/>
                  </a:lnTo>
                  <a:lnTo>
                    <a:pt x="18112" y="1603"/>
                  </a:lnTo>
                  <a:lnTo>
                    <a:pt x="17073" y="1603"/>
                  </a:lnTo>
                  <a:lnTo>
                    <a:pt x="17073" y="434"/>
                  </a:lnTo>
                  <a:close/>
                  <a:moveTo>
                    <a:pt x="22207" y="434"/>
                  </a:moveTo>
                  <a:lnTo>
                    <a:pt x="22207" y="1603"/>
                  </a:lnTo>
                  <a:lnTo>
                    <a:pt x="21837" y="1603"/>
                  </a:lnTo>
                  <a:lnTo>
                    <a:pt x="21837" y="2129"/>
                  </a:lnTo>
                  <a:lnTo>
                    <a:pt x="22207" y="2129"/>
                  </a:lnTo>
                  <a:lnTo>
                    <a:pt x="22207" y="4364"/>
                  </a:lnTo>
                  <a:cubicBezTo>
                    <a:pt x="22207" y="4879"/>
                    <a:pt x="22281" y="5233"/>
                    <a:pt x="22429" y="5428"/>
                  </a:cubicBezTo>
                  <a:cubicBezTo>
                    <a:pt x="22577" y="5623"/>
                    <a:pt x="22845" y="5721"/>
                    <a:pt x="23235" y="5721"/>
                  </a:cubicBezTo>
                  <a:lnTo>
                    <a:pt x="23753" y="5721"/>
                  </a:lnTo>
                  <a:lnTo>
                    <a:pt x="23753" y="5154"/>
                  </a:lnTo>
                  <a:lnTo>
                    <a:pt x="23235" y="5154"/>
                  </a:lnTo>
                  <a:cubicBezTo>
                    <a:pt x="23024" y="5154"/>
                    <a:pt x="22885" y="5107"/>
                    <a:pt x="22817" y="5011"/>
                  </a:cubicBezTo>
                  <a:cubicBezTo>
                    <a:pt x="22748" y="4916"/>
                    <a:pt x="22714" y="4700"/>
                    <a:pt x="22714" y="4364"/>
                  </a:cubicBezTo>
                  <a:lnTo>
                    <a:pt x="22714" y="2129"/>
                  </a:lnTo>
                  <a:lnTo>
                    <a:pt x="23753" y="2129"/>
                  </a:lnTo>
                  <a:lnTo>
                    <a:pt x="23753" y="1603"/>
                  </a:lnTo>
                  <a:lnTo>
                    <a:pt x="22714" y="1603"/>
                  </a:lnTo>
                  <a:lnTo>
                    <a:pt x="22714" y="434"/>
                  </a:lnTo>
                  <a:close/>
                  <a:moveTo>
                    <a:pt x="24416" y="1603"/>
                  </a:moveTo>
                  <a:lnTo>
                    <a:pt x="24416" y="5721"/>
                  </a:lnTo>
                  <a:lnTo>
                    <a:pt x="24920" y="5721"/>
                  </a:lnTo>
                  <a:lnTo>
                    <a:pt x="24920" y="1603"/>
                  </a:lnTo>
                  <a:close/>
                  <a:moveTo>
                    <a:pt x="30890" y="1504"/>
                  </a:moveTo>
                  <a:cubicBezTo>
                    <a:pt x="30676" y="1504"/>
                    <a:pt x="30488" y="1565"/>
                    <a:pt x="30324" y="1688"/>
                  </a:cubicBezTo>
                  <a:cubicBezTo>
                    <a:pt x="30160" y="1810"/>
                    <a:pt x="30018" y="1995"/>
                    <a:pt x="29898" y="2243"/>
                  </a:cubicBezTo>
                  <a:lnTo>
                    <a:pt x="29898" y="1603"/>
                  </a:lnTo>
                  <a:lnTo>
                    <a:pt x="29391" y="1603"/>
                  </a:lnTo>
                  <a:lnTo>
                    <a:pt x="29391" y="5721"/>
                  </a:lnTo>
                  <a:lnTo>
                    <a:pt x="29898" y="5721"/>
                  </a:lnTo>
                  <a:lnTo>
                    <a:pt x="29898" y="3394"/>
                  </a:lnTo>
                  <a:cubicBezTo>
                    <a:pt x="29898" y="2992"/>
                    <a:pt x="29976" y="2674"/>
                    <a:pt x="30133" y="2441"/>
                  </a:cubicBezTo>
                  <a:cubicBezTo>
                    <a:pt x="30291" y="2209"/>
                    <a:pt x="30505" y="2092"/>
                    <a:pt x="30778" y="2092"/>
                  </a:cubicBezTo>
                  <a:cubicBezTo>
                    <a:pt x="31004" y="2092"/>
                    <a:pt x="31174" y="2189"/>
                    <a:pt x="31287" y="2383"/>
                  </a:cubicBezTo>
                  <a:cubicBezTo>
                    <a:pt x="31401" y="2576"/>
                    <a:pt x="31457" y="2868"/>
                    <a:pt x="31457" y="3258"/>
                  </a:cubicBezTo>
                  <a:lnTo>
                    <a:pt x="31457" y="5721"/>
                  </a:lnTo>
                  <a:lnTo>
                    <a:pt x="31962" y="5721"/>
                  </a:lnTo>
                  <a:lnTo>
                    <a:pt x="31962" y="3235"/>
                  </a:lnTo>
                  <a:cubicBezTo>
                    <a:pt x="31962" y="2667"/>
                    <a:pt x="31871" y="2236"/>
                    <a:pt x="31690" y="1943"/>
                  </a:cubicBezTo>
                  <a:cubicBezTo>
                    <a:pt x="31509" y="1650"/>
                    <a:pt x="31243" y="1504"/>
                    <a:pt x="30890" y="1504"/>
                  </a:cubicBezTo>
                  <a:close/>
                  <a:moveTo>
                    <a:pt x="4907" y="1504"/>
                  </a:moveTo>
                  <a:cubicBezTo>
                    <a:pt x="4743" y="1504"/>
                    <a:pt x="4574" y="1528"/>
                    <a:pt x="4400" y="1576"/>
                  </a:cubicBezTo>
                  <a:cubicBezTo>
                    <a:pt x="4226" y="1623"/>
                    <a:pt x="4047" y="1695"/>
                    <a:pt x="3863" y="1791"/>
                  </a:cubicBezTo>
                  <a:lnTo>
                    <a:pt x="3863" y="2416"/>
                  </a:lnTo>
                  <a:cubicBezTo>
                    <a:pt x="4016" y="2303"/>
                    <a:pt x="4176" y="2218"/>
                    <a:pt x="4342" y="2162"/>
                  </a:cubicBezTo>
                  <a:cubicBezTo>
                    <a:pt x="4509" y="2106"/>
                    <a:pt x="4680" y="2077"/>
                    <a:pt x="4855" y="2077"/>
                  </a:cubicBezTo>
                  <a:cubicBezTo>
                    <a:pt x="5131" y="2077"/>
                    <a:pt x="5345" y="2163"/>
                    <a:pt x="5498" y="2333"/>
                  </a:cubicBezTo>
                  <a:cubicBezTo>
                    <a:pt x="5650" y="2503"/>
                    <a:pt x="5727" y="2744"/>
                    <a:pt x="5727" y="3055"/>
                  </a:cubicBezTo>
                  <a:lnTo>
                    <a:pt x="5727" y="3122"/>
                  </a:lnTo>
                  <a:lnTo>
                    <a:pt x="5019" y="3122"/>
                  </a:lnTo>
                  <a:cubicBezTo>
                    <a:pt x="4561" y="3122"/>
                    <a:pt x="4216" y="3239"/>
                    <a:pt x="3985" y="3474"/>
                  </a:cubicBezTo>
                  <a:cubicBezTo>
                    <a:pt x="3754" y="3710"/>
                    <a:pt x="3638" y="4059"/>
                    <a:pt x="3638" y="4522"/>
                  </a:cubicBezTo>
                  <a:cubicBezTo>
                    <a:pt x="3638" y="4919"/>
                    <a:pt x="3731" y="5236"/>
                    <a:pt x="3916" y="5472"/>
                  </a:cubicBezTo>
                  <a:cubicBezTo>
                    <a:pt x="4102" y="5709"/>
                    <a:pt x="4352" y="5827"/>
                    <a:pt x="4666" y="5827"/>
                  </a:cubicBezTo>
                  <a:cubicBezTo>
                    <a:pt x="4914" y="5827"/>
                    <a:pt x="5125" y="5768"/>
                    <a:pt x="5296" y="5649"/>
                  </a:cubicBezTo>
                  <a:cubicBezTo>
                    <a:pt x="5468" y="5530"/>
                    <a:pt x="5612" y="5346"/>
                    <a:pt x="5727" y="5096"/>
                  </a:cubicBezTo>
                  <a:lnTo>
                    <a:pt x="5727" y="5721"/>
                  </a:lnTo>
                  <a:lnTo>
                    <a:pt x="6231" y="5721"/>
                  </a:lnTo>
                  <a:lnTo>
                    <a:pt x="6231" y="3371"/>
                  </a:lnTo>
                  <a:cubicBezTo>
                    <a:pt x="6231" y="2744"/>
                    <a:pt x="6121" y="2276"/>
                    <a:pt x="5902" y="1967"/>
                  </a:cubicBezTo>
                  <a:cubicBezTo>
                    <a:pt x="5683" y="1658"/>
                    <a:pt x="5351" y="1504"/>
                    <a:pt x="4907" y="1504"/>
                  </a:cubicBezTo>
                  <a:close/>
                  <a:moveTo>
                    <a:pt x="8246" y="1504"/>
                  </a:moveTo>
                  <a:cubicBezTo>
                    <a:pt x="7869" y="1504"/>
                    <a:pt x="7579" y="1609"/>
                    <a:pt x="7374" y="1820"/>
                  </a:cubicBezTo>
                  <a:cubicBezTo>
                    <a:pt x="7169" y="2031"/>
                    <a:pt x="7067" y="2330"/>
                    <a:pt x="7067" y="2717"/>
                  </a:cubicBezTo>
                  <a:cubicBezTo>
                    <a:pt x="7067" y="3036"/>
                    <a:pt x="7136" y="3286"/>
                    <a:pt x="7275" y="3469"/>
                  </a:cubicBezTo>
                  <a:cubicBezTo>
                    <a:pt x="7414" y="3651"/>
                    <a:pt x="7640" y="3787"/>
                    <a:pt x="7952" y="3875"/>
                  </a:cubicBezTo>
                  <a:lnTo>
                    <a:pt x="8128" y="3930"/>
                  </a:lnTo>
                  <a:cubicBezTo>
                    <a:pt x="8440" y="4021"/>
                    <a:pt x="8643" y="4115"/>
                    <a:pt x="8735" y="4213"/>
                  </a:cubicBezTo>
                  <a:cubicBezTo>
                    <a:pt x="8827" y="4311"/>
                    <a:pt x="8873" y="4452"/>
                    <a:pt x="8873" y="4636"/>
                  </a:cubicBezTo>
                  <a:cubicBezTo>
                    <a:pt x="8873" y="4835"/>
                    <a:pt x="8809" y="4988"/>
                    <a:pt x="8681" y="5097"/>
                  </a:cubicBezTo>
                  <a:cubicBezTo>
                    <a:pt x="8554" y="5207"/>
                    <a:pt x="8371" y="5261"/>
                    <a:pt x="8133" y="5261"/>
                  </a:cubicBezTo>
                  <a:cubicBezTo>
                    <a:pt x="7956" y="5261"/>
                    <a:pt x="7777" y="5229"/>
                    <a:pt x="7596" y="5164"/>
                  </a:cubicBezTo>
                  <a:cubicBezTo>
                    <a:pt x="7415" y="5099"/>
                    <a:pt x="7231" y="5001"/>
                    <a:pt x="7045" y="4871"/>
                  </a:cubicBezTo>
                  <a:lnTo>
                    <a:pt x="7045" y="5570"/>
                  </a:lnTo>
                  <a:cubicBezTo>
                    <a:pt x="7242" y="5656"/>
                    <a:pt x="7430" y="5720"/>
                    <a:pt x="7608" y="5763"/>
                  </a:cubicBezTo>
                  <a:cubicBezTo>
                    <a:pt x="7787" y="5806"/>
                    <a:pt x="7958" y="5827"/>
                    <a:pt x="8122" y="5827"/>
                  </a:cubicBezTo>
                  <a:cubicBezTo>
                    <a:pt x="8517" y="5827"/>
                    <a:pt x="8827" y="5716"/>
                    <a:pt x="9053" y="5493"/>
                  </a:cubicBezTo>
                  <a:cubicBezTo>
                    <a:pt x="9279" y="5270"/>
                    <a:pt x="9391" y="4967"/>
                    <a:pt x="9391" y="4585"/>
                  </a:cubicBezTo>
                  <a:cubicBezTo>
                    <a:pt x="9391" y="4249"/>
                    <a:pt x="9316" y="3987"/>
                    <a:pt x="9165" y="3800"/>
                  </a:cubicBezTo>
                  <a:cubicBezTo>
                    <a:pt x="9015" y="3612"/>
                    <a:pt x="8760" y="3467"/>
                    <a:pt x="8402" y="3364"/>
                  </a:cubicBezTo>
                  <a:lnTo>
                    <a:pt x="8229" y="3313"/>
                  </a:lnTo>
                  <a:cubicBezTo>
                    <a:pt x="7959" y="3232"/>
                    <a:pt x="7779" y="3147"/>
                    <a:pt x="7689" y="3057"/>
                  </a:cubicBezTo>
                  <a:cubicBezTo>
                    <a:pt x="7600" y="2968"/>
                    <a:pt x="7555" y="2845"/>
                    <a:pt x="7555" y="2688"/>
                  </a:cubicBezTo>
                  <a:cubicBezTo>
                    <a:pt x="7555" y="2482"/>
                    <a:pt x="7618" y="2327"/>
                    <a:pt x="7743" y="2225"/>
                  </a:cubicBezTo>
                  <a:cubicBezTo>
                    <a:pt x="7868" y="2122"/>
                    <a:pt x="8056" y="2070"/>
                    <a:pt x="8306" y="2070"/>
                  </a:cubicBezTo>
                  <a:cubicBezTo>
                    <a:pt x="8470" y="2070"/>
                    <a:pt x="8629" y="2095"/>
                    <a:pt x="8783" y="2144"/>
                  </a:cubicBezTo>
                  <a:cubicBezTo>
                    <a:pt x="8936" y="2193"/>
                    <a:pt x="9084" y="2266"/>
                    <a:pt x="9227" y="2364"/>
                  </a:cubicBezTo>
                  <a:lnTo>
                    <a:pt x="9227" y="1725"/>
                  </a:lnTo>
                  <a:cubicBezTo>
                    <a:pt x="9088" y="1651"/>
                    <a:pt x="8936" y="1596"/>
                    <a:pt x="8772" y="1559"/>
                  </a:cubicBezTo>
                  <a:cubicBezTo>
                    <a:pt x="8607" y="1522"/>
                    <a:pt x="8432" y="1504"/>
                    <a:pt x="8246" y="1504"/>
                  </a:cubicBezTo>
                  <a:close/>
                  <a:moveTo>
                    <a:pt x="11480" y="1504"/>
                  </a:moveTo>
                  <a:cubicBezTo>
                    <a:pt x="11020" y="1504"/>
                    <a:pt x="10654" y="1702"/>
                    <a:pt x="10383" y="2098"/>
                  </a:cubicBezTo>
                  <a:cubicBezTo>
                    <a:pt x="10111" y="2493"/>
                    <a:pt x="9976" y="3028"/>
                    <a:pt x="9976" y="3702"/>
                  </a:cubicBezTo>
                  <a:cubicBezTo>
                    <a:pt x="9976" y="4354"/>
                    <a:pt x="10119" y="4871"/>
                    <a:pt x="10405" y="5254"/>
                  </a:cubicBezTo>
                  <a:cubicBezTo>
                    <a:pt x="10691" y="5636"/>
                    <a:pt x="11078" y="5827"/>
                    <a:pt x="11568" y="5827"/>
                  </a:cubicBezTo>
                  <a:cubicBezTo>
                    <a:pt x="11764" y="5827"/>
                    <a:pt x="11956" y="5800"/>
                    <a:pt x="12146" y="5746"/>
                  </a:cubicBezTo>
                  <a:cubicBezTo>
                    <a:pt x="12337" y="5692"/>
                    <a:pt x="12522" y="5614"/>
                    <a:pt x="12703" y="5511"/>
                  </a:cubicBezTo>
                  <a:lnTo>
                    <a:pt x="12703" y="4871"/>
                  </a:lnTo>
                  <a:cubicBezTo>
                    <a:pt x="12524" y="4999"/>
                    <a:pt x="12343" y="5094"/>
                    <a:pt x="12162" y="5158"/>
                  </a:cubicBezTo>
                  <a:cubicBezTo>
                    <a:pt x="11980" y="5222"/>
                    <a:pt x="11792" y="5254"/>
                    <a:pt x="11598" y="5254"/>
                  </a:cubicBezTo>
                  <a:cubicBezTo>
                    <a:pt x="11264" y="5254"/>
                    <a:pt x="11003" y="5132"/>
                    <a:pt x="10816" y="4888"/>
                  </a:cubicBezTo>
                  <a:cubicBezTo>
                    <a:pt x="10628" y="4644"/>
                    <a:pt x="10524" y="4289"/>
                    <a:pt x="10502" y="3824"/>
                  </a:cubicBezTo>
                  <a:lnTo>
                    <a:pt x="12821" y="3824"/>
                  </a:lnTo>
                  <a:lnTo>
                    <a:pt x="12821" y="3493"/>
                  </a:lnTo>
                  <a:cubicBezTo>
                    <a:pt x="12821" y="2880"/>
                    <a:pt x="12701" y="2395"/>
                    <a:pt x="12460" y="2039"/>
                  </a:cubicBezTo>
                  <a:cubicBezTo>
                    <a:pt x="12220" y="1682"/>
                    <a:pt x="11893" y="1504"/>
                    <a:pt x="11480" y="1504"/>
                  </a:cubicBezTo>
                  <a:close/>
                  <a:moveTo>
                    <a:pt x="14625" y="1504"/>
                  </a:moveTo>
                  <a:cubicBezTo>
                    <a:pt x="14248" y="1504"/>
                    <a:pt x="13958" y="1609"/>
                    <a:pt x="13753" y="1820"/>
                  </a:cubicBezTo>
                  <a:cubicBezTo>
                    <a:pt x="13548" y="2031"/>
                    <a:pt x="13446" y="2330"/>
                    <a:pt x="13446" y="2717"/>
                  </a:cubicBezTo>
                  <a:cubicBezTo>
                    <a:pt x="13446" y="3036"/>
                    <a:pt x="13515" y="3286"/>
                    <a:pt x="13654" y="3469"/>
                  </a:cubicBezTo>
                  <a:cubicBezTo>
                    <a:pt x="13793" y="3651"/>
                    <a:pt x="14019" y="3787"/>
                    <a:pt x="14331" y="3875"/>
                  </a:cubicBezTo>
                  <a:lnTo>
                    <a:pt x="14507" y="3930"/>
                  </a:lnTo>
                  <a:cubicBezTo>
                    <a:pt x="14819" y="4021"/>
                    <a:pt x="15022" y="4115"/>
                    <a:pt x="15114" y="4213"/>
                  </a:cubicBezTo>
                  <a:cubicBezTo>
                    <a:pt x="15206" y="4311"/>
                    <a:pt x="15252" y="4452"/>
                    <a:pt x="15252" y="4636"/>
                  </a:cubicBezTo>
                  <a:cubicBezTo>
                    <a:pt x="15252" y="4835"/>
                    <a:pt x="15188" y="4988"/>
                    <a:pt x="15061" y="5097"/>
                  </a:cubicBezTo>
                  <a:cubicBezTo>
                    <a:pt x="14933" y="5207"/>
                    <a:pt x="14750" y="5261"/>
                    <a:pt x="14512" y="5261"/>
                  </a:cubicBezTo>
                  <a:cubicBezTo>
                    <a:pt x="14335" y="5261"/>
                    <a:pt x="14156" y="5229"/>
                    <a:pt x="13975" y="5164"/>
                  </a:cubicBezTo>
                  <a:cubicBezTo>
                    <a:pt x="13794" y="5099"/>
                    <a:pt x="13610" y="5001"/>
                    <a:pt x="13424" y="4871"/>
                  </a:cubicBezTo>
                  <a:lnTo>
                    <a:pt x="13424" y="5570"/>
                  </a:lnTo>
                  <a:cubicBezTo>
                    <a:pt x="13621" y="5656"/>
                    <a:pt x="13809" y="5720"/>
                    <a:pt x="13987" y="5763"/>
                  </a:cubicBezTo>
                  <a:cubicBezTo>
                    <a:pt x="14166" y="5806"/>
                    <a:pt x="14337" y="5827"/>
                    <a:pt x="14501" y="5827"/>
                  </a:cubicBezTo>
                  <a:cubicBezTo>
                    <a:pt x="14896" y="5827"/>
                    <a:pt x="15206" y="5716"/>
                    <a:pt x="15432" y="5493"/>
                  </a:cubicBezTo>
                  <a:cubicBezTo>
                    <a:pt x="15658" y="5270"/>
                    <a:pt x="15770" y="4967"/>
                    <a:pt x="15770" y="4585"/>
                  </a:cubicBezTo>
                  <a:cubicBezTo>
                    <a:pt x="15770" y="4249"/>
                    <a:pt x="15695" y="3987"/>
                    <a:pt x="15544" y="3800"/>
                  </a:cubicBezTo>
                  <a:cubicBezTo>
                    <a:pt x="15394" y="3612"/>
                    <a:pt x="15139" y="3467"/>
                    <a:pt x="14781" y="3364"/>
                  </a:cubicBezTo>
                  <a:lnTo>
                    <a:pt x="14608" y="3313"/>
                  </a:lnTo>
                  <a:cubicBezTo>
                    <a:pt x="14338" y="3232"/>
                    <a:pt x="14158" y="3147"/>
                    <a:pt x="14068" y="3057"/>
                  </a:cubicBezTo>
                  <a:cubicBezTo>
                    <a:pt x="13979" y="2968"/>
                    <a:pt x="13934" y="2845"/>
                    <a:pt x="13934" y="2688"/>
                  </a:cubicBezTo>
                  <a:cubicBezTo>
                    <a:pt x="13934" y="2482"/>
                    <a:pt x="13997" y="2327"/>
                    <a:pt x="14122" y="2225"/>
                  </a:cubicBezTo>
                  <a:cubicBezTo>
                    <a:pt x="14247" y="2122"/>
                    <a:pt x="14435" y="2070"/>
                    <a:pt x="14685" y="2070"/>
                  </a:cubicBezTo>
                  <a:cubicBezTo>
                    <a:pt x="14849" y="2070"/>
                    <a:pt x="15008" y="2095"/>
                    <a:pt x="15162" y="2144"/>
                  </a:cubicBezTo>
                  <a:cubicBezTo>
                    <a:pt x="15315" y="2193"/>
                    <a:pt x="15463" y="2266"/>
                    <a:pt x="15606" y="2364"/>
                  </a:cubicBezTo>
                  <a:lnTo>
                    <a:pt x="15606" y="1725"/>
                  </a:lnTo>
                  <a:cubicBezTo>
                    <a:pt x="15467" y="1651"/>
                    <a:pt x="15315" y="1596"/>
                    <a:pt x="15151" y="1559"/>
                  </a:cubicBezTo>
                  <a:cubicBezTo>
                    <a:pt x="14986" y="1522"/>
                    <a:pt x="14811" y="1504"/>
                    <a:pt x="14625" y="1504"/>
                  </a:cubicBezTo>
                  <a:close/>
                  <a:moveTo>
                    <a:pt x="19852" y="1504"/>
                  </a:moveTo>
                  <a:cubicBezTo>
                    <a:pt x="19688" y="1504"/>
                    <a:pt x="19519" y="1528"/>
                    <a:pt x="19345" y="1576"/>
                  </a:cubicBezTo>
                  <a:cubicBezTo>
                    <a:pt x="19171" y="1623"/>
                    <a:pt x="18992" y="1695"/>
                    <a:pt x="18808" y="1791"/>
                  </a:cubicBezTo>
                  <a:lnTo>
                    <a:pt x="18808" y="2416"/>
                  </a:lnTo>
                  <a:cubicBezTo>
                    <a:pt x="18961" y="2303"/>
                    <a:pt x="19121" y="2218"/>
                    <a:pt x="19287" y="2162"/>
                  </a:cubicBezTo>
                  <a:cubicBezTo>
                    <a:pt x="19454" y="2106"/>
                    <a:pt x="19625" y="2077"/>
                    <a:pt x="19800" y="2077"/>
                  </a:cubicBezTo>
                  <a:cubicBezTo>
                    <a:pt x="20076" y="2077"/>
                    <a:pt x="20290" y="2163"/>
                    <a:pt x="20443" y="2333"/>
                  </a:cubicBezTo>
                  <a:cubicBezTo>
                    <a:pt x="20595" y="2503"/>
                    <a:pt x="20672" y="2744"/>
                    <a:pt x="20672" y="3055"/>
                  </a:cubicBezTo>
                  <a:lnTo>
                    <a:pt x="20672" y="3122"/>
                  </a:lnTo>
                  <a:lnTo>
                    <a:pt x="19964" y="3122"/>
                  </a:lnTo>
                  <a:cubicBezTo>
                    <a:pt x="19506" y="3122"/>
                    <a:pt x="19161" y="3239"/>
                    <a:pt x="18930" y="3474"/>
                  </a:cubicBezTo>
                  <a:cubicBezTo>
                    <a:pt x="18699" y="3710"/>
                    <a:pt x="18583" y="4059"/>
                    <a:pt x="18583" y="4522"/>
                  </a:cubicBezTo>
                  <a:cubicBezTo>
                    <a:pt x="18583" y="4919"/>
                    <a:pt x="18676" y="5236"/>
                    <a:pt x="18861" y="5472"/>
                  </a:cubicBezTo>
                  <a:cubicBezTo>
                    <a:pt x="19047" y="5709"/>
                    <a:pt x="19297" y="5827"/>
                    <a:pt x="19611" y="5827"/>
                  </a:cubicBezTo>
                  <a:cubicBezTo>
                    <a:pt x="19859" y="5827"/>
                    <a:pt x="20070" y="5768"/>
                    <a:pt x="20241" y="5649"/>
                  </a:cubicBezTo>
                  <a:cubicBezTo>
                    <a:pt x="20413" y="5530"/>
                    <a:pt x="20557" y="5346"/>
                    <a:pt x="20672" y="5096"/>
                  </a:cubicBezTo>
                  <a:lnTo>
                    <a:pt x="20672" y="5721"/>
                  </a:lnTo>
                  <a:lnTo>
                    <a:pt x="21176" y="5721"/>
                  </a:lnTo>
                  <a:lnTo>
                    <a:pt x="21176" y="3371"/>
                  </a:lnTo>
                  <a:cubicBezTo>
                    <a:pt x="21176" y="2744"/>
                    <a:pt x="21066" y="2276"/>
                    <a:pt x="20847" y="1967"/>
                  </a:cubicBezTo>
                  <a:cubicBezTo>
                    <a:pt x="20628" y="1658"/>
                    <a:pt x="20296" y="1504"/>
                    <a:pt x="19852" y="1504"/>
                  </a:cubicBezTo>
                  <a:close/>
                  <a:moveTo>
                    <a:pt x="27165" y="1504"/>
                  </a:moveTo>
                  <a:cubicBezTo>
                    <a:pt x="26725" y="1504"/>
                    <a:pt x="26380" y="1695"/>
                    <a:pt x="26131" y="2077"/>
                  </a:cubicBezTo>
                  <a:cubicBezTo>
                    <a:pt x="25881" y="2460"/>
                    <a:pt x="25757" y="2989"/>
                    <a:pt x="25757" y="3666"/>
                  </a:cubicBezTo>
                  <a:cubicBezTo>
                    <a:pt x="25757" y="4340"/>
                    <a:pt x="25881" y="4868"/>
                    <a:pt x="26131" y="5252"/>
                  </a:cubicBezTo>
                  <a:cubicBezTo>
                    <a:pt x="26380" y="5635"/>
                    <a:pt x="26725" y="5827"/>
                    <a:pt x="27165" y="5827"/>
                  </a:cubicBezTo>
                  <a:cubicBezTo>
                    <a:pt x="27604" y="5827"/>
                    <a:pt x="27948" y="5635"/>
                    <a:pt x="28199" y="5252"/>
                  </a:cubicBezTo>
                  <a:cubicBezTo>
                    <a:pt x="28449" y="4868"/>
                    <a:pt x="28574" y="4340"/>
                    <a:pt x="28574" y="3666"/>
                  </a:cubicBezTo>
                  <a:cubicBezTo>
                    <a:pt x="28574" y="2989"/>
                    <a:pt x="28449" y="2460"/>
                    <a:pt x="28199" y="2077"/>
                  </a:cubicBezTo>
                  <a:cubicBezTo>
                    <a:pt x="27948" y="1695"/>
                    <a:pt x="27604" y="1504"/>
                    <a:pt x="27165" y="1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616500" y="1468925"/>
              <a:ext cx="31475" cy="167675"/>
            </a:xfrm>
            <a:custGeom>
              <a:rect b="b" l="l" r="r" t="t"/>
              <a:pathLst>
                <a:path extrusionOk="0" h="6707" w="1259">
                  <a:moveTo>
                    <a:pt x="0" y="1"/>
                  </a:moveTo>
                  <a:cubicBezTo>
                    <a:pt x="243" y="564"/>
                    <a:pt x="424" y="1122"/>
                    <a:pt x="544" y="1673"/>
                  </a:cubicBezTo>
                  <a:cubicBezTo>
                    <a:pt x="664" y="2225"/>
                    <a:pt x="724" y="2784"/>
                    <a:pt x="724" y="3350"/>
                  </a:cubicBezTo>
                  <a:cubicBezTo>
                    <a:pt x="724" y="3916"/>
                    <a:pt x="664" y="4477"/>
                    <a:pt x="544" y="5032"/>
                  </a:cubicBezTo>
                  <a:cubicBezTo>
                    <a:pt x="424" y="5587"/>
                    <a:pt x="243" y="6145"/>
                    <a:pt x="0" y="6706"/>
                  </a:cubicBezTo>
                  <a:lnTo>
                    <a:pt x="439" y="6706"/>
                  </a:lnTo>
                  <a:cubicBezTo>
                    <a:pt x="713" y="6130"/>
                    <a:pt x="918" y="5564"/>
                    <a:pt x="1054" y="5008"/>
                  </a:cubicBezTo>
                  <a:cubicBezTo>
                    <a:pt x="1190" y="4451"/>
                    <a:pt x="1258" y="3899"/>
                    <a:pt x="1258" y="3350"/>
                  </a:cubicBezTo>
                  <a:cubicBezTo>
                    <a:pt x="1258" y="2803"/>
                    <a:pt x="1190" y="2253"/>
                    <a:pt x="1054" y="1699"/>
                  </a:cubicBezTo>
                  <a:cubicBezTo>
                    <a:pt x="918" y="1145"/>
                    <a:pt x="713" y="579"/>
                    <a:pt x="4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700300" y="1506325"/>
              <a:ext cx="981800" cy="144600"/>
            </a:xfrm>
            <a:custGeom>
              <a:rect b="b" l="l" r="r" t="t"/>
              <a:pathLst>
                <a:path extrusionOk="0" h="5784" w="39272">
                  <a:moveTo>
                    <a:pt x="25040" y="574"/>
                  </a:moveTo>
                  <a:cubicBezTo>
                    <a:pt x="25289" y="574"/>
                    <a:pt x="25489" y="685"/>
                    <a:pt x="25639" y="905"/>
                  </a:cubicBezTo>
                  <a:cubicBezTo>
                    <a:pt x="25790" y="1126"/>
                    <a:pt x="25867" y="1421"/>
                    <a:pt x="25871" y="1791"/>
                  </a:cubicBezTo>
                  <a:lnTo>
                    <a:pt x="24073" y="1795"/>
                  </a:lnTo>
                  <a:cubicBezTo>
                    <a:pt x="24098" y="1408"/>
                    <a:pt x="24196" y="1108"/>
                    <a:pt x="24365" y="894"/>
                  </a:cubicBezTo>
                  <a:cubicBezTo>
                    <a:pt x="24534" y="681"/>
                    <a:pt x="24759" y="574"/>
                    <a:pt x="25040" y="574"/>
                  </a:cubicBezTo>
                  <a:close/>
                  <a:moveTo>
                    <a:pt x="9569" y="641"/>
                  </a:moveTo>
                  <a:lnTo>
                    <a:pt x="9569" y="1938"/>
                  </a:lnTo>
                  <a:lnTo>
                    <a:pt x="8889" y="1938"/>
                  </a:lnTo>
                  <a:cubicBezTo>
                    <a:pt x="8672" y="1938"/>
                    <a:pt x="8505" y="1881"/>
                    <a:pt x="8388" y="1766"/>
                  </a:cubicBezTo>
                  <a:cubicBezTo>
                    <a:pt x="8271" y="1650"/>
                    <a:pt x="8212" y="1491"/>
                    <a:pt x="8212" y="1288"/>
                  </a:cubicBezTo>
                  <a:cubicBezTo>
                    <a:pt x="8212" y="1082"/>
                    <a:pt x="8271" y="922"/>
                    <a:pt x="8388" y="810"/>
                  </a:cubicBezTo>
                  <a:cubicBezTo>
                    <a:pt x="8505" y="697"/>
                    <a:pt x="8672" y="641"/>
                    <a:pt x="8889" y="641"/>
                  </a:cubicBezTo>
                  <a:close/>
                  <a:moveTo>
                    <a:pt x="2385" y="641"/>
                  </a:moveTo>
                  <a:lnTo>
                    <a:pt x="2385" y="3677"/>
                  </a:lnTo>
                  <a:lnTo>
                    <a:pt x="922" y="3677"/>
                  </a:lnTo>
                  <a:lnTo>
                    <a:pt x="1001" y="3479"/>
                  </a:lnTo>
                  <a:cubicBezTo>
                    <a:pt x="1217" y="2940"/>
                    <a:pt x="1325" y="2165"/>
                    <a:pt x="1325" y="1155"/>
                  </a:cubicBezTo>
                  <a:lnTo>
                    <a:pt x="1325" y="641"/>
                  </a:lnTo>
                  <a:close/>
                  <a:moveTo>
                    <a:pt x="17883" y="567"/>
                  </a:moveTo>
                  <a:cubicBezTo>
                    <a:pt x="18150" y="567"/>
                    <a:pt x="18360" y="709"/>
                    <a:pt x="18512" y="992"/>
                  </a:cubicBezTo>
                  <a:cubicBezTo>
                    <a:pt x="18665" y="1275"/>
                    <a:pt x="18741" y="1665"/>
                    <a:pt x="18741" y="2163"/>
                  </a:cubicBezTo>
                  <a:cubicBezTo>
                    <a:pt x="18741" y="2660"/>
                    <a:pt x="18665" y="3050"/>
                    <a:pt x="18512" y="3333"/>
                  </a:cubicBezTo>
                  <a:cubicBezTo>
                    <a:pt x="18360" y="3617"/>
                    <a:pt x="18150" y="3758"/>
                    <a:pt x="17883" y="3758"/>
                  </a:cubicBezTo>
                  <a:cubicBezTo>
                    <a:pt x="17616" y="3758"/>
                    <a:pt x="17407" y="3617"/>
                    <a:pt x="17254" y="3333"/>
                  </a:cubicBezTo>
                  <a:cubicBezTo>
                    <a:pt x="17102" y="3050"/>
                    <a:pt x="17025" y="2660"/>
                    <a:pt x="17025" y="2163"/>
                  </a:cubicBezTo>
                  <a:cubicBezTo>
                    <a:pt x="17025" y="1665"/>
                    <a:pt x="17102" y="1275"/>
                    <a:pt x="17254" y="992"/>
                  </a:cubicBezTo>
                  <a:cubicBezTo>
                    <a:pt x="17407" y="709"/>
                    <a:pt x="17616" y="567"/>
                    <a:pt x="17883" y="567"/>
                  </a:cubicBezTo>
                  <a:close/>
                  <a:moveTo>
                    <a:pt x="33335" y="2148"/>
                  </a:moveTo>
                  <a:lnTo>
                    <a:pt x="33335" y="2299"/>
                  </a:lnTo>
                  <a:cubicBezTo>
                    <a:pt x="33335" y="2740"/>
                    <a:pt x="33251" y="3093"/>
                    <a:pt x="33082" y="3359"/>
                  </a:cubicBezTo>
                  <a:cubicBezTo>
                    <a:pt x="32913" y="3625"/>
                    <a:pt x="32688" y="3758"/>
                    <a:pt x="32409" y="3758"/>
                  </a:cubicBezTo>
                  <a:cubicBezTo>
                    <a:pt x="32206" y="3758"/>
                    <a:pt x="32045" y="3688"/>
                    <a:pt x="31928" y="3547"/>
                  </a:cubicBezTo>
                  <a:cubicBezTo>
                    <a:pt x="31810" y="3406"/>
                    <a:pt x="31751" y="3215"/>
                    <a:pt x="31751" y="2975"/>
                  </a:cubicBezTo>
                  <a:cubicBezTo>
                    <a:pt x="31751" y="2674"/>
                    <a:pt x="31829" y="2460"/>
                    <a:pt x="31987" y="2335"/>
                  </a:cubicBezTo>
                  <a:cubicBezTo>
                    <a:pt x="32144" y="2210"/>
                    <a:pt x="32426" y="2148"/>
                    <a:pt x="32834" y="2148"/>
                  </a:cubicBezTo>
                  <a:close/>
                  <a:moveTo>
                    <a:pt x="4635" y="100"/>
                  </a:moveTo>
                  <a:lnTo>
                    <a:pt x="4635" y="773"/>
                  </a:lnTo>
                  <a:cubicBezTo>
                    <a:pt x="4635" y="1883"/>
                    <a:pt x="4573" y="2655"/>
                    <a:pt x="4449" y="3089"/>
                  </a:cubicBezTo>
                  <a:cubicBezTo>
                    <a:pt x="4347" y="3398"/>
                    <a:pt x="4129" y="3587"/>
                    <a:pt x="3797" y="3655"/>
                  </a:cubicBezTo>
                  <a:lnTo>
                    <a:pt x="3797" y="4218"/>
                  </a:lnTo>
                  <a:cubicBezTo>
                    <a:pt x="4359" y="4147"/>
                    <a:pt x="4727" y="3857"/>
                    <a:pt x="4899" y="3350"/>
                  </a:cubicBezTo>
                  <a:cubicBezTo>
                    <a:pt x="5059" y="2875"/>
                    <a:pt x="5140" y="2107"/>
                    <a:pt x="5140" y="1049"/>
                  </a:cubicBezTo>
                  <a:lnTo>
                    <a:pt x="5140" y="641"/>
                  </a:lnTo>
                  <a:lnTo>
                    <a:pt x="6206" y="641"/>
                  </a:lnTo>
                  <a:lnTo>
                    <a:pt x="6206" y="4218"/>
                  </a:lnTo>
                  <a:lnTo>
                    <a:pt x="6710" y="4218"/>
                  </a:lnTo>
                  <a:lnTo>
                    <a:pt x="6710" y="100"/>
                  </a:lnTo>
                  <a:close/>
                  <a:moveTo>
                    <a:pt x="8876" y="100"/>
                  </a:moveTo>
                  <a:cubicBezTo>
                    <a:pt x="8479" y="100"/>
                    <a:pt x="8183" y="199"/>
                    <a:pt x="7986" y="396"/>
                  </a:cubicBezTo>
                  <a:cubicBezTo>
                    <a:pt x="7790" y="593"/>
                    <a:pt x="7692" y="891"/>
                    <a:pt x="7692" y="1288"/>
                  </a:cubicBezTo>
                  <a:cubicBezTo>
                    <a:pt x="7692" y="1638"/>
                    <a:pt x="7762" y="1897"/>
                    <a:pt x="7903" y="2065"/>
                  </a:cubicBezTo>
                  <a:cubicBezTo>
                    <a:pt x="8043" y="2233"/>
                    <a:pt x="8220" y="2349"/>
                    <a:pt x="8432" y="2413"/>
                  </a:cubicBezTo>
                  <a:lnTo>
                    <a:pt x="7494" y="4218"/>
                  </a:lnTo>
                  <a:lnTo>
                    <a:pt x="8037" y="4218"/>
                  </a:lnTo>
                  <a:lnTo>
                    <a:pt x="8942" y="2479"/>
                  </a:lnTo>
                  <a:lnTo>
                    <a:pt x="9569" y="2479"/>
                  </a:lnTo>
                  <a:lnTo>
                    <a:pt x="9569" y="4218"/>
                  </a:lnTo>
                  <a:lnTo>
                    <a:pt x="10076" y="4218"/>
                  </a:lnTo>
                  <a:lnTo>
                    <a:pt x="10076" y="100"/>
                  </a:lnTo>
                  <a:close/>
                  <a:moveTo>
                    <a:pt x="12847" y="100"/>
                  </a:moveTo>
                  <a:lnTo>
                    <a:pt x="12847" y="4218"/>
                  </a:lnTo>
                  <a:lnTo>
                    <a:pt x="13354" y="4218"/>
                  </a:lnTo>
                  <a:lnTo>
                    <a:pt x="13354" y="641"/>
                  </a:lnTo>
                  <a:lnTo>
                    <a:pt x="14991" y="641"/>
                  </a:lnTo>
                  <a:lnTo>
                    <a:pt x="14991" y="4218"/>
                  </a:lnTo>
                  <a:lnTo>
                    <a:pt x="15498" y="4218"/>
                  </a:lnTo>
                  <a:lnTo>
                    <a:pt x="15498" y="100"/>
                  </a:lnTo>
                  <a:close/>
                  <a:moveTo>
                    <a:pt x="20081" y="100"/>
                  </a:moveTo>
                  <a:lnTo>
                    <a:pt x="20081" y="4218"/>
                  </a:lnTo>
                  <a:lnTo>
                    <a:pt x="20728" y="4218"/>
                  </a:lnTo>
                  <a:lnTo>
                    <a:pt x="22208" y="913"/>
                  </a:lnTo>
                  <a:lnTo>
                    <a:pt x="22208" y="4218"/>
                  </a:lnTo>
                  <a:lnTo>
                    <a:pt x="22710" y="4218"/>
                  </a:lnTo>
                  <a:lnTo>
                    <a:pt x="22710" y="100"/>
                  </a:lnTo>
                  <a:lnTo>
                    <a:pt x="22060" y="100"/>
                  </a:lnTo>
                  <a:lnTo>
                    <a:pt x="20583" y="3398"/>
                  </a:lnTo>
                  <a:lnTo>
                    <a:pt x="20583" y="100"/>
                  </a:lnTo>
                  <a:close/>
                  <a:moveTo>
                    <a:pt x="27184" y="100"/>
                  </a:moveTo>
                  <a:lnTo>
                    <a:pt x="27184" y="4218"/>
                  </a:lnTo>
                  <a:lnTo>
                    <a:pt x="27691" y="4218"/>
                  </a:lnTo>
                  <a:lnTo>
                    <a:pt x="27691" y="747"/>
                  </a:lnTo>
                  <a:lnTo>
                    <a:pt x="28541" y="3427"/>
                  </a:lnTo>
                  <a:lnTo>
                    <a:pt x="29045" y="3427"/>
                  </a:lnTo>
                  <a:lnTo>
                    <a:pt x="29892" y="747"/>
                  </a:lnTo>
                  <a:lnTo>
                    <a:pt x="29892" y="4218"/>
                  </a:lnTo>
                  <a:lnTo>
                    <a:pt x="30399" y="4218"/>
                  </a:lnTo>
                  <a:lnTo>
                    <a:pt x="30399" y="100"/>
                  </a:lnTo>
                  <a:lnTo>
                    <a:pt x="29668" y="100"/>
                  </a:lnTo>
                  <a:lnTo>
                    <a:pt x="28793" y="2857"/>
                  </a:lnTo>
                  <a:lnTo>
                    <a:pt x="27921" y="100"/>
                  </a:lnTo>
                  <a:close/>
                  <a:moveTo>
                    <a:pt x="36643" y="100"/>
                  </a:moveTo>
                  <a:lnTo>
                    <a:pt x="36643" y="4218"/>
                  </a:lnTo>
                  <a:lnTo>
                    <a:pt x="37290" y="4218"/>
                  </a:lnTo>
                  <a:lnTo>
                    <a:pt x="38770" y="913"/>
                  </a:lnTo>
                  <a:lnTo>
                    <a:pt x="38770" y="4218"/>
                  </a:lnTo>
                  <a:lnTo>
                    <a:pt x="39272" y="4218"/>
                  </a:lnTo>
                  <a:lnTo>
                    <a:pt x="39272" y="100"/>
                  </a:lnTo>
                  <a:lnTo>
                    <a:pt x="38622" y="100"/>
                  </a:lnTo>
                  <a:lnTo>
                    <a:pt x="37145" y="3398"/>
                  </a:lnTo>
                  <a:lnTo>
                    <a:pt x="37145" y="100"/>
                  </a:lnTo>
                  <a:close/>
                  <a:moveTo>
                    <a:pt x="25035" y="1"/>
                  </a:moveTo>
                  <a:cubicBezTo>
                    <a:pt x="24574" y="1"/>
                    <a:pt x="24208" y="199"/>
                    <a:pt x="23937" y="595"/>
                  </a:cubicBezTo>
                  <a:cubicBezTo>
                    <a:pt x="23666" y="990"/>
                    <a:pt x="23530" y="1525"/>
                    <a:pt x="23530" y="2199"/>
                  </a:cubicBezTo>
                  <a:cubicBezTo>
                    <a:pt x="23530" y="2851"/>
                    <a:pt x="23673" y="3368"/>
                    <a:pt x="23959" y="3751"/>
                  </a:cubicBezTo>
                  <a:cubicBezTo>
                    <a:pt x="24245" y="4133"/>
                    <a:pt x="24633" y="4324"/>
                    <a:pt x="25123" y="4324"/>
                  </a:cubicBezTo>
                  <a:cubicBezTo>
                    <a:pt x="25318" y="4324"/>
                    <a:pt x="25511" y="4297"/>
                    <a:pt x="25701" y="4243"/>
                  </a:cubicBezTo>
                  <a:cubicBezTo>
                    <a:pt x="25891" y="4189"/>
                    <a:pt x="26076" y="4111"/>
                    <a:pt x="26257" y="4008"/>
                  </a:cubicBezTo>
                  <a:lnTo>
                    <a:pt x="26257" y="3368"/>
                  </a:lnTo>
                  <a:cubicBezTo>
                    <a:pt x="26078" y="3496"/>
                    <a:pt x="25898" y="3591"/>
                    <a:pt x="25716" y="3655"/>
                  </a:cubicBezTo>
                  <a:cubicBezTo>
                    <a:pt x="25534" y="3719"/>
                    <a:pt x="25346" y="3751"/>
                    <a:pt x="25153" y="3751"/>
                  </a:cubicBezTo>
                  <a:cubicBezTo>
                    <a:pt x="24818" y="3751"/>
                    <a:pt x="24557" y="3629"/>
                    <a:pt x="24370" y="3385"/>
                  </a:cubicBezTo>
                  <a:cubicBezTo>
                    <a:pt x="24183" y="3141"/>
                    <a:pt x="24078" y="2786"/>
                    <a:pt x="24056" y="2321"/>
                  </a:cubicBezTo>
                  <a:lnTo>
                    <a:pt x="26375" y="2321"/>
                  </a:lnTo>
                  <a:lnTo>
                    <a:pt x="26375" y="1990"/>
                  </a:lnTo>
                  <a:cubicBezTo>
                    <a:pt x="26375" y="1377"/>
                    <a:pt x="26255" y="892"/>
                    <a:pt x="26015" y="536"/>
                  </a:cubicBezTo>
                  <a:cubicBezTo>
                    <a:pt x="25775" y="179"/>
                    <a:pt x="25448" y="1"/>
                    <a:pt x="25035" y="1"/>
                  </a:cubicBezTo>
                  <a:close/>
                  <a:moveTo>
                    <a:pt x="32516" y="1"/>
                  </a:moveTo>
                  <a:cubicBezTo>
                    <a:pt x="32351" y="1"/>
                    <a:pt x="32182" y="25"/>
                    <a:pt x="32008" y="73"/>
                  </a:cubicBezTo>
                  <a:cubicBezTo>
                    <a:pt x="31835" y="120"/>
                    <a:pt x="31656" y="192"/>
                    <a:pt x="31471" y="288"/>
                  </a:cubicBezTo>
                  <a:lnTo>
                    <a:pt x="31471" y="913"/>
                  </a:lnTo>
                  <a:cubicBezTo>
                    <a:pt x="31625" y="800"/>
                    <a:pt x="31785" y="715"/>
                    <a:pt x="31951" y="659"/>
                  </a:cubicBezTo>
                  <a:cubicBezTo>
                    <a:pt x="32117" y="603"/>
                    <a:pt x="32288" y="574"/>
                    <a:pt x="32463" y="574"/>
                  </a:cubicBezTo>
                  <a:cubicBezTo>
                    <a:pt x="32739" y="574"/>
                    <a:pt x="32954" y="660"/>
                    <a:pt x="33106" y="830"/>
                  </a:cubicBezTo>
                  <a:cubicBezTo>
                    <a:pt x="33259" y="1000"/>
                    <a:pt x="33335" y="1241"/>
                    <a:pt x="33335" y="1552"/>
                  </a:cubicBezTo>
                  <a:lnTo>
                    <a:pt x="33335" y="1619"/>
                  </a:lnTo>
                  <a:lnTo>
                    <a:pt x="32628" y="1619"/>
                  </a:lnTo>
                  <a:cubicBezTo>
                    <a:pt x="32169" y="1619"/>
                    <a:pt x="31824" y="1736"/>
                    <a:pt x="31593" y="1971"/>
                  </a:cubicBezTo>
                  <a:cubicBezTo>
                    <a:pt x="31362" y="2207"/>
                    <a:pt x="31246" y="2556"/>
                    <a:pt x="31246" y="3019"/>
                  </a:cubicBezTo>
                  <a:cubicBezTo>
                    <a:pt x="31246" y="3416"/>
                    <a:pt x="31339" y="3733"/>
                    <a:pt x="31525" y="3969"/>
                  </a:cubicBezTo>
                  <a:cubicBezTo>
                    <a:pt x="31710" y="4206"/>
                    <a:pt x="31960" y="4324"/>
                    <a:pt x="32274" y="4324"/>
                  </a:cubicBezTo>
                  <a:cubicBezTo>
                    <a:pt x="32523" y="4324"/>
                    <a:pt x="32733" y="4265"/>
                    <a:pt x="32905" y="4146"/>
                  </a:cubicBezTo>
                  <a:cubicBezTo>
                    <a:pt x="33077" y="4027"/>
                    <a:pt x="33220" y="3843"/>
                    <a:pt x="33335" y="3593"/>
                  </a:cubicBezTo>
                  <a:lnTo>
                    <a:pt x="33335" y="4218"/>
                  </a:lnTo>
                  <a:lnTo>
                    <a:pt x="33839" y="4218"/>
                  </a:lnTo>
                  <a:lnTo>
                    <a:pt x="33839" y="1868"/>
                  </a:lnTo>
                  <a:cubicBezTo>
                    <a:pt x="33839" y="1241"/>
                    <a:pt x="33730" y="773"/>
                    <a:pt x="33511" y="464"/>
                  </a:cubicBezTo>
                  <a:cubicBezTo>
                    <a:pt x="33291" y="155"/>
                    <a:pt x="32960" y="1"/>
                    <a:pt x="32516" y="1"/>
                  </a:cubicBezTo>
                  <a:close/>
                  <a:moveTo>
                    <a:pt x="817" y="100"/>
                  </a:moveTo>
                  <a:lnTo>
                    <a:pt x="817" y="880"/>
                  </a:lnTo>
                  <a:cubicBezTo>
                    <a:pt x="817" y="1921"/>
                    <a:pt x="728" y="2701"/>
                    <a:pt x="549" y="3218"/>
                  </a:cubicBezTo>
                  <a:cubicBezTo>
                    <a:pt x="476" y="3426"/>
                    <a:pt x="356" y="3579"/>
                    <a:pt x="190" y="3677"/>
                  </a:cubicBezTo>
                  <a:lnTo>
                    <a:pt x="1" y="3677"/>
                  </a:lnTo>
                  <a:lnTo>
                    <a:pt x="1" y="5258"/>
                  </a:lnTo>
                  <a:lnTo>
                    <a:pt x="404" y="5258"/>
                  </a:lnTo>
                  <a:lnTo>
                    <a:pt x="404" y="4218"/>
                  </a:lnTo>
                  <a:lnTo>
                    <a:pt x="2892" y="4218"/>
                  </a:lnTo>
                  <a:lnTo>
                    <a:pt x="2892" y="5258"/>
                  </a:lnTo>
                  <a:lnTo>
                    <a:pt x="3295" y="5258"/>
                  </a:lnTo>
                  <a:lnTo>
                    <a:pt x="3295" y="3677"/>
                  </a:lnTo>
                  <a:lnTo>
                    <a:pt x="2892" y="3677"/>
                  </a:lnTo>
                  <a:lnTo>
                    <a:pt x="2892" y="100"/>
                  </a:lnTo>
                  <a:close/>
                  <a:moveTo>
                    <a:pt x="18007" y="1"/>
                  </a:moveTo>
                  <a:cubicBezTo>
                    <a:pt x="17782" y="1"/>
                    <a:pt x="17589" y="60"/>
                    <a:pt x="17427" y="179"/>
                  </a:cubicBezTo>
                  <a:cubicBezTo>
                    <a:pt x="17265" y="298"/>
                    <a:pt x="17131" y="480"/>
                    <a:pt x="17025" y="725"/>
                  </a:cubicBezTo>
                  <a:lnTo>
                    <a:pt x="17025" y="100"/>
                  </a:lnTo>
                  <a:lnTo>
                    <a:pt x="16518" y="100"/>
                  </a:lnTo>
                  <a:lnTo>
                    <a:pt x="16518" y="5784"/>
                  </a:lnTo>
                  <a:lnTo>
                    <a:pt x="17025" y="5784"/>
                  </a:lnTo>
                  <a:lnTo>
                    <a:pt x="17025" y="3600"/>
                  </a:lnTo>
                  <a:cubicBezTo>
                    <a:pt x="17131" y="3845"/>
                    <a:pt x="17265" y="4027"/>
                    <a:pt x="17427" y="4146"/>
                  </a:cubicBezTo>
                  <a:cubicBezTo>
                    <a:pt x="17589" y="4265"/>
                    <a:pt x="17782" y="4324"/>
                    <a:pt x="18007" y="4324"/>
                  </a:cubicBezTo>
                  <a:cubicBezTo>
                    <a:pt x="18379" y="4324"/>
                    <a:pt x="18682" y="4126"/>
                    <a:pt x="18915" y="3729"/>
                  </a:cubicBezTo>
                  <a:cubicBezTo>
                    <a:pt x="19148" y="3332"/>
                    <a:pt x="19265" y="2810"/>
                    <a:pt x="19265" y="2163"/>
                  </a:cubicBezTo>
                  <a:cubicBezTo>
                    <a:pt x="19265" y="1516"/>
                    <a:pt x="19148" y="994"/>
                    <a:pt x="18915" y="597"/>
                  </a:cubicBezTo>
                  <a:cubicBezTo>
                    <a:pt x="18682" y="199"/>
                    <a:pt x="18379" y="1"/>
                    <a:pt x="18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5900" y="1694575"/>
              <a:ext cx="1668025" cy="144600"/>
            </a:xfrm>
            <a:custGeom>
              <a:rect b="b" l="l" r="r" t="t"/>
              <a:pathLst>
                <a:path extrusionOk="0" h="5784" w="66721">
                  <a:moveTo>
                    <a:pt x="4873" y="574"/>
                  </a:moveTo>
                  <a:cubicBezTo>
                    <a:pt x="5122" y="574"/>
                    <a:pt x="5322" y="684"/>
                    <a:pt x="5472" y="905"/>
                  </a:cubicBezTo>
                  <a:cubicBezTo>
                    <a:pt x="5623" y="1125"/>
                    <a:pt x="5700" y="1421"/>
                    <a:pt x="5704" y="1791"/>
                  </a:cubicBezTo>
                  <a:lnTo>
                    <a:pt x="3906" y="1794"/>
                  </a:lnTo>
                  <a:cubicBezTo>
                    <a:pt x="3931" y="1407"/>
                    <a:pt x="4029" y="1107"/>
                    <a:pt x="4198" y="894"/>
                  </a:cubicBezTo>
                  <a:cubicBezTo>
                    <a:pt x="4367" y="680"/>
                    <a:pt x="4592" y="574"/>
                    <a:pt x="4873" y="574"/>
                  </a:cubicBezTo>
                  <a:close/>
                  <a:moveTo>
                    <a:pt x="29519" y="640"/>
                  </a:moveTo>
                  <a:lnTo>
                    <a:pt x="29519" y="1938"/>
                  </a:lnTo>
                  <a:lnTo>
                    <a:pt x="28839" y="1938"/>
                  </a:lnTo>
                  <a:cubicBezTo>
                    <a:pt x="28622" y="1938"/>
                    <a:pt x="28455" y="1880"/>
                    <a:pt x="28338" y="1765"/>
                  </a:cubicBezTo>
                  <a:cubicBezTo>
                    <a:pt x="28221" y="1650"/>
                    <a:pt x="28162" y="1490"/>
                    <a:pt x="28162" y="1287"/>
                  </a:cubicBezTo>
                  <a:cubicBezTo>
                    <a:pt x="28162" y="1081"/>
                    <a:pt x="28221" y="922"/>
                    <a:pt x="28338" y="809"/>
                  </a:cubicBezTo>
                  <a:cubicBezTo>
                    <a:pt x="28455" y="696"/>
                    <a:pt x="28622" y="640"/>
                    <a:pt x="28839" y="640"/>
                  </a:cubicBezTo>
                  <a:close/>
                  <a:moveTo>
                    <a:pt x="1365" y="567"/>
                  </a:moveTo>
                  <a:cubicBezTo>
                    <a:pt x="1632" y="567"/>
                    <a:pt x="1842" y="708"/>
                    <a:pt x="1994" y="991"/>
                  </a:cubicBezTo>
                  <a:cubicBezTo>
                    <a:pt x="2147" y="1274"/>
                    <a:pt x="2223" y="1664"/>
                    <a:pt x="2223" y="2162"/>
                  </a:cubicBezTo>
                  <a:cubicBezTo>
                    <a:pt x="2223" y="2660"/>
                    <a:pt x="2147" y="3050"/>
                    <a:pt x="1994" y="3333"/>
                  </a:cubicBezTo>
                  <a:cubicBezTo>
                    <a:pt x="1842" y="3616"/>
                    <a:pt x="1632" y="3757"/>
                    <a:pt x="1365" y="3757"/>
                  </a:cubicBezTo>
                  <a:cubicBezTo>
                    <a:pt x="1098" y="3757"/>
                    <a:pt x="889" y="3616"/>
                    <a:pt x="736" y="3333"/>
                  </a:cubicBezTo>
                  <a:cubicBezTo>
                    <a:pt x="584" y="3050"/>
                    <a:pt x="507" y="2660"/>
                    <a:pt x="507" y="2162"/>
                  </a:cubicBezTo>
                  <a:cubicBezTo>
                    <a:pt x="507" y="1664"/>
                    <a:pt x="584" y="1274"/>
                    <a:pt x="736" y="991"/>
                  </a:cubicBezTo>
                  <a:cubicBezTo>
                    <a:pt x="889" y="708"/>
                    <a:pt x="1098" y="567"/>
                    <a:pt x="1365" y="567"/>
                  </a:cubicBezTo>
                  <a:close/>
                  <a:moveTo>
                    <a:pt x="11653" y="567"/>
                  </a:moveTo>
                  <a:cubicBezTo>
                    <a:pt x="11920" y="567"/>
                    <a:pt x="12130" y="708"/>
                    <a:pt x="12282" y="991"/>
                  </a:cubicBezTo>
                  <a:cubicBezTo>
                    <a:pt x="12435" y="1274"/>
                    <a:pt x="12511" y="1664"/>
                    <a:pt x="12511" y="2162"/>
                  </a:cubicBezTo>
                  <a:cubicBezTo>
                    <a:pt x="12511" y="2660"/>
                    <a:pt x="12435" y="3050"/>
                    <a:pt x="12282" y="3333"/>
                  </a:cubicBezTo>
                  <a:cubicBezTo>
                    <a:pt x="12130" y="3616"/>
                    <a:pt x="11920" y="3757"/>
                    <a:pt x="11653" y="3757"/>
                  </a:cubicBezTo>
                  <a:cubicBezTo>
                    <a:pt x="11386" y="3757"/>
                    <a:pt x="11177" y="3616"/>
                    <a:pt x="11024" y="3333"/>
                  </a:cubicBezTo>
                  <a:cubicBezTo>
                    <a:pt x="10872" y="3050"/>
                    <a:pt x="10795" y="2660"/>
                    <a:pt x="10795" y="2162"/>
                  </a:cubicBezTo>
                  <a:cubicBezTo>
                    <a:pt x="10795" y="1664"/>
                    <a:pt x="10872" y="1274"/>
                    <a:pt x="11024" y="991"/>
                  </a:cubicBezTo>
                  <a:cubicBezTo>
                    <a:pt x="11177" y="708"/>
                    <a:pt x="11386" y="567"/>
                    <a:pt x="11653" y="567"/>
                  </a:cubicBezTo>
                  <a:close/>
                  <a:moveTo>
                    <a:pt x="15767" y="2147"/>
                  </a:moveTo>
                  <a:lnTo>
                    <a:pt x="15767" y="2298"/>
                  </a:lnTo>
                  <a:cubicBezTo>
                    <a:pt x="15767" y="2739"/>
                    <a:pt x="15683" y="3093"/>
                    <a:pt x="15514" y="3359"/>
                  </a:cubicBezTo>
                  <a:cubicBezTo>
                    <a:pt x="15345" y="3625"/>
                    <a:pt x="15120" y="3757"/>
                    <a:pt x="14841" y="3757"/>
                  </a:cubicBezTo>
                  <a:cubicBezTo>
                    <a:pt x="14638" y="3757"/>
                    <a:pt x="14477" y="3687"/>
                    <a:pt x="14360" y="3546"/>
                  </a:cubicBezTo>
                  <a:cubicBezTo>
                    <a:pt x="14242" y="3405"/>
                    <a:pt x="14183" y="3215"/>
                    <a:pt x="14183" y="2974"/>
                  </a:cubicBezTo>
                  <a:cubicBezTo>
                    <a:pt x="14183" y="2673"/>
                    <a:pt x="14261" y="2460"/>
                    <a:pt x="14419" y="2335"/>
                  </a:cubicBezTo>
                  <a:cubicBezTo>
                    <a:pt x="14576" y="2210"/>
                    <a:pt x="14858" y="2147"/>
                    <a:pt x="15266" y="2147"/>
                  </a:cubicBezTo>
                  <a:close/>
                  <a:moveTo>
                    <a:pt x="59188" y="2147"/>
                  </a:moveTo>
                  <a:lnTo>
                    <a:pt x="59188" y="2298"/>
                  </a:lnTo>
                  <a:cubicBezTo>
                    <a:pt x="59188" y="2739"/>
                    <a:pt x="59104" y="3093"/>
                    <a:pt x="58935" y="3359"/>
                  </a:cubicBezTo>
                  <a:cubicBezTo>
                    <a:pt x="58766" y="3625"/>
                    <a:pt x="58541" y="3757"/>
                    <a:pt x="58262" y="3757"/>
                  </a:cubicBezTo>
                  <a:cubicBezTo>
                    <a:pt x="58059" y="3757"/>
                    <a:pt x="57898" y="3687"/>
                    <a:pt x="57781" y="3546"/>
                  </a:cubicBezTo>
                  <a:cubicBezTo>
                    <a:pt x="57663" y="3405"/>
                    <a:pt x="57604" y="3215"/>
                    <a:pt x="57604" y="2974"/>
                  </a:cubicBezTo>
                  <a:cubicBezTo>
                    <a:pt x="57604" y="2673"/>
                    <a:pt x="57682" y="2460"/>
                    <a:pt x="57840" y="2335"/>
                  </a:cubicBezTo>
                  <a:cubicBezTo>
                    <a:pt x="57997" y="2210"/>
                    <a:pt x="58279" y="2147"/>
                    <a:pt x="58687" y="2147"/>
                  </a:cubicBezTo>
                  <a:close/>
                  <a:moveTo>
                    <a:pt x="66216" y="2147"/>
                  </a:moveTo>
                  <a:lnTo>
                    <a:pt x="66216" y="2298"/>
                  </a:lnTo>
                  <a:cubicBezTo>
                    <a:pt x="66216" y="2739"/>
                    <a:pt x="66132" y="3093"/>
                    <a:pt x="65963" y="3359"/>
                  </a:cubicBezTo>
                  <a:cubicBezTo>
                    <a:pt x="65794" y="3625"/>
                    <a:pt x="65569" y="3757"/>
                    <a:pt x="65290" y="3757"/>
                  </a:cubicBezTo>
                  <a:cubicBezTo>
                    <a:pt x="65087" y="3757"/>
                    <a:pt x="64926" y="3687"/>
                    <a:pt x="64809" y="3546"/>
                  </a:cubicBezTo>
                  <a:cubicBezTo>
                    <a:pt x="64691" y="3405"/>
                    <a:pt x="64632" y="3215"/>
                    <a:pt x="64632" y="2974"/>
                  </a:cubicBezTo>
                  <a:cubicBezTo>
                    <a:pt x="64632" y="2673"/>
                    <a:pt x="64710" y="2460"/>
                    <a:pt x="64868" y="2335"/>
                  </a:cubicBezTo>
                  <a:cubicBezTo>
                    <a:pt x="65025" y="2210"/>
                    <a:pt x="65307" y="2147"/>
                    <a:pt x="65715" y="2147"/>
                  </a:cubicBezTo>
                  <a:close/>
                  <a:moveTo>
                    <a:pt x="6672" y="100"/>
                  </a:moveTo>
                  <a:lnTo>
                    <a:pt x="6672" y="640"/>
                  </a:lnTo>
                  <a:lnTo>
                    <a:pt x="7894" y="640"/>
                  </a:lnTo>
                  <a:lnTo>
                    <a:pt x="7894" y="4217"/>
                  </a:lnTo>
                  <a:lnTo>
                    <a:pt x="8390" y="4217"/>
                  </a:lnTo>
                  <a:lnTo>
                    <a:pt x="8390" y="640"/>
                  </a:lnTo>
                  <a:lnTo>
                    <a:pt x="9613" y="640"/>
                  </a:lnTo>
                  <a:lnTo>
                    <a:pt x="9613" y="100"/>
                  </a:lnTo>
                  <a:close/>
                  <a:moveTo>
                    <a:pt x="17291" y="100"/>
                  </a:moveTo>
                  <a:lnTo>
                    <a:pt x="17291" y="4217"/>
                  </a:lnTo>
                  <a:lnTo>
                    <a:pt x="17798" y="4217"/>
                  </a:lnTo>
                  <a:lnTo>
                    <a:pt x="17798" y="2320"/>
                  </a:lnTo>
                  <a:lnTo>
                    <a:pt x="19435" y="2320"/>
                  </a:lnTo>
                  <a:lnTo>
                    <a:pt x="19435" y="4217"/>
                  </a:lnTo>
                  <a:lnTo>
                    <a:pt x="19942" y="4217"/>
                  </a:lnTo>
                  <a:lnTo>
                    <a:pt x="19942" y="100"/>
                  </a:lnTo>
                  <a:lnTo>
                    <a:pt x="19435" y="100"/>
                  </a:lnTo>
                  <a:lnTo>
                    <a:pt x="19435" y="1780"/>
                  </a:lnTo>
                  <a:lnTo>
                    <a:pt x="17798" y="1780"/>
                  </a:lnTo>
                  <a:lnTo>
                    <a:pt x="17798" y="100"/>
                  </a:lnTo>
                  <a:close/>
                  <a:moveTo>
                    <a:pt x="24585" y="100"/>
                  </a:moveTo>
                  <a:lnTo>
                    <a:pt x="24585" y="772"/>
                  </a:lnTo>
                  <a:cubicBezTo>
                    <a:pt x="24585" y="1883"/>
                    <a:pt x="24523" y="2655"/>
                    <a:pt x="24399" y="3088"/>
                  </a:cubicBezTo>
                  <a:cubicBezTo>
                    <a:pt x="24297" y="3397"/>
                    <a:pt x="24079" y="3586"/>
                    <a:pt x="23747" y="3655"/>
                  </a:cubicBezTo>
                  <a:lnTo>
                    <a:pt x="23747" y="4217"/>
                  </a:lnTo>
                  <a:cubicBezTo>
                    <a:pt x="24309" y="4146"/>
                    <a:pt x="24677" y="3857"/>
                    <a:pt x="24849" y="3349"/>
                  </a:cubicBezTo>
                  <a:cubicBezTo>
                    <a:pt x="25009" y="2874"/>
                    <a:pt x="25090" y="2107"/>
                    <a:pt x="25090" y="1048"/>
                  </a:cubicBezTo>
                  <a:lnTo>
                    <a:pt x="25090" y="640"/>
                  </a:lnTo>
                  <a:lnTo>
                    <a:pt x="26156" y="640"/>
                  </a:lnTo>
                  <a:lnTo>
                    <a:pt x="26156" y="4217"/>
                  </a:lnTo>
                  <a:lnTo>
                    <a:pt x="26660" y="4217"/>
                  </a:lnTo>
                  <a:lnTo>
                    <a:pt x="26660" y="100"/>
                  </a:lnTo>
                  <a:close/>
                  <a:moveTo>
                    <a:pt x="28826" y="100"/>
                  </a:moveTo>
                  <a:cubicBezTo>
                    <a:pt x="28429" y="100"/>
                    <a:pt x="28133" y="198"/>
                    <a:pt x="27936" y="396"/>
                  </a:cubicBezTo>
                  <a:cubicBezTo>
                    <a:pt x="27740" y="593"/>
                    <a:pt x="27642" y="890"/>
                    <a:pt x="27642" y="1287"/>
                  </a:cubicBezTo>
                  <a:cubicBezTo>
                    <a:pt x="27642" y="1638"/>
                    <a:pt x="27712" y="1897"/>
                    <a:pt x="27853" y="2065"/>
                  </a:cubicBezTo>
                  <a:cubicBezTo>
                    <a:pt x="27993" y="2232"/>
                    <a:pt x="28170" y="2348"/>
                    <a:pt x="28382" y="2412"/>
                  </a:cubicBezTo>
                  <a:lnTo>
                    <a:pt x="27444" y="4217"/>
                  </a:lnTo>
                  <a:lnTo>
                    <a:pt x="27987" y="4217"/>
                  </a:lnTo>
                  <a:lnTo>
                    <a:pt x="28892" y="2478"/>
                  </a:lnTo>
                  <a:lnTo>
                    <a:pt x="29519" y="2478"/>
                  </a:lnTo>
                  <a:lnTo>
                    <a:pt x="29519" y="4217"/>
                  </a:lnTo>
                  <a:lnTo>
                    <a:pt x="30026" y="4217"/>
                  </a:lnTo>
                  <a:lnTo>
                    <a:pt x="30026" y="100"/>
                  </a:lnTo>
                  <a:close/>
                  <a:moveTo>
                    <a:pt x="34834" y="100"/>
                  </a:moveTo>
                  <a:lnTo>
                    <a:pt x="34834" y="4217"/>
                  </a:lnTo>
                  <a:lnTo>
                    <a:pt x="35481" y="4217"/>
                  </a:lnTo>
                  <a:lnTo>
                    <a:pt x="36961" y="912"/>
                  </a:lnTo>
                  <a:lnTo>
                    <a:pt x="36961" y="4217"/>
                  </a:lnTo>
                  <a:lnTo>
                    <a:pt x="37463" y="4217"/>
                  </a:lnTo>
                  <a:lnTo>
                    <a:pt x="37463" y="100"/>
                  </a:lnTo>
                  <a:lnTo>
                    <a:pt x="36813" y="100"/>
                  </a:lnTo>
                  <a:lnTo>
                    <a:pt x="35336" y="3397"/>
                  </a:lnTo>
                  <a:lnTo>
                    <a:pt x="35336" y="100"/>
                  </a:lnTo>
                  <a:close/>
                  <a:moveTo>
                    <a:pt x="38483" y="100"/>
                  </a:moveTo>
                  <a:lnTo>
                    <a:pt x="38483" y="4217"/>
                  </a:lnTo>
                  <a:lnTo>
                    <a:pt x="39130" y="4217"/>
                  </a:lnTo>
                  <a:lnTo>
                    <a:pt x="40610" y="912"/>
                  </a:lnTo>
                  <a:lnTo>
                    <a:pt x="40610" y="4217"/>
                  </a:lnTo>
                  <a:lnTo>
                    <a:pt x="41112" y="4217"/>
                  </a:lnTo>
                  <a:lnTo>
                    <a:pt x="41112" y="100"/>
                  </a:lnTo>
                  <a:lnTo>
                    <a:pt x="40462" y="100"/>
                  </a:lnTo>
                  <a:lnTo>
                    <a:pt x="38985" y="3397"/>
                  </a:lnTo>
                  <a:lnTo>
                    <a:pt x="38985" y="100"/>
                  </a:lnTo>
                  <a:close/>
                  <a:moveTo>
                    <a:pt x="47002" y="100"/>
                  </a:moveTo>
                  <a:lnTo>
                    <a:pt x="47002" y="4217"/>
                  </a:lnTo>
                  <a:lnTo>
                    <a:pt x="47649" y="4217"/>
                  </a:lnTo>
                  <a:lnTo>
                    <a:pt x="49129" y="912"/>
                  </a:lnTo>
                  <a:lnTo>
                    <a:pt x="49129" y="4217"/>
                  </a:lnTo>
                  <a:lnTo>
                    <a:pt x="49631" y="4217"/>
                  </a:lnTo>
                  <a:lnTo>
                    <a:pt x="49631" y="100"/>
                  </a:lnTo>
                  <a:lnTo>
                    <a:pt x="48981" y="100"/>
                  </a:lnTo>
                  <a:lnTo>
                    <a:pt x="47504" y="3397"/>
                  </a:lnTo>
                  <a:lnTo>
                    <a:pt x="47504" y="100"/>
                  </a:lnTo>
                  <a:close/>
                  <a:moveTo>
                    <a:pt x="50651" y="100"/>
                  </a:moveTo>
                  <a:lnTo>
                    <a:pt x="50651" y="4217"/>
                  </a:lnTo>
                  <a:lnTo>
                    <a:pt x="51158" y="4217"/>
                  </a:lnTo>
                  <a:lnTo>
                    <a:pt x="51158" y="640"/>
                  </a:lnTo>
                  <a:lnTo>
                    <a:pt x="52817" y="640"/>
                  </a:lnTo>
                  <a:lnTo>
                    <a:pt x="52817" y="100"/>
                  </a:lnTo>
                  <a:close/>
                  <a:moveTo>
                    <a:pt x="53601" y="100"/>
                  </a:moveTo>
                  <a:lnTo>
                    <a:pt x="53601" y="4217"/>
                  </a:lnTo>
                  <a:lnTo>
                    <a:pt x="54108" y="4217"/>
                  </a:lnTo>
                  <a:lnTo>
                    <a:pt x="54108" y="2320"/>
                  </a:lnTo>
                  <a:lnTo>
                    <a:pt x="55745" y="2320"/>
                  </a:lnTo>
                  <a:lnTo>
                    <a:pt x="55745" y="4217"/>
                  </a:lnTo>
                  <a:lnTo>
                    <a:pt x="56252" y="4217"/>
                  </a:lnTo>
                  <a:lnTo>
                    <a:pt x="56252" y="100"/>
                  </a:lnTo>
                  <a:lnTo>
                    <a:pt x="55745" y="100"/>
                  </a:lnTo>
                  <a:lnTo>
                    <a:pt x="55745" y="1780"/>
                  </a:lnTo>
                  <a:lnTo>
                    <a:pt x="54108" y="1780"/>
                  </a:lnTo>
                  <a:lnTo>
                    <a:pt x="54108" y="100"/>
                  </a:lnTo>
                  <a:close/>
                  <a:moveTo>
                    <a:pt x="61249" y="100"/>
                  </a:moveTo>
                  <a:lnTo>
                    <a:pt x="61249" y="772"/>
                  </a:lnTo>
                  <a:cubicBezTo>
                    <a:pt x="61249" y="1883"/>
                    <a:pt x="61187" y="2655"/>
                    <a:pt x="61063" y="3088"/>
                  </a:cubicBezTo>
                  <a:cubicBezTo>
                    <a:pt x="60961" y="3397"/>
                    <a:pt x="60743" y="3586"/>
                    <a:pt x="60411" y="3655"/>
                  </a:cubicBezTo>
                  <a:lnTo>
                    <a:pt x="60411" y="4217"/>
                  </a:lnTo>
                  <a:cubicBezTo>
                    <a:pt x="60973" y="4146"/>
                    <a:pt x="61341" y="3857"/>
                    <a:pt x="61513" y="3349"/>
                  </a:cubicBezTo>
                  <a:cubicBezTo>
                    <a:pt x="61673" y="2874"/>
                    <a:pt x="61754" y="2107"/>
                    <a:pt x="61754" y="1048"/>
                  </a:cubicBezTo>
                  <a:lnTo>
                    <a:pt x="61754" y="640"/>
                  </a:lnTo>
                  <a:lnTo>
                    <a:pt x="62820" y="640"/>
                  </a:lnTo>
                  <a:lnTo>
                    <a:pt x="62820" y="4217"/>
                  </a:lnTo>
                  <a:lnTo>
                    <a:pt x="63324" y="4217"/>
                  </a:lnTo>
                  <a:lnTo>
                    <a:pt x="63324" y="100"/>
                  </a:lnTo>
                  <a:close/>
                  <a:moveTo>
                    <a:pt x="4868" y="0"/>
                  </a:moveTo>
                  <a:cubicBezTo>
                    <a:pt x="4407" y="0"/>
                    <a:pt x="4041" y="198"/>
                    <a:pt x="3770" y="594"/>
                  </a:cubicBezTo>
                  <a:cubicBezTo>
                    <a:pt x="3499" y="990"/>
                    <a:pt x="3363" y="1525"/>
                    <a:pt x="3363" y="2199"/>
                  </a:cubicBezTo>
                  <a:cubicBezTo>
                    <a:pt x="3363" y="2851"/>
                    <a:pt x="3506" y="3368"/>
                    <a:pt x="3792" y="3750"/>
                  </a:cubicBezTo>
                  <a:cubicBezTo>
                    <a:pt x="4078" y="4132"/>
                    <a:pt x="4466" y="4324"/>
                    <a:pt x="4956" y="4324"/>
                  </a:cubicBezTo>
                  <a:cubicBezTo>
                    <a:pt x="5151" y="4324"/>
                    <a:pt x="5344" y="4297"/>
                    <a:pt x="5534" y="4243"/>
                  </a:cubicBezTo>
                  <a:cubicBezTo>
                    <a:pt x="5724" y="4189"/>
                    <a:pt x="5909" y="4110"/>
                    <a:pt x="6090" y="4007"/>
                  </a:cubicBezTo>
                  <a:lnTo>
                    <a:pt x="6090" y="3368"/>
                  </a:lnTo>
                  <a:cubicBezTo>
                    <a:pt x="5911" y="3495"/>
                    <a:pt x="5731" y="3591"/>
                    <a:pt x="5549" y="3655"/>
                  </a:cubicBezTo>
                  <a:cubicBezTo>
                    <a:pt x="5367" y="3718"/>
                    <a:pt x="5179" y="3750"/>
                    <a:pt x="4986" y="3750"/>
                  </a:cubicBezTo>
                  <a:cubicBezTo>
                    <a:pt x="4651" y="3750"/>
                    <a:pt x="4390" y="3628"/>
                    <a:pt x="4203" y="3384"/>
                  </a:cubicBezTo>
                  <a:cubicBezTo>
                    <a:pt x="4016" y="3140"/>
                    <a:pt x="3911" y="2786"/>
                    <a:pt x="3889" y="2320"/>
                  </a:cubicBezTo>
                  <a:lnTo>
                    <a:pt x="6208" y="2320"/>
                  </a:lnTo>
                  <a:lnTo>
                    <a:pt x="6208" y="1989"/>
                  </a:lnTo>
                  <a:cubicBezTo>
                    <a:pt x="6208" y="1377"/>
                    <a:pt x="6088" y="892"/>
                    <a:pt x="5848" y="535"/>
                  </a:cubicBezTo>
                  <a:cubicBezTo>
                    <a:pt x="5608" y="179"/>
                    <a:pt x="5281" y="0"/>
                    <a:pt x="4868" y="0"/>
                  </a:cubicBezTo>
                  <a:close/>
                  <a:moveTo>
                    <a:pt x="14948" y="0"/>
                  </a:moveTo>
                  <a:cubicBezTo>
                    <a:pt x="14783" y="0"/>
                    <a:pt x="14614" y="24"/>
                    <a:pt x="14440" y="72"/>
                  </a:cubicBezTo>
                  <a:cubicBezTo>
                    <a:pt x="14267" y="120"/>
                    <a:pt x="14088" y="192"/>
                    <a:pt x="13903" y="287"/>
                  </a:cubicBezTo>
                  <a:lnTo>
                    <a:pt x="13903" y="912"/>
                  </a:lnTo>
                  <a:cubicBezTo>
                    <a:pt x="14057" y="799"/>
                    <a:pt x="14217" y="715"/>
                    <a:pt x="14383" y="658"/>
                  </a:cubicBezTo>
                  <a:cubicBezTo>
                    <a:pt x="14549" y="602"/>
                    <a:pt x="14720" y="574"/>
                    <a:pt x="14895" y="574"/>
                  </a:cubicBezTo>
                  <a:cubicBezTo>
                    <a:pt x="15171" y="574"/>
                    <a:pt x="15386" y="659"/>
                    <a:pt x="15538" y="829"/>
                  </a:cubicBezTo>
                  <a:cubicBezTo>
                    <a:pt x="15691" y="1000"/>
                    <a:pt x="15767" y="1240"/>
                    <a:pt x="15767" y="1552"/>
                  </a:cubicBezTo>
                  <a:lnTo>
                    <a:pt x="15767" y="1618"/>
                  </a:lnTo>
                  <a:lnTo>
                    <a:pt x="15060" y="1618"/>
                  </a:lnTo>
                  <a:cubicBezTo>
                    <a:pt x="14601" y="1618"/>
                    <a:pt x="14256" y="1736"/>
                    <a:pt x="14025" y="1971"/>
                  </a:cubicBezTo>
                  <a:cubicBezTo>
                    <a:pt x="13794" y="2206"/>
                    <a:pt x="13678" y="2555"/>
                    <a:pt x="13678" y="3019"/>
                  </a:cubicBezTo>
                  <a:cubicBezTo>
                    <a:pt x="13678" y="3416"/>
                    <a:pt x="13771" y="3732"/>
                    <a:pt x="13957" y="3969"/>
                  </a:cubicBezTo>
                  <a:cubicBezTo>
                    <a:pt x="14142" y="4205"/>
                    <a:pt x="14392" y="4324"/>
                    <a:pt x="14706" y="4324"/>
                  </a:cubicBezTo>
                  <a:cubicBezTo>
                    <a:pt x="14955" y="4324"/>
                    <a:pt x="15165" y="4264"/>
                    <a:pt x="15337" y="4145"/>
                  </a:cubicBezTo>
                  <a:cubicBezTo>
                    <a:pt x="15509" y="4026"/>
                    <a:pt x="15652" y="3842"/>
                    <a:pt x="15767" y="3592"/>
                  </a:cubicBezTo>
                  <a:lnTo>
                    <a:pt x="15767" y="4217"/>
                  </a:lnTo>
                  <a:lnTo>
                    <a:pt x="16272" y="4217"/>
                  </a:lnTo>
                  <a:lnTo>
                    <a:pt x="16272" y="1868"/>
                  </a:lnTo>
                  <a:cubicBezTo>
                    <a:pt x="16272" y="1240"/>
                    <a:pt x="16162" y="772"/>
                    <a:pt x="15943" y="464"/>
                  </a:cubicBezTo>
                  <a:cubicBezTo>
                    <a:pt x="15723" y="155"/>
                    <a:pt x="15392" y="0"/>
                    <a:pt x="14948" y="0"/>
                  </a:cubicBezTo>
                  <a:close/>
                  <a:moveTo>
                    <a:pt x="22305" y="0"/>
                  </a:moveTo>
                  <a:cubicBezTo>
                    <a:pt x="21826" y="0"/>
                    <a:pt x="21450" y="193"/>
                    <a:pt x="21175" y="578"/>
                  </a:cubicBezTo>
                  <a:cubicBezTo>
                    <a:pt x="20900" y="962"/>
                    <a:pt x="20762" y="1490"/>
                    <a:pt x="20762" y="2162"/>
                  </a:cubicBezTo>
                  <a:cubicBezTo>
                    <a:pt x="20762" y="2824"/>
                    <a:pt x="20898" y="3349"/>
                    <a:pt x="21170" y="3739"/>
                  </a:cubicBezTo>
                  <a:cubicBezTo>
                    <a:pt x="21443" y="4129"/>
                    <a:pt x="21810" y="4324"/>
                    <a:pt x="22272" y="4324"/>
                  </a:cubicBezTo>
                  <a:cubicBezTo>
                    <a:pt x="22442" y="4324"/>
                    <a:pt x="22603" y="4302"/>
                    <a:pt x="22753" y="4257"/>
                  </a:cubicBezTo>
                  <a:cubicBezTo>
                    <a:pt x="22904" y="4213"/>
                    <a:pt x="23050" y="4147"/>
                    <a:pt x="23191" y="4059"/>
                  </a:cubicBezTo>
                  <a:lnTo>
                    <a:pt x="23191" y="3434"/>
                  </a:lnTo>
                  <a:cubicBezTo>
                    <a:pt x="23048" y="3539"/>
                    <a:pt x="22905" y="3618"/>
                    <a:pt x="22762" y="3671"/>
                  </a:cubicBezTo>
                  <a:cubicBezTo>
                    <a:pt x="22618" y="3724"/>
                    <a:pt x="22473" y="3750"/>
                    <a:pt x="22327" y="3750"/>
                  </a:cubicBezTo>
                  <a:cubicBezTo>
                    <a:pt x="22000" y="3750"/>
                    <a:pt x="21746" y="3611"/>
                    <a:pt x="21565" y="3333"/>
                  </a:cubicBezTo>
                  <a:cubicBezTo>
                    <a:pt x="21384" y="3055"/>
                    <a:pt x="21294" y="2664"/>
                    <a:pt x="21294" y="2162"/>
                  </a:cubicBezTo>
                  <a:cubicBezTo>
                    <a:pt x="21294" y="1660"/>
                    <a:pt x="21384" y="1269"/>
                    <a:pt x="21565" y="991"/>
                  </a:cubicBezTo>
                  <a:cubicBezTo>
                    <a:pt x="21746" y="713"/>
                    <a:pt x="22000" y="574"/>
                    <a:pt x="22327" y="574"/>
                  </a:cubicBezTo>
                  <a:cubicBezTo>
                    <a:pt x="22473" y="574"/>
                    <a:pt x="22618" y="600"/>
                    <a:pt x="22762" y="653"/>
                  </a:cubicBezTo>
                  <a:cubicBezTo>
                    <a:pt x="22905" y="706"/>
                    <a:pt x="23048" y="785"/>
                    <a:pt x="23191" y="890"/>
                  </a:cubicBezTo>
                  <a:lnTo>
                    <a:pt x="23191" y="258"/>
                  </a:lnTo>
                  <a:cubicBezTo>
                    <a:pt x="23052" y="172"/>
                    <a:pt x="22908" y="108"/>
                    <a:pt x="22760" y="65"/>
                  </a:cubicBezTo>
                  <a:cubicBezTo>
                    <a:pt x="22612" y="22"/>
                    <a:pt x="22461" y="0"/>
                    <a:pt x="22305" y="0"/>
                  </a:cubicBezTo>
                  <a:close/>
                  <a:moveTo>
                    <a:pt x="45259" y="0"/>
                  </a:moveTo>
                  <a:cubicBezTo>
                    <a:pt x="44780" y="0"/>
                    <a:pt x="44404" y="193"/>
                    <a:pt x="44129" y="578"/>
                  </a:cubicBezTo>
                  <a:cubicBezTo>
                    <a:pt x="43854" y="962"/>
                    <a:pt x="43716" y="1490"/>
                    <a:pt x="43716" y="2162"/>
                  </a:cubicBezTo>
                  <a:cubicBezTo>
                    <a:pt x="43716" y="2824"/>
                    <a:pt x="43852" y="3349"/>
                    <a:pt x="44124" y="3739"/>
                  </a:cubicBezTo>
                  <a:cubicBezTo>
                    <a:pt x="44397" y="4129"/>
                    <a:pt x="44764" y="4324"/>
                    <a:pt x="45226" y="4324"/>
                  </a:cubicBezTo>
                  <a:cubicBezTo>
                    <a:pt x="45396" y="4324"/>
                    <a:pt x="45557" y="4302"/>
                    <a:pt x="45707" y="4257"/>
                  </a:cubicBezTo>
                  <a:cubicBezTo>
                    <a:pt x="45858" y="4213"/>
                    <a:pt x="46004" y="4147"/>
                    <a:pt x="46145" y="4059"/>
                  </a:cubicBezTo>
                  <a:lnTo>
                    <a:pt x="46145" y="3434"/>
                  </a:lnTo>
                  <a:cubicBezTo>
                    <a:pt x="46002" y="3539"/>
                    <a:pt x="45859" y="3618"/>
                    <a:pt x="45716" y="3671"/>
                  </a:cubicBezTo>
                  <a:cubicBezTo>
                    <a:pt x="45572" y="3724"/>
                    <a:pt x="45427" y="3750"/>
                    <a:pt x="45281" y="3750"/>
                  </a:cubicBezTo>
                  <a:cubicBezTo>
                    <a:pt x="44954" y="3750"/>
                    <a:pt x="44700" y="3611"/>
                    <a:pt x="44519" y="3333"/>
                  </a:cubicBezTo>
                  <a:cubicBezTo>
                    <a:pt x="44338" y="3055"/>
                    <a:pt x="44248" y="2664"/>
                    <a:pt x="44248" y="2162"/>
                  </a:cubicBezTo>
                  <a:cubicBezTo>
                    <a:pt x="44248" y="1660"/>
                    <a:pt x="44338" y="1269"/>
                    <a:pt x="44519" y="991"/>
                  </a:cubicBezTo>
                  <a:cubicBezTo>
                    <a:pt x="44700" y="713"/>
                    <a:pt x="44954" y="574"/>
                    <a:pt x="45281" y="574"/>
                  </a:cubicBezTo>
                  <a:cubicBezTo>
                    <a:pt x="45427" y="574"/>
                    <a:pt x="45572" y="600"/>
                    <a:pt x="45716" y="653"/>
                  </a:cubicBezTo>
                  <a:cubicBezTo>
                    <a:pt x="45859" y="706"/>
                    <a:pt x="46002" y="785"/>
                    <a:pt x="46145" y="890"/>
                  </a:cubicBezTo>
                  <a:lnTo>
                    <a:pt x="46145" y="258"/>
                  </a:lnTo>
                  <a:cubicBezTo>
                    <a:pt x="46006" y="172"/>
                    <a:pt x="45862" y="108"/>
                    <a:pt x="45714" y="65"/>
                  </a:cubicBezTo>
                  <a:cubicBezTo>
                    <a:pt x="45566" y="22"/>
                    <a:pt x="45415" y="0"/>
                    <a:pt x="45259" y="0"/>
                  </a:cubicBezTo>
                  <a:close/>
                  <a:moveTo>
                    <a:pt x="58369" y="0"/>
                  </a:moveTo>
                  <a:cubicBezTo>
                    <a:pt x="58204" y="0"/>
                    <a:pt x="58035" y="24"/>
                    <a:pt x="57861" y="72"/>
                  </a:cubicBezTo>
                  <a:cubicBezTo>
                    <a:pt x="57688" y="120"/>
                    <a:pt x="57509" y="192"/>
                    <a:pt x="57324" y="287"/>
                  </a:cubicBezTo>
                  <a:lnTo>
                    <a:pt x="57324" y="912"/>
                  </a:lnTo>
                  <a:cubicBezTo>
                    <a:pt x="57478" y="799"/>
                    <a:pt x="57638" y="715"/>
                    <a:pt x="57804" y="658"/>
                  </a:cubicBezTo>
                  <a:cubicBezTo>
                    <a:pt x="57970" y="602"/>
                    <a:pt x="58141" y="574"/>
                    <a:pt x="58316" y="574"/>
                  </a:cubicBezTo>
                  <a:cubicBezTo>
                    <a:pt x="58592" y="574"/>
                    <a:pt x="58807" y="659"/>
                    <a:pt x="58959" y="829"/>
                  </a:cubicBezTo>
                  <a:cubicBezTo>
                    <a:pt x="59112" y="1000"/>
                    <a:pt x="59188" y="1240"/>
                    <a:pt x="59188" y="1552"/>
                  </a:cubicBezTo>
                  <a:lnTo>
                    <a:pt x="59188" y="1618"/>
                  </a:lnTo>
                  <a:lnTo>
                    <a:pt x="58481" y="1618"/>
                  </a:lnTo>
                  <a:cubicBezTo>
                    <a:pt x="58022" y="1618"/>
                    <a:pt x="57677" y="1736"/>
                    <a:pt x="57446" y="1971"/>
                  </a:cubicBezTo>
                  <a:cubicBezTo>
                    <a:pt x="57215" y="2206"/>
                    <a:pt x="57099" y="2555"/>
                    <a:pt x="57099" y="3019"/>
                  </a:cubicBezTo>
                  <a:cubicBezTo>
                    <a:pt x="57099" y="3416"/>
                    <a:pt x="57192" y="3732"/>
                    <a:pt x="57378" y="3969"/>
                  </a:cubicBezTo>
                  <a:cubicBezTo>
                    <a:pt x="57563" y="4205"/>
                    <a:pt x="57813" y="4324"/>
                    <a:pt x="58127" y="4324"/>
                  </a:cubicBezTo>
                  <a:cubicBezTo>
                    <a:pt x="58376" y="4324"/>
                    <a:pt x="58586" y="4264"/>
                    <a:pt x="58758" y="4145"/>
                  </a:cubicBezTo>
                  <a:cubicBezTo>
                    <a:pt x="58930" y="4026"/>
                    <a:pt x="59073" y="3842"/>
                    <a:pt x="59188" y="3592"/>
                  </a:cubicBezTo>
                  <a:lnTo>
                    <a:pt x="59188" y="4217"/>
                  </a:lnTo>
                  <a:lnTo>
                    <a:pt x="59693" y="4217"/>
                  </a:lnTo>
                  <a:lnTo>
                    <a:pt x="59693" y="1868"/>
                  </a:lnTo>
                  <a:cubicBezTo>
                    <a:pt x="59693" y="1240"/>
                    <a:pt x="59583" y="772"/>
                    <a:pt x="59364" y="464"/>
                  </a:cubicBezTo>
                  <a:cubicBezTo>
                    <a:pt x="59144" y="155"/>
                    <a:pt x="58813" y="0"/>
                    <a:pt x="58369" y="0"/>
                  </a:cubicBezTo>
                  <a:close/>
                  <a:moveTo>
                    <a:pt x="65397" y="0"/>
                  </a:moveTo>
                  <a:cubicBezTo>
                    <a:pt x="65232" y="0"/>
                    <a:pt x="65063" y="24"/>
                    <a:pt x="64889" y="72"/>
                  </a:cubicBezTo>
                  <a:cubicBezTo>
                    <a:pt x="64716" y="120"/>
                    <a:pt x="64537" y="192"/>
                    <a:pt x="64352" y="287"/>
                  </a:cubicBezTo>
                  <a:lnTo>
                    <a:pt x="64352" y="912"/>
                  </a:lnTo>
                  <a:cubicBezTo>
                    <a:pt x="64506" y="799"/>
                    <a:pt x="64666" y="715"/>
                    <a:pt x="64832" y="658"/>
                  </a:cubicBezTo>
                  <a:cubicBezTo>
                    <a:pt x="64998" y="602"/>
                    <a:pt x="65169" y="574"/>
                    <a:pt x="65344" y="574"/>
                  </a:cubicBezTo>
                  <a:cubicBezTo>
                    <a:pt x="65620" y="574"/>
                    <a:pt x="65835" y="659"/>
                    <a:pt x="65987" y="829"/>
                  </a:cubicBezTo>
                  <a:cubicBezTo>
                    <a:pt x="66140" y="1000"/>
                    <a:pt x="66216" y="1240"/>
                    <a:pt x="66216" y="1552"/>
                  </a:cubicBezTo>
                  <a:lnTo>
                    <a:pt x="66216" y="1618"/>
                  </a:lnTo>
                  <a:lnTo>
                    <a:pt x="65509" y="1618"/>
                  </a:lnTo>
                  <a:cubicBezTo>
                    <a:pt x="65050" y="1618"/>
                    <a:pt x="64705" y="1736"/>
                    <a:pt x="64474" y="1971"/>
                  </a:cubicBezTo>
                  <a:cubicBezTo>
                    <a:pt x="64243" y="2206"/>
                    <a:pt x="64127" y="2555"/>
                    <a:pt x="64127" y="3019"/>
                  </a:cubicBezTo>
                  <a:cubicBezTo>
                    <a:pt x="64127" y="3416"/>
                    <a:pt x="64220" y="3732"/>
                    <a:pt x="64406" y="3969"/>
                  </a:cubicBezTo>
                  <a:cubicBezTo>
                    <a:pt x="64591" y="4205"/>
                    <a:pt x="64841" y="4324"/>
                    <a:pt x="65155" y="4324"/>
                  </a:cubicBezTo>
                  <a:cubicBezTo>
                    <a:pt x="65404" y="4324"/>
                    <a:pt x="65614" y="4264"/>
                    <a:pt x="65786" y="4145"/>
                  </a:cubicBezTo>
                  <a:cubicBezTo>
                    <a:pt x="65958" y="4026"/>
                    <a:pt x="66101" y="3842"/>
                    <a:pt x="66216" y="3592"/>
                  </a:cubicBezTo>
                  <a:lnTo>
                    <a:pt x="66216" y="4217"/>
                  </a:lnTo>
                  <a:lnTo>
                    <a:pt x="66721" y="4217"/>
                  </a:lnTo>
                  <a:lnTo>
                    <a:pt x="66721" y="1868"/>
                  </a:lnTo>
                  <a:cubicBezTo>
                    <a:pt x="66721" y="1240"/>
                    <a:pt x="66611" y="772"/>
                    <a:pt x="66392" y="464"/>
                  </a:cubicBezTo>
                  <a:cubicBezTo>
                    <a:pt x="66172" y="155"/>
                    <a:pt x="65841" y="0"/>
                    <a:pt x="65397" y="0"/>
                  </a:cubicBezTo>
                  <a:close/>
                  <a:moveTo>
                    <a:pt x="31013" y="100"/>
                  </a:moveTo>
                  <a:lnTo>
                    <a:pt x="31013" y="4217"/>
                  </a:lnTo>
                  <a:lnTo>
                    <a:pt x="33664" y="4217"/>
                  </a:lnTo>
                  <a:lnTo>
                    <a:pt x="33664" y="5257"/>
                  </a:lnTo>
                  <a:lnTo>
                    <a:pt x="34067" y="5257"/>
                  </a:lnTo>
                  <a:lnTo>
                    <a:pt x="34067" y="3677"/>
                  </a:lnTo>
                  <a:lnTo>
                    <a:pt x="33664" y="3677"/>
                  </a:lnTo>
                  <a:lnTo>
                    <a:pt x="33664" y="100"/>
                  </a:lnTo>
                  <a:lnTo>
                    <a:pt x="33157" y="100"/>
                  </a:lnTo>
                  <a:lnTo>
                    <a:pt x="33157" y="3677"/>
                  </a:lnTo>
                  <a:lnTo>
                    <a:pt x="31520" y="3677"/>
                  </a:lnTo>
                  <a:lnTo>
                    <a:pt x="31520" y="100"/>
                  </a:lnTo>
                  <a:close/>
                  <a:moveTo>
                    <a:pt x="1489" y="0"/>
                  </a:moveTo>
                  <a:cubicBezTo>
                    <a:pt x="1264" y="0"/>
                    <a:pt x="1071" y="60"/>
                    <a:pt x="909" y="179"/>
                  </a:cubicBezTo>
                  <a:cubicBezTo>
                    <a:pt x="747" y="298"/>
                    <a:pt x="613" y="480"/>
                    <a:pt x="507" y="725"/>
                  </a:cubicBezTo>
                  <a:lnTo>
                    <a:pt x="507" y="100"/>
                  </a:lnTo>
                  <a:lnTo>
                    <a:pt x="0" y="100"/>
                  </a:lnTo>
                  <a:lnTo>
                    <a:pt x="0" y="5783"/>
                  </a:lnTo>
                  <a:lnTo>
                    <a:pt x="507" y="5783"/>
                  </a:lnTo>
                  <a:lnTo>
                    <a:pt x="507" y="3599"/>
                  </a:lnTo>
                  <a:cubicBezTo>
                    <a:pt x="613" y="3844"/>
                    <a:pt x="747" y="4026"/>
                    <a:pt x="909" y="4145"/>
                  </a:cubicBezTo>
                  <a:cubicBezTo>
                    <a:pt x="1071" y="4264"/>
                    <a:pt x="1264" y="4324"/>
                    <a:pt x="1489" y="4324"/>
                  </a:cubicBezTo>
                  <a:cubicBezTo>
                    <a:pt x="1861" y="4324"/>
                    <a:pt x="2164" y="4125"/>
                    <a:pt x="2397" y="3728"/>
                  </a:cubicBezTo>
                  <a:cubicBezTo>
                    <a:pt x="2630" y="3331"/>
                    <a:pt x="2747" y="2809"/>
                    <a:pt x="2747" y="2162"/>
                  </a:cubicBezTo>
                  <a:cubicBezTo>
                    <a:pt x="2747" y="1515"/>
                    <a:pt x="2630" y="993"/>
                    <a:pt x="2397" y="596"/>
                  </a:cubicBezTo>
                  <a:cubicBezTo>
                    <a:pt x="2164" y="199"/>
                    <a:pt x="1861" y="0"/>
                    <a:pt x="1489" y="0"/>
                  </a:cubicBezTo>
                  <a:close/>
                  <a:moveTo>
                    <a:pt x="11777" y="0"/>
                  </a:moveTo>
                  <a:cubicBezTo>
                    <a:pt x="11552" y="0"/>
                    <a:pt x="11359" y="60"/>
                    <a:pt x="11197" y="179"/>
                  </a:cubicBezTo>
                  <a:cubicBezTo>
                    <a:pt x="11035" y="298"/>
                    <a:pt x="10901" y="480"/>
                    <a:pt x="10795" y="725"/>
                  </a:cubicBezTo>
                  <a:lnTo>
                    <a:pt x="10795" y="100"/>
                  </a:lnTo>
                  <a:lnTo>
                    <a:pt x="10288" y="100"/>
                  </a:lnTo>
                  <a:lnTo>
                    <a:pt x="10288" y="5783"/>
                  </a:lnTo>
                  <a:lnTo>
                    <a:pt x="10795" y="5783"/>
                  </a:lnTo>
                  <a:lnTo>
                    <a:pt x="10795" y="3599"/>
                  </a:lnTo>
                  <a:cubicBezTo>
                    <a:pt x="10901" y="3844"/>
                    <a:pt x="11035" y="4026"/>
                    <a:pt x="11197" y="4145"/>
                  </a:cubicBezTo>
                  <a:cubicBezTo>
                    <a:pt x="11359" y="4264"/>
                    <a:pt x="11552" y="4324"/>
                    <a:pt x="11777" y="4324"/>
                  </a:cubicBezTo>
                  <a:cubicBezTo>
                    <a:pt x="12149" y="4324"/>
                    <a:pt x="12452" y="4125"/>
                    <a:pt x="12685" y="3728"/>
                  </a:cubicBezTo>
                  <a:cubicBezTo>
                    <a:pt x="12918" y="3331"/>
                    <a:pt x="13035" y="2809"/>
                    <a:pt x="13035" y="2162"/>
                  </a:cubicBezTo>
                  <a:cubicBezTo>
                    <a:pt x="13035" y="1515"/>
                    <a:pt x="12918" y="993"/>
                    <a:pt x="12685" y="596"/>
                  </a:cubicBezTo>
                  <a:cubicBezTo>
                    <a:pt x="12452" y="199"/>
                    <a:pt x="12149" y="0"/>
                    <a:pt x="117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4525" y="2033175"/>
              <a:ext cx="96425" cy="149750"/>
            </a:xfrm>
            <a:custGeom>
              <a:rect b="b" l="l" r="r" t="t"/>
              <a:pathLst>
                <a:path extrusionOk="0" h="5990" w="3857">
                  <a:moveTo>
                    <a:pt x="1933" y="747"/>
                  </a:moveTo>
                  <a:cubicBezTo>
                    <a:pt x="2106" y="747"/>
                    <a:pt x="2267" y="788"/>
                    <a:pt x="2414" y="870"/>
                  </a:cubicBezTo>
                  <a:cubicBezTo>
                    <a:pt x="2561" y="952"/>
                    <a:pt x="2690" y="1072"/>
                    <a:pt x="2802" y="1228"/>
                  </a:cubicBezTo>
                  <a:lnTo>
                    <a:pt x="834" y="4346"/>
                  </a:lnTo>
                  <a:cubicBezTo>
                    <a:pt x="762" y="4179"/>
                    <a:pt x="709" y="3981"/>
                    <a:pt x="673" y="3750"/>
                  </a:cubicBezTo>
                  <a:cubicBezTo>
                    <a:pt x="638" y="3520"/>
                    <a:pt x="620" y="3268"/>
                    <a:pt x="620" y="2993"/>
                  </a:cubicBezTo>
                  <a:cubicBezTo>
                    <a:pt x="620" y="2299"/>
                    <a:pt x="738" y="1752"/>
                    <a:pt x="975" y="1350"/>
                  </a:cubicBezTo>
                  <a:cubicBezTo>
                    <a:pt x="1211" y="948"/>
                    <a:pt x="1531" y="747"/>
                    <a:pt x="1933" y="747"/>
                  </a:cubicBezTo>
                  <a:close/>
                  <a:moveTo>
                    <a:pt x="3026" y="1644"/>
                  </a:moveTo>
                  <a:cubicBezTo>
                    <a:pt x="3098" y="1818"/>
                    <a:pt x="3151" y="2018"/>
                    <a:pt x="3187" y="2243"/>
                  </a:cubicBezTo>
                  <a:cubicBezTo>
                    <a:pt x="3222" y="2469"/>
                    <a:pt x="3240" y="2719"/>
                    <a:pt x="3240" y="2993"/>
                  </a:cubicBezTo>
                  <a:cubicBezTo>
                    <a:pt x="3240" y="3684"/>
                    <a:pt x="3123" y="4231"/>
                    <a:pt x="2888" y="4633"/>
                  </a:cubicBezTo>
                  <a:cubicBezTo>
                    <a:pt x="2653" y="5035"/>
                    <a:pt x="2335" y="5236"/>
                    <a:pt x="1933" y="5236"/>
                  </a:cubicBezTo>
                  <a:cubicBezTo>
                    <a:pt x="1759" y="5236"/>
                    <a:pt x="1599" y="5194"/>
                    <a:pt x="1452" y="5112"/>
                  </a:cubicBezTo>
                  <a:cubicBezTo>
                    <a:pt x="1305" y="5030"/>
                    <a:pt x="1174" y="4911"/>
                    <a:pt x="1061" y="4754"/>
                  </a:cubicBezTo>
                  <a:lnTo>
                    <a:pt x="3026" y="1644"/>
                  </a:lnTo>
                  <a:close/>
                  <a:moveTo>
                    <a:pt x="3577" y="1"/>
                  </a:moveTo>
                  <a:lnTo>
                    <a:pt x="3133" y="703"/>
                  </a:lnTo>
                  <a:cubicBezTo>
                    <a:pt x="2974" y="519"/>
                    <a:pt x="2794" y="380"/>
                    <a:pt x="2592" y="286"/>
                  </a:cubicBezTo>
                  <a:cubicBezTo>
                    <a:pt x="2390" y="191"/>
                    <a:pt x="2170" y="144"/>
                    <a:pt x="1933" y="144"/>
                  </a:cubicBezTo>
                  <a:cubicBezTo>
                    <a:pt x="1357" y="144"/>
                    <a:pt x="897" y="402"/>
                    <a:pt x="553" y="918"/>
                  </a:cubicBezTo>
                  <a:cubicBezTo>
                    <a:pt x="208" y="1434"/>
                    <a:pt x="36" y="2125"/>
                    <a:pt x="36" y="2993"/>
                  </a:cubicBezTo>
                  <a:cubicBezTo>
                    <a:pt x="36" y="3385"/>
                    <a:pt x="72" y="3743"/>
                    <a:pt x="144" y="4067"/>
                  </a:cubicBezTo>
                  <a:cubicBezTo>
                    <a:pt x="216" y="4390"/>
                    <a:pt x="324" y="4677"/>
                    <a:pt x="466" y="4927"/>
                  </a:cubicBezTo>
                  <a:lnTo>
                    <a:pt x="0" y="5666"/>
                  </a:lnTo>
                  <a:lnTo>
                    <a:pt x="283" y="5989"/>
                  </a:lnTo>
                  <a:lnTo>
                    <a:pt x="727" y="5287"/>
                  </a:lnTo>
                  <a:cubicBezTo>
                    <a:pt x="893" y="5471"/>
                    <a:pt x="1077" y="5609"/>
                    <a:pt x="1279" y="5701"/>
                  </a:cubicBezTo>
                  <a:cubicBezTo>
                    <a:pt x="1481" y="5792"/>
                    <a:pt x="1699" y="5838"/>
                    <a:pt x="1933" y="5838"/>
                  </a:cubicBezTo>
                  <a:cubicBezTo>
                    <a:pt x="2507" y="5838"/>
                    <a:pt x="2965" y="5580"/>
                    <a:pt x="3309" y="5065"/>
                  </a:cubicBezTo>
                  <a:cubicBezTo>
                    <a:pt x="3652" y="4549"/>
                    <a:pt x="3824" y="3858"/>
                    <a:pt x="3824" y="2993"/>
                  </a:cubicBezTo>
                  <a:cubicBezTo>
                    <a:pt x="3824" y="2606"/>
                    <a:pt x="3788" y="2249"/>
                    <a:pt x="3714" y="1923"/>
                  </a:cubicBezTo>
                  <a:cubicBezTo>
                    <a:pt x="3641" y="1597"/>
                    <a:pt x="3534" y="1308"/>
                    <a:pt x="3391" y="1056"/>
                  </a:cubicBezTo>
                  <a:lnTo>
                    <a:pt x="3857" y="328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76925" y="2030225"/>
              <a:ext cx="2644650" cy="185400"/>
            </a:xfrm>
            <a:custGeom>
              <a:rect b="b" l="l" r="r" t="t"/>
              <a:pathLst>
                <a:path extrusionOk="0" h="7416" w="105786">
                  <a:moveTo>
                    <a:pt x="94466" y="2273"/>
                  </a:moveTo>
                  <a:cubicBezTo>
                    <a:pt x="94656" y="2273"/>
                    <a:pt x="94811" y="2321"/>
                    <a:pt x="94932" y="2418"/>
                  </a:cubicBezTo>
                  <a:cubicBezTo>
                    <a:pt x="95052" y="2515"/>
                    <a:pt x="95113" y="2654"/>
                    <a:pt x="95113" y="2835"/>
                  </a:cubicBezTo>
                  <a:cubicBezTo>
                    <a:pt x="95113" y="3017"/>
                    <a:pt x="95052" y="3158"/>
                    <a:pt x="94932" y="3260"/>
                  </a:cubicBezTo>
                  <a:cubicBezTo>
                    <a:pt x="94811" y="3362"/>
                    <a:pt x="94656" y="3412"/>
                    <a:pt x="94466" y="3412"/>
                  </a:cubicBezTo>
                  <a:lnTo>
                    <a:pt x="93803" y="3412"/>
                  </a:lnTo>
                  <a:lnTo>
                    <a:pt x="93803" y="2273"/>
                  </a:lnTo>
                  <a:close/>
                  <a:moveTo>
                    <a:pt x="21645" y="2273"/>
                  </a:moveTo>
                  <a:lnTo>
                    <a:pt x="21645" y="3571"/>
                  </a:lnTo>
                  <a:lnTo>
                    <a:pt x="20965" y="3571"/>
                  </a:lnTo>
                  <a:cubicBezTo>
                    <a:pt x="20748" y="3571"/>
                    <a:pt x="20581" y="3513"/>
                    <a:pt x="20464" y="3398"/>
                  </a:cubicBezTo>
                  <a:cubicBezTo>
                    <a:pt x="20347" y="3283"/>
                    <a:pt x="20288" y="3123"/>
                    <a:pt x="20288" y="2920"/>
                  </a:cubicBezTo>
                  <a:cubicBezTo>
                    <a:pt x="20288" y="2714"/>
                    <a:pt x="20347" y="2555"/>
                    <a:pt x="20464" y="2442"/>
                  </a:cubicBezTo>
                  <a:cubicBezTo>
                    <a:pt x="20581" y="2329"/>
                    <a:pt x="20748" y="2273"/>
                    <a:pt x="20965" y="2273"/>
                  </a:cubicBezTo>
                  <a:close/>
                  <a:moveTo>
                    <a:pt x="14609" y="2273"/>
                  </a:moveTo>
                  <a:lnTo>
                    <a:pt x="14609" y="5309"/>
                  </a:lnTo>
                  <a:lnTo>
                    <a:pt x="13146" y="5309"/>
                  </a:lnTo>
                  <a:lnTo>
                    <a:pt x="13225" y="5111"/>
                  </a:lnTo>
                  <a:cubicBezTo>
                    <a:pt x="13441" y="4572"/>
                    <a:pt x="13549" y="3797"/>
                    <a:pt x="13549" y="2788"/>
                  </a:cubicBezTo>
                  <a:lnTo>
                    <a:pt x="13549" y="2273"/>
                  </a:lnTo>
                  <a:close/>
                  <a:moveTo>
                    <a:pt x="42106" y="2273"/>
                  </a:moveTo>
                  <a:lnTo>
                    <a:pt x="42106" y="5309"/>
                  </a:lnTo>
                  <a:lnTo>
                    <a:pt x="40643" y="5309"/>
                  </a:lnTo>
                  <a:lnTo>
                    <a:pt x="40722" y="5111"/>
                  </a:lnTo>
                  <a:cubicBezTo>
                    <a:pt x="40938" y="4572"/>
                    <a:pt x="41046" y="3797"/>
                    <a:pt x="41046" y="2788"/>
                  </a:cubicBezTo>
                  <a:lnTo>
                    <a:pt x="41046" y="2273"/>
                  </a:lnTo>
                  <a:close/>
                  <a:moveTo>
                    <a:pt x="90090" y="3953"/>
                  </a:moveTo>
                  <a:cubicBezTo>
                    <a:pt x="90321" y="3953"/>
                    <a:pt x="90496" y="4010"/>
                    <a:pt x="90615" y="4126"/>
                  </a:cubicBezTo>
                  <a:cubicBezTo>
                    <a:pt x="90735" y="4241"/>
                    <a:pt x="90795" y="4409"/>
                    <a:pt x="90795" y="4629"/>
                  </a:cubicBezTo>
                  <a:cubicBezTo>
                    <a:pt x="90795" y="4850"/>
                    <a:pt x="90735" y="5018"/>
                    <a:pt x="90615" y="5135"/>
                  </a:cubicBezTo>
                  <a:cubicBezTo>
                    <a:pt x="90496" y="5251"/>
                    <a:pt x="90321" y="5309"/>
                    <a:pt x="90090" y="5309"/>
                  </a:cubicBezTo>
                  <a:lnTo>
                    <a:pt x="89372" y="5309"/>
                  </a:lnTo>
                  <a:lnTo>
                    <a:pt x="89372" y="3953"/>
                  </a:lnTo>
                  <a:close/>
                  <a:moveTo>
                    <a:pt x="94521" y="3953"/>
                  </a:moveTo>
                  <a:cubicBezTo>
                    <a:pt x="94751" y="3953"/>
                    <a:pt x="94926" y="4010"/>
                    <a:pt x="95047" y="4126"/>
                  </a:cubicBezTo>
                  <a:cubicBezTo>
                    <a:pt x="95168" y="4241"/>
                    <a:pt x="95228" y="4409"/>
                    <a:pt x="95228" y="4629"/>
                  </a:cubicBezTo>
                  <a:cubicBezTo>
                    <a:pt x="95228" y="4850"/>
                    <a:pt x="95168" y="5018"/>
                    <a:pt x="95047" y="5135"/>
                  </a:cubicBezTo>
                  <a:cubicBezTo>
                    <a:pt x="94926" y="5251"/>
                    <a:pt x="94751" y="5309"/>
                    <a:pt x="94521" y="5309"/>
                  </a:cubicBezTo>
                  <a:lnTo>
                    <a:pt x="93803" y="5309"/>
                  </a:lnTo>
                  <a:lnTo>
                    <a:pt x="93803" y="3953"/>
                  </a:lnTo>
                  <a:close/>
                  <a:moveTo>
                    <a:pt x="104543" y="3953"/>
                  </a:moveTo>
                  <a:cubicBezTo>
                    <a:pt x="104774" y="3953"/>
                    <a:pt x="104949" y="4010"/>
                    <a:pt x="105068" y="4126"/>
                  </a:cubicBezTo>
                  <a:cubicBezTo>
                    <a:pt x="105188" y="4241"/>
                    <a:pt x="105248" y="4409"/>
                    <a:pt x="105248" y="4629"/>
                  </a:cubicBezTo>
                  <a:cubicBezTo>
                    <a:pt x="105248" y="4850"/>
                    <a:pt x="105188" y="5018"/>
                    <a:pt x="105068" y="5135"/>
                  </a:cubicBezTo>
                  <a:cubicBezTo>
                    <a:pt x="104949" y="5251"/>
                    <a:pt x="104774" y="5309"/>
                    <a:pt x="104543" y="5309"/>
                  </a:cubicBezTo>
                  <a:lnTo>
                    <a:pt x="103825" y="5309"/>
                  </a:lnTo>
                  <a:lnTo>
                    <a:pt x="103825" y="3953"/>
                  </a:lnTo>
                  <a:close/>
                  <a:moveTo>
                    <a:pt x="29218" y="2207"/>
                  </a:moveTo>
                  <a:cubicBezTo>
                    <a:pt x="29487" y="2207"/>
                    <a:pt x="29699" y="2349"/>
                    <a:pt x="29857" y="2635"/>
                  </a:cubicBezTo>
                  <a:cubicBezTo>
                    <a:pt x="30014" y="2920"/>
                    <a:pt x="30092" y="3307"/>
                    <a:pt x="30092" y="3795"/>
                  </a:cubicBezTo>
                  <a:cubicBezTo>
                    <a:pt x="30092" y="4285"/>
                    <a:pt x="30014" y="4672"/>
                    <a:pt x="29857" y="4957"/>
                  </a:cubicBezTo>
                  <a:cubicBezTo>
                    <a:pt x="29699" y="5241"/>
                    <a:pt x="29487" y="5383"/>
                    <a:pt x="29218" y="5383"/>
                  </a:cubicBezTo>
                  <a:cubicBezTo>
                    <a:pt x="28946" y="5383"/>
                    <a:pt x="28731" y="5241"/>
                    <a:pt x="28575" y="4958"/>
                  </a:cubicBezTo>
                  <a:cubicBezTo>
                    <a:pt x="28419" y="4675"/>
                    <a:pt x="28341" y="4287"/>
                    <a:pt x="28341" y="3795"/>
                  </a:cubicBezTo>
                  <a:cubicBezTo>
                    <a:pt x="28341" y="3302"/>
                    <a:pt x="28419" y="2914"/>
                    <a:pt x="28577" y="2631"/>
                  </a:cubicBezTo>
                  <a:cubicBezTo>
                    <a:pt x="28734" y="2348"/>
                    <a:pt x="28948" y="2207"/>
                    <a:pt x="29218" y="2207"/>
                  </a:cubicBezTo>
                  <a:close/>
                  <a:moveTo>
                    <a:pt x="45028" y="2207"/>
                  </a:moveTo>
                  <a:cubicBezTo>
                    <a:pt x="45297" y="2207"/>
                    <a:pt x="45509" y="2349"/>
                    <a:pt x="45667" y="2635"/>
                  </a:cubicBezTo>
                  <a:cubicBezTo>
                    <a:pt x="45824" y="2920"/>
                    <a:pt x="45902" y="3307"/>
                    <a:pt x="45902" y="3795"/>
                  </a:cubicBezTo>
                  <a:cubicBezTo>
                    <a:pt x="45902" y="4285"/>
                    <a:pt x="45824" y="4672"/>
                    <a:pt x="45667" y="4957"/>
                  </a:cubicBezTo>
                  <a:cubicBezTo>
                    <a:pt x="45509" y="5241"/>
                    <a:pt x="45297" y="5383"/>
                    <a:pt x="45028" y="5383"/>
                  </a:cubicBezTo>
                  <a:cubicBezTo>
                    <a:pt x="44756" y="5383"/>
                    <a:pt x="44541" y="5241"/>
                    <a:pt x="44385" y="4958"/>
                  </a:cubicBezTo>
                  <a:cubicBezTo>
                    <a:pt x="44229" y="4675"/>
                    <a:pt x="44151" y="4287"/>
                    <a:pt x="44151" y="3795"/>
                  </a:cubicBezTo>
                  <a:cubicBezTo>
                    <a:pt x="44151" y="3302"/>
                    <a:pt x="44229" y="2914"/>
                    <a:pt x="44387" y="2631"/>
                  </a:cubicBezTo>
                  <a:cubicBezTo>
                    <a:pt x="44544" y="2348"/>
                    <a:pt x="44758" y="2207"/>
                    <a:pt x="45028" y="2207"/>
                  </a:cubicBezTo>
                  <a:close/>
                  <a:moveTo>
                    <a:pt x="66002" y="2207"/>
                  </a:moveTo>
                  <a:cubicBezTo>
                    <a:pt x="66271" y="2207"/>
                    <a:pt x="66483" y="2349"/>
                    <a:pt x="66641" y="2635"/>
                  </a:cubicBezTo>
                  <a:cubicBezTo>
                    <a:pt x="66798" y="2920"/>
                    <a:pt x="66876" y="3307"/>
                    <a:pt x="66876" y="3795"/>
                  </a:cubicBezTo>
                  <a:cubicBezTo>
                    <a:pt x="66876" y="4285"/>
                    <a:pt x="66798" y="4672"/>
                    <a:pt x="66641" y="4957"/>
                  </a:cubicBezTo>
                  <a:cubicBezTo>
                    <a:pt x="66483" y="5241"/>
                    <a:pt x="66271" y="5383"/>
                    <a:pt x="66002" y="5383"/>
                  </a:cubicBezTo>
                  <a:cubicBezTo>
                    <a:pt x="65730" y="5383"/>
                    <a:pt x="65515" y="5241"/>
                    <a:pt x="65359" y="4958"/>
                  </a:cubicBezTo>
                  <a:cubicBezTo>
                    <a:pt x="65203" y="4675"/>
                    <a:pt x="65125" y="4287"/>
                    <a:pt x="65125" y="3795"/>
                  </a:cubicBezTo>
                  <a:cubicBezTo>
                    <a:pt x="65125" y="3302"/>
                    <a:pt x="65203" y="2914"/>
                    <a:pt x="65361" y="2631"/>
                  </a:cubicBezTo>
                  <a:cubicBezTo>
                    <a:pt x="65518" y="2348"/>
                    <a:pt x="65732" y="2207"/>
                    <a:pt x="66002" y="2207"/>
                  </a:cubicBezTo>
                  <a:close/>
                  <a:moveTo>
                    <a:pt x="69463" y="2207"/>
                  </a:moveTo>
                  <a:cubicBezTo>
                    <a:pt x="69732" y="2207"/>
                    <a:pt x="69945" y="2349"/>
                    <a:pt x="70102" y="2635"/>
                  </a:cubicBezTo>
                  <a:cubicBezTo>
                    <a:pt x="70259" y="2920"/>
                    <a:pt x="70338" y="3307"/>
                    <a:pt x="70338" y="3795"/>
                  </a:cubicBezTo>
                  <a:cubicBezTo>
                    <a:pt x="70338" y="4285"/>
                    <a:pt x="70259" y="4672"/>
                    <a:pt x="70102" y="4957"/>
                  </a:cubicBezTo>
                  <a:cubicBezTo>
                    <a:pt x="69945" y="5241"/>
                    <a:pt x="69732" y="5383"/>
                    <a:pt x="69463" y="5383"/>
                  </a:cubicBezTo>
                  <a:cubicBezTo>
                    <a:pt x="69191" y="5383"/>
                    <a:pt x="68977" y="5241"/>
                    <a:pt x="68821" y="4958"/>
                  </a:cubicBezTo>
                  <a:cubicBezTo>
                    <a:pt x="68664" y="4675"/>
                    <a:pt x="68586" y="4287"/>
                    <a:pt x="68586" y="3795"/>
                  </a:cubicBezTo>
                  <a:cubicBezTo>
                    <a:pt x="68586" y="3302"/>
                    <a:pt x="68665" y="2914"/>
                    <a:pt x="68822" y="2631"/>
                  </a:cubicBezTo>
                  <a:cubicBezTo>
                    <a:pt x="68979" y="2348"/>
                    <a:pt x="69193" y="2207"/>
                    <a:pt x="69463" y="2207"/>
                  </a:cubicBezTo>
                  <a:close/>
                  <a:moveTo>
                    <a:pt x="79928" y="2207"/>
                  </a:moveTo>
                  <a:cubicBezTo>
                    <a:pt x="80197" y="2207"/>
                    <a:pt x="80410" y="2349"/>
                    <a:pt x="80567" y="2635"/>
                  </a:cubicBezTo>
                  <a:cubicBezTo>
                    <a:pt x="80724" y="2920"/>
                    <a:pt x="80803" y="3307"/>
                    <a:pt x="80803" y="3795"/>
                  </a:cubicBezTo>
                  <a:cubicBezTo>
                    <a:pt x="80803" y="4285"/>
                    <a:pt x="80724" y="4672"/>
                    <a:pt x="80567" y="4957"/>
                  </a:cubicBezTo>
                  <a:cubicBezTo>
                    <a:pt x="80410" y="5241"/>
                    <a:pt x="80197" y="5383"/>
                    <a:pt x="79928" y="5383"/>
                  </a:cubicBezTo>
                  <a:cubicBezTo>
                    <a:pt x="79656" y="5383"/>
                    <a:pt x="79442" y="5241"/>
                    <a:pt x="79286" y="4958"/>
                  </a:cubicBezTo>
                  <a:cubicBezTo>
                    <a:pt x="79129" y="4675"/>
                    <a:pt x="79051" y="4287"/>
                    <a:pt x="79051" y="3795"/>
                  </a:cubicBezTo>
                  <a:cubicBezTo>
                    <a:pt x="79051" y="3302"/>
                    <a:pt x="79130" y="2914"/>
                    <a:pt x="79287" y="2631"/>
                  </a:cubicBezTo>
                  <a:cubicBezTo>
                    <a:pt x="79444" y="2348"/>
                    <a:pt x="79658" y="2207"/>
                    <a:pt x="79928" y="2207"/>
                  </a:cubicBezTo>
                  <a:close/>
                  <a:moveTo>
                    <a:pt x="5860" y="3780"/>
                  </a:moveTo>
                  <a:lnTo>
                    <a:pt x="5860" y="3931"/>
                  </a:lnTo>
                  <a:cubicBezTo>
                    <a:pt x="5860" y="4372"/>
                    <a:pt x="5776" y="4726"/>
                    <a:pt x="5607" y="4991"/>
                  </a:cubicBezTo>
                  <a:cubicBezTo>
                    <a:pt x="5438" y="5257"/>
                    <a:pt x="5213" y="5390"/>
                    <a:pt x="4934" y="5390"/>
                  </a:cubicBezTo>
                  <a:cubicBezTo>
                    <a:pt x="4731" y="5390"/>
                    <a:pt x="4570" y="5320"/>
                    <a:pt x="4453" y="5179"/>
                  </a:cubicBezTo>
                  <a:cubicBezTo>
                    <a:pt x="4335" y="5038"/>
                    <a:pt x="4276" y="4847"/>
                    <a:pt x="4276" y="4607"/>
                  </a:cubicBezTo>
                  <a:cubicBezTo>
                    <a:pt x="4276" y="4306"/>
                    <a:pt x="4354" y="4093"/>
                    <a:pt x="4512" y="3968"/>
                  </a:cubicBezTo>
                  <a:cubicBezTo>
                    <a:pt x="4669" y="3843"/>
                    <a:pt x="4951" y="3780"/>
                    <a:pt x="5359" y="3780"/>
                  </a:cubicBezTo>
                  <a:close/>
                  <a:moveTo>
                    <a:pt x="18238" y="3780"/>
                  </a:moveTo>
                  <a:lnTo>
                    <a:pt x="18238" y="3931"/>
                  </a:lnTo>
                  <a:cubicBezTo>
                    <a:pt x="18238" y="4372"/>
                    <a:pt x="18154" y="4726"/>
                    <a:pt x="17985" y="4991"/>
                  </a:cubicBezTo>
                  <a:cubicBezTo>
                    <a:pt x="17816" y="5257"/>
                    <a:pt x="17591" y="5390"/>
                    <a:pt x="17312" y="5390"/>
                  </a:cubicBezTo>
                  <a:cubicBezTo>
                    <a:pt x="17109" y="5390"/>
                    <a:pt x="16948" y="5320"/>
                    <a:pt x="16831" y="5179"/>
                  </a:cubicBezTo>
                  <a:cubicBezTo>
                    <a:pt x="16713" y="5038"/>
                    <a:pt x="16654" y="4847"/>
                    <a:pt x="16654" y="4607"/>
                  </a:cubicBezTo>
                  <a:cubicBezTo>
                    <a:pt x="16654" y="4306"/>
                    <a:pt x="16732" y="4093"/>
                    <a:pt x="16890" y="3968"/>
                  </a:cubicBezTo>
                  <a:cubicBezTo>
                    <a:pt x="17047" y="3843"/>
                    <a:pt x="17329" y="3780"/>
                    <a:pt x="17737" y="3780"/>
                  </a:cubicBezTo>
                  <a:close/>
                  <a:moveTo>
                    <a:pt x="36630" y="3780"/>
                  </a:moveTo>
                  <a:lnTo>
                    <a:pt x="36630" y="3931"/>
                  </a:lnTo>
                  <a:cubicBezTo>
                    <a:pt x="36630" y="4372"/>
                    <a:pt x="36546" y="4726"/>
                    <a:pt x="36377" y="4991"/>
                  </a:cubicBezTo>
                  <a:cubicBezTo>
                    <a:pt x="36208" y="5257"/>
                    <a:pt x="35983" y="5390"/>
                    <a:pt x="35704" y="5390"/>
                  </a:cubicBezTo>
                  <a:cubicBezTo>
                    <a:pt x="35501" y="5390"/>
                    <a:pt x="35340" y="5320"/>
                    <a:pt x="35223" y="5179"/>
                  </a:cubicBezTo>
                  <a:cubicBezTo>
                    <a:pt x="35105" y="5038"/>
                    <a:pt x="35046" y="4847"/>
                    <a:pt x="35046" y="4607"/>
                  </a:cubicBezTo>
                  <a:cubicBezTo>
                    <a:pt x="35046" y="4306"/>
                    <a:pt x="35124" y="4093"/>
                    <a:pt x="35282" y="3968"/>
                  </a:cubicBezTo>
                  <a:cubicBezTo>
                    <a:pt x="35439" y="3843"/>
                    <a:pt x="35721" y="3780"/>
                    <a:pt x="36129" y="3780"/>
                  </a:cubicBezTo>
                  <a:close/>
                  <a:moveTo>
                    <a:pt x="61485" y="3780"/>
                  </a:moveTo>
                  <a:lnTo>
                    <a:pt x="61485" y="3931"/>
                  </a:lnTo>
                  <a:cubicBezTo>
                    <a:pt x="61485" y="4372"/>
                    <a:pt x="61401" y="4726"/>
                    <a:pt x="61232" y="4991"/>
                  </a:cubicBezTo>
                  <a:cubicBezTo>
                    <a:pt x="61063" y="5257"/>
                    <a:pt x="60838" y="5390"/>
                    <a:pt x="60559" y="5390"/>
                  </a:cubicBezTo>
                  <a:cubicBezTo>
                    <a:pt x="60356" y="5390"/>
                    <a:pt x="60195" y="5320"/>
                    <a:pt x="60078" y="5179"/>
                  </a:cubicBezTo>
                  <a:cubicBezTo>
                    <a:pt x="59960" y="5038"/>
                    <a:pt x="59901" y="4847"/>
                    <a:pt x="59901" y="4607"/>
                  </a:cubicBezTo>
                  <a:cubicBezTo>
                    <a:pt x="59901" y="4306"/>
                    <a:pt x="59979" y="4093"/>
                    <a:pt x="60137" y="3968"/>
                  </a:cubicBezTo>
                  <a:cubicBezTo>
                    <a:pt x="60294" y="3843"/>
                    <a:pt x="60576" y="3780"/>
                    <a:pt x="60984" y="3780"/>
                  </a:cubicBezTo>
                  <a:close/>
                  <a:moveTo>
                    <a:pt x="73054" y="2199"/>
                  </a:moveTo>
                  <a:cubicBezTo>
                    <a:pt x="73321" y="2199"/>
                    <a:pt x="73531" y="2341"/>
                    <a:pt x="73683" y="2624"/>
                  </a:cubicBezTo>
                  <a:cubicBezTo>
                    <a:pt x="73836" y="2907"/>
                    <a:pt x="73912" y="3297"/>
                    <a:pt x="73912" y="3795"/>
                  </a:cubicBezTo>
                  <a:cubicBezTo>
                    <a:pt x="73912" y="4292"/>
                    <a:pt x="73836" y="4683"/>
                    <a:pt x="73683" y="4966"/>
                  </a:cubicBezTo>
                  <a:cubicBezTo>
                    <a:pt x="73531" y="5249"/>
                    <a:pt x="73321" y="5390"/>
                    <a:pt x="73054" y="5390"/>
                  </a:cubicBezTo>
                  <a:cubicBezTo>
                    <a:pt x="72787" y="5390"/>
                    <a:pt x="72578" y="5249"/>
                    <a:pt x="72425" y="4966"/>
                  </a:cubicBezTo>
                  <a:cubicBezTo>
                    <a:pt x="72273" y="4683"/>
                    <a:pt x="72196" y="4292"/>
                    <a:pt x="72196" y="3795"/>
                  </a:cubicBezTo>
                  <a:cubicBezTo>
                    <a:pt x="72196" y="3297"/>
                    <a:pt x="72273" y="2907"/>
                    <a:pt x="72425" y="2624"/>
                  </a:cubicBezTo>
                  <a:cubicBezTo>
                    <a:pt x="72578" y="2341"/>
                    <a:pt x="72787" y="2199"/>
                    <a:pt x="73054" y="2199"/>
                  </a:cubicBezTo>
                  <a:close/>
                  <a:moveTo>
                    <a:pt x="77168" y="3780"/>
                  </a:moveTo>
                  <a:lnTo>
                    <a:pt x="77168" y="3931"/>
                  </a:lnTo>
                  <a:cubicBezTo>
                    <a:pt x="77168" y="4372"/>
                    <a:pt x="77084" y="4726"/>
                    <a:pt x="76915" y="4991"/>
                  </a:cubicBezTo>
                  <a:cubicBezTo>
                    <a:pt x="76746" y="5257"/>
                    <a:pt x="76521" y="5390"/>
                    <a:pt x="76242" y="5390"/>
                  </a:cubicBezTo>
                  <a:cubicBezTo>
                    <a:pt x="76039" y="5390"/>
                    <a:pt x="75878" y="5320"/>
                    <a:pt x="75761" y="5179"/>
                  </a:cubicBezTo>
                  <a:cubicBezTo>
                    <a:pt x="75643" y="5038"/>
                    <a:pt x="75584" y="4847"/>
                    <a:pt x="75584" y="4607"/>
                  </a:cubicBezTo>
                  <a:cubicBezTo>
                    <a:pt x="75584" y="4306"/>
                    <a:pt x="75662" y="4093"/>
                    <a:pt x="75820" y="3968"/>
                  </a:cubicBezTo>
                  <a:cubicBezTo>
                    <a:pt x="75977" y="3843"/>
                    <a:pt x="76259" y="3780"/>
                    <a:pt x="76667" y="3780"/>
                  </a:cubicBezTo>
                  <a:close/>
                  <a:moveTo>
                    <a:pt x="84070" y="3780"/>
                  </a:moveTo>
                  <a:lnTo>
                    <a:pt x="84070" y="3931"/>
                  </a:lnTo>
                  <a:cubicBezTo>
                    <a:pt x="84070" y="4372"/>
                    <a:pt x="83986" y="4726"/>
                    <a:pt x="83817" y="4991"/>
                  </a:cubicBezTo>
                  <a:cubicBezTo>
                    <a:pt x="83648" y="5257"/>
                    <a:pt x="83423" y="5390"/>
                    <a:pt x="83144" y="5390"/>
                  </a:cubicBezTo>
                  <a:cubicBezTo>
                    <a:pt x="82941" y="5390"/>
                    <a:pt x="82780" y="5320"/>
                    <a:pt x="82663" y="5179"/>
                  </a:cubicBezTo>
                  <a:cubicBezTo>
                    <a:pt x="82545" y="5038"/>
                    <a:pt x="82486" y="4847"/>
                    <a:pt x="82486" y="4607"/>
                  </a:cubicBezTo>
                  <a:cubicBezTo>
                    <a:pt x="82486" y="4306"/>
                    <a:pt x="82564" y="4093"/>
                    <a:pt x="82722" y="3968"/>
                  </a:cubicBezTo>
                  <a:cubicBezTo>
                    <a:pt x="82879" y="3843"/>
                    <a:pt x="83161" y="3780"/>
                    <a:pt x="83569" y="3780"/>
                  </a:cubicBezTo>
                  <a:close/>
                  <a:moveTo>
                    <a:pt x="98523" y="3780"/>
                  </a:moveTo>
                  <a:lnTo>
                    <a:pt x="98523" y="3931"/>
                  </a:lnTo>
                  <a:cubicBezTo>
                    <a:pt x="98523" y="4372"/>
                    <a:pt x="98439" y="4726"/>
                    <a:pt x="98270" y="4991"/>
                  </a:cubicBezTo>
                  <a:cubicBezTo>
                    <a:pt x="98101" y="5257"/>
                    <a:pt x="97876" y="5390"/>
                    <a:pt x="97597" y="5390"/>
                  </a:cubicBezTo>
                  <a:cubicBezTo>
                    <a:pt x="97394" y="5390"/>
                    <a:pt x="97233" y="5320"/>
                    <a:pt x="97116" y="5179"/>
                  </a:cubicBezTo>
                  <a:cubicBezTo>
                    <a:pt x="96998" y="5038"/>
                    <a:pt x="96939" y="4847"/>
                    <a:pt x="96939" y="4607"/>
                  </a:cubicBezTo>
                  <a:cubicBezTo>
                    <a:pt x="96939" y="4306"/>
                    <a:pt x="97017" y="4093"/>
                    <a:pt x="97175" y="3968"/>
                  </a:cubicBezTo>
                  <a:cubicBezTo>
                    <a:pt x="97332" y="3843"/>
                    <a:pt x="97614" y="3780"/>
                    <a:pt x="98022" y="3780"/>
                  </a:cubicBezTo>
                  <a:close/>
                  <a:moveTo>
                    <a:pt x="0" y="361"/>
                  </a:moveTo>
                  <a:lnTo>
                    <a:pt x="0" y="5850"/>
                  </a:lnTo>
                  <a:lnTo>
                    <a:pt x="554" y="5850"/>
                  </a:lnTo>
                  <a:lnTo>
                    <a:pt x="554" y="4048"/>
                  </a:lnTo>
                  <a:lnTo>
                    <a:pt x="1302" y="3023"/>
                  </a:lnTo>
                  <a:lnTo>
                    <a:pt x="2722" y="5850"/>
                  </a:lnTo>
                  <a:lnTo>
                    <a:pt x="3325" y="5850"/>
                  </a:lnTo>
                  <a:lnTo>
                    <a:pt x="1661" y="2530"/>
                  </a:lnTo>
                  <a:lnTo>
                    <a:pt x="3243" y="361"/>
                  </a:lnTo>
                  <a:lnTo>
                    <a:pt x="2533" y="361"/>
                  </a:lnTo>
                  <a:lnTo>
                    <a:pt x="554" y="3074"/>
                  </a:lnTo>
                  <a:lnTo>
                    <a:pt x="554" y="361"/>
                  </a:lnTo>
                  <a:close/>
                  <a:moveTo>
                    <a:pt x="7225" y="1732"/>
                  </a:moveTo>
                  <a:lnTo>
                    <a:pt x="8327" y="3317"/>
                  </a:lnTo>
                  <a:lnTo>
                    <a:pt x="7066" y="5850"/>
                  </a:lnTo>
                  <a:lnTo>
                    <a:pt x="7606" y="5850"/>
                  </a:lnTo>
                  <a:lnTo>
                    <a:pt x="8640" y="3769"/>
                  </a:lnTo>
                  <a:lnTo>
                    <a:pt x="9152" y="4508"/>
                  </a:lnTo>
                  <a:lnTo>
                    <a:pt x="9152" y="5850"/>
                  </a:lnTo>
                  <a:lnTo>
                    <a:pt x="9654" y="5850"/>
                  </a:lnTo>
                  <a:lnTo>
                    <a:pt x="9654" y="4508"/>
                  </a:lnTo>
                  <a:lnTo>
                    <a:pt x="10166" y="3769"/>
                  </a:lnTo>
                  <a:lnTo>
                    <a:pt x="11200" y="5850"/>
                  </a:lnTo>
                  <a:lnTo>
                    <a:pt x="11740" y="5850"/>
                  </a:lnTo>
                  <a:lnTo>
                    <a:pt x="10479" y="3317"/>
                  </a:lnTo>
                  <a:lnTo>
                    <a:pt x="11581" y="1732"/>
                  </a:lnTo>
                  <a:lnTo>
                    <a:pt x="10994" y="1732"/>
                  </a:lnTo>
                  <a:lnTo>
                    <a:pt x="9654" y="3666"/>
                  </a:lnTo>
                  <a:lnTo>
                    <a:pt x="9654" y="1732"/>
                  </a:lnTo>
                  <a:lnTo>
                    <a:pt x="9152" y="1732"/>
                  </a:lnTo>
                  <a:lnTo>
                    <a:pt x="9152" y="3666"/>
                  </a:lnTo>
                  <a:lnTo>
                    <a:pt x="7812" y="1732"/>
                  </a:lnTo>
                  <a:close/>
                  <a:moveTo>
                    <a:pt x="20952" y="1732"/>
                  </a:moveTo>
                  <a:cubicBezTo>
                    <a:pt x="20555" y="1732"/>
                    <a:pt x="20259" y="1831"/>
                    <a:pt x="20062" y="2028"/>
                  </a:cubicBezTo>
                  <a:cubicBezTo>
                    <a:pt x="19866" y="2226"/>
                    <a:pt x="19768" y="2523"/>
                    <a:pt x="19768" y="2920"/>
                  </a:cubicBezTo>
                  <a:cubicBezTo>
                    <a:pt x="19768" y="3270"/>
                    <a:pt x="19838" y="3530"/>
                    <a:pt x="19979" y="3697"/>
                  </a:cubicBezTo>
                  <a:cubicBezTo>
                    <a:pt x="20119" y="3865"/>
                    <a:pt x="20296" y="3981"/>
                    <a:pt x="20508" y="4045"/>
                  </a:cubicBezTo>
                  <a:lnTo>
                    <a:pt x="19570" y="5850"/>
                  </a:lnTo>
                  <a:lnTo>
                    <a:pt x="20113" y="5850"/>
                  </a:lnTo>
                  <a:lnTo>
                    <a:pt x="21018" y="4111"/>
                  </a:lnTo>
                  <a:lnTo>
                    <a:pt x="21645" y="4111"/>
                  </a:lnTo>
                  <a:lnTo>
                    <a:pt x="21645" y="5850"/>
                  </a:lnTo>
                  <a:lnTo>
                    <a:pt x="22152" y="5850"/>
                  </a:lnTo>
                  <a:lnTo>
                    <a:pt x="22152" y="1732"/>
                  </a:lnTo>
                  <a:close/>
                  <a:moveTo>
                    <a:pt x="31098" y="1732"/>
                  </a:moveTo>
                  <a:lnTo>
                    <a:pt x="31098" y="2273"/>
                  </a:lnTo>
                  <a:lnTo>
                    <a:pt x="32320" y="2273"/>
                  </a:lnTo>
                  <a:lnTo>
                    <a:pt x="32320" y="5850"/>
                  </a:lnTo>
                  <a:lnTo>
                    <a:pt x="32816" y="5850"/>
                  </a:lnTo>
                  <a:lnTo>
                    <a:pt x="32816" y="2273"/>
                  </a:lnTo>
                  <a:lnTo>
                    <a:pt x="34039" y="2273"/>
                  </a:lnTo>
                  <a:lnTo>
                    <a:pt x="34039" y="1732"/>
                  </a:lnTo>
                  <a:close/>
                  <a:moveTo>
                    <a:pt x="47790" y="1732"/>
                  </a:moveTo>
                  <a:lnTo>
                    <a:pt x="47790" y="2405"/>
                  </a:lnTo>
                  <a:cubicBezTo>
                    <a:pt x="47790" y="3515"/>
                    <a:pt x="47728" y="4287"/>
                    <a:pt x="47604" y="4721"/>
                  </a:cubicBezTo>
                  <a:cubicBezTo>
                    <a:pt x="47502" y="5030"/>
                    <a:pt x="47284" y="5219"/>
                    <a:pt x="46952" y="5287"/>
                  </a:cubicBezTo>
                  <a:lnTo>
                    <a:pt x="46952" y="5850"/>
                  </a:lnTo>
                  <a:cubicBezTo>
                    <a:pt x="47514" y="5779"/>
                    <a:pt x="47882" y="5490"/>
                    <a:pt x="48054" y="4982"/>
                  </a:cubicBezTo>
                  <a:cubicBezTo>
                    <a:pt x="48214" y="4507"/>
                    <a:pt x="48295" y="3740"/>
                    <a:pt x="48295" y="2681"/>
                  </a:cubicBezTo>
                  <a:lnTo>
                    <a:pt x="48295" y="2273"/>
                  </a:lnTo>
                  <a:lnTo>
                    <a:pt x="49361" y="2273"/>
                  </a:lnTo>
                  <a:lnTo>
                    <a:pt x="49361" y="5850"/>
                  </a:lnTo>
                  <a:lnTo>
                    <a:pt x="49865" y="5850"/>
                  </a:lnTo>
                  <a:lnTo>
                    <a:pt x="49865" y="1732"/>
                  </a:lnTo>
                  <a:close/>
                  <a:moveTo>
                    <a:pt x="50682" y="1732"/>
                  </a:moveTo>
                  <a:lnTo>
                    <a:pt x="51784" y="3317"/>
                  </a:lnTo>
                  <a:lnTo>
                    <a:pt x="50523" y="5850"/>
                  </a:lnTo>
                  <a:lnTo>
                    <a:pt x="51063" y="5850"/>
                  </a:lnTo>
                  <a:lnTo>
                    <a:pt x="52097" y="3769"/>
                  </a:lnTo>
                  <a:lnTo>
                    <a:pt x="52609" y="4508"/>
                  </a:lnTo>
                  <a:lnTo>
                    <a:pt x="52609" y="5850"/>
                  </a:lnTo>
                  <a:lnTo>
                    <a:pt x="53111" y="5850"/>
                  </a:lnTo>
                  <a:lnTo>
                    <a:pt x="53111" y="4508"/>
                  </a:lnTo>
                  <a:lnTo>
                    <a:pt x="53623" y="3769"/>
                  </a:lnTo>
                  <a:lnTo>
                    <a:pt x="54657" y="5850"/>
                  </a:lnTo>
                  <a:lnTo>
                    <a:pt x="55197" y="5850"/>
                  </a:lnTo>
                  <a:lnTo>
                    <a:pt x="53936" y="3317"/>
                  </a:lnTo>
                  <a:lnTo>
                    <a:pt x="55038" y="1732"/>
                  </a:lnTo>
                  <a:lnTo>
                    <a:pt x="54451" y="1732"/>
                  </a:lnTo>
                  <a:lnTo>
                    <a:pt x="53111" y="3666"/>
                  </a:lnTo>
                  <a:lnTo>
                    <a:pt x="53111" y="1732"/>
                  </a:lnTo>
                  <a:lnTo>
                    <a:pt x="52609" y="1732"/>
                  </a:lnTo>
                  <a:lnTo>
                    <a:pt x="52609" y="3666"/>
                  </a:lnTo>
                  <a:lnTo>
                    <a:pt x="51269" y="1732"/>
                  </a:lnTo>
                  <a:close/>
                  <a:moveTo>
                    <a:pt x="55898" y="1732"/>
                  </a:moveTo>
                  <a:lnTo>
                    <a:pt x="55898" y="5850"/>
                  </a:lnTo>
                  <a:lnTo>
                    <a:pt x="56405" y="5850"/>
                  </a:lnTo>
                  <a:lnTo>
                    <a:pt x="56405" y="3953"/>
                  </a:lnTo>
                  <a:lnTo>
                    <a:pt x="58042" y="3953"/>
                  </a:lnTo>
                  <a:lnTo>
                    <a:pt x="58042" y="5850"/>
                  </a:lnTo>
                  <a:lnTo>
                    <a:pt x="58549" y="5850"/>
                  </a:lnTo>
                  <a:lnTo>
                    <a:pt x="58549" y="1732"/>
                  </a:lnTo>
                  <a:lnTo>
                    <a:pt x="58042" y="1732"/>
                  </a:lnTo>
                  <a:lnTo>
                    <a:pt x="58042" y="3412"/>
                  </a:lnTo>
                  <a:lnTo>
                    <a:pt x="56405" y="3412"/>
                  </a:lnTo>
                  <a:lnTo>
                    <a:pt x="56405" y="1732"/>
                  </a:lnTo>
                  <a:close/>
                  <a:moveTo>
                    <a:pt x="85249" y="1732"/>
                  </a:moveTo>
                  <a:lnTo>
                    <a:pt x="85249" y="2273"/>
                  </a:lnTo>
                  <a:lnTo>
                    <a:pt x="86471" y="2273"/>
                  </a:lnTo>
                  <a:lnTo>
                    <a:pt x="86471" y="5850"/>
                  </a:lnTo>
                  <a:lnTo>
                    <a:pt x="86967" y="5850"/>
                  </a:lnTo>
                  <a:lnTo>
                    <a:pt x="86967" y="2273"/>
                  </a:lnTo>
                  <a:lnTo>
                    <a:pt x="88190" y="2273"/>
                  </a:lnTo>
                  <a:lnTo>
                    <a:pt x="88190" y="1732"/>
                  </a:lnTo>
                  <a:close/>
                  <a:moveTo>
                    <a:pt x="88865" y="1732"/>
                  </a:moveTo>
                  <a:lnTo>
                    <a:pt x="88865" y="5850"/>
                  </a:lnTo>
                  <a:lnTo>
                    <a:pt x="90112" y="5850"/>
                  </a:lnTo>
                  <a:cubicBezTo>
                    <a:pt x="90503" y="5850"/>
                    <a:pt x="90804" y="5749"/>
                    <a:pt x="91015" y="5548"/>
                  </a:cubicBezTo>
                  <a:cubicBezTo>
                    <a:pt x="91227" y="5347"/>
                    <a:pt x="91332" y="5041"/>
                    <a:pt x="91332" y="4629"/>
                  </a:cubicBezTo>
                  <a:cubicBezTo>
                    <a:pt x="91332" y="4218"/>
                    <a:pt x="91227" y="3912"/>
                    <a:pt x="91015" y="3712"/>
                  </a:cubicBezTo>
                  <a:cubicBezTo>
                    <a:pt x="90804" y="3512"/>
                    <a:pt x="90503" y="3412"/>
                    <a:pt x="90112" y="3412"/>
                  </a:cubicBezTo>
                  <a:lnTo>
                    <a:pt x="89372" y="3412"/>
                  </a:lnTo>
                  <a:lnTo>
                    <a:pt x="89372" y="1732"/>
                  </a:lnTo>
                  <a:close/>
                  <a:moveTo>
                    <a:pt x="91785" y="1732"/>
                  </a:moveTo>
                  <a:lnTo>
                    <a:pt x="91785" y="5850"/>
                  </a:lnTo>
                  <a:lnTo>
                    <a:pt x="92289" y="5850"/>
                  </a:lnTo>
                  <a:lnTo>
                    <a:pt x="92289" y="1732"/>
                  </a:lnTo>
                  <a:close/>
                  <a:moveTo>
                    <a:pt x="93298" y="1732"/>
                  </a:moveTo>
                  <a:lnTo>
                    <a:pt x="93298" y="5850"/>
                  </a:lnTo>
                  <a:lnTo>
                    <a:pt x="94545" y="5850"/>
                  </a:lnTo>
                  <a:cubicBezTo>
                    <a:pt x="94936" y="5850"/>
                    <a:pt x="95237" y="5749"/>
                    <a:pt x="95448" y="5548"/>
                  </a:cubicBezTo>
                  <a:cubicBezTo>
                    <a:pt x="95660" y="5347"/>
                    <a:pt x="95765" y="5063"/>
                    <a:pt x="95765" y="4696"/>
                  </a:cubicBezTo>
                  <a:cubicBezTo>
                    <a:pt x="95765" y="4416"/>
                    <a:pt x="95701" y="4183"/>
                    <a:pt x="95573" y="3997"/>
                  </a:cubicBezTo>
                  <a:cubicBezTo>
                    <a:pt x="95445" y="3811"/>
                    <a:pt x="95265" y="3688"/>
                    <a:pt x="95033" y="3629"/>
                  </a:cubicBezTo>
                  <a:cubicBezTo>
                    <a:pt x="95227" y="3593"/>
                    <a:pt x="95373" y="3500"/>
                    <a:pt x="95472" y="3352"/>
                  </a:cubicBezTo>
                  <a:cubicBezTo>
                    <a:pt x="95570" y="3204"/>
                    <a:pt x="95620" y="3003"/>
                    <a:pt x="95620" y="2751"/>
                  </a:cubicBezTo>
                  <a:cubicBezTo>
                    <a:pt x="95620" y="2425"/>
                    <a:pt x="95523" y="2174"/>
                    <a:pt x="95329" y="1997"/>
                  </a:cubicBezTo>
                  <a:cubicBezTo>
                    <a:pt x="95136" y="1821"/>
                    <a:pt x="94859" y="1732"/>
                    <a:pt x="94499" y="1732"/>
                  </a:cubicBezTo>
                  <a:close/>
                  <a:moveTo>
                    <a:pt x="99702" y="1732"/>
                  </a:moveTo>
                  <a:lnTo>
                    <a:pt x="99702" y="2273"/>
                  </a:lnTo>
                  <a:lnTo>
                    <a:pt x="100924" y="2273"/>
                  </a:lnTo>
                  <a:lnTo>
                    <a:pt x="100924" y="5850"/>
                  </a:lnTo>
                  <a:lnTo>
                    <a:pt x="101420" y="5850"/>
                  </a:lnTo>
                  <a:lnTo>
                    <a:pt x="101420" y="2273"/>
                  </a:lnTo>
                  <a:lnTo>
                    <a:pt x="102643" y="2273"/>
                  </a:lnTo>
                  <a:lnTo>
                    <a:pt x="102643" y="1732"/>
                  </a:lnTo>
                  <a:close/>
                  <a:moveTo>
                    <a:pt x="103318" y="1732"/>
                  </a:moveTo>
                  <a:lnTo>
                    <a:pt x="103318" y="5850"/>
                  </a:lnTo>
                  <a:lnTo>
                    <a:pt x="104565" y="5850"/>
                  </a:lnTo>
                  <a:cubicBezTo>
                    <a:pt x="104956" y="5850"/>
                    <a:pt x="105257" y="5749"/>
                    <a:pt x="105468" y="5548"/>
                  </a:cubicBezTo>
                  <a:cubicBezTo>
                    <a:pt x="105680" y="5347"/>
                    <a:pt x="105785" y="5041"/>
                    <a:pt x="105785" y="4629"/>
                  </a:cubicBezTo>
                  <a:cubicBezTo>
                    <a:pt x="105785" y="4218"/>
                    <a:pt x="105680" y="3912"/>
                    <a:pt x="105468" y="3712"/>
                  </a:cubicBezTo>
                  <a:cubicBezTo>
                    <a:pt x="105257" y="3512"/>
                    <a:pt x="104956" y="3412"/>
                    <a:pt x="104565" y="3412"/>
                  </a:cubicBezTo>
                  <a:lnTo>
                    <a:pt x="103825" y="3412"/>
                  </a:lnTo>
                  <a:lnTo>
                    <a:pt x="103825" y="1732"/>
                  </a:lnTo>
                  <a:close/>
                  <a:moveTo>
                    <a:pt x="5041" y="1633"/>
                  </a:moveTo>
                  <a:cubicBezTo>
                    <a:pt x="4876" y="1633"/>
                    <a:pt x="4707" y="1657"/>
                    <a:pt x="4533" y="1705"/>
                  </a:cubicBezTo>
                  <a:cubicBezTo>
                    <a:pt x="4360" y="1753"/>
                    <a:pt x="4181" y="1824"/>
                    <a:pt x="3996" y="1920"/>
                  </a:cubicBezTo>
                  <a:lnTo>
                    <a:pt x="3996" y="2545"/>
                  </a:lnTo>
                  <a:cubicBezTo>
                    <a:pt x="4150" y="2432"/>
                    <a:pt x="4310" y="2348"/>
                    <a:pt x="4476" y="2291"/>
                  </a:cubicBezTo>
                  <a:cubicBezTo>
                    <a:pt x="4642" y="2235"/>
                    <a:pt x="4813" y="2207"/>
                    <a:pt x="4988" y="2207"/>
                  </a:cubicBezTo>
                  <a:cubicBezTo>
                    <a:pt x="5264" y="2207"/>
                    <a:pt x="5479" y="2292"/>
                    <a:pt x="5631" y="2462"/>
                  </a:cubicBezTo>
                  <a:cubicBezTo>
                    <a:pt x="5784" y="2633"/>
                    <a:pt x="5860" y="2873"/>
                    <a:pt x="5860" y="3185"/>
                  </a:cubicBezTo>
                  <a:lnTo>
                    <a:pt x="5860" y="3251"/>
                  </a:lnTo>
                  <a:lnTo>
                    <a:pt x="5153" y="3251"/>
                  </a:lnTo>
                  <a:cubicBezTo>
                    <a:pt x="4694" y="3251"/>
                    <a:pt x="4349" y="3368"/>
                    <a:pt x="4118" y="3604"/>
                  </a:cubicBezTo>
                  <a:cubicBezTo>
                    <a:pt x="3887" y="3839"/>
                    <a:pt x="3771" y="4188"/>
                    <a:pt x="3771" y="4651"/>
                  </a:cubicBezTo>
                  <a:cubicBezTo>
                    <a:pt x="3771" y="5048"/>
                    <a:pt x="3864" y="5365"/>
                    <a:pt x="4050" y="5602"/>
                  </a:cubicBezTo>
                  <a:cubicBezTo>
                    <a:pt x="4235" y="5838"/>
                    <a:pt x="4485" y="5956"/>
                    <a:pt x="4799" y="5956"/>
                  </a:cubicBezTo>
                  <a:cubicBezTo>
                    <a:pt x="5048" y="5956"/>
                    <a:pt x="5258" y="5897"/>
                    <a:pt x="5430" y="5778"/>
                  </a:cubicBezTo>
                  <a:cubicBezTo>
                    <a:pt x="5602" y="5659"/>
                    <a:pt x="5745" y="5475"/>
                    <a:pt x="5860" y="5225"/>
                  </a:cubicBezTo>
                  <a:lnTo>
                    <a:pt x="5860" y="5850"/>
                  </a:lnTo>
                  <a:lnTo>
                    <a:pt x="6365" y="5850"/>
                  </a:lnTo>
                  <a:lnTo>
                    <a:pt x="6365" y="3501"/>
                  </a:lnTo>
                  <a:cubicBezTo>
                    <a:pt x="6365" y="2873"/>
                    <a:pt x="6255" y="2405"/>
                    <a:pt x="6036" y="2096"/>
                  </a:cubicBezTo>
                  <a:cubicBezTo>
                    <a:pt x="5816" y="1788"/>
                    <a:pt x="5485" y="1633"/>
                    <a:pt x="5041" y="1633"/>
                  </a:cubicBezTo>
                  <a:close/>
                  <a:moveTo>
                    <a:pt x="17419" y="1633"/>
                  </a:moveTo>
                  <a:cubicBezTo>
                    <a:pt x="17254" y="1633"/>
                    <a:pt x="17085" y="1657"/>
                    <a:pt x="16911" y="1705"/>
                  </a:cubicBezTo>
                  <a:cubicBezTo>
                    <a:pt x="16738" y="1753"/>
                    <a:pt x="16559" y="1824"/>
                    <a:pt x="16374" y="1920"/>
                  </a:cubicBezTo>
                  <a:lnTo>
                    <a:pt x="16374" y="2545"/>
                  </a:lnTo>
                  <a:cubicBezTo>
                    <a:pt x="16528" y="2432"/>
                    <a:pt x="16688" y="2348"/>
                    <a:pt x="16854" y="2291"/>
                  </a:cubicBezTo>
                  <a:cubicBezTo>
                    <a:pt x="17020" y="2235"/>
                    <a:pt x="17191" y="2207"/>
                    <a:pt x="17366" y="2207"/>
                  </a:cubicBezTo>
                  <a:cubicBezTo>
                    <a:pt x="17642" y="2207"/>
                    <a:pt x="17857" y="2292"/>
                    <a:pt x="18009" y="2462"/>
                  </a:cubicBezTo>
                  <a:cubicBezTo>
                    <a:pt x="18162" y="2633"/>
                    <a:pt x="18238" y="2873"/>
                    <a:pt x="18238" y="3185"/>
                  </a:cubicBezTo>
                  <a:lnTo>
                    <a:pt x="18238" y="3251"/>
                  </a:lnTo>
                  <a:lnTo>
                    <a:pt x="17531" y="3251"/>
                  </a:lnTo>
                  <a:cubicBezTo>
                    <a:pt x="17072" y="3251"/>
                    <a:pt x="16727" y="3368"/>
                    <a:pt x="16496" y="3604"/>
                  </a:cubicBezTo>
                  <a:cubicBezTo>
                    <a:pt x="16265" y="3839"/>
                    <a:pt x="16149" y="4188"/>
                    <a:pt x="16149" y="4651"/>
                  </a:cubicBezTo>
                  <a:cubicBezTo>
                    <a:pt x="16149" y="5048"/>
                    <a:pt x="16242" y="5365"/>
                    <a:pt x="16428" y="5602"/>
                  </a:cubicBezTo>
                  <a:cubicBezTo>
                    <a:pt x="16613" y="5838"/>
                    <a:pt x="16863" y="5956"/>
                    <a:pt x="17177" y="5956"/>
                  </a:cubicBezTo>
                  <a:cubicBezTo>
                    <a:pt x="17426" y="5956"/>
                    <a:pt x="17636" y="5897"/>
                    <a:pt x="17808" y="5778"/>
                  </a:cubicBezTo>
                  <a:cubicBezTo>
                    <a:pt x="17980" y="5659"/>
                    <a:pt x="18123" y="5475"/>
                    <a:pt x="18238" y="5225"/>
                  </a:cubicBezTo>
                  <a:lnTo>
                    <a:pt x="18238" y="5850"/>
                  </a:lnTo>
                  <a:lnTo>
                    <a:pt x="18743" y="5850"/>
                  </a:lnTo>
                  <a:lnTo>
                    <a:pt x="18743" y="3501"/>
                  </a:lnTo>
                  <a:cubicBezTo>
                    <a:pt x="18743" y="2873"/>
                    <a:pt x="18633" y="2405"/>
                    <a:pt x="18414" y="2096"/>
                  </a:cubicBezTo>
                  <a:cubicBezTo>
                    <a:pt x="18194" y="1788"/>
                    <a:pt x="17863" y="1633"/>
                    <a:pt x="17419" y="1633"/>
                  </a:cubicBezTo>
                  <a:close/>
                  <a:moveTo>
                    <a:pt x="26266" y="1633"/>
                  </a:moveTo>
                  <a:cubicBezTo>
                    <a:pt x="25787" y="1633"/>
                    <a:pt x="25411" y="1826"/>
                    <a:pt x="25136" y="2210"/>
                  </a:cubicBezTo>
                  <a:cubicBezTo>
                    <a:pt x="24861" y="2595"/>
                    <a:pt x="24723" y="3123"/>
                    <a:pt x="24723" y="3795"/>
                  </a:cubicBezTo>
                  <a:cubicBezTo>
                    <a:pt x="24723" y="4457"/>
                    <a:pt x="24859" y="4982"/>
                    <a:pt x="25131" y="5372"/>
                  </a:cubicBezTo>
                  <a:cubicBezTo>
                    <a:pt x="25404" y="5762"/>
                    <a:pt x="25771" y="5956"/>
                    <a:pt x="26233" y="5956"/>
                  </a:cubicBezTo>
                  <a:cubicBezTo>
                    <a:pt x="26403" y="5956"/>
                    <a:pt x="26564" y="5934"/>
                    <a:pt x="26714" y="5890"/>
                  </a:cubicBezTo>
                  <a:cubicBezTo>
                    <a:pt x="26865" y="5846"/>
                    <a:pt x="27011" y="5780"/>
                    <a:pt x="27152" y="5692"/>
                  </a:cubicBezTo>
                  <a:lnTo>
                    <a:pt x="27152" y="5067"/>
                  </a:lnTo>
                  <a:cubicBezTo>
                    <a:pt x="27009" y="5172"/>
                    <a:pt x="26866" y="5251"/>
                    <a:pt x="26723" y="5304"/>
                  </a:cubicBezTo>
                  <a:cubicBezTo>
                    <a:pt x="26579" y="5357"/>
                    <a:pt x="26434" y="5383"/>
                    <a:pt x="26288" y="5383"/>
                  </a:cubicBezTo>
                  <a:cubicBezTo>
                    <a:pt x="25961" y="5383"/>
                    <a:pt x="25707" y="5244"/>
                    <a:pt x="25526" y="4966"/>
                  </a:cubicBezTo>
                  <a:cubicBezTo>
                    <a:pt x="25345" y="4688"/>
                    <a:pt x="25255" y="4297"/>
                    <a:pt x="25255" y="3795"/>
                  </a:cubicBezTo>
                  <a:cubicBezTo>
                    <a:pt x="25255" y="3292"/>
                    <a:pt x="25345" y="2902"/>
                    <a:pt x="25526" y="2624"/>
                  </a:cubicBezTo>
                  <a:cubicBezTo>
                    <a:pt x="25707" y="2346"/>
                    <a:pt x="25961" y="2207"/>
                    <a:pt x="26288" y="2207"/>
                  </a:cubicBezTo>
                  <a:cubicBezTo>
                    <a:pt x="26434" y="2207"/>
                    <a:pt x="26579" y="2233"/>
                    <a:pt x="26723" y="2286"/>
                  </a:cubicBezTo>
                  <a:cubicBezTo>
                    <a:pt x="26866" y="2338"/>
                    <a:pt x="27009" y="2417"/>
                    <a:pt x="27152" y="2523"/>
                  </a:cubicBezTo>
                  <a:lnTo>
                    <a:pt x="27152" y="1891"/>
                  </a:lnTo>
                  <a:cubicBezTo>
                    <a:pt x="27013" y="1805"/>
                    <a:pt x="26869" y="1740"/>
                    <a:pt x="26721" y="1698"/>
                  </a:cubicBezTo>
                  <a:cubicBezTo>
                    <a:pt x="26573" y="1655"/>
                    <a:pt x="26422" y="1633"/>
                    <a:pt x="26266" y="1633"/>
                  </a:cubicBezTo>
                  <a:close/>
                  <a:moveTo>
                    <a:pt x="29218" y="1633"/>
                  </a:moveTo>
                  <a:cubicBezTo>
                    <a:pt x="28778" y="1633"/>
                    <a:pt x="28433" y="1824"/>
                    <a:pt x="28183" y="2207"/>
                  </a:cubicBezTo>
                  <a:cubicBezTo>
                    <a:pt x="27934" y="2589"/>
                    <a:pt x="27809" y="3118"/>
                    <a:pt x="27809" y="3795"/>
                  </a:cubicBezTo>
                  <a:cubicBezTo>
                    <a:pt x="27809" y="4469"/>
                    <a:pt x="27934" y="4998"/>
                    <a:pt x="28183" y="5381"/>
                  </a:cubicBezTo>
                  <a:cubicBezTo>
                    <a:pt x="28433" y="5765"/>
                    <a:pt x="28778" y="5956"/>
                    <a:pt x="29218" y="5956"/>
                  </a:cubicBezTo>
                  <a:cubicBezTo>
                    <a:pt x="29657" y="5956"/>
                    <a:pt x="30001" y="5765"/>
                    <a:pt x="30251" y="5381"/>
                  </a:cubicBezTo>
                  <a:cubicBezTo>
                    <a:pt x="30502" y="4998"/>
                    <a:pt x="30627" y="4469"/>
                    <a:pt x="30627" y="3795"/>
                  </a:cubicBezTo>
                  <a:cubicBezTo>
                    <a:pt x="30627" y="3118"/>
                    <a:pt x="30502" y="2589"/>
                    <a:pt x="30251" y="2207"/>
                  </a:cubicBezTo>
                  <a:cubicBezTo>
                    <a:pt x="30001" y="1824"/>
                    <a:pt x="29657" y="1633"/>
                    <a:pt x="29218" y="1633"/>
                  </a:cubicBezTo>
                  <a:close/>
                  <a:moveTo>
                    <a:pt x="35811" y="1633"/>
                  </a:moveTo>
                  <a:cubicBezTo>
                    <a:pt x="35646" y="1633"/>
                    <a:pt x="35477" y="1657"/>
                    <a:pt x="35303" y="1705"/>
                  </a:cubicBezTo>
                  <a:cubicBezTo>
                    <a:pt x="35130" y="1753"/>
                    <a:pt x="34951" y="1824"/>
                    <a:pt x="34766" y="1920"/>
                  </a:cubicBezTo>
                  <a:lnTo>
                    <a:pt x="34766" y="2545"/>
                  </a:lnTo>
                  <a:cubicBezTo>
                    <a:pt x="34920" y="2432"/>
                    <a:pt x="35080" y="2348"/>
                    <a:pt x="35246" y="2291"/>
                  </a:cubicBezTo>
                  <a:cubicBezTo>
                    <a:pt x="35412" y="2235"/>
                    <a:pt x="35583" y="2207"/>
                    <a:pt x="35758" y="2207"/>
                  </a:cubicBezTo>
                  <a:cubicBezTo>
                    <a:pt x="36034" y="2207"/>
                    <a:pt x="36249" y="2292"/>
                    <a:pt x="36401" y="2462"/>
                  </a:cubicBezTo>
                  <a:cubicBezTo>
                    <a:pt x="36554" y="2633"/>
                    <a:pt x="36630" y="2873"/>
                    <a:pt x="36630" y="3185"/>
                  </a:cubicBezTo>
                  <a:lnTo>
                    <a:pt x="36630" y="3251"/>
                  </a:lnTo>
                  <a:lnTo>
                    <a:pt x="35923" y="3251"/>
                  </a:lnTo>
                  <a:cubicBezTo>
                    <a:pt x="35464" y="3251"/>
                    <a:pt x="35119" y="3368"/>
                    <a:pt x="34888" y="3604"/>
                  </a:cubicBezTo>
                  <a:cubicBezTo>
                    <a:pt x="34657" y="3839"/>
                    <a:pt x="34541" y="4188"/>
                    <a:pt x="34541" y="4651"/>
                  </a:cubicBezTo>
                  <a:cubicBezTo>
                    <a:pt x="34541" y="5048"/>
                    <a:pt x="34634" y="5365"/>
                    <a:pt x="34820" y="5602"/>
                  </a:cubicBezTo>
                  <a:cubicBezTo>
                    <a:pt x="35005" y="5838"/>
                    <a:pt x="35255" y="5956"/>
                    <a:pt x="35569" y="5956"/>
                  </a:cubicBezTo>
                  <a:cubicBezTo>
                    <a:pt x="35818" y="5956"/>
                    <a:pt x="36028" y="5897"/>
                    <a:pt x="36200" y="5778"/>
                  </a:cubicBezTo>
                  <a:cubicBezTo>
                    <a:pt x="36372" y="5659"/>
                    <a:pt x="36515" y="5475"/>
                    <a:pt x="36630" y="5225"/>
                  </a:cubicBezTo>
                  <a:lnTo>
                    <a:pt x="36630" y="5850"/>
                  </a:lnTo>
                  <a:lnTo>
                    <a:pt x="37135" y="5850"/>
                  </a:lnTo>
                  <a:lnTo>
                    <a:pt x="37135" y="3501"/>
                  </a:lnTo>
                  <a:cubicBezTo>
                    <a:pt x="37135" y="2873"/>
                    <a:pt x="37025" y="2405"/>
                    <a:pt x="36806" y="2096"/>
                  </a:cubicBezTo>
                  <a:cubicBezTo>
                    <a:pt x="36586" y="1788"/>
                    <a:pt x="36255" y="1633"/>
                    <a:pt x="35811" y="1633"/>
                  </a:cubicBezTo>
                  <a:close/>
                  <a:moveTo>
                    <a:pt x="45028" y="1633"/>
                  </a:moveTo>
                  <a:cubicBezTo>
                    <a:pt x="44588" y="1633"/>
                    <a:pt x="44243" y="1824"/>
                    <a:pt x="43993" y="2207"/>
                  </a:cubicBezTo>
                  <a:cubicBezTo>
                    <a:pt x="43744" y="2589"/>
                    <a:pt x="43619" y="3118"/>
                    <a:pt x="43619" y="3795"/>
                  </a:cubicBezTo>
                  <a:cubicBezTo>
                    <a:pt x="43619" y="4469"/>
                    <a:pt x="43744" y="4998"/>
                    <a:pt x="43993" y="5381"/>
                  </a:cubicBezTo>
                  <a:cubicBezTo>
                    <a:pt x="44243" y="5765"/>
                    <a:pt x="44588" y="5956"/>
                    <a:pt x="45028" y="5956"/>
                  </a:cubicBezTo>
                  <a:cubicBezTo>
                    <a:pt x="45467" y="5956"/>
                    <a:pt x="45811" y="5765"/>
                    <a:pt x="46061" y="5381"/>
                  </a:cubicBezTo>
                  <a:cubicBezTo>
                    <a:pt x="46312" y="4998"/>
                    <a:pt x="46437" y="4469"/>
                    <a:pt x="46437" y="3795"/>
                  </a:cubicBezTo>
                  <a:cubicBezTo>
                    <a:pt x="46437" y="3118"/>
                    <a:pt x="46312" y="2589"/>
                    <a:pt x="46061" y="2207"/>
                  </a:cubicBezTo>
                  <a:cubicBezTo>
                    <a:pt x="45811" y="1824"/>
                    <a:pt x="45467" y="1633"/>
                    <a:pt x="45028" y="1633"/>
                  </a:cubicBezTo>
                  <a:close/>
                  <a:moveTo>
                    <a:pt x="60666" y="1633"/>
                  </a:moveTo>
                  <a:cubicBezTo>
                    <a:pt x="60501" y="1633"/>
                    <a:pt x="60332" y="1657"/>
                    <a:pt x="60158" y="1705"/>
                  </a:cubicBezTo>
                  <a:cubicBezTo>
                    <a:pt x="59985" y="1753"/>
                    <a:pt x="59806" y="1824"/>
                    <a:pt x="59621" y="1920"/>
                  </a:cubicBezTo>
                  <a:lnTo>
                    <a:pt x="59621" y="2545"/>
                  </a:lnTo>
                  <a:cubicBezTo>
                    <a:pt x="59775" y="2432"/>
                    <a:pt x="59935" y="2348"/>
                    <a:pt x="60101" y="2291"/>
                  </a:cubicBezTo>
                  <a:cubicBezTo>
                    <a:pt x="60267" y="2235"/>
                    <a:pt x="60438" y="2207"/>
                    <a:pt x="60613" y="2207"/>
                  </a:cubicBezTo>
                  <a:cubicBezTo>
                    <a:pt x="60889" y="2207"/>
                    <a:pt x="61104" y="2292"/>
                    <a:pt x="61256" y="2462"/>
                  </a:cubicBezTo>
                  <a:cubicBezTo>
                    <a:pt x="61409" y="2633"/>
                    <a:pt x="61485" y="2873"/>
                    <a:pt x="61485" y="3185"/>
                  </a:cubicBezTo>
                  <a:lnTo>
                    <a:pt x="61485" y="3251"/>
                  </a:lnTo>
                  <a:lnTo>
                    <a:pt x="60778" y="3251"/>
                  </a:lnTo>
                  <a:cubicBezTo>
                    <a:pt x="60319" y="3251"/>
                    <a:pt x="59974" y="3368"/>
                    <a:pt x="59743" y="3604"/>
                  </a:cubicBezTo>
                  <a:cubicBezTo>
                    <a:pt x="59512" y="3839"/>
                    <a:pt x="59396" y="4188"/>
                    <a:pt x="59396" y="4651"/>
                  </a:cubicBezTo>
                  <a:cubicBezTo>
                    <a:pt x="59396" y="5048"/>
                    <a:pt x="59489" y="5365"/>
                    <a:pt x="59675" y="5602"/>
                  </a:cubicBezTo>
                  <a:cubicBezTo>
                    <a:pt x="59860" y="5838"/>
                    <a:pt x="60110" y="5956"/>
                    <a:pt x="60424" y="5956"/>
                  </a:cubicBezTo>
                  <a:cubicBezTo>
                    <a:pt x="60673" y="5956"/>
                    <a:pt x="60883" y="5897"/>
                    <a:pt x="61055" y="5778"/>
                  </a:cubicBezTo>
                  <a:cubicBezTo>
                    <a:pt x="61227" y="5659"/>
                    <a:pt x="61370" y="5475"/>
                    <a:pt x="61485" y="5225"/>
                  </a:cubicBezTo>
                  <a:lnTo>
                    <a:pt x="61485" y="5850"/>
                  </a:lnTo>
                  <a:lnTo>
                    <a:pt x="61990" y="5850"/>
                  </a:lnTo>
                  <a:lnTo>
                    <a:pt x="61990" y="3501"/>
                  </a:lnTo>
                  <a:cubicBezTo>
                    <a:pt x="61990" y="2873"/>
                    <a:pt x="61880" y="2405"/>
                    <a:pt x="61661" y="2096"/>
                  </a:cubicBezTo>
                  <a:cubicBezTo>
                    <a:pt x="61441" y="1788"/>
                    <a:pt x="61110" y="1633"/>
                    <a:pt x="60666" y="1633"/>
                  </a:cubicBezTo>
                  <a:close/>
                  <a:moveTo>
                    <a:pt x="66002" y="1633"/>
                  </a:moveTo>
                  <a:cubicBezTo>
                    <a:pt x="65562" y="1633"/>
                    <a:pt x="65217" y="1824"/>
                    <a:pt x="64967" y="2207"/>
                  </a:cubicBezTo>
                  <a:cubicBezTo>
                    <a:pt x="64718" y="2589"/>
                    <a:pt x="64593" y="3118"/>
                    <a:pt x="64593" y="3795"/>
                  </a:cubicBezTo>
                  <a:cubicBezTo>
                    <a:pt x="64593" y="4469"/>
                    <a:pt x="64718" y="4998"/>
                    <a:pt x="64967" y="5381"/>
                  </a:cubicBezTo>
                  <a:cubicBezTo>
                    <a:pt x="65217" y="5765"/>
                    <a:pt x="65562" y="5956"/>
                    <a:pt x="66002" y="5956"/>
                  </a:cubicBezTo>
                  <a:cubicBezTo>
                    <a:pt x="66441" y="5956"/>
                    <a:pt x="66785" y="5765"/>
                    <a:pt x="67035" y="5381"/>
                  </a:cubicBezTo>
                  <a:cubicBezTo>
                    <a:pt x="67286" y="4998"/>
                    <a:pt x="67411" y="4469"/>
                    <a:pt x="67411" y="3795"/>
                  </a:cubicBezTo>
                  <a:cubicBezTo>
                    <a:pt x="67411" y="3118"/>
                    <a:pt x="67286" y="2589"/>
                    <a:pt x="67035" y="2207"/>
                  </a:cubicBezTo>
                  <a:cubicBezTo>
                    <a:pt x="66785" y="1824"/>
                    <a:pt x="66441" y="1633"/>
                    <a:pt x="66002" y="1633"/>
                  </a:cubicBezTo>
                  <a:close/>
                  <a:moveTo>
                    <a:pt x="70502" y="1"/>
                  </a:moveTo>
                  <a:cubicBezTo>
                    <a:pt x="70404" y="43"/>
                    <a:pt x="70243" y="65"/>
                    <a:pt x="70020" y="67"/>
                  </a:cubicBezTo>
                  <a:cubicBezTo>
                    <a:pt x="69537" y="72"/>
                    <a:pt x="69152" y="173"/>
                    <a:pt x="68864" y="369"/>
                  </a:cubicBezTo>
                  <a:cubicBezTo>
                    <a:pt x="68577" y="565"/>
                    <a:pt x="68350" y="889"/>
                    <a:pt x="68183" y="1343"/>
                  </a:cubicBezTo>
                  <a:cubicBezTo>
                    <a:pt x="68077" y="1632"/>
                    <a:pt x="68024" y="1973"/>
                    <a:pt x="68024" y="2365"/>
                  </a:cubicBezTo>
                  <a:cubicBezTo>
                    <a:pt x="68024" y="2465"/>
                    <a:pt x="68029" y="2661"/>
                    <a:pt x="68038" y="2953"/>
                  </a:cubicBezTo>
                  <a:lnTo>
                    <a:pt x="68054" y="3795"/>
                  </a:lnTo>
                  <a:cubicBezTo>
                    <a:pt x="68067" y="4491"/>
                    <a:pt x="68195" y="5025"/>
                    <a:pt x="68438" y="5398"/>
                  </a:cubicBezTo>
                  <a:cubicBezTo>
                    <a:pt x="68681" y="5770"/>
                    <a:pt x="69023" y="5956"/>
                    <a:pt x="69463" y="5956"/>
                  </a:cubicBezTo>
                  <a:cubicBezTo>
                    <a:pt x="69902" y="5956"/>
                    <a:pt x="70246" y="5765"/>
                    <a:pt x="70497" y="5381"/>
                  </a:cubicBezTo>
                  <a:cubicBezTo>
                    <a:pt x="70747" y="4998"/>
                    <a:pt x="70872" y="4469"/>
                    <a:pt x="70872" y="3795"/>
                  </a:cubicBezTo>
                  <a:cubicBezTo>
                    <a:pt x="70872" y="3118"/>
                    <a:pt x="70747" y="2589"/>
                    <a:pt x="70497" y="2207"/>
                  </a:cubicBezTo>
                  <a:cubicBezTo>
                    <a:pt x="70246" y="1824"/>
                    <a:pt x="69902" y="1633"/>
                    <a:pt x="69463" y="1633"/>
                  </a:cubicBezTo>
                  <a:cubicBezTo>
                    <a:pt x="69078" y="1633"/>
                    <a:pt x="68766" y="1779"/>
                    <a:pt x="68529" y="2071"/>
                  </a:cubicBezTo>
                  <a:lnTo>
                    <a:pt x="68548" y="1865"/>
                  </a:lnTo>
                  <a:cubicBezTo>
                    <a:pt x="68583" y="1490"/>
                    <a:pt x="68782" y="1159"/>
                    <a:pt x="69145" y="872"/>
                  </a:cubicBezTo>
                  <a:cubicBezTo>
                    <a:pt x="69284" y="764"/>
                    <a:pt x="69469" y="699"/>
                    <a:pt x="69699" y="677"/>
                  </a:cubicBezTo>
                  <a:lnTo>
                    <a:pt x="70384" y="615"/>
                  </a:lnTo>
                  <a:cubicBezTo>
                    <a:pt x="70467" y="612"/>
                    <a:pt x="70552" y="587"/>
                    <a:pt x="70642" y="538"/>
                  </a:cubicBezTo>
                  <a:lnTo>
                    <a:pt x="70502" y="1"/>
                  </a:lnTo>
                  <a:close/>
                  <a:moveTo>
                    <a:pt x="76349" y="1633"/>
                  </a:moveTo>
                  <a:cubicBezTo>
                    <a:pt x="76184" y="1633"/>
                    <a:pt x="76015" y="1657"/>
                    <a:pt x="75841" y="1705"/>
                  </a:cubicBezTo>
                  <a:cubicBezTo>
                    <a:pt x="75668" y="1753"/>
                    <a:pt x="75489" y="1824"/>
                    <a:pt x="75304" y="1920"/>
                  </a:cubicBezTo>
                  <a:lnTo>
                    <a:pt x="75304" y="2545"/>
                  </a:lnTo>
                  <a:cubicBezTo>
                    <a:pt x="75458" y="2432"/>
                    <a:pt x="75618" y="2348"/>
                    <a:pt x="75784" y="2291"/>
                  </a:cubicBezTo>
                  <a:cubicBezTo>
                    <a:pt x="75950" y="2235"/>
                    <a:pt x="76121" y="2207"/>
                    <a:pt x="76296" y="2207"/>
                  </a:cubicBezTo>
                  <a:cubicBezTo>
                    <a:pt x="76572" y="2207"/>
                    <a:pt x="76787" y="2292"/>
                    <a:pt x="76939" y="2462"/>
                  </a:cubicBezTo>
                  <a:cubicBezTo>
                    <a:pt x="77092" y="2633"/>
                    <a:pt x="77168" y="2873"/>
                    <a:pt x="77168" y="3185"/>
                  </a:cubicBezTo>
                  <a:lnTo>
                    <a:pt x="77168" y="3251"/>
                  </a:lnTo>
                  <a:lnTo>
                    <a:pt x="76461" y="3251"/>
                  </a:lnTo>
                  <a:cubicBezTo>
                    <a:pt x="76002" y="3251"/>
                    <a:pt x="75657" y="3368"/>
                    <a:pt x="75426" y="3604"/>
                  </a:cubicBezTo>
                  <a:cubicBezTo>
                    <a:pt x="75195" y="3839"/>
                    <a:pt x="75079" y="4188"/>
                    <a:pt x="75079" y="4651"/>
                  </a:cubicBezTo>
                  <a:cubicBezTo>
                    <a:pt x="75079" y="5048"/>
                    <a:pt x="75172" y="5365"/>
                    <a:pt x="75358" y="5602"/>
                  </a:cubicBezTo>
                  <a:cubicBezTo>
                    <a:pt x="75543" y="5838"/>
                    <a:pt x="75793" y="5956"/>
                    <a:pt x="76107" y="5956"/>
                  </a:cubicBezTo>
                  <a:cubicBezTo>
                    <a:pt x="76356" y="5956"/>
                    <a:pt x="76566" y="5897"/>
                    <a:pt x="76738" y="5778"/>
                  </a:cubicBezTo>
                  <a:cubicBezTo>
                    <a:pt x="76910" y="5659"/>
                    <a:pt x="77053" y="5475"/>
                    <a:pt x="77168" y="5225"/>
                  </a:cubicBezTo>
                  <a:lnTo>
                    <a:pt x="77168" y="5850"/>
                  </a:lnTo>
                  <a:lnTo>
                    <a:pt x="77673" y="5850"/>
                  </a:lnTo>
                  <a:lnTo>
                    <a:pt x="77673" y="3501"/>
                  </a:lnTo>
                  <a:cubicBezTo>
                    <a:pt x="77673" y="2873"/>
                    <a:pt x="77563" y="2405"/>
                    <a:pt x="77344" y="2096"/>
                  </a:cubicBezTo>
                  <a:cubicBezTo>
                    <a:pt x="77124" y="1788"/>
                    <a:pt x="76793" y="1633"/>
                    <a:pt x="76349" y="1633"/>
                  </a:cubicBezTo>
                  <a:close/>
                  <a:moveTo>
                    <a:pt x="80967" y="1"/>
                  </a:moveTo>
                  <a:cubicBezTo>
                    <a:pt x="80869" y="43"/>
                    <a:pt x="80708" y="65"/>
                    <a:pt x="80485" y="67"/>
                  </a:cubicBezTo>
                  <a:cubicBezTo>
                    <a:pt x="80002" y="72"/>
                    <a:pt x="79617" y="173"/>
                    <a:pt x="79329" y="369"/>
                  </a:cubicBezTo>
                  <a:cubicBezTo>
                    <a:pt x="79042" y="565"/>
                    <a:pt x="78815" y="889"/>
                    <a:pt x="78648" y="1343"/>
                  </a:cubicBezTo>
                  <a:cubicBezTo>
                    <a:pt x="78542" y="1632"/>
                    <a:pt x="78489" y="1973"/>
                    <a:pt x="78489" y="2365"/>
                  </a:cubicBezTo>
                  <a:cubicBezTo>
                    <a:pt x="78489" y="2465"/>
                    <a:pt x="78494" y="2661"/>
                    <a:pt x="78503" y="2953"/>
                  </a:cubicBezTo>
                  <a:lnTo>
                    <a:pt x="78519" y="3795"/>
                  </a:lnTo>
                  <a:cubicBezTo>
                    <a:pt x="78532" y="4491"/>
                    <a:pt x="78660" y="5025"/>
                    <a:pt x="78903" y="5398"/>
                  </a:cubicBezTo>
                  <a:cubicBezTo>
                    <a:pt x="79146" y="5770"/>
                    <a:pt x="79488" y="5956"/>
                    <a:pt x="79928" y="5956"/>
                  </a:cubicBezTo>
                  <a:cubicBezTo>
                    <a:pt x="80367" y="5956"/>
                    <a:pt x="80711" y="5765"/>
                    <a:pt x="80962" y="5381"/>
                  </a:cubicBezTo>
                  <a:cubicBezTo>
                    <a:pt x="81212" y="4998"/>
                    <a:pt x="81337" y="4469"/>
                    <a:pt x="81337" y="3795"/>
                  </a:cubicBezTo>
                  <a:cubicBezTo>
                    <a:pt x="81337" y="3118"/>
                    <a:pt x="81212" y="2589"/>
                    <a:pt x="80962" y="2207"/>
                  </a:cubicBezTo>
                  <a:cubicBezTo>
                    <a:pt x="80711" y="1824"/>
                    <a:pt x="80367" y="1633"/>
                    <a:pt x="79928" y="1633"/>
                  </a:cubicBezTo>
                  <a:cubicBezTo>
                    <a:pt x="79543" y="1633"/>
                    <a:pt x="79231" y="1779"/>
                    <a:pt x="78994" y="2071"/>
                  </a:cubicBezTo>
                  <a:lnTo>
                    <a:pt x="79013" y="1865"/>
                  </a:lnTo>
                  <a:cubicBezTo>
                    <a:pt x="79048" y="1490"/>
                    <a:pt x="79247" y="1159"/>
                    <a:pt x="79610" y="872"/>
                  </a:cubicBezTo>
                  <a:cubicBezTo>
                    <a:pt x="79749" y="764"/>
                    <a:pt x="79934" y="699"/>
                    <a:pt x="80164" y="677"/>
                  </a:cubicBezTo>
                  <a:lnTo>
                    <a:pt x="80849" y="615"/>
                  </a:lnTo>
                  <a:cubicBezTo>
                    <a:pt x="80932" y="612"/>
                    <a:pt x="81017" y="587"/>
                    <a:pt x="81107" y="538"/>
                  </a:cubicBezTo>
                  <a:lnTo>
                    <a:pt x="80967" y="1"/>
                  </a:lnTo>
                  <a:close/>
                  <a:moveTo>
                    <a:pt x="83251" y="1633"/>
                  </a:moveTo>
                  <a:cubicBezTo>
                    <a:pt x="83086" y="1633"/>
                    <a:pt x="82917" y="1657"/>
                    <a:pt x="82743" y="1705"/>
                  </a:cubicBezTo>
                  <a:cubicBezTo>
                    <a:pt x="82570" y="1753"/>
                    <a:pt x="82391" y="1824"/>
                    <a:pt x="82206" y="1920"/>
                  </a:cubicBezTo>
                  <a:lnTo>
                    <a:pt x="82206" y="2545"/>
                  </a:lnTo>
                  <a:cubicBezTo>
                    <a:pt x="82360" y="2432"/>
                    <a:pt x="82520" y="2348"/>
                    <a:pt x="82686" y="2291"/>
                  </a:cubicBezTo>
                  <a:cubicBezTo>
                    <a:pt x="82852" y="2235"/>
                    <a:pt x="83023" y="2207"/>
                    <a:pt x="83198" y="2207"/>
                  </a:cubicBezTo>
                  <a:cubicBezTo>
                    <a:pt x="83474" y="2207"/>
                    <a:pt x="83689" y="2292"/>
                    <a:pt x="83841" y="2462"/>
                  </a:cubicBezTo>
                  <a:cubicBezTo>
                    <a:pt x="83994" y="2633"/>
                    <a:pt x="84070" y="2873"/>
                    <a:pt x="84070" y="3185"/>
                  </a:cubicBezTo>
                  <a:lnTo>
                    <a:pt x="84070" y="3251"/>
                  </a:lnTo>
                  <a:lnTo>
                    <a:pt x="83363" y="3251"/>
                  </a:lnTo>
                  <a:cubicBezTo>
                    <a:pt x="82904" y="3251"/>
                    <a:pt x="82559" y="3368"/>
                    <a:pt x="82328" y="3604"/>
                  </a:cubicBezTo>
                  <a:cubicBezTo>
                    <a:pt x="82097" y="3839"/>
                    <a:pt x="81981" y="4188"/>
                    <a:pt x="81981" y="4651"/>
                  </a:cubicBezTo>
                  <a:cubicBezTo>
                    <a:pt x="81981" y="5048"/>
                    <a:pt x="82074" y="5365"/>
                    <a:pt x="82260" y="5602"/>
                  </a:cubicBezTo>
                  <a:cubicBezTo>
                    <a:pt x="82445" y="5838"/>
                    <a:pt x="82695" y="5956"/>
                    <a:pt x="83009" y="5956"/>
                  </a:cubicBezTo>
                  <a:cubicBezTo>
                    <a:pt x="83258" y="5956"/>
                    <a:pt x="83468" y="5897"/>
                    <a:pt x="83640" y="5778"/>
                  </a:cubicBezTo>
                  <a:cubicBezTo>
                    <a:pt x="83812" y="5659"/>
                    <a:pt x="83955" y="5475"/>
                    <a:pt x="84070" y="5225"/>
                  </a:cubicBezTo>
                  <a:lnTo>
                    <a:pt x="84070" y="5850"/>
                  </a:lnTo>
                  <a:lnTo>
                    <a:pt x="84575" y="5850"/>
                  </a:lnTo>
                  <a:lnTo>
                    <a:pt x="84575" y="3501"/>
                  </a:lnTo>
                  <a:cubicBezTo>
                    <a:pt x="84575" y="2873"/>
                    <a:pt x="84465" y="2405"/>
                    <a:pt x="84246" y="2096"/>
                  </a:cubicBezTo>
                  <a:cubicBezTo>
                    <a:pt x="84026" y="1788"/>
                    <a:pt x="83695" y="1633"/>
                    <a:pt x="83251" y="1633"/>
                  </a:cubicBezTo>
                  <a:close/>
                  <a:moveTo>
                    <a:pt x="97704" y="1633"/>
                  </a:moveTo>
                  <a:cubicBezTo>
                    <a:pt x="97539" y="1633"/>
                    <a:pt x="97370" y="1657"/>
                    <a:pt x="97196" y="1705"/>
                  </a:cubicBezTo>
                  <a:cubicBezTo>
                    <a:pt x="97023" y="1753"/>
                    <a:pt x="96844" y="1824"/>
                    <a:pt x="96659" y="1920"/>
                  </a:cubicBezTo>
                  <a:lnTo>
                    <a:pt x="96659" y="2545"/>
                  </a:lnTo>
                  <a:cubicBezTo>
                    <a:pt x="96813" y="2432"/>
                    <a:pt x="96973" y="2348"/>
                    <a:pt x="97139" y="2291"/>
                  </a:cubicBezTo>
                  <a:cubicBezTo>
                    <a:pt x="97305" y="2235"/>
                    <a:pt x="97476" y="2207"/>
                    <a:pt x="97652" y="2207"/>
                  </a:cubicBezTo>
                  <a:cubicBezTo>
                    <a:pt x="97927" y="2207"/>
                    <a:pt x="98142" y="2292"/>
                    <a:pt x="98294" y="2462"/>
                  </a:cubicBezTo>
                  <a:cubicBezTo>
                    <a:pt x="98447" y="2633"/>
                    <a:pt x="98523" y="2873"/>
                    <a:pt x="98523" y="3185"/>
                  </a:cubicBezTo>
                  <a:lnTo>
                    <a:pt x="98523" y="3251"/>
                  </a:lnTo>
                  <a:lnTo>
                    <a:pt x="97816" y="3251"/>
                  </a:lnTo>
                  <a:cubicBezTo>
                    <a:pt x="97357" y="3251"/>
                    <a:pt x="97012" y="3368"/>
                    <a:pt x="96781" y="3604"/>
                  </a:cubicBezTo>
                  <a:cubicBezTo>
                    <a:pt x="96550" y="3839"/>
                    <a:pt x="96434" y="4188"/>
                    <a:pt x="96434" y="4651"/>
                  </a:cubicBezTo>
                  <a:cubicBezTo>
                    <a:pt x="96434" y="5048"/>
                    <a:pt x="96527" y="5365"/>
                    <a:pt x="96713" y="5602"/>
                  </a:cubicBezTo>
                  <a:cubicBezTo>
                    <a:pt x="96898" y="5838"/>
                    <a:pt x="97148" y="5956"/>
                    <a:pt x="97462" y="5956"/>
                  </a:cubicBezTo>
                  <a:cubicBezTo>
                    <a:pt x="97711" y="5956"/>
                    <a:pt x="97921" y="5897"/>
                    <a:pt x="98093" y="5778"/>
                  </a:cubicBezTo>
                  <a:cubicBezTo>
                    <a:pt x="98265" y="5659"/>
                    <a:pt x="98408" y="5475"/>
                    <a:pt x="98523" y="5225"/>
                  </a:cubicBezTo>
                  <a:lnTo>
                    <a:pt x="98523" y="5850"/>
                  </a:lnTo>
                  <a:lnTo>
                    <a:pt x="99028" y="5850"/>
                  </a:lnTo>
                  <a:lnTo>
                    <a:pt x="99028" y="3501"/>
                  </a:lnTo>
                  <a:cubicBezTo>
                    <a:pt x="99028" y="2873"/>
                    <a:pt x="98918" y="2405"/>
                    <a:pt x="98699" y="2096"/>
                  </a:cubicBezTo>
                  <a:cubicBezTo>
                    <a:pt x="98479" y="1788"/>
                    <a:pt x="98148" y="1633"/>
                    <a:pt x="97704" y="1633"/>
                  </a:cubicBezTo>
                  <a:close/>
                  <a:moveTo>
                    <a:pt x="13041" y="1732"/>
                  </a:moveTo>
                  <a:lnTo>
                    <a:pt x="13041" y="2512"/>
                  </a:lnTo>
                  <a:cubicBezTo>
                    <a:pt x="13041" y="3553"/>
                    <a:pt x="12952" y="4333"/>
                    <a:pt x="12773" y="4850"/>
                  </a:cubicBezTo>
                  <a:cubicBezTo>
                    <a:pt x="12700" y="5058"/>
                    <a:pt x="12580" y="5211"/>
                    <a:pt x="12414" y="5309"/>
                  </a:cubicBezTo>
                  <a:lnTo>
                    <a:pt x="12225" y="5309"/>
                  </a:lnTo>
                  <a:lnTo>
                    <a:pt x="12225" y="6890"/>
                  </a:lnTo>
                  <a:lnTo>
                    <a:pt x="12628" y="6890"/>
                  </a:lnTo>
                  <a:lnTo>
                    <a:pt x="12628" y="5850"/>
                  </a:lnTo>
                  <a:lnTo>
                    <a:pt x="15116" y="5850"/>
                  </a:lnTo>
                  <a:lnTo>
                    <a:pt x="15116" y="6890"/>
                  </a:lnTo>
                  <a:lnTo>
                    <a:pt x="15519" y="6890"/>
                  </a:lnTo>
                  <a:lnTo>
                    <a:pt x="15519" y="5309"/>
                  </a:lnTo>
                  <a:lnTo>
                    <a:pt x="15116" y="5309"/>
                  </a:lnTo>
                  <a:lnTo>
                    <a:pt x="15116" y="1732"/>
                  </a:lnTo>
                  <a:close/>
                  <a:moveTo>
                    <a:pt x="40538" y="1732"/>
                  </a:moveTo>
                  <a:lnTo>
                    <a:pt x="40538" y="2512"/>
                  </a:lnTo>
                  <a:cubicBezTo>
                    <a:pt x="40538" y="3553"/>
                    <a:pt x="40449" y="4333"/>
                    <a:pt x="40270" y="4850"/>
                  </a:cubicBezTo>
                  <a:cubicBezTo>
                    <a:pt x="40197" y="5058"/>
                    <a:pt x="40077" y="5211"/>
                    <a:pt x="39911" y="5309"/>
                  </a:cubicBezTo>
                  <a:lnTo>
                    <a:pt x="39722" y="5309"/>
                  </a:lnTo>
                  <a:lnTo>
                    <a:pt x="39722" y="6890"/>
                  </a:lnTo>
                  <a:lnTo>
                    <a:pt x="40125" y="6890"/>
                  </a:lnTo>
                  <a:lnTo>
                    <a:pt x="40125" y="5850"/>
                  </a:lnTo>
                  <a:lnTo>
                    <a:pt x="42613" y="5850"/>
                  </a:lnTo>
                  <a:lnTo>
                    <a:pt x="42613" y="6890"/>
                  </a:lnTo>
                  <a:lnTo>
                    <a:pt x="43016" y="6890"/>
                  </a:lnTo>
                  <a:lnTo>
                    <a:pt x="43016" y="5309"/>
                  </a:lnTo>
                  <a:lnTo>
                    <a:pt x="42613" y="5309"/>
                  </a:lnTo>
                  <a:lnTo>
                    <a:pt x="42613" y="1732"/>
                  </a:lnTo>
                  <a:close/>
                  <a:moveTo>
                    <a:pt x="73178" y="1633"/>
                  </a:moveTo>
                  <a:cubicBezTo>
                    <a:pt x="72953" y="1633"/>
                    <a:pt x="72760" y="1693"/>
                    <a:pt x="72598" y="1812"/>
                  </a:cubicBezTo>
                  <a:cubicBezTo>
                    <a:pt x="72436" y="1930"/>
                    <a:pt x="72302" y="2112"/>
                    <a:pt x="72196" y="2357"/>
                  </a:cubicBezTo>
                  <a:lnTo>
                    <a:pt x="72196" y="1732"/>
                  </a:lnTo>
                  <a:lnTo>
                    <a:pt x="71689" y="1732"/>
                  </a:lnTo>
                  <a:lnTo>
                    <a:pt x="71689" y="7416"/>
                  </a:lnTo>
                  <a:lnTo>
                    <a:pt x="72196" y="7416"/>
                  </a:lnTo>
                  <a:lnTo>
                    <a:pt x="72196" y="5232"/>
                  </a:lnTo>
                  <a:cubicBezTo>
                    <a:pt x="72302" y="5477"/>
                    <a:pt x="72436" y="5659"/>
                    <a:pt x="72598" y="5778"/>
                  </a:cubicBezTo>
                  <a:cubicBezTo>
                    <a:pt x="72760" y="5897"/>
                    <a:pt x="72953" y="5956"/>
                    <a:pt x="73178" y="5956"/>
                  </a:cubicBezTo>
                  <a:cubicBezTo>
                    <a:pt x="73550" y="5956"/>
                    <a:pt x="73853" y="5758"/>
                    <a:pt x="74086" y="5361"/>
                  </a:cubicBezTo>
                  <a:cubicBezTo>
                    <a:pt x="74319" y="4964"/>
                    <a:pt x="74436" y="4442"/>
                    <a:pt x="74436" y="3795"/>
                  </a:cubicBezTo>
                  <a:cubicBezTo>
                    <a:pt x="74436" y="3148"/>
                    <a:pt x="74319" y="2626"/>
                    <a:pt x="74086" y="2229"/>
                  </a:cubicBezTo>
                  <a:cubicBezTo>
                    <a:pt x="73853" y="1832"/>
                    <a:pt x="73550" y="1633"/>
                    <a:pt x="73178" y="16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75900" y="2259175"/>
              <a:ext cx="2523350" cy="144700"/>
            </a:xfrm>
            <a:custGeom>
              <a:rect b="b" l="l" r="r" t="t"/>
              <a:pathLst>
                <a:path extrusionOk="0" h="5788" w="100934">
                  <a:moveTo>
                    <a:pt x="33710" y="644"/>
                  </a:moveTo>
                  <a:cubicBezTo>
                    <a:pt x="33900" y="644"/>
                    <a:pt x="34055" y="693"/>
                    <a:pt x="34176" y="789"/>
                  </a:cubicBezTo>
                  <a:cubicBezTo>
                    <a:pt x="34296" y="886"/>
                    <a:pt x="34357" y="1025"/>
                    <a:pt x="34357" y="1207"/>
                  </a:cubicBezTo>
                  <a:cubicBezTo>
                    <a:pt x="34357" y="1388"/>
                    <a:pt x="34296" y="1530"/>
                    <a:pt x="34176" y="1631"/>
                  </a:cubicBezTo>
                  <a:cubicBezTo>
                    <a:pt x="34055" y="1733"/>
                    <a:pt x="33900" y="1784"/>
                    <a:pt x="33710" y="1784"/>
                  </a:cubicBezTo>
                  <a:lnTo>
                    <a:pt x="33047" y="1784"/>
                  </a:lnTo>
                  <a:lnTo>
                    <a:pt x="33047" y="644"/>
                  </a:lnTo>
                  <a:close/>
                  <a:moveTo>
                    <a:pt x="47871" y="644"/>
                  </a:moveTo>
                  <a:cubicBezTo>
                    <a:pt x="48061" y="644"/>
                    <a:pt x="48216" y="693"/>
                    <a:pt x="48337" y="789"/>
                  </a:cubicBezTo>
                  <a:cubicBezTo>
                    <a:pt x="48457" y="886"/>
                    <a:pt x="48518" y="1025"/>
                    <a:pt x="48518" y="1207"/>
                  </a:cubicBezTo>
                  <a:cubicBezTo>
                    <a:pt x="48518" y="1388"/>
                    <a:pt x="48457" y="1530"/>
                    <a:pt x="48337" y="1631"/>
                  </a:cubicBezTo>
                  <a:cubicBezTo>
                    <a:pt x="48216" y="1733"/>
                    <a:pt x="48061" y="1784"/>
                    <a:pt x="47871" y="1784"/>
                  </a:cubicBezTo>
                  <a:lnTo>
                    <a:pt x="47207" y="1784"/>
                  </a:lnTo>
                  <a:lnTo>
                    <a:pt x="47207" y="644"/>
                  </a:lnTo>
                  <a:close/>
                  <a:moveTo>
                    <a:pt x="54614" y="644"/>
                  </a:moveTo>
                  <a:cubicBezTo>
                    <a:pt x="54804" y="644"/>
                    <a:pt x="54959" y="693"/>
                    <a:pt x="55080" y="789"/>
                  </a:cubicBezTo>
                  <a:cubicBezTo>
                    <a:pt x="55200" y="886"/>
                    <a:pt x="55261" y="1025"/>
                    <a:pt x="55261" y="1207"/>
                  </a:cubicBezTo>
                  <a:cubicBezTo>
                    <a:pt x="55261" y="1388"/>
                    <a:pt x="55200" y="1530"/>
                    <a:pt x="55080" y="1631"/>
                  </a:cubicBezTo>
                  <a:cubicBezTo>
                    <a:pt x="54959" y="1733"/>
                    <a:pt x="54804" y="1784"/>
                    <a:pt x="54614" y="1784"/>
                  </a:cubicBezTo>
                  <a:lnTo>
                    <a:pt x="53950" y="1784"/>
                  </a:lnTo>
                  <a:lnTo>
                    <a:pt x="53950" y="644"/>
                  </a:lnTo>
                  <a:close/>
                  <a:moveTo>
                    <a:pt x="74127" y="644"/>
                  </a:moveTo>
                  <a:cubicBezTo>
                    <a:pt x="74317" y="644"/>
                    <a:pt x="74472" y="693"/>
                    <a:pt x="74593" y="789"/>
                  </a:cubicBezTo>
                  <a:cubicBezTo>
                    <a:pt x="74713" y="886"/>
                    <a:pt x="74774" y="1025"/>
                    <a:pt x="74774" y="1207"/>
                  </a:cubicBezTo>
                  <a:cubicBezTo>
                    <a:pt x="74774" y="1388"/>
                    <a:pt x="74713" y="1530"/>
                    <a:pt x="74593" y="1631"/>
                  </a:cubicBezTo>
                  <a:cubicBezTo>
                    <a:pt x="74472" y="1733"/>
                    <a:pt x="74317" y="1784"/>
                    <a:pt x="74127" y="1784"/>
                  </a:cubicBezTo>
                  <a:lnTo>
                    <a:pt x="73463" y="1784"/>
                  </a:lnTo>
                  <a:lnTo>
                    <a:pt x="73463" y="644"/>
                  </a:lnTo>
                  <a:close/>
                  <a:moveTo>
                    <a:pt x="4981" y="578"/>
                  </a:moveTo>
                  <a:cubicBezTo>
                    <a:pt x="5230" y="578"/>
                    <a:pt x="5430" y="688"/>
                    <a:pt x="5580" y="909"/>
                  </a:cubicBezTo>
                  <a:cubicBezTo>
                    <a:pt x="5731" y="1130"/>
                    <a:pt x="5808" y="1425"/>
                    <a:pt x="5812" y="1795"/>
                  </a:cubicBezTo>
                  <a:lnTo>
                    <a:pt x="4014" y="1799"/>
                  </a:lnTo>
                  <a:cubicBezTo>
                    <a:pt x="4039" y="1411"/>
                    <a:pt x="4137" y="1111"/>
                    <a:pt x="4306" y="898"/>
                  </a:cubicBezTo>
                  <a:cubicBezTo>
                    <a:pt x="4475" y="685"/>
                    <a:pt x="4700" y="578"/>
                    <a:pt x="4981" y="578"/>
                  </a:cubicBezTo>
                  <a:close/>
                  <a:moveTo>
                    <a:pt x="81141" y="578"/>
                  </a:moveTo>
                  <a:cubicBezTo>
                    <a:pt x="81390" y="578"/>
                    <a:pt x="81590" y="688"/>
                    <a:pt x="81740" y="909"/>
                  </a:cubicBezTo>
                  <a:cubicBezTo>
                    <a:pt x="81891" y="1130"/>
                    <a:pt x="81968" y="1425"/>
                    <a:pt x="81972" y="1795"/>
                  </a:cubicBezTo>
                  <a:lnTo>
                    <a:pt x="80174" y="1799"/>
                  </a:lnTo>
                  <a:cubicBezTo>
                    <a:pt x="80199" y="1411"/>
                    <a:pt x="80297" y="1111"/>
                    <a:pt x="80466" y="898"/>
                  </a:cubicBezTo>
                  <a:cubicBezTo>
                    <a:pt x="80635" y="685"/>
                    <a:pt x="80860" y="578"/>
                    <a:pt x="81141" y="578"/>
                  </a:cubicBezTo>
                  <a:close/>
                  <a:moveTo>
                    <a:pt x="88830" y="578"/>
                  </a:moveTo>
                  <a:cubicBezTo>
                    <a:pt x="89079" y="578"/>
                    <a:pt x="89279" y="688"/>
                    <a:pt x="89429" y="909"/>
                  </a:cubicBezTo>
                  <a:cubicBezTo>
                    <a:pt x="89580" y="1130"/>
                    <a:pt x="89657" y="1425"/>
                    <a:pt x="89661" y="1795"/>
                  </a:cubicBezTo>
                  <a:lnTo>
                    <a:pt x="87863" y="1799"/>
                  </a:lnTo>
                  <a:cubicBezTo>
                    <a:pt x="87888" y="1411"/>
                    <a:pt x="87986" y="1111"/>
                    <a:pt x="88155" y="898"/>
                  </a:cubicBezTo>
                  <a:cubicBezTo>
                    <a:pt x="88324" y="685"/>
                    <a:pt x="88549" y="578"/>
                    <a:pt x="88830" y="578"/>
                  </a:cubicBezTo>
                  <a:close/>
                  <a:moveTo>
                    <a:pt x="21849" y="2324"/>
                  </a:moveTo>
                  <a:cubicBezTo>
                    <a:pt x="22080" y="2324"/>
                    <a:pt x="22255" y="2382"/>
                    <a:pt x="22374" y="2497"/>
                  </a:cubicBezTo>
                  <a:cubicBezTo>
                    <a:pt x="22494" y="2612"/>
                    <a:pt x="22554" y="2780"/>
                    <a:pt x="22554" y="3001"/>
                  </a:cubicBezTo>
                  <a:cubicBezTo>
                    <a:pt x="22554" y="3221"/>
                    <a:pt x="22494" y="3390"/>
                    <a:pt x="22374" y="3506"/>
                  </a:cubicBezTo>
                  <a:cubicBezTo>
                    <a:pt x="22255" y="3623"/>
                    <a:pt x="22080" y="3681"/>
                    <a:pt x="21849" y="3681"/>
                  </a:cubicBezTo>
                  <a:lnTo>
                    <a:pt x="21131" y="3681"/>
                  </a:lnTo>
                  <a:lnTo>
                    <a:pt x="21131" y="2324"/>
                  </a:lnTo>
                  <a:close/>
                  <a:moveTo>
                    <a:pt x="33765" y="2324"/>
                  </a:moveTo>
                  <a:cubicBezTo>
                    <a:pt x="33995" y="2324"/>
                    <a:pt x="34170" y="2382"/>
                    <a:pt x="34291" y="2497"/>
                  </a:cubicBezTo>
                  <a:cubicBezTo>
                    <a:pt x="34412" y="2612"/>
                    <a:pt x="34472" y="2780"/>
                    <a:pt x="34472" y="3001"/>
                  </a:cubicBezTo>
                  <a:cubicBezTo>
                    <a:pt x="34472" y="3221"/>
                    <a:pt x="34412" y="3390"/>
                    <a:pt x="34291" y="3506"/>
                  </a:cubicBezTo>
                  <a:cubicBezTo>
                    <a:pt x="34170" y="3623"/>
                    <a:pt x="33995" y="3681"/>
                    <a:pt x="33765" y="3681"/>
                  </a:cubicBezTo>
                  <a:lnTo>
                    <a:pt x="33047" y="3681"/>
                  </a:lnTo>
                  <a:lnTo>
                    <a:pt x="33047" y="2324"/>
                  </a:lnTo>
                  <a:close/>
                  <a:moveTo>
                    <a:pt x="37076" y="2324"/>
                  </a:moveTo>
                  <a:cubicBezTo>
                    <a:pt x="37307" y="2324"/>
                    <a:pt x="37482" y="2382"/>
                    <a:pt x="37601" y="2497"/>
                  </a:cubicBezTo>
                  <a:cubicBezTo>
                    <a:pt x="37721" y="2612"/>
                    <a:pt x="37781" y="2780"/>
                    <a:pt x="37781" y="3001"/>
                  </a:cubicBezTo>
                  <a:cubicBezTo>
                    <a:pt x="37781" y="3221"/>
                    <a:pt x="37721" y="3390"/>
                    <a:pt x="37601" y="3506"/>
                  </a:cubicBezTo>
                  <a:cubicBezTo>
                    <a:pt x="37482" y="3623"/>
                    <a:pt x="37307" y="3681"/>
                    <a:pt x="37076" y="3681"/>
                  </a:cubicBezTo>
                  <a:lnTo>
                    <a:pt x="36358" y="3681"/>
                  </a:lnTo>
                  <a:lnTo>
                    <a:pt x="36358" y="2324"/>
                  </a:lnTo>
                  <a:close/>
                  <a:moveTo>
                    <a:pt x="47926" y="2324"/>
                  </a:moveTo>
                  <a:cubicBezTo>
                    <a:pt x="48156" y="2324"/>
                    <a:pt x="48331" y="2382"/>
                    <a:pt x="48452" y="2497"/>
                  </a:cubicBezTo>
                  <a:cubicBezTo>
                    <a:pt x="48573" y="2612"/>
                    <a:pt x="48633" y="2780"/>
                    <a:pt x="48633" y="3001"/>
                  </a:cubicBezTo>
                  <a:cubicBezTo>
                    <a:pt x="48633" y="3221"/>
                    <a:pt x="48573" y="3390"/>
                    <a:pt x="48452" y="3506"/>
                  </a:cubicBezTo>
                  <a:cubicBezTo>
                    <a:pt x="48331" y="3623"/>
                    <a:pt x="48156" y="3681"/>
                    <a:pt x="47926" y="3681"/>
                  </a:cubicBezTo>
                  <a:lnTo>
                    <a:pt x="47207" y="3681"/>
                  </a:lnTo>
                  <a:lnTo>
                    <a:pt x="47207" y="2324"/>
                  </a:lnTo>
                  <a:close/>
                  <a:moveTo>
                    <a:pt x="54669" y="2324"/>
                  </a:moveTo>
                  <a:cubicBezTo>
                    <a:pt x="54899" y="2324"/>
                    <a:pt x="55074" y="2382"/>
                    <a:pt x="55195" y="2497"/>
                  </a:cubicBezTo>
                  <a:cubicBezTo>
                    <a:pt x="55316" y="2612"/>
                    <a:pt x="55376" y="2780"/>
                    <a:pt x="55376" y="3001"/>
                  </a:cubicBezTo>
                  <a:cubicBezTo>
                    <a:pt x="55376" y="3221"/>
                    <a:pt x="55316" y="3390"/>
                    <a:pt x="55195" y="3506"/>
                  </a:cubicBezTo>
                  <a:cubicBezTo>
                    <a:pt x="55074" y="3623"/>
                    <a:pt x="54899" y="3681"/>
                    <a:pt x="54669" y="3681"/>
                  </a:cubicBezTo>
                  <a:lnTo>
                    <a:pt x="53950" y="3681"/>
                  </a:lnTo>
                  <a:lnTo>
                    <a:pt x="53950" y="2324"/>
                  </a:lnTo>
                  <a:close/>
                  <a:moveTo>
                    <a:pt x="64141" y="644"/>
                  </a:moveTo>
                  <a:lnTo>
                    <a:pt x="64141" y="3681"/>
                  </a:lnTo>
                  <a:lnTo>
                    <a:pt x="62678" y="3681"/>
                  </a:lnTo>
                  <a:lnTo>
                    <a:pt x="62757" y="3482"/>
                  </a:lnTo>
                  <a:cubicBezTo>
                    <a:pt x="62973" y="2943"/>
                    <a:pt x="63081" y="2169"/>
                    <a:pt x="63081" y="1159"/>
                  </a:cubicBezTo>
                  <a:lnTo>
                    <a:pt x="63081" y="644"/>
                  </a:lnTo>
                  <a:close/>
                  <a:moveTo>
                    <a:pt x="74182" y="2324"/>
                  </a:moveTo>
                  <a:cubicBezTo>
                    <a:pt x="74412" y="2324"/>
                    <a:pt x="74587" y="2382"/>
                    <a:pt x="74708" y="2497"/>
                  </a:cubicBezTo>
                  <a:cubicBezTo>
                    <a:pt x="74829" y="2612"/>
                    <a:pt x="74889" y="2780"/>
                    <a:pt x="74889" y="3001"/>
                  </a:cubicBezTo>
                  <a:cubicBezTo>
                    <a:pt x="74889" y="3221"/>
                    <a:pt x="74829" y="3390"/>
                    <a:pt x="74708" y="3506"/>
                  </a:cubicBezTo>
                  <a:cubicBezTo>
                    <a:pt x="74587" y="3623"/>
                    <a:pt x="74412" y="3681"/>
                    <a:pt x="74182" y="3681"/>
                  </a:cubicBezTo>
                  <a:lnTo>
                    <a:pt x="73463" y="3681"/>
                  </a:lnTo>
                  <a:lnTo>
                    <a:pt x="73463" y="2324"/>
                  </a:lnTo>
                  <a:close/>
                  <a:moveTo>
                    <a:pt x="14811" y="578"/>
                  </a:moveTo>
                  <a:cubicBezTo>
                    <a:pt x="15080" y="578"/>
                    <a:pt x="15292" y="721"/>
                    <a:pt x="15450" y="1006"/>
                  </a:cubicBezTo>
                  <a:cubicBezTo>
                    <a:pt x="15607" y="1292"/>
                    <a:pt x="15685" y="1679"/>
                    <a:pt x="15685" y="2166"/>
                  </a:cubicBezTo>
                  <a:cubicBezTo>
                    <a:pt x="15685" y="2656"/>
                    <a:pt x="15607" y="3044"/>
                    <a:pt x="15450" y="3328"/>
                  </a:cubicBezTo>
                  <a:cubicBezTo>
                    <a:pt x="15292" y="3612"/>
                    <a:pt x="15080" y="3754"/>
                    <a:pt x="14811" y="3754"/>
                  </a:cubicBezTo>
                  <a:cubicBezTo>
                    <a:pt x="14539" y="3754"/>
                    <a:pt x="14324" y="3613"/>
                    <a:pt x="14168" y="3330"/>
                  </a:cubicBezTo>
                  <a:cubicBezTo>
                    <a:pt x="14012" y="3047"/>
                    <a:pt x="13934" y="2659"/>
                    <a:pt x="13934" y="2166"/>
                  </a:cubicBezTo>
                  <a:cubicBezTo>
                    <a:pt x="13934" y="1674"/>
                    <a:pt x="14012" y="1286"/>
                    <a:pt x="14170" y="1003"/>
                  </a:cubicBezTo>
                  <a:cubicBezTo>
                    <a:pt x="14327" y="720"/>
                    <a:pt x="14541" y="578"/>
                    <a:pt x="14811" y="578"/>
                  </a:cubicBezTo>
                  <a:close/>
                  <a:moveTo>
                    <a:pt x="28533" y="578"/>
                  </a:moveTo>
                  <a:cubicBezTo>
                    <a:pt x="28802" y="578"/>
                    <a:pt x="29014" y="721"/>
                    <a:pt x="29172" y="1006"/>
                  </a:cubicBezTo>
                  <a:cubicBezTo>
                    <a:pt x="29329" y="1292"/>
                    <a:pt x="29407" y="1679"/>
                    <a:pt x="29407" y="2166"/>
                  </a:cubicBezTo>
                  <a:cubicBezTo>
                    <a:pt x="29407" y="2656"/>
                    <a:pt x="29329" y="3044"/>
                    <a:pt x="29172" y="3328"/>
                  </a:cubicBezTo>
                  <a:cubicBezTo>
                    <a:pt x="29014" y="3612"/>
                    <a:pt x="28802" y="3754"/>
                    <a:pt x="28533" y="3754"/>
                  </a:cubicBezTo>
                  <a:cubicBezTo>
                    <a:pt x="28261" y="3754"/>
                    <a:pt x="28046" y="3613"/>
                    <a:pt x="27890" y="3330"/>
                  </a:cubicBezTo>
                  <a:cubicBezTo>
                    <a:pt x="27734" y="3047"/>
                    <a:pt x="27656" y="2659"/>
                    <a:pt x="27656" y="2166"/>
                  </a:cubicBezTo>
                  <a:cubicBezTo>
                    <a:pt x="27656" y="1674"/>
                    <a:pt x="27734" y="1286"/>
                    <a:pt x="27892" y="1003"/>
                  </a:cubicBezTo>
                  <a:cubicBezTo>
                    <a:pt x="28049" y="720"/>
                    <a:pt x="28263" y="578"/>
                    <a:pt x="28533" y="578"/>
                  </a:cubicBezTo>
                  <a:close/>
                  <a:moveTo>
                    <a:pt x="44478" y="578"/>
                  </a:moveTo>
                  <a:cubicBezTo>
                    <a:pt x="44747" y="578"/>
                    <a:pt x="44959" y="721"/>
                    <a:pt x="45117" y="1006"/>
                  </a:cubicBezTo>
                  <a:cubicBezTo>
                    <a:pt x="45274" y="1292"/>
                    <a:pt x="45352" y="1679"/>
                    <a:pt x="45352" y="2166"/>
                  </a:cubicBezTo>
                  <a:cubicBezTo>
                    <a:pt x="45352" y="2656"/>
                    <a:pt x="45274" y="3044"/>
                    <a:pt x="45117" y="3328"/>
                  </a:cubicBezTo>
                  <a:cubicBezTo>
                    <a:pt x="44959" y="3612"/>
                    <a:pt x="44747" y="3754"/>
                    <a:pt x="44478" y="3754"/>
                  </a:cubicBezTo>
                  <a:cubicBezTo>
                    <a:pt x="44206" y="3754"/>
                    <a:pt x="43991" y="3613"/>
                    <a:pt x="43835" y="3330"/>
                  </a:cubicBezTo>
                  <a:cubicBezTo>
                    <a:pt x="43679" y="3047"/>
                    <a:pt x="43601" y="2659"/>
                    <a:pt x="43601" y="2166"/>
                  </a:cubicBezTo>
                  <a:cubicBezTo>
                    <a:pt x="43601" y="1674"/>
                    <a:pt x="43679" y="1286"/>
                    <a:pt x="43837" y="1003"/>
                  </a:cubicBezTo>
                  <a:cubicBezTo>
                    <a:pt x="43994" y="720"/>
                    <a:pt x="44207" y="578"/>
                    <a:pt x="44478" y="578"/>
                  </a:cubicBezTo>
                  <a:close/>
                  <a:moveTo>
                    <a:pt x="51221" y="578"/>
                  </a:moveTo>
                  <a:cubicBezTo>
                    <a:pt x="51490" y="578"/>
                    <a:pt x="51702" y="721"/>
                    <a:pt x="51860" y="1006"/>
                  </a:cubicBezTo>
                  <a:cubicBezTo>
                    <a:pt x="52017" y="1292"/>
                    <a:pt x="52095" y="1679"/>
                    <a:pt x="52095" y="2166"/>
                  </a:cubicBezTo>
                  <a:cubicBezTo>
                    <a:pt x="52095" y="2656"/>
                    <a:pt x="52017" y="3044"/>
                    <a:pt x="51860" y="3328"/>
                  </a:cubicBezTo>
                  <a:cubicBezTo>
                    <a:pt x="51702" y="3612"/>
                    <a:pt x="51490" y="3754"/>
                    <a:pt x="51221" y="3754"/>
                  </a:cubicBezTo>
                  <a:cubicBezTo>
                    <a:pt x="50949" y="3754"/>
                    <a:pt x="50734" y="3613"/>
                    <a:pt x="50578" y="3330"/>
                  </a:cubicBezTo>
                  <a:cubicBezTo>
                    <a:pt x="50422" y="3047"/>
                    <a:pt x="50344" y="2659"/>
                    <a:pt x="50344" y="2166"/>
                  </a:cubicBezTo>
                  <a:cubicBezTo>
                    <a:pt x="50344" y="1674"/>
                    <a:pt x="50422" y="1286"/>
                    <a:pt x="50580" y="1003"/>
                  </a:cubicBezTo>
                  <a:cubicBezTo>
                    <a:pt x="50737" y="720"/>
                    <a:pt x="50950" y="578"/>
                    <a:pt x="51221" y="578"/>
                  </a:cubicBezTo>
                  <a:close/>
                  <a:moveTo>
                    <a:pt x="59748" y="578"/>
                  </a:moveTo>
                  <a:cubicBezTo>
                    <a:pt x="60017" y="578"/>
                    <a:pt x="60229" y="721"/>
                    <a:pt x="60387" y="1006"/>
                  </a:cubicBezTo>
                  <a:cubicBezTo>
                    <a:pt x="60544" y="1292"/>
                    <a:pt x="60622" y="1679"/>
                    <a:pt x="60622" y="2166"/>
                  </a:cubicBezTo>
                  <a:cubicBezTo>
                    <a:pt x="60622" y="2656"/>
                    <a:pt x="60544" y="3044"/>
                    <a:pt x="60387" y="3328"/>
                  </a:cubicBezTo>
                  <a:cubicBezTo>
                    <a:pt x="60229" y="3612"/>
                    <a:pt x="60017" y="3754"/>
                    <a:pt x="59748" y="3754"/>
                  </a:cubicBezTo>
                  <a:cubicBezTo>
                    <a:pt x="59476" y="3754"/>
                    <a:pt x="59261" y="3613"/>
                    <a:pt x="59105" y="3330"/>
                  </a:cubicBezTo>
                  <a:cubicBezTo>
                    <a:pt x="58949" y="3047"/>
                    <a:pt x="58871" y="2659"/>
                    <a:pt x="58871" y="2166"/>
                  </a:cubicBezTo>
                  <a:cubicBezTo>
                    <a:pt x="58871" y="1674"/>
                    <a:pt x="58949" y="1286"/>
                    <a:pt x="59107" y="1003"/>
                  </a:cubicBezTo>
                  <a:cubicBezTo>
                    <a:pt x="59264" y="720"/>
                    <a:pt x="59477" y="578"/>
                    <a:pt x="59748" y="578"/>
                  </a:cubicBezTo>
                  <a:close/>
                  <a:moveTo>
                    <a:pt x="70734" y="578"/>
                  </a:moveTo>
                  <a:cubicBezTo>
                    <a:pt x="71003" y="578"/>
                    <a:pt x="71215" y="721"/>
                    <a:pt x="71373" y="1006"/>
                  </a:cubicBezTo>
                  <a:cubicBezTo>
                    <a:pt x="71530" y="1292"/>
                    <a:pt x="71608" y="1679"/>
                    <a:pt x="71608" y="2166"/>
                  </a:cubicBezTo>
                  <a:cubicBezTo>
                    <a:pt x="71608" y="2656"/>
                    <a:pt x="71530" y="3044"/>
                    <a:pt x="71373" y="3328"/>
                  </a:cubicBezTo>
                  <a:cubicBezTo>
                    <a:pt x="71215" y="3612"/>
                    <a:pt x="71003" y="3754"/>
                    <a:pt x="70734" y="3754"/>
                  </a:cubicBezTo>
                  <a:cubicBezTo>
                    <a:pt x="70462" y="3754"/>
                    <a:pt x="70247" y="3613"/>
                    <a:pt x="70091" y="3330"/>
                  </a:cubicBezTo>
                  <a:cubicBezTo>
                    <a:pt x="69935" y="3047"/>
                    <a:pt x="69857" y="2659"/>
                    <a:pt x="69857" y="2166"/>
                  </a:cubicBezTo>
                  <a:cubicBezTo>
                    <a:pt x="69857" y="1674"/>
                    <a:pt x="69935" y="1286"/>
                    <a:pt x="70093" y="1003"/>
                  </a:cubicBezTo>
                  <a:cubicBezTo>
                    <a:pt x="70250" y="720"/>
                    <a:pt x="70463" y="578"/>
                    <a:pt x="70734" y="578"/>
                  </a:cubicBezTo>
                  <a:close/>
                  <a:moveTo>
                    <a:pt x="99525" y="578"/>
                  </a:moveTo>
                  <a:cubicBezTo>
                    <a:pt x="99794" y="578"/>
                    <a:pt x="100006" y="721"/>
                    <a:pt x="100164" y="1006"/>
                  </a:cubicBezTo>
                  <a:cubicBezTo>
                    <a:pt x="100321" y="1292"/>
                    <a:pt x="100399" y="1679"/>
                    <a:pt x="100399" y="2166"/>
                  </a:cubicBezTo>
                  <a:cubicBezTo>
                    <a:pt x="100399" y="2656"/>
                    <a:pt x="100321" y="3044"/>
                    <a:pt x="100164" y="3328"/>
                  </a:cubicBezTo>
                  <a:cubicBezTo>
                    <a:pt x="100006" y="3612"/>
                    <a:pt x="99794" y="3754"/>
                    <a:pt x="99525" y="3754"/>
                  </a:cubicBezTo>
                  <a:cubicBezTo>
                    <a:pt x="99253" y="3754"/>
                    <a:pt x="99038" y="3613"/>
                    <a:pt x="98882" y="3330"/>
                  </a:cubicBezTo>
                  <a:cubicBezTo>
                    <a:pt x="98726" y="3047"/>
                    <a:pt x="98648" y="2659"/>
                    <a:pt x="98648" y="2166"/>
                  </a:cubicBezTo>
                  <a:cubicBezTo>
                    <a:pt x="98648" y="1674"/>
                    <a:pt x="98726" y="1286"/>
                    <a:pt x="98884" y="1003"/>
                  </a:cubicBezTo>
                  <a:cubicBezTo>
                    <a:pt x="99041" y="720"/>
                    <a:pt x="99254" y="578"/>
                    <a:pt x="99525" y="578"/>
                  </a:cubicBezTo>
                  <a:close/>
                  <a:moveTo>
                    <a:pt x="77633" y="571"/>
                  </a:moveTo>
                  <a:cubicBezTo>
                    <a:pt x="77900" y="571"/>
                    <a:pt x="78110" y="712"/>
                    <a:pt x="78262" y="995"/>
                  </a:cubicBezTo>
                  <a:cubicBezTo>
                    <a:pt x="78415" y="1278"/>
                    <a:pt x="78491" y="1669"/>
                    <a:pt x="78491" y="2166"/>
                  </a:cubicBezTo>
                  <a:cubicBezTo>
                    <a:pt x="78491" y="2664"/>
                    <a:pt x="78415" y="3054"/>
                    <a:pt x="78262" y="3337"/>
                  </a:cubicBezTo>
                  <a:cubicBezTo>
                    <a:pt x="78110" y="3620"/>
                    <a:pt x="77900" y="3762"/>
                    <a:pt x="77633" y="3762"/>
                  </a:cubicBezTo>
                  <a:cubicBezTo>
                    <a:pt x="77366" y="3762"/>
                    <a:pt x="77157" y="3620"/>
                    <a:pt x="77004" y="3337"/>
                  </a:cubicBezTo>
                  <a:cubicBezTo>
                    <a:pt x="76852" y="3054"/>
                    <a:pt x="76775" y="2664"/>
                    <a:pt x="76775" y="2166"/>
                  </a:cubicBezTo>
                  <a:cubicBezTo>
                    <a:pt x="76775" y="1669"/>
                    <a:pt x="76852" y="1278"/>
                    <a:pt x="77004" y="995"/>
                  </a:cubicBezTo>
                  <a:cubicBezTo>
                    <a:pt x="77157" y="712"/>
                    <a:pt x="77366" y="571"/>
                    <a:pt x="77633" y="571"/>
                  </a:cubicBezTo>
                  <a:close/>
                  <a:moveTo>
                    <a:pt x="0" y="104"/>
                  </a:moveTo>
                  <a:lnTo>
                    <a:pt x="0" y="4221"/>
                  </a:lnTo>
                  <a:lnTo>
                    <a:pt x="507" y="4221"/>
                  </a:lnTo>
                  <a:lnTo>
                    <a:pt x="507" y="2324"/>
                  </a:lnTo>
                  <a:lnTo>
                    <a:pt x="2144" y="2324"/>
                  </a:lnTo>
                  <a:lnTo>
                    <a:pt x="2144" y="4221"/>
                  </a:lnTo>
                  <a:lnTo>
                    <a:pt x="2651" y="4221"/>
                  </a:lnTo>
                  <a:lnTo>
                    <a:pt x="2651" y="104"/>
                  </a:lnTo>
                  <a:lnTo>
                    <a:pt x="2144" y="104"/>
                  </a:lnTo>
                  <a:lnTo>
                    <a:pt x="2144" y="1784"/>
                  </a:lnTo>
                  <a:lnTo>
                    <a:pt x="507" y="1784"/>
                  </a:lnTo>
                  <a:lnTo>
                    <a:pt x="507" y="104"/>
                  </a:lnTo>
                  <a:close/>
                  <a:moveTo>
                    <a:pt x="10211" y="104"/>
                  </a:moveTo>
                  <a:lnTo>
                    <a:pt x="10211" y="4221"/>
                  </a:lnTo>
                  <a:lnTo>
                    <a:pt x="10713" y="4221"/>
                  </a:lnTo>
                  <a:lnTo>
                    <a:pt x="10713" y="2879"/>
                  </a:lnTo>
                  <a:lnTo>
                    <a:pt x="11253" y="2144"/>
                  </a:lnTo>
                  <a:lnTo>
                    <a:pt x="12341" y="4221"/>
                  </a:lnTo>
                  <a:lnTo>
                    <a:pt x="12906" y="4221"/>
                  </a:lnTo>
                  <a:lnTo>
                    <a:pt x="11582" y="1696"/>
                  </a:lnTo>
                  <a:lnTo>
                    <a:pt x="12755" y="104"/>
                  </a:lnTo>
                  <a:lnTo>
                    <a:pt x="12135" y="104"/>
                  </a:lnTo>
                  <a:lnTo>
                    <a:pt x="10713" y="2038"/>
                  </a:lnTo>
                  <a:lnTo>
                    <a:pt x="10713" y="104"/>
                  </a:lnTo>
                  <a:close/>
                  <a:moveTo>
                    <a:pt x="17573" y="104"/>
                  </a:moveTo>
                  <a:lnTo>
                    <a:pt x="17573" y="777"/>
                  </a:lnTo>
                  <a:cubicBezTo>
                    <a:pt x="17573" y="1887"/>
                    <a:pt x="17511" y="2659"/>
                    <a:pt x="17387" y="3093"/>
                  </a:cubicBezTo>
                  <a:cubicBezTo>
                    <a:pt x="17285" y="3401"/>
                    <a:pt x="17067" y="3590"/>
                    <a:pt x="16735" y="3659"/>
                  </a:cubicBezTo>
                  <a:lnTo>
                    <a:pt x="16735" y="4221"/>
                  </a:lnTo>
                  <a:cubicBezTo>
                    <a:pt x="17297" y="4150"/>
                    <a:pt x="17665" y="3861"/>
                    <a:pt x="17837" y="3354"/>
                  </a:cubicBezTo>
                  <a:cubicBezTo>
                    <a:pt x="17997" y="2878"/>
                    <a:pt x="18078" y="2111"/>
                    <a:pt x="18078" y="1052"/>
                  </a:cubicBezTo>
                  <a:lnTo>
                    <a:pt x="18078" y="644"/>
                  </a:lnTo>
                  <a:lnTo>
                    <a:pt x="19144" y="644"/>
                  </a:lnTo>
                  <a:lnTo>
                    <a:pt x="19144" y="4221"/>
                  </a:lnTo>
                  <a:lnTo>
                    <a:pt x="19648" y="4221"/>
                  </a:lnTo>
                  <a:lnTo>
                    <a:pt x="19648" y="104"/>
                  </a:lnTo>
                  <a:close/>
                  <a:moveTo>
                    <a:pt x="20624" y="104"/>
                  </a:moveTo>
                  <a:lnTo>
                    <a:pt x="20624" y="4221"/>
                  </a:lnTo>
                  <a:lnTo>
                    <a:pt x="21871" y="4221"/>
                  </a:lnTo>
                  <a:cubicBezTo>
                    <a:pt x="22262" y="4221"/>
                    <a:pt x="22563" y="4121"/>
                    <a:pt x="22774" y="3920"/>
                  </a:cubicBezTo>
                  <a:cubicBezTo>
                    <a:pt x="22986" y="3719"/>
                    <a:pt x="23091" y="3412"/>
                    <a:pt x="23091" y="3001"/>
                  </a:cubicBezTo>
                  <a:cubicBezTo>
                    <a:pt x="23091" y="2589"/>
                    <a:pt x="22986" y="2283"/>
                    <a:pt x="22774" y="2084"/>
                  </a:cubicBezTo>
                  <a:cubicBezTo>
                    <a:pt x="22563" y="1884"/>
                    <a:pt x="22262" y="1784"/>
                    <a:pt x="21871" y="1784"/>
                  </a:cubicBezTo>
                  <a:lnTo>
                    <a:pt x="21131" y="1784"/>
                  </a:lnTo>
                  <a:lnTo>
                    <a:pt x="21131" y="104"/>
                  </a:lnTo>
                  <a:close/>
                  <a:moveTo>
                    <a:pt x="23933" y="104"/>
                  </a:moveTo>
                  <a:lnTo>
                    <a:pt x="23933" y="4221"/>
                  </a:lnTo>
                  <a:lnTo>
                    <a:pt x="24435" y="4221"/>
                  </a:lnTo>
                  <a:lnTo>
                    <a:pt x="24435" y="2879"/>
                  </a:lnTo>
                  <a:lnTo>
                    <a:pt x="24975" y="2144"/>
                  </a:lnTo>
                  <a:lnTo>
                    <a:pt x="26063" y="4221"/>
                  </a:lnTo>
                  <a:lnTo>
                    <a:pt x="26628" y="4221"/>
                  </a:lnTo>
                  <a:lnTo>
                    <a:pt x="25304" y="1696"/>
                  </a:lnTo>
                  <a:lnTo>
                    <a:pt x="26477" y="104"/>
                  </a:lnTo>
                  <a:lnTo>
                    <a:pt x="25857" y="104"/>
                  </a:lnTo>
                  <a:lnTo>
                    <a:pt x="24435" y="2038"/>
                  </a:lnTo>
                  <a:lnTo>
                    <a:pt x="24435" y="104"/>
                  </a:lnTo>
                  <a:close/>
                  <a:moveTo>
                    <a:pt x="32542" y="104"/>
                  </a:moveTo>
                  <a:lnTo>
                    <a:pt x="32542" y="4221"/>
                  </a:lnTo>
                  <a:lnTo>
                    <a:pt x="33789" y="4221"/>
                  </a:lnTo>
                  <a:cubicBezTo>
                    <a:pt x="34180" y="4221"/>
                    <a:pt x="34481" y="4121"/>
                    <a:pt x="34692" y="3920"/>
                  </a:cubicBezTo>
                  <a:cubicBezTo>
                    <a:pt x="34904" y="3719"/>
                    <a:pt x="35009" y="3435"/>
                    <a:pt x="35009" y="3067"/>
                  </a:cubicBezTo>
                  <a:cubicBezTo>
                    <a:pt x="35009" y="2788"/>
                    <a:pt x="34945" y="2555"/>
                    <a:pt x="34817" y="2368"/>
                  </a:cubicBezTo>
                  <a:cubicBezTo>
                    <a:pt x="34689" y="2182"/>
                    <a:pt x="34509" y="2060"/>
                    <a:pt x="34277" y="2001"/>
                  </a:cubicBezTo>
                  <a:cubicBezTo>
                    <a:pt x="34471" y="1964"/>
                    <a:pt x="34617" y="1872"/>
                    <a:pt x="34716" y="1723"/>
                  </a:cubicBezTo>
                  <a:cubicBezTo>
                    <a:pt x="34814" y="1575"/>
                    <a:pt x="34864" y="1375"/>
                    <a:pt x="34864" y="1122"/>
                  </a:cubicBezTo>
                  <a:cubicBezTo>
                    <a:pt x="34864" y="796"/>
                    <a:pt x="34767" y="545"/>
                    <a:pt x="34573" y="369"/>
                  </a:cubicBezTo>
                  <a:cubicBezTo>
                    <a:pt x="34380" y="192"/>
                    <a:pt x="34103" y="104"/>
                    <a:pt x="33743" y="104"/>
                  </a:cubicBezTo>
                  <a:close/>
                  <a:moveTo>
                    <a:pt x="35851" y="104"/>
                  </a:moveTo>
                  <a:lnTo>
                    <a:pt x="35851" y="4221"/>
                  </a:lnTo>
                  <a:lnTo>
                    <a:pt x="37098" y="4221"/>
                  </a:lnTo>
                  <a:cubicBezTo>
                    <a:pt x="37489" y="4221"/>
                    <a:pt x="37790" y="4121"/>
                    <a:pt x="38001" y="3920"/>
                  </a:cubicBezTo>
                  <a:cubicBezTo>
                    <a:pt x="38213" y="3719"/>
                    <a:pt x="38318" y="3412"/>
                    <a:pt x="38318" y="3001"/>
                  </a:cubicBezTo>
                  <a:cubicBezTo>
                    <a:pt x="38318" y="2589"/>
                    <a:pt x="38213" y="2283"/>
                    <a:pt x="38001" y="2084"/>
                  </a:cubicBezTo>
                  <a:cubicBezTo>
                    <a:pt x="37790" y="1884"/>
                    <a:pt x="37489" y="1784"/>
                    <a:pt x="37098" y="1784"/>
                  </a:cubicBezTo>
                  <a:lnTo>
                    <a:pt x="36358" y="1784"/>
                  </a:lnTo>
                  <a:lnTo>
                    <a:pt x="36358" y="104"/>
                  </a:lnTo>
                  <a:close/>
                  <a:moveTo>
                    <a:pt x="38771" y="104"/>
                  </a:moveTo>
                  <a:lnTo>
                    <a:pt x="38771" y="4221"/>
                  </a:lnTo>
                  <a:lnTo>
                    <a:pt x="39275" y="4221"/>
                  </a:lnTo>
                  <a:lnTo>
                    <a:pt x="39275" y="104"/>
                  </a:lnTo>
                  <a:close/>
                  <a:moveTo>
                    <a:pt x="46703" y="104"/>
                  </a:moveTo>
                  <a:lnTo>
                    <a:pt x="46703" y="4221"/>
                  </a:lnTo>
                  <a:lnTo>
                    <a:pt x="47950" y="4221"/>
                  </a:lnTo>
                  <a:cubicBezTo>
                    <a:pt x="48341" y="4221"/>
                    <a:pt x="48642" y="4121"/>
                    <a:pt x="48853" y="3920"/>
                  </a:cubicBezTo>
                  <a:cubicBezTo>
                    <a:pt x="49065" y="3719"/>
                    <a:pt x="49170" y="3435"/>
                    <a:pt x="49170" y="3067"/>
                  </a:cubicBezTo>
                  <a:cubicBezTo>
                    <a:pt x="49170" y="2788"/>
                    <a:pt x="49106" y="2555"/>
                    <a:pt x="48978" y="2368"/>
                  </a:cubicBezTo>
                  <a:cubicBezTo>
                    <a:pt x="48850" y="2182"/>
                    <a:pt x="48670" y="2060"/>
                    <a:pt x="48438" y="2001"/>
                  </a:cubicBezTo>
                  <a:cubicBezTo>
                    <a:pt x="48632" y="1964"/>
                    <a:pt x="48778" y="1872"/>
                    <a:pt x="48877" y="1723"/>
                  </a:cubicBezTo>
                  <a:cubicBezTo>
                    <a:pt x="48975" y="1575"/>
                    <a:pt x="49025" y="1375"/>
                    <a:pt x="49025" y="1122"/>
                  </a:cubicBezTo>
                  <a:cubicBezTo>
                    <a:pt x="49025" y="796"/>
                    <a:pt x="48928" y="545"/>
                    <a:pt x="48734" y="369"/>
                  </a:cubicBezTo>
                  <a:cubicBezTo>
                    <a:pt x="48541" y="192"/>
                    <a:pt x="48264" y="104"/>
                    <a:pt x="47904" y="104"/>
                  </a:cubicBezTo>
                  <a:close/>
                  <a:moveTo>
                    <a:pt x="53446" y="104"/>
                  </a:moveTo>
                  <a:lnTo>
                    <a:pt x="53446" y="4221"/>
                  </a:lnTo>
                  <a:lnTo>
                    <a:pt x="54693" y="4221"/>
                  </a:lnTo>
                  <a:cubicBezTo>
                    <a:pt x="55084" y="4221"/>
                    <a:pt x="55385" y="4121"/>
                    <a:pt x="55596" y="3920"/>
                  </a:cubicBezTo>
                  <a:cubicBezTo>
                    <a:pt x="55808" y="3719"/>
                    <a:pt x="55913" y="3435"/>
                    <a:pt x="55913" y="3067"/>
                  </a:cubicBezTo>
                  <a:cubicBezTo>
                    <a:pt x="55913" y="2788"/>
                    <a:pt x="55849" y="2555"/>
                    <a:pt x="55721" y="2368"/>
                  </a:cubicBezTo>
                  <a:cubicBezTo>
                    <a:pt x="55593" y="2182"/>
                    <a:pt x="55413" y="2060"/>
                    <a:pt x="55181" y="2001"/>
                  </a:cubicBezTo>
                  <a:cubicBezTo>
                    <a:pt x="55375" y="1964"/>
                    <a:pt x="55521" y="1872"/>
                    <a:pt x="55620" y="1723"/>
                  </a:cubicBezTo>
                  <a:cubicBezTo>
                    <a:pt x="55718" y="1575"/>
                    <a:pt x="55768" y="1375"/>
                    <a:pt x="55768" y="1122"/>
                  </a:cubicBezTo>
                  <a:cubicBezTo>
                    <a:pt x="55768" y="796"/>
                    <a:pt x="55671" y="545"/>
                    <a:pt x="55477" y="369"/>
                  </a:cubicBezTo>
                  <a:cubicBezTo>
                    <a:pt x="55284" y="192"/>
                    <a:pt x="55007" y="104"/>
                    <a:pt x="54647" y="104"/>
                  </a:cubicBezTo>
                  <a:close/>
                  <a:moveTo>
                    <a:pt x="65854" y="104"/>
                  </a:moveTo>
                  <a:lnTo>
                    <a:pt x="65854" y="4221"/>
                  </a:lnTo>
                  <a:lnTo>
                    <a:pt x="66361" y="4221"/>
                  </a:lnTo>
                  <a:lnTo>
                    <a:pt x="66361" y="2324"/>
                  </a:lnTo>
                  <a:lnTo>
                    <a:pt x="67998" y="2324"/>
                  </a:lnTo>
                  <a:lnTo>
                    <a:pt x="67998" y="4221"/>
                  </a:lnTo>
                  <a:lnTo>
                    <a:pt x="68505" y="4221"/>
                  </a:lnTo>
                  <a:lnTo>
                    <a:pt x="68505" y="104"/>
                  </a:lnTo>
                  <a:lnTo>
                    <a:pt x="67998" y="104"/>
                  </a:lnTo>
                  <a:lnTo>
                    <a:pt x="67998" y="1784"/>
                  </a:lnTo>
                  <a:lnTo>
                    <a:pt x="66361" y="1784"/>
                  </a:lnTo>
                  <a:lnTo>
                    <a:pt x="66361" y="104"/>
                  </a:lnTo>
                  <a:close/>
                  <a:moveTo>
                    <a:pt x="72959" y="104"/>
                  </a:moveTo>
                  <a:lnTo>
                    <a:pt x="72959" y="4221"/>
                  </a:lnTo>
                  <a:lnTo>
                    <a:pt x="74206" y="4221"/>
                  </a:lnTo>
                  <a:cubicBezTo>
                    <a:pt x="74597" y="4221"/>
                    <a:pt x="74898" y="4121"/>
                    <a:pt x="75109" y="3920"/>
                  </a:cubicBezTo>
                  <a:cubicBezTo>
                    <a:pt x="75321" y="3719"/>
                    <a:pt x="75426" y="3435"/>
                    <a:pt x="75426" y="3067"/>
                  </a:cubicBezTo>
                  <a:cubicBezTo>
                    <a:pt x="75426" y="2788"/>
                    <a:pt x="75362" y="2555"/>
                    <a:pt x="75234" y="2368"/>
                  </a:cubicBezTo>
                  <a:cubicBezTo>
                    <a:pt x="75106" y="2182"/>
                    <a:pt x="74926" y="2060"/>
                    <a:pt x="74694" y="2001"/>
                  </a:cubicBezTo>
                  <a:cubicBezTo>
                    <a:pt x="74888" y="1964"/>
                    <a:pt x="75034" y="1872"/>
                    <a:pt x="75133" y="1723"/>
                  </a:cubicBezTo>
                  <a:cubicBezTo>
                    <a:pt x="75231" y="1575"/>
                    <a:pt x="75281" y="1375"/>
                    <a:pt x="75281" y="1122"/>
                  </a:cubicBezTo>
                  <a:cubicBezTo>
                    <a:pt x="75281" y="796"/>
                    <a:pt x="75184" y="545"/>
                    <a:pt x="74990" y="369"/>
                  </a:cubicBezTo>
                  <a:cubicBezTo>
                    <a:pt x="74797" y="192"/>
                    <a:pt x="74520" y="104"/>
                    <a:pt x="74160" y="104"/>
                  </a:cubicBezTo>
                  <a:close/>
                  <a:moveTo>
                    <a:pt x="83285" y="104"/>
                  </a:moveTo>
                  <a:lnTo>
                    <a:pt x="83285" y="4221"/>
                  </a:lnTo>
                  <a:lnTo>
                    <a:pt x="83792" y="4221"/>
                  </a:lnTo>
                  <a:lnTo>
                    <a:pt x="83792" y="751"/>
                  </a:lnTo>
                  <a:lnTo>
                    <a:pt x="84642" y="3431"/>
                  </a:lnTo>
                  <a:lnTo>
                    <a:pt x="85146" y="3431"/>
                  </a:lnTo>
                  <a:lnTo>
                    <a:pt x="85993" y="751"/>
                  </a:lnTo>
                  <a:lnTo>
                    <a:pt x="85993" y="4221"/>
                  </a:lnTo>
                  <a:lnTo>
                    <a:pt x="86500" y="4221"/>
                  </a:lnTo>
                  <a:lnTo>
                    <a:pt x="86500" y="104"/>
                  </a:lnTo>
                  <a:lnTo>
                    <a:pt x="85769" y="104"/>
                  </a:lnTo>
                  <a:lnTo>
                    <a:pt x="84894" y="2861"/>
                  </a:lnTo>
                  <a:lnTo>
                    <a:pt x="84022" y="104"/>
                  </a:lnTo>
                  <a:close/>
                  <a:moveTo>
                    <a:pt x="90974" y="104"/>
                  </a:moveTo>
                  <a:lnTo>
                    <a:pt x="90974" y="4221"/>
                  </a:lnTo>
                  <a:lnTo>
                    <a:pt x="91481" y="4221"/>
                  </a:lnTo>
                  <a:lnTo>
                    <a:pt x="91481" y="2324"/>
                  </a:lnTo>
                  <a:lnTo>
                    <a:pt x="93118" y="2324"/>
                  </a:lnTo>
                  <a:lnTo>
                    <a:pt x="93118" y="4221"/>
                  </a:lnTo>
                  <a:lnTo>
                    <a:pt x="93625" y="4221"/>
                  </a:lnTo>
                  <a:lnTo>
                    <a:pt x="93625" y="104"/>
                  </a:lnTo>
                  <a:lnTo>
                    <a:pt x="93118" y="104"/>
                  </a:lnTo>
                  <a:lnTo>
                    <a:pt x="93118" y="1784"/>
                  </a:lnTo>
                  <a:lnTo>
                    <a:pt x="91481" y="1784"/>
                  </a:lnTo>
                  <a:lnTo>
                    <a:pt x="91481" y="104"/>
                  </a:lnTo>
                  <a:close/>
                  <a:moveTo>
                    <a:pt x="94645" y="104"/>
                  </a:moveTo>
                  <a:lnTo>
                    <a:pt x="94645" y="4221"/>
                  </a:lnTo>
                  <a:lnTo>
                    <a:pt x="95152" y="4221"/>
                  </a:lnTo>
                  <a:lnTo>
                    <a:pt x="95152" y="2324"/>
                  </a:lnTo>
                  <a:lnTo>
                    <a:pt x="96789" y="2324"/>
                  </a:lnTo>
                  <a:lnTo>
                    <a:pt x="96789" y="4221"/>
                  </a:lnTo>
                  <a:lnTo>
                    <a:pt x="97296" y="4221"/>
                  </a:lnTo>
                  <a:lnTo>
                    <a:pt x="97296" y="104"/>
                  </a:lnTo>
                  <a:lnTo>
                    <a:pt x="96789" y="104"/>
                  </a:lnTo>
                  <a:lnTo>
                    <a:pt x="96789" y="1784"/>
                  </a:lnTo>
                  <a:lnTo>
                    <a:pt x="95152" y="1784"/>
                  </a:lnTo>
                  <a:lnTo>
                    <a:pt x="95152" y="104"/>
                  </a:lnTo>
                  <a:close/>
                  <a:moveTo>
                    <a:pt x="4976" y="5"/>
                  </a:moveTo>
                  <a:cubicBezTo>
                    <a:pt x="4515" y="5"/>
                    <a:pt x="4149" y="203"/>
                    <a:pt x="3878" y="598"/>
                  </a:cubicBezTo>
                  <a:cubicBezTo>
                    <a:pt x="3607" y="994"/>
                    <a:pt x="3471" y="1529"/>
                    <a:pt x="3471" y="2203"/>
                  </a:cubicBezTo>
                  <a:cubicBezTo>
                    <a:pt x="3471" y="2855"/>
                    <a:pt x="3614" y="3372"/>
                    <a:pt x="3900" y="3754"/>
                  </a:cubicBezTo>
                  <a:cubicBezTo>
                    <a:pt x="4186" y="4137"/>
                    <a:pt x="4574" y="4328"/>
                    <a:pt x="5064" y="4328"/>
                  </a:cubicBezTo>
                  <a:cubicBezTo>
                    <a:pt x="5259" y="4328"/>
                    <a:pt x="5452" y="4301"/>
                    <a:pt x="5642" y="4247"/>
                  </a:cubicBezTo>
                  <a:cubicBezTo>
                    <a:pt x="5832" y="4193"/>
                    <a:pt x="6017" y="4115"/>
                    <a:pt x="6198" y="4012"/>
                  </a:cubicBezTo>
                  <a:lnTo>
                    <a:pt x="6198" y="3372"/>
                  </a:lnTo>
                  <a:cubicBezTo>
                    <a:pt x="6019" y="3499"/>
                    <a:pt x="5839" y="3595"/>
                    <a:pt x="5657" y="3659"/>
                  </a:cubicBezTo>
                  <a:cubicBezTo>
                    <a:pt x="5475" y="3722"/>
                    <a:pt x="5287" y="3754"/>
                    <a:pt x="5094" y="3754"/>
                  </a:cubicBezTo>
                  <a:cubicBezTo>
                    <a:pt x="4759" y="3754"/>
                    <a:pt x="4498" y="3632"/>
                    <a:pt x="4311" y="3389"/>
                  </a:cubicBezTo>
                  <a:cubicBezTo>
                    <a:pt x="4124" y="3145"/>
                    <a:pt x="4019" y="2790"/>
                    <a:pt x="3997" y="2324"/>
                  </a:cubicBezTo>
                  <a:lnTo>
                    <a:pt x="6316" y="2324"/>
                  </a:lnTo>
                  <a:lnTo>
                    <a:pt x="6316" y="1993"/>
                  </a:lnTo>
                  <a:cubicBezTo>
                    <a:pt x="6316" y="1381"/>
                    <a:pt x="6196" y="896"/>
                    <a:pt x="5956" y="540"/>
                  </a:cubicBezTo>
                  <a:cubicBezTo>
                    <a:pt x="5716" y="183"/>
                    <a:pt x="5389" y="5"/>
                    <a:pt x="4976" y="5"/>
                  </a:cubicBezTo>
                  <a:close/>
                  <a:moveTo>
                    <a:pt x="8468" y="5"/>
                  </a:moveTo>
                  <a:cubicBezTo>
                    <a:pt x="7989" y="5"/>
                    <a:pt x="7613" y="197"/>
                    <a:pt x="7338" y="582"/>
                  </a:cubicBezTo>
                  <a:cubicBezTo>
                    <a:pt x="7063" y="967"/>
                    <a:pt x="6925" y="1495"/>
                    <a:pt x="6925" y="2166"/>
                  </a:cubicBezTo>
                  <a:cubicBezTo>
                    <a:pt x="6925" y="2828"/>
                    <a:pt x="7061" y="3354"/>
                    <a:pt x="7333" y="3743"/>
                  </a:cubicBezTo>
                  <a:cubicBezTo>
                    <a:pt x="7606" y="4133"/>
                    <a:pt x="7973" y="4328"/>
                    <a:pt x="8435" y="4328"/>
                  </a:cubicBezTo>
                  <a:cubicBezTo>
                    <a:pt x="8605" y="4328"/>
                    <a:pt x="8766" y="4306"/>
                    <a:pt x="8916" y="4262"/>
                  </a:cubicBezTo>
                  <a:cubicBezTo>
                    <a:pt x="9067" y="4218"/>
                    <a:pt x="9213" y="4151"/>
                    <a:pt x="9354" y="4063"/>
                  </a:cubicBezTo>
                  <a:lnTo>
                    <a:pt x="9354" y="3438"/>
                  </a:lnTo>
                  <a:cubicBezTo>
                    <a:pt x="9211" y="3544"/>
                    <a:pt x="9068" y="3623"/>
                    <a:pt x="8925" y="3675"/>
                  </a:cubicBezTo>
                  <a:cubicBezTo>
                    <a:pt x="8781" y="3728"/>
                    <a:pt x="8636" y="3754"/>
                    <a:pt x="8490" y="3754"/>
                  </a:cubicBezTo>
                  <a:cubicBezTo>
                    <a:pt x="8163" y="3754"/>
                    <a:pt x="7909" y="3615"/>
                    <a:pt x="7728" y="3337"/>
                  </a:cubicBezTo>
                  <a:cubicBezTo>
                    <a:pt x="7547" y="3059"/>
                    <a:pt x="7457" y="2669"/>
                    <a:pt x="7457" y="2166"/>
                  </a:cubicBezTo>
                  <a:cubicBezTo>
                    <a:pt x="7457" y="1664"/>
                    <a:pt x="7547" y="1274"/>
                    <a:pt x="7728" y="995"/>
                  </a:cubicBezTo>
                  <a:cubicBezTo>
                    <a:pt x="7909" y="717"/>
                    <a:pt x="8163" y="578"/>
                    <a:pt x="8490" y="578"/>
                  </a:cubicBezTo>
                  <a:cubicBezTo>
                    <a:pt x="8636" y="578"/>
                    <a:pt x="8781" y="604"/>
                    <a:pt x="8925" y="657"/>
                  </a:cubicBezTo>
                  <a:cubicBezTo>
                    <a:pt x="9068" y="710"/>
                    <a:pt x="9211" y="789"/>
                    <a:pt x="9354" y="894"/>
                  </a:cubicBezTo>
                  <a:lnTo>
                    <a:pt x="9354" y="262"/>
                  </a:lnTo>
                  <a:cubicBezTo>
                    <a:pt x="9215" y="176"/>
                    <a:pt x="9071" y="112"/>
                    <a:pt x="8923" y="69"/>
                  </a:cubicBezTo>
                  <a:cubicBezTo>
                    <a:pt x="8775" y="26"/>
                    <a:pt x="8624" y="5"/>
                    <a:pt x="8468" y="5"/>
                  </a:cubicBezTo>
                  <a:close/>
                  <a:moveTo>
                    <a:pt x="14811" y="5"/>
                  </a:moveTo>
                  <a:cubicBezTo>
                    <a:pt x="14371" y="5"/>
                    <a:pt x="14026" y="196"/>
                    <a:pt x="13776" y="578"/>
                  </a:cubicBezTo>
                  <a:cubicBezTo>
                    <a:pt x="13527" y="960"/>
                    <a:pt x="13402" y="1490"/>
                    <a:pt x="13402" y="2166"/>
                  </a:cubicBezTo>
                  <a:cubicBezTo>
                    <a:pt x="13402" y="2840"/>
                    <a:pt x="13527" y="3369"/>
                    <a:pt x="13776" y="3753"/>
                  </a:cubicBezTo>
                  <a:cubicBezTo>
                    <a:pt x="14026" y="4136"/>
                    <a:pt x="14371" y="4328"/>
                    <a:pt x="14811" y="4328"/>
                  </a:cubicBezTo>
                  <a:cubicBezTo>
                    <a:pt x="15250" y="4328"/>
                    <a:pt x="15594" y="4136"/>
                    <a:pt x="15844" y="3753"/>
                  </a:cubicBezTo>
                  <a:cubicBezTo>
                    <a:pt x="16095" y="3369"/>
                    <a:pt x="16220" y="2840"/>
                    <a:pt x="16220" y="2166"/>
                  </a:cubicBezTo>
                  <a:cubicBezTo>
                    <a:pt x="16220" y="1490"/>
                    <a:pt x="16095" y="960"/>
                    <a:pt x="15844" y="578"/>
                  </a:cubicBezTo>
                  <a:cubicBezTo>
                    <a:pt x="15594" y="196"/>
                    <a:pt x="15250" y="5"/>
                    <a:pt x="14811" y="5"/>
                  </a:cubicBezTo>
                  <a:close/>
                  <a:moveTo>
                    <a:pt x="28533" y="5"/>
                  </a:moveTo>
                  <a:cubicBezTo>
                    <a:pt x="28093" y="5"/>
                    <a:pt x="27748" y="196"/>
                    <a:pt x="27498" y="578"/>
                  </a:cubicBezTo>
                  <a:cubicBezTo>
                    <a:pt x="27249" y="960"/>
                    <a:pt x="27124" y="1490"/>
                    <a:pt x="27124" y="2166"/>
                  </a:cubicBezTo>
                  <a:cubicBezTo>
                    <a:pt x="27124" y="2840"/>
                    <a:pt x="27249" y="3369"/>
                    <a:pt x="27498" y="3753"/>
                  </a:cubicBezTo>
                  <a:cubicBezTo>
                    <a:pt x="27748" y="4136"/>
                    <a:pt x="28093" y="4328"/>
                    <a:pt x="28533" y="4328"/>
                  </a:cubicBezTo>
                  <a:cubicBezTo>
                    <a:pt x="28972" y="4328"/>
                    <a:pt x="29316" y="4136"/>
                    <a:pt x="29566" y="3753"/>
                  </a:cubicBezTo>
                  <a:cubicBezTo>
                    <a:pt x="29817" y="3369"/>
                    <a:pt x="29942" y="2840"/>
                    <a:pt x="29942" y="2166"/>
                  </a:cubicBezTo>
                  <a:cubicBezTo>
                    <a:pt x="29942" y="1490"/>
                    <a:pt x="29817" y="960"/>
                    <a:pt x="29566" y="578"/>
                  </a:cubicBezTo>
                  <a:cubicBezTo>
                    <a:pt x="29316" y="196"/>
                    <a:pt x="28972" y="5"/>
                    <a:pt x="28533" y="5"/>
                  </a:cubicBezTo>
                  <a:close/>
                  <a:moveTo>
                    <a:pt x="41186" y="1"/>
                  </a:moveTo>
                  <a:cubicBezTo>
                    <a:pt x="41047" y="1"/>
                    <a:pt x="40900" y="16"/>
                    <a:pt x="40745" y="45"/>
                  </a:cubicBezTo>
                  <a:cubicBezTo>
                    <a:pt x="40589" y="74"/>
                    <a:pt x="40422" y="119"/>
                    <a:pt x="40243" y="177"/>
                  </a:cubicBezTo>
                  <a:lnTo>
                    <a:pt x="40243" y="791"/>
                  </a:lnTo>
                  <a:cubicBezTo>
                    <a:pt x="40420" y="720"/>
                    <a:pt x="40582" y="669"/>
                    <a:pt x="40730" y="637"/>
                  </a:cubicBezTo>
                  <a:cubicBezTo>
                    <a:pt x="40877" y="605"/>
                    <a:pt x="41015" y="589"/>
                    <a:pt x="41145" y="589"/>
                  </a:cubicBezTo>
                  <a:cubicBezTo>
                    <a:pt x="41362" y="589"/>
                    <a:pt x="41535" y="646"/>
                    <a:pt x="41662" y="758"/>
                  </a:cubicBezTo>
                  <a:cubicBezTo>
                    <a:pt x="41789" y="871"/>
                    <a:pt x="41852" y="1006"/>
                    <a:pt x="41852" y="1163"/>
                  </a:cubicBezTo>
                  <a:cubicBezTo>
                    <a:pt x="41852" y="1334"/>
                    <a:pt x="41790" y="1475"/>
                    <a:pt x="41667" y="1584"/>
                  </a:cubicBezTo>
                  <a:cubicBezTo>
                    <a:pt x="41544" y="1693"/>
                    <a:pt x="41376" y="1747"/>
                    <a:pt x="41164" y="1747"/>
                  </a:cubicBezTo>
                  <a:lnTo>
                    <a:pt x="40739" y="1747"/>
                  </a:lnTo>
                  <a:lnTo>
                    <a:pt x="40739" y="2306"/>
                  </a:lnTo>
                  <a:lnTo>
                    <a:pt x="41145" y="2306"/>
                  </a:lnTo>
                  <a:cubicBezTo>
                    <a:pt x="41395" y="2306"/>
                    <a:pt x="41589" y="2371"/>
                    <a:pt x="41726" y="2503"/>
                  </a:cubicBezTo>
                  <a:cubicBezTo>
                    <a:pt x="41863" y="2634"/>
                    <a:pt x="41932" y="2807"/>
                    <a:pt x="41932" y="3023"/>
                  </a:cubicBezTo>
                  <a:cubicBezTo>
                    <a:pt x="41932" y="3243"/>
                    <a:pt x="41854" y="3422"/>
                    <a:pt x="41700" y="3560"/>
                  </a:cubicBezTo>
                  <a:cubicBezTo>
                    <a:pt x="41545" y="3697"/>
                    <a:pt x="41330" y="3765"/>
                    <a:pt x="41054" y="3765"/>
                  </a:cubicBezTo>
                  <a:cubicBezTo>
                    <a:pt x="40884" y="3765"/>
                    <a:pt x="40722" y="3743"/>
                    <a:pt x="40566" y="3697"/>
                  </a:cubicBezTo>
                  <a:cubicBezTo>
                    <a:pt x="40411" y="3652"/>
                    <a:pt x="40269" y="3584"/>
                    <a:pt x="40139" y="3493"/>
                  </a:cubicBezTo>
                  <a:lnTo>
                    <a:pt x="40139" y="4122"/>
                  </a:lnTo>
                  <a:cubicBezTo>
                    <a:pt x="40303" y="4191"/>
                    <a:pt x="40463" y="4242"/>
                    <a:pt x="40617" y="4276"/>
                  </a:cubicBezTo>
                  <a:cubicBezTo>
                    <a:pt x="40772" y="4311"/>
                    <a:pt x="40922" y="4328"/>
                    <a:pt x="41068" y="4328"/>
                  </a:cubicBezTo>
                  <a:cubicBezTo>
                    <a:pt x="41503" y="4328"/>
                    <a:pt x="41838" y="4216"/>
                    <a:pt x="42074" y="3993"/>
                  </a:cubicBezTo>
                  <a:cubicBezTo>
                    <a:pt x="42310" y="3770"/>
                    <a:pt x="42428" y="3447"/>
                    <a:pt x="42428" y="3023"/>
                  </a:cubicBezTo>
                  <a:cubicBezTo>
                    <a:pt x="42428" y="2758"/>
                    <a:pt x="42365" y="2536"/>
                    <a:pt x="42239" y="2357"/>
                  </a:cubicBezTo>
                  <a:cubicBezTo>
                    <a:pt x="42112" y="2178"/>
                    <a:pt x="41936" y="2060"/>
                    <a:pt x="41710" y="2001"/>
                  </a:cubicBezTo>
                  <a:cubicBezTo>
                    <a:pt x="41914" y="1942"/>
                    <a:pt x="42071" y="1834"/>
                    <a:pt x="42181" y="1675"/>
                  </a:cubicBezTo>
                  <a:cubicBezTo>
                    <a:pt x="42291" y="1517"/>
                    <a:pt x="42345" y="1324"/>
                    <a:pt x="42345" y="1096"/>
                  </a:cubicBezTo>
                  <a:cubicBezTo>
                    <a:pt x="42345" y="751"/>
                    <a:pt x="42242" y="482"/>
                    <a:pt x="42034" y="290"/>
                  </a:cubicBezTo>
                  <a:cubicBezTo>
                    <a:pt x="41827" y="97"/>
                    <a:pt x="41544" y="1"/>
                    <a:pt x="41186" y="1"/>
                  </a:cubicBezTo>
                  <a:close/>
                  <a:moveTo>
                    <a:pt x="44478" y="5"/>
                  </a:moveTo>
                  <a:cubicBezTo>
                    <a:pt x="44038" y="5"/>
                    <a:pt x="43693" y="196"/>
                    <a:pt x="43443" y="578"/>
                  </a:cubicBezTo>
                  <a:cubicBezTo>
                    <a:pt x="43194" y="960"/>
                    <a:pt x="43069" y="1490"/>
                    <a:pt x="43069" y="2166"/>
                  </a:cubicBezTo>
                  <a:cubicBezTo>
                    <a:pt x="43069" y="2840"/>
                    <a:pt x="43194" y="3369"/>
                    <a:pt x="43443" y="3753"/>
                  </a:cubicBezTo>
                  <a:cubicBezTo>
                    <a:pt x="43693" y="4136"/>
                    <a:pt x="44038" y="4328"/>
                    <a:pt x="44478" y="4328"/>
                  </a:cubicBezTo>
                  <a:cubicBezTo>
                    <a:pt x="44917" y="4328"/>
                    <a:pt x="45261" y="4136"/>
                    <a:pt x="45511" y="3753"/>
                  </a:cubicBezTo>
                  <a:cubicBezTo>
                    <a:pt x="45762" y="3369"/>
                    <a:pt x="45887" y="2840"/>
                    <a:pt x="45887" y="2166"/>
                  </a:cubicBezTo>
                  <a:cubicBezTo>
                    <a:pt x="45887" y="1490"/>
                    <a:pt x="45762" y="960"/>
                    <a:pt x="45511" y="578"/>
                  </a:cubicBezTo>
                  <a:cubicBezTo>
                    <a:pt x="45261" y="196"/>
                    <a:pt x="44917" y="5"/>
                    <a:pt x="44478" y="5"/>
                  </a:cubicBezTo>
                  <a:close/>
                  <a:moveTo>
                    <a:pt x="51221" y="5"/>
                  </a:moveTo>
                  <a:cubicBezTo>
                    <a:pt x="50781" y="5"/>
                    <a:pt x="50436" y="196"/>
                    <a:pt x="50186" y="578"/>
                  </a:cubicBezTo>
                  <a:cubicBezTo>
                    <a:pt x="49937" y="960"/>
                    <a:pt x="49812" y="1490"/>
                    <a:pt x="49812" y="2166"/>
                  </a:cubicBezTo>
                  <a:cubicBezTo>
                    <a:pt x="49812" y="2840"/>
                    <a:pt x="49937" y="3369"/>
                    <a:pt x="50186" y="3753"/>
                  </a:cubicBezTo>
                  <a:cubicBezTo>
                    <a:pt x="50436" y="4136"/>
                    <a:pt x="50781" y="4328"/>
                    <a:pt x="51221" y="4328"/>
                  </a:cubicBezTo>
                  <a:cubicBezTo>
                    <a:pt x="51660" y="4328"/>
                    <a:pt x="52004" y="4136"/>
                    <a:pt x="52254" y="3753"/>
                  </a:cubicBezTo>
                  <a:cubicBezTo>
                    <a:pt x="52505" y="3369"/>
                    <a:pt x="52630" y="2840"/>
                    <a:pt x="52630" y="2166"/>
                  </a:cubicBezTo>
                  <a:cubicBezTo>
                    <a:pt x="52630" y="1490"/>
                    <a:pt x="52505" y="960"/>
                    <a:pt x="52254" y="578"/>
                  </a:cubicBezTo>
                  <a:cubicBezTo>
                    <a:pt x="52004" y="196"/>
                    <a:pt x="51660" y="5"/>
                    <a:pt x="51221" y="5"/>
                  </a:cubicBezTo>
                  <a:close/>
                  <a:moveTo>
                    <a:pt x="59748" y="5"/>
                  </a:moveTo>
                  <a:cubicBezTo>
                    <a:pt x="59308" y="5"/>
                    <a:pt x="58963" y="196"/>
                    <a:pt x="58713" y="578"/>
                  </a:cubicBezTo>
                  <a:cubicBezTo>
                    <a:pt x="58464" y="960"/>
                    <a:pt x="58339" y="1490"/>
                    <a:pt x="58339" y="2166"/>
                  </a:cubicBezTo>
                  <a:cubicBezTo>
                    <a:pt x="58339" y="2840"/>
                    <a:pt x="58464" y="3369"/>
                    <a:pt x="58713" y="3753"/>
                  </a:cubicBezTo>
                  <a:cubicBezTo>
                    <a:pt x="58963" y="4136"/>
                    <a:pt x="59308" y="4328"/>
                    <a:pt x="59748" y="4328"/>
                  </a:cubicBezTo>
                  <a:cubicBezTo>
                    <a:pt x="60187" y="4328"/>
                    <a:pt x="60531" y="4136"/>
                    <a:pt x="60781" y="3753"/>
                  </a:cubicBezTo>
                  <a:cubicBezTo>
                    <a:pt x="61032" y="3369"/>
                    <a:pt x="61157" y="2840"/>
                    <a:pt x="61157" y="2166"/>
                  </a:cubicBezTo>
                  <a:cubicBezTo>
                    <a:pt x="61157" y="1490"/>
                    <a:pt x="61032" y="960"/>
                    <a:pt x="60781" y="578"/>
                  </a:cubicBezTo>
                  <a:cubicBezTo>
                    <a:pt x="60531" y="196"/>
                    <a:pt x="60187" y="5"/>
                    <a:pt x="59748" y="5"/>
                  </a:cubicBezTo>
                  <a:close/>
                  <a:moveTo>
                    <a:pt x="70734" y="5"/>
                  </a:moveTo>
                  <a:cubicBezTo>
                    <a:pt x="70294" y="5"/>
                    <a:pt x="69949" y="196"/>
                    <a:pt x="69699" y="578"/>
                  </a:cubicBezTo>
                  <a:cubicBezTo>
                    <a:pt x="69450" y="960"/>
                    <a:pt x="69325" y="1490"/>
                    <a:pt x="69325" y="2166"/>
                  </a:cubicBezTo>
                  <a:cubicBezTo>
                    <a:pt x="69325" y="2840"/>
                    <a:pt x="69450" y="3369"/>
                    <a:pt x="69699" y="3753"/>
                  </a:cubicBezTo>
                  <a:cubicBezTo>
                    <a:pt x="69949" y="4136"/>
                    <a:pt x="70294" y="4328"/>
                    <a:pt x="70734" y="4328"/>
                  </a:cubicBezTo>
                  <a:cubicBezTo>
                    <a:pt x="71173" y="4328"/>
                    <a:pt x="71517" y="4136"/>
                    <a:pt x="71767" y="3753"/>
                  </a:cubicBezTo>
                  <a:cubicBezTo>
                    <a:pt x="72018" y="3369"/>
                    <a:pt x="72143" y="2840"/>
                    <a:pt x="72143" y="2166"/>
                  </a:cubicBezTo>
                  <a:cubicBezTo>
                    <a:pt x="72143" y="1490"/>
                    <a:pt x="72018" y="960"/>
                    <a:pt x="71767" y="578"/>
                  </a:cubicBezTo>
                  <a:cubicBezTo>
                    <a:pt x="71517" y="196"/>
                    <a:pt x="71173" y="5"/>
                    <a:pt x="70734" y="5"/>
                  </a:cubicBezTo>
                  <a:close/>
                  <a:moveTo>
                    <a:pt x="81136" y="5"/>
                  </a:moveTo>
                  <a:cubicBezTo>
                    <a:pt x="80675" y="5"/>
                    <a:pt x="80309" y="203"/>
                    <a:pt x="80038" y="598"/>
                  </a:cubicBezTo>
                  <a:cubicBezTo>
                    <a:pt x="79767" y="994"/>
                    <a:pt x="79631" y="1529"/>
                    <a:pt x="79631" y="2203"/>
                  </a:cubicBezTo>
                  <a:cubicBezTo>
                    <a:pt x="79631" y="2855"/>
                    <a:pt x="79774" y="3372"/>
                    <a:pt x="80060" y="3754"/>
                  </a:cubicBezTo>
                  <a:cubicBezTo>
                    <a:pt x="80346" y="4137"/>
                    <a:pt x="80734" y="4328"/>
                    <a:pt x="81224" y="4328"/>
                  </a:cubicBezTo>
                  <a:cubicBezTo>
                    <a:pt x="81419" y="4328"/>
                    <a:pt x="81612" y="4301"/>
                    <a:pt x="81802" y="4247"/>
                  </a:cubicBezTo>
                  <a:cubicBezTo>
                    <a:pt x="81992" y="4193"/>
                    <a:pt x="82177" y="4115"/>
                    <a:pt x="82358" y="4012"/>
                  </a:cubicBezTo>
                  <a:lnTo>
                    <a:pt x="82358" y="3372"/>
                  </a:lnTo>
                  <a:cubicBezTo>
                    <a:pt x="82179" y="3499"/>
                    <a:pt x="81999" y="3595"/>
                    <a:pt x="81817" y="3659"/>
                  </a:cubicBezTo>
                  <a:cubicBezTo>
                    <a:pt x="81635" y="3722"/>
                    <a:pt x="81447" y="3754"/>
                    <a:pt x="81254" y="3754"/>
                  </a:cubicBezTo>
                  <a:cubicBezTo>
                    <a:pt x="80919" y="3754"/>
                    <a:pt x="80658" y="3632"/>
                    <a:pt x="80471" y="3389"/>
                  </a:cubicBezTo>
                  <a:cubicBezTo>
                    <a:pt x="80284" y="3145"/>
                    <a:pt x="80179" y="2790"/>
                    <a:pt x="80157" y="2324"/>
                  </a:cubicBezTo>
                  <a:lnTo>
                    <a:pt x="82476" y="2324"/>
                  </a:lnTo>
                  <a:lnTo>
                    <a:pt x="82476" y="1993"/>
                  </a:lnTo>
                  <a:cubicBezTo>
                    <a:pt x="82476" y="1381"/>
                    <a:pt x="82356" y="896"/>
                    <a:pt x="82116" y="540"/>
                  </a:cubicBezTo>
                  <a:cubicBezTo>
                    <a:pt x="81876" y="183"/>
                    <a:pt x="81549" y="5"/>
                    <a:pt x="81136" y="5"/>
                  </a:cubicBezTo>
                  <a:close/>
                  <a:moveTo>
                    <a:pt x="88825" y="5"/>
                  </a:moveTo>
                  <a:cubicBezTo>
                    <a:pt x="88364" y="5"/>
                    <a:pt x="87998" y="203"/>
                    <a:pt x="87727" y="598"/>
                  </a:cubicBezTo>
                  <a:cubicBezTo>
                    <a:pt x="87456" y="994"/>
                    <a:pt x="87320" y="1529"/>
                    <a:pt x="87320" y="2203"/>
                  </a:cubicBezTo>
                  <a:cubicBezTo>
                    <a:pt x="87320" y="2855"/>
                    <a:pt x="87463" y="3372"/>
                    <a:pt x="87749" y="3754"/>
                  </a:cubicBezTo>
                  <a:cubicBezTo>
                    <a:pt x="88035" y="4137"/>
                    <a:pt x="88423" y="4328"/>
                    <a:pt x="88913" y="4328"/>
                  </a:cubicBezTo>
                  <a:cubicBezTo>
                    <a:pt x="89108" y="4328"/>
                    <a:pt x="89301" y="4301"/>
                    <a:pt x="89491" y="4247"/>
                  </a:cubicBezTo>
                  <a:cubicBezTo>
                    <a:pt x="89681" y="4193"/>
                    <a:pt x="89866" y="4115"/>
                    <a:pt x="90047" y="4012"/>
                  </a:cubicBezTo>
                  <a:lnTo>
                    <a:pt x="90047" y="3372"/>
                  </a:lnTo>
                  <a:cubicBezTo>
                    <a:pt x="89868" y="3499"/>
                    <a:pt x="89688" y="3595"/>
                    <a:pt x="89506" y="3659"/>
                  </a:cubicBezTo>
                  <a:cubicBezTo>
                    <a:pt x="89324" y="3722"/>
                    <a:pt x="89136" y="3754"/>
                    <a:pt x="88943" y="3754"/>
                  </a:cubicBezTo>
                  <a:cubicBezTo>
                    <a:pt x="88608" y="3754"/>
                    <a:pt x="88347" y="3632"/>
                    <a:pt x="88160" y="3389"/>
                  </a:cubicBezTo>
                  <a:cubicBezTo>
                    <a:pt x="87973" y="3145"/>
                    <a:pt x="87868" y="2790"/>
                    <a:pt x="87846" y="2324"/>
                  </a:cubicBezTo>
                  <a:lnTo>
                    <a:pt x="90165" y="2324"/>
                  </a:lnTo>
                  <a:lnTo>
                    <a:pt x="90165" y="1993"/>
                  </a:lnTo>
                  <a:cubicBezTo>
                    <a:pt x="90165" y="1381"/>
                    <a:pt x="90045" y="896"/>
                    <a:pt x="89805" y="540"/>
                  </a:cubicBezTo>
                  <a:cubicBezTo>
                    <a:pt x="89565" y="183"/>
                    <a:pt x="89238" y="5"/>
                    <a:pt x="88825" y="5"/>
                  </a:cubicBezTo>
                  <a:close/>
                  <a:moveTo>
                    <a:pt x="99525" y="5"/>
                  </a:moveTo>
                  <a:cubicBezTo>
                    <a:pt x="99085" y="5"/>
                    <a:pt x="98740" y="196"/>
                    <a:pt x="98490" y="578"/>
                  </a:cubicBezTo>
                  <a:cubicBezTo>
                    <a:pt x="98241" y="960"/>
                    <a:pt x="98116" y="1490"/>
                    <a:pt x="98116" y="2166"/>
                  </a:cubicBezTo>
                  <a:cubicBezTo>
                    <a:pt x="98116" y="2840"/>
                    <a:pt x="98241" y="3369"/>
                    <a:pt x="98490" y="3753"/>
                  </a:cubicBezTo>
                  <a:cubicBezTo>
                    <a:pt x="98740" y="4136"/>
                    <a:pt x="99085" y="4328"/>
                    <a:pt x="99525" y="4328"/>
                  </a:cubicBezTo>
                  <a:cubicBezTo>
                    <a:pt x="99964" y="4328"/>
                    <a:pt x="100308" y="4136"/>
                    <a:pt x="100558" y="3753"/>
                  </a:cubicBezTo>
                  <a:cubicBezTo>
                    <a:pt x="100809" y="3369"/>
                    <a:pt x="100934" y="2840"/>
                    <a:pt x="100934" y="2166"/>
                  </a:cubicBezTo>
                  <a:cubicBezTo>
                    <a:pt x="100934" y="1490"/>
                    <a:pt x="100809" y="960"/>
                    <a:pt x="100558" y="578"/>
                  </a:cubicBezTo>
                  <a:cubicBezTo>
                    <a:pt x="100308" y="196"/>
                    <a:pt x="99964" y="5"/>
                    <a:pt x="99525" y="5"/>
                  </a:cubicBezTo>
                  <a:close/>
                  <a:moveTo>
                    <a:pt x="62573" y="104"/>
                  </a:moveTo>
                  <a:lnTo>
                    <a:pt x="62573" y="883"/>
                  </a:lnTo>
                  <a:cubicBezTo>
                    <a:pt x="62573" y="1925"/>
                    <a:pt x="62484" y="2704"/>
                    <a:pt x="62305" y="3221"/>
                  </a:cubicBezTo>
                  <a:cubicBezTo>
                    <a:pt x="62232" y="3430"/>
                    <a:pt x="62112" y="3583"/>
                    <a:pt x="61946" y="3681"/>
                  </a:cubicBezTo>
                  <a:lnTo>
                    <a:pt x="61757" y="3681"/>
                  </a:lnTo>
                  <a:lnTo>
                    <a:pt x="61757" y="5262"/>
                  </a:lnTo>
                  <a:lnTo>
                    <a:pt x="62160" y="5262"/>
                  </a:lnTo>
                  <a:lnTo>
                    <a:pt x="62160" y="4221"/>
                  </a:lnTo>
                  <a:lnTo>
                    <a:pt x="64648" y="4221"/>
                  </a:lnTo>
                  <a:lnTo>
                    <a:pt x="64648" y="5262"/>
                  </a:lnTo>
                  <a:lnTo>
                    <a:pt x="65051" y="5262"/>
                  </a:lnTo>
                  <a:lnTo>
                    <a:pt x="65051" y="3681"/>
                  </a:lnTo>
                  <a:lnTo>
                    <a:pt x="64648" y="3681"/>
                  </a:lnTo>
                  <a:lnTo>
                    <a:pt x="64648" y="104"/>
                  </a:lnTo>
                  <a:close/>
                  <a:moveTo>
                    <a:pt x="77757" y="5"/>
                  </a:moveTo>
                  <a:cubicBezTo>
                    <a:pt x="77532" y="5"/>
                    <a:pt x="77339" y="64"/>
                    <a:pt x="77177" y="183"/>
                  </a:cubicBezTo>
                  <a:cubicBezTo>
                    <a:pt x="77015" y="302"/>
                    <a:pt x="76881" y="484"/>
                    <a:pt x="76775" y="729"/>
                  </a:cubicBezTo>
                  <a:lnTo>
                    <a:pt x="76775" y="104"/>
                  </a:lnTo>
                  <a:lnTo>
                    <a:pt x="76268" y="104"/>
                  </a:lnTo>
                  <a:lnTo>
                    <a:pt x="76268" y="5787"/>
                  </a:lnTo>
                  <a:lnTo>
                    <a:pt x="76775" y="5787"/>
                  </a:lnTo>
                  <a:lnTo>
                    <a:pt x="76775" y="3604"/>
                  </a:lnTo>
                  <a:cubicBezTo>
                    <a:pt x="76881" y="3849"/>
                    <a:pt x="77015" y="4031"/>
                    <a:pt x="77177" y="4150"/>
                  </a:cubicBezTo>
                  <a:cubicBezTo>
                    <a:pt x="77339" y="4268"/>
                    <a:pt x="77532" y="4328"/>
                    <a:pt x="77757" y="4328"/>
                  </a:cubicBezTo>
                  <a:cubicBezTo>
                    <a:pt x="78129" y="4328"/>
                    <a:pt x="78432" y="4129"/>
                    <a:pt x="78665" y="3732"/>
                  </a:cubicBezTo>
                  <a:cubicBezTo>
                    <a:pt x="78898" y="3335"/>
                    <a:pt x="79015" y="2813"/>
                    <a:pt x="79015" y="2166"/>
                  </a:cubicBezTo>
                  <a:cubicBezTo>
                    <a:pt x="79015" y="1519"/>
                    <a:pt x="78898" y="997"/>
                    <a:pt x="78665" y="600"/>
                  </a:cubicBezTo>
                  <a:cubicBezTo>
                    <a:pt x="78432" y="203"/>
                    <a:pt x="78129" y="5"/>
                    <a:pt x="7775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525" y="2597875"/>
              <a:ext cx="96425" cy="149750"/>
            </a:xfrm>
            <a:custGeom>
              <a:rect b="b" l="l" r="r" t="t"/>
              <a:pathLst>
                <a:path extrusionOk="0" h="5990" w="3857">
                  <a:moveTo>
                    <a:pt x="1933" y="747"/>
                  </a:moveTo>
                  <a:cubicBezTo>
                    <a:pt x="2106" y="747"/>
                    <a:pt x="2267" y="788"/>
                    <a:pt x="2414" y="870"/>
                  </a:cubicBezTo>
                  <a:cubicBezTo>
                    <a:pt x="2561" y="952"/>
                    <a:pt x="2690" y="1072"/>
                    <a:pt x="2802" y="1229"/>
                  </a:cubicBezTo>
                  <a:lnTo>
                    <a:pt x="834" y="4346"/>
                  </a:lnTo>
                  <a:cubicBezTo>
                    <a:pt x="762" y="4179"/>
                    <a:pt x="709" y="3981"/>
                    <a:pt x="673" y="3751"/>
                  </a:cubicBezTo>
                  <a:cubicBezTo>
                    <a:pt x="638" y="3520"/>
                    <a:pt x="620" y="3268"/>
                    <a:pt x="620" y="2993"/>
                  </a:cubicBezTo>
                  <a:cubicBezTo>
                    <a:pt x="620" y="2300"/>
                    <a:pt x="738" y="1752"/>
                    <a:pt x="975" y="1350"/>
                  </a:cubicBezTo>
                  <a:cubicBezTo>
                    <a:pt x="1211" y="948"/>
                    <a:pt x="1531" y="747"/>
                    <a:pt x="1933" y="747"/>
                  </a:cubicBezTo>
                  <a:close/>
                  <a:moveTo>
                    <a:pt x="3026" y="1644"/>
                  </a:moveTo>
                  <a:cubicBezTo>
                    <a:pt x="3098" y="1818"/>
                    <a:pt x="3151" y="2018"/>
                    <a:pt x="3187" y="2243"/>
                  </a:cubicBezTo>
                  <a:cubicBezTo>
                    <a:pt x="3222" y="2469"/>
                    <a:pt x="3240" y="2719"/>
                    <a:pt x="3240" y="2993"/>
                  </a:cubicBezTo>
                  <a:cubicBezTo>
                    <a:pt x="3240" y="3684"/>
                    <a:pt x="3123" y="4231"/>
                    <a:pt x="2888" y="4633"/>
                  </a:cubicBezTo>
                  <a:cubicBezTo>
                    <a:pt x="2653" y="5035"/>
                    <a:pt x="2335" y="5236"/>
                    <a:pt x="1933" y="5236"/>
                  </a:cubicBezTo>
                  <a:cubicBezTo>
                    <a:pt x="1759" y="5236"/>
                    <a:pt x="1599" y="5195"/>
                    <a:pt x="1452" y="5113"/>
                  </a:cubicBezTo>
                  <a:cubicBezTo>
                    <a:pt x="1305" y="5031"/>
                    <a:pt x="1174" y="4911"/>
                    <a:pt x="1061" y="4754"/>
                  </a:cubicBezTo>
                  <a:lnTo>
                    <a:pt x="3026" y="1644"/>
                  </a:lnTo>
                  <a:close/>
                  <a:moveTo>
                    <a:pt x="3577" y="1"/>
                  </a:moveTo>
                  <a:lnTo>
                    <a:pt x="3133" y="703"/>
                  </a:lnTo>
                  <a:cubicBezTo>
                    <a:pt x="2974" y="519"/>
                    <a:pt x="2794" y="380"/>
                    <a:pt x="2592" y="286"/>
                  </a:cubicBezTo>
                  <a:cubicBezTo>
                    <a:pt x="2390" y="191"/>
                    <a:pt x="2170" y="144"/>
                    <a:pt x="1933" y="144"/>
                  </a:cubicBezTo>
                  <a:cubicBezTo>
                    <a:pt x="1357" y="144"/>
                    <a:pt x="897" y="402"/>
                    <a:pt x="553" y="918"/>
                  </a:cubicBezTo>
                  <a:cubicBezTo>
                    <a:pt x="208" y="1434"/>
                    <a:pt x="36" y="2126"/>
                    <a:pt x="36" y="2993"/>
                  </a:cubicBezTo>
                  <a:cubicBezTo>
                    <a:pt x="36" y="3385"/>
                    <a:pt x="72" y="3743"/>
                    <a:pt x="144" y="4067"/>
                  </a:cubicBezTo>
                  <a:cubicBezTo>
                    <a:pt x="216" y="4390"/>
                    <a:pt x="324" y="4677"/>
                    <a:pt x="466" y="4927"/>
                  </a:cubicBezTo>
                  <a:lnTo>
                    <a:pt x="0" y="5666"/>
                  </a:lnTo>
                  <a:lnTo>
                    <a:pt x="283" y="5989"/>
                  </a:lnTo>
                  <a:lnTo>
                    <a:pt x="727" y="5287"/>
                  </a:lnTo>
                  <a:cubicBezTo>
                    <a:pt x="893" y="5471"/>
                    <a:pt x="1077" y="5609"/>
                    <a:pt x="1279" y="5701"/>
                  </a:cubicBezTo>
                  <a:cubicBezTo>
                    <a:pt x="1481" y="5793"/>
                    <a:pt x="1699" y="5839"/>
                    <a:pt x="1933" y="5839"/>
                  </a:cubicBezTo>
                  <a:cubicBezTo>
                    <a:pt x="2507" y="5839"/>
                    <a:pt x="2965" y="5581"/>
                    <a:pt x="3309" y="5065"/>
                  </a:cubicBezTo>
                  <a:cubicBezTo>
                    <a:pt x="3652" y="4549"/>
                    <a:pt x="3824" y="3858"/>
                    <a:pt x="3824" y="2993"/>
                  </a:cubicBezTo>
                  <a:cubicBezTo>
                    <a:pt x="3824" y="2606"/>
                    <a:pt x="3788" y="2249"/>
                    <a:pt x="3714" y="1923"/>
                  </a:cubicBezTo>
                  <a:cubicBezTo>
                    <a:pt x="3641" y="1598"/>
                    <a:pt x="3534" y="1308"/>
                    <a:pt x="3391" y="1056"/>
                  </a:cubicBezTo>
                  <a:lnTo>
                    <a:pt x="3857" y="328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76925" y="2594950"/>
              <a:ext cx="2714800" cy="172250"/>
            </a:xfrm>
            <a:custGeom>
              <a:rect b="b" l="l" r="r" t="t"/>
              <a:pathLst>
                <a:path extrusionOk="0" h="6890" w="108592">
                  <a:moveTo>
                    <a:pt x="29346" y="129"/>
                  </a:moveTo>
                  <a:cubicBezTo>
                    <a:pt x="29364" y="479"/>
                    <a:pt x="29445" y="743"/>
                    <a:pt x="29590" y="919"/>
                  </a:cubicBezTo>
                  <a:cubicBezTo>
                    <a:pt x="29734" y="1096"/>
                    <a:pt x="29939" y="1184"/>
                    <a:pt x="30204" y="1184"/>
                  </a:cubicBezTo>
                  <a:cubicBezTo>
                    <a:pt x="30469" y="1184"/>
                    <a:pt x="30673" y="1096"/>
                    <a:pt x="30818" y="919"/>
                  </a:cubicBezTo>
                  <a:cubicBezTo>
                    <a:pt x="30962" y="743"/>
                    <a:pt x="31043" y="479"/>
                    <a:pt x="31062" y="129"/>
                  </a:cubicBezTo>
                  <a:lnTo>
                    <a:pt x="30738" y="129"/>
                  </a:lnTo>
                  <a:cubicBezTo>
                    <a:pt x="30714" y="315"/>
                    <a:pt x="30659" y="453"/>
                    <a:pt x="30571" y="544"/>
                  </a:cubicBezTo>
                  <a:cubicBezTo>
                    <a:pt x="30483" y="635"/>
                    <a:pt x="30361" y="680"/>
                    <a:pt x="30204" y="680"/>
                  </a:cubicBezTo>
                  <a:cubicBezTo>
                    <a:pt x="30045" y="680"/>
                    <a:pt x="29921" y="634"/>
                    <a:pt x="29832" y="542"/>
                  </a:cubicBezTo>
                  <a:cubicBezTo>
                    <a:pt x="29744" y="450"/>
                    <a:pt x="29689" y="313"/>
                    <a:pt x="29669" y="129"/>
                  </a:cubicBezTo>
                  <a:close/>
                  <a:moveTo>
                    <a:pt x="1374" y="971"/>
                  </a:moveTo>
                  <a:cubicBezTo>
                    <a:pt x="1644" y="971"/>
                    <a:pt x="1845" y="1039"/>
                    <a:pt x="1978" y="1177"/>
                  </a:cubicBezTo>
                  <a:cubicBezTo>
                    <a:pt x="2110" y="1314"/>
                    <a:pt x="2177" y="1521"/>
                    <a:pt x="2177" y="1798"/>
                  </a:cubicBezTo>
                  <a:cubicBezTo>
                    <a:pt x="2177" y="2077"/>
                    <a:pt x="2110" y="2285"/>
                    <a:pt x="1978" y="2421"/>
                  </a:cubicBezTo>
                  <a:cubicBezTo>
                    <a:pt x="1845" y="2557"/>
                    <a:pt x="1644" y="2625"/>
                    <a:pt x="1374" y="2625"/>
                  </a:cubicBezTo>
                  <a:lnTo>
                    <a:pt x="554" y="2625"/>
                  </a:lnTo>
                  <a:lnTo>
                    <a:pt x="554" y="971"/>
                  </a:lnTo>
                  <a:close/>
                  <a:moveTo>
                    <a:pt x="40062" y="2272"/>
                  </a:moveTo>
                  <a:cubicBezTo>
                    <a:pt x="40252" y="2272"/>
                    <a:pt x="40407" y="2321"/>
                    <a:pt x="40528" y="2417"/>
                  </a:cubicBezTo>
                  <a:cubicBezTo>
                    <a:pt x="40648" y="2514"/>
                    <a:pt x="40709" y="2653"/>
                    <a:pt x="40709" y="2835"/>
                  </a:cubicBezTo>
                  <a:cubicBezTo>
                    <a:pt x="40709" y="3016"/>
                    <a:pt x="40648" y="3157"/>
                    <a:pt x="40528" y="3259"/>
                  </a:cubicBezTo>
                  <a:cubicBezTo>
                    <a:pt x="40407" y="3361"/>
                    <a:pt x="40252" y="3412"/>
                    <a:pt x="40062" y="3412"/>
                  </a:cubicBezTo>
                  <a:lnTo>
                    <a:pt x="39399" y="3412"/>
                  </a:lnTo>
                  <a:lnTo>
                    <a:pt x="39399" y="2272"/>
                  </a:lnTo>
                  <a:close/>
                  <a:moveTo>
                    <a:pt x="26744" y="2206"/>
                  </a:moveTo>
                  <a:cubicBezTo>
                    <a:pt x="26993" y="2206"/>
                    <a:pt x="27193" y="2316"/>
                    <a:pt x="27343" y="2537"/>
                  </a:cubicBezTo>
                  <a:cubicBezTo>
                    <a:pt x="27494" y="2757"/>
                    <a:pt x="27571" y="3053"/>
                    <a:pt x="27575" y="3423"/>
                  </a:cubicBezTo>
                  <a:lnTo>
                    <a:pt x="25777" y="3426"/>
                  </a:lnTo>
                  <a:cubicBezTo>
                    <a:pt x="25802" y="3039"/>
                    <a:pt x="25900" y="2739"/>
                    <a:pt x="26069" y="2526"/>
                  </a:cubicBezTo>
                  <a:cubicBezTo>
                    <a:pt x="26238" y="2313"/>
                    <a:pt x="26463" y="2206"/>
                    <a:pt x="26744" y="2206"/>
                  </a:cubicBezTo>
                  <a:close/>
                  <a:moveTo>
                    <a:pt x="47162" y="2206"/>
                  </a:moveTo>
                  <a:cubicBezTo>
                    <a:pt x="47411" y="2206"/>
                    <a:pt x="47611" y="2316"/>
                    <a:pt x="47761" y="2537"/>
                  </a:cubicBezTo>
                  <a:cubicBezTo>
                    <a:pt x="47912" y="2757"/>
                    <a:pt x="47989" y="3053"/>
                    <a:pt x="47993" y="3423"/>
                  </a:cubicBezTo>
                  <a:lnTo>
                    <a:pt x="46195" y="3426"/>
                  </a:lnTo>
                  <a:cubicBezTo>
                    <a:pt x="46220" y="3039"/>
                    <a:pt x="46318" y="2739"/>
                    <a:pt x="46487" y="2526"/>
                  </a:cubicBezTo>
                  <a:cubicBezTo>
                    <a:pt x="46656" y="2313"/>
                    <a:pt x="46881" y="2206"/>
                    <a:pt x="47162" y="2206"/>
                  </a:cubicBezTo>
                  <a:close/>
                  <a:moveTo>
                    <a:pt x="71277" y="2206"/>
                  </a:moveTo>
                  <a:cubicBezTo>
                    <a:pt x="71526" y="2206"/>
                    <a:pt x="71726" y="2316"/>
                    <a:pt x="71876" y="2537"/>
                  </a:cubicBezTo>
                  <a:cubicBezTo>
                    <a:pt x="72027" y="2757"/>
                    <a:pt x="72104" y="3053"/>
                    <a:pt x="72108" y="3423"/>
                  </a:cubicBezTo>
                  <a:lnTo>
                    <a:pt x="70310" y="3426"/>
                  </a:lnTo>
                  <a:cubicBezTo>
                    <a:pt x="70335" y="3039"/>
                    <a:pt x="70433" y="2739"/>
                    <a:pt x="70602" y="2526"/>
                  </a:cubicBezTo>
                  <a:cubicBezTo>
                    <a:pt x="70771" y="2313"/>
                    <a:pt x="70996" y="2206"/>
                    <a:pt x="71277" y="2206"/>
                  </a:cubicBezTo>
                  <a:close/>
                  <a:moveTo>
                    <a:pt x="103852" y="2206"/>
                  </a:moveTo>
                  <a:cubicBezTo>
                    <a:pt x="104101" y="2206"/>
                    <a:pt x="104301" y="2316"/>
                    <a:pt x="104451" y="2537"/>
                  </a:cubicBezTo>
                  <a:cubicBezTo>
                    <a:pt x="104602" y="2757"/>
                    <a:pt x="104679" y="3053"/>
                    <a:pt x="104683" y="3423"/>
                  </a:cubicBezTo>
                  <a:lnTo>
                    <a:pt x="102885" y="3426"/>
                  </a:lnTo>
                  <a:cubicBezTo>
                    <a:pt x="102910" y="3039"/>
                    <a:pt x="103008" y="2739"/>
                    <a:pt x="103177" y="2526"/>
                  </a:cubicBezTo>
                  <a:cubicBezTo>
                    <a:pt x="103346" y="2313"/>
                    <a:pt x="103571" y="2206"/>
                    <a:pt x="103852" y="2206"/>
                  </a:cubicBezTo>
                  <a:close/>
                  <a:moveTo>
                    <a:pt x="1442" y="3228"/>
                  </a:moveTo>
                  <a:cubicBezTo>
                    <a:pt x="1740" y="3228"/>
                    <a:pt x="1961" y="3309"/>
                    <a:pt x="2104" y="3472"/>
                  </a:cubicBezTo>
                  <a:cubicBezTo>
                    <a:pt x="2247" y="3635"/>
                    <a:pt x="2319" y="3888"/>
                    <a:pt x="2319" y="4232"/>
                  </a:cubicBezTo>
                  <a:cubicBezTo>
                    <a:pt x="2319" y="4572"/>
                    <a:pt x="2247" y="4825"/>
                    <a:pt x="2104" y="4991"/>
                  </a:cubicBezTo>
                  <a:cubicBezTo>
                    <a:pt x="1961" y="5156"/>
                    <a:pt x="1740" y="5239"/>
                    <a:pt x="1442" y="5239"/>
                  </a:cubicBezTo>
                  <a:lnTo>
                    <a:pt x="554" y="5239"/>
                  </a:lnTo>
                  <a:lnTo>
                    <a:pt x="554" y="3228"/>
                  </a:lnTo>
                  <a:close/>
                  <a:moveTo>
                    <a:pt x="23721" y="2272"/>
                  </a:moveTo>
                  <a:lnTo>
                    <a:pt x="23721" y="5309"/>
                  </a:lnTo>
                  <a:lnTo>
                    <a:pt x="22258" y="5309"/>
                  </a:lnTo>
                  <a:lnTo>
                    <a:pt x="22337" y="5110"/>
                  </a:lnTo>
                  <a:cubicBezTo>
                    <a:pt x="22553" y="4571"/>
                    <a:pt x="22661" y="3797"/>
                    <a:pt x="22661" y="2787"/>
                  </a:cubicBezTo>
                  <a:lnTo>
                    <a:pt x="22661" y="2272"/>
                  </a:lnTo>
                  <a:close/>
                  <a:moveTo>
                    <a:pt x="40117" y="3952"/>
                  </a:moveTo>
                  <a:cubicBezTo>
                    <a:pt x="40347" y="3952"/>
                    <a:pt x="40522" y="4010"/>
                    <a:pt x="40643" y="4125"/>
                  </a:cubicBezTo>
                  <a:cubicBezTo>
                    <a:pt x="40764" y="4240"/>
                    <a:pt x="40824" y="4408"/>
                    <a:pt x="40824" y="4629"/>
                  </a:cubicBezTo>
                  <a:cubicBezTo>
                    <a:pt x="40824" y="4849"/>
                    <a:pt x="40764" y="5018"/>
                    <a:pt x="40643" y="5134"/>
                  </a:cubicBezTo>
                  <a:cubicBezTo>
                    <a:pt x="40522" y="5250"/>
                    <a:pt x="40347" y="5309"/>
                    <a:pt x="40117" y="5309"/>
                  </a:cubicBezTo>
                  <a:lnTo>
                    <a:pt x="39399" y="5309"/>
                  </a:lnTo>
                  <a:lnTo>
                    <a:pt x="39399" y="3952"/>
                  </a:lnTo>
                  <a:close/>
                  <a:moveTo>
                    <a:pt x="19328" y="2206"/>
                  </a:moveTo>
                  <a:cubicBezTo>
                    <a:pt x="19597" y="2206"/>
                    <a:pt x="19809" y="2349"/>
                    <a:pt x="19967" y="2634"/>
                  </a:cubicBezTo>
                  <a:cubicBezTo>
                    <a:pt x="20124" y="2920"/>
                    <a:pt x="20202" y="3306"/>
                    <a:pt x="20202" y="3794"/>
                  </a:cubicBezTo>
                  <a:cubicBezTo>
                    <a:pt x="20202" y="4284"/>
                    <a:pt x="20124" y="4671"/>
                    <a:pt x="19967" y="4956"/>
                  </a:cubicBezTo>
                  <a:cubicBezTo>
                    <a:pt x="19809" y="5240"/>
                    <a:pt x="19597" y="5382"/>
                    <a:pt x="19328" y="5382"/>
                  </a:cubicBezTo>
                  <a:cubicBezTo>
                    <a:pt x="19056" y="5382"/>
                    <a:pt x="18841" y="5241"/>
                    <a:pt x="18685" y="4958"/>
                  </a:cubicBezTo>
                  <a:cubicBezTo>
                    <a:pt x="18529" y="4675"/>
                    <a:pt x="18451" y="4287"/>
                    <a:pt x="18451" y="3794"/>
                  </a:cubicBezTo>
                  <a:cubicBezTo>
                    <a:pt x="18451" y="3301"/>
                    <a:pt x="18529" y="2914"/>
                    <a:pt x="18687" y="2631"/>
                  </a:cubicBezTo>
                  <a:cubicBezTo>
                    <a:pt x="18844" y="2347"/>
                    <a:pt x="19058" y="2206"/>
                    <a:pt x="19328" y="2206"/>
                  </a:cubicBezTo>
                  <a:close/>
                  <a:moveTo>
                    <a:pt x="60636" y="2206"/>
                  </a:moveTo>
                  <a:cubicBezTo>
                    <a:pt x="60905" y="2206"/>
                    <a:pt x="61118" y="2349"/>
                    <a:pt x="61275" y="2634"/>
                  </a:cubicBezTo>
                  <a:cubicBezTo>
                    <a:pt x="61432" y="2920"/>
                    <a:pt x="61511" y="3306"/>
                    <a:pt x="61511" y="3794"/>
                  </a:cubicBezTo>
                  <a:cubicBezTo>
                    <a:pt x="61511" y="4284"/>
                    <a:pt x="61432" y="4671"/>
                    <a:pt x="61275" y="4956"/>
                  </a:cubicBezTo>
                  <a:cubicBezTo>
                    <a:pt x="61118" y="5240"/>
                    <a:pt x="60905" y="5382"/>
                    <a:pt x="60636" y="5382"/>
                  </a:cubicBezTo>
                  <a:cubicBezTo>
                    <a:pt x="60364" y="5382"/>
                    <a:pt x="60150" y="5241"/>
                    <a:pt x="59994" y="4958"/>
                  </a:cubicBezTo>
                  <a:cubicBezTo>
                    <a:pt x="59837" y="4675"/>
                    <a:pt x="59759" y="4287"/>
                    <a:pt x="59759" y="3794"/>
                  </a:cubicBezTo>
                  <a:cubicBezTo>
                    <a:pt x="59759" y="3301"/>
                    <a:pt x="59838" y="2914"/>
                    <a:pt x="59995" y="2631"/>
                  </a:cubicBezTo>
                  <a:cubicBezTo>
                    <a:pt x="60152" y="2347"/>
                    <a:pt x="60366" y="2206"/>
                    <a:pt x="60636" y="2206"/>
                  </a:cubicBezTo>
                  <a:close/>
                  <a:moveTo>
                    <a:pt x="64071" y="2206"/>
                  </a:moveTo>
                  <a:cubicBezTo>
                    <a:pt x="64340" y="2206"/>
                    <a:pt x="64552" y="2349"/>
                    <a:pt x="64710" y="2634"/>
                  </a:cubicBezTo>
                  <a:cubicBezTo>
                    <a:pt x="64867" y="2920"/>
                    <a:pt x="64945" y="3306"/>
                    <a:pt x="64945" y="3794"/>
                  </a:cubicBezTo>
                  <a:cubicBezTo>
                    <a:pt x="64945" y="4284"/>
                    <a:pt x="64867" y="4671"/>
                    <a:pt x="64710" y="4956"/>
                  </a:cubicBezTo>
                  <a:cubicBezTo>
                    <a:pt x="64552" y="5240"/>
                    <a:pt x="64340" y="5382"/>
                    <a:pt x="64071" y="5382"/>
                  </a:cubicBezTo>
                  <a:cubicBezTo>
                    <a:pt x="63799" y="5382"/>
                    <a:pt x="63584" y="5241"/>
                    <a:pt x="63428" y="4958"/>
                  </a:cubicBezTo>
                  <a:cubicBezTo>
                    <a:pt x="63272" y="4675"/>
                    <a:pt x="63194" y="4287"/>
                    <a:pt x="63194" y="3794"/>
                  </a:cubicBezTo>
                  <a:cubicBezTo>
                    <a:pt x="63194" y="3301"/>
                    <a:pt x="63272" y="2914"/>
                    <a:pt x="63430" y="2631"/>
                  </a:cubicBezTo>
                  <a:cubicBezTo>
                    <a:pt x="63587" y="2347"/>
                    <a:pt x="63801" y="2206"/>
                    <a:pt x="64071" y="2206"/>
                  </a:cubicBezTo>
                  <a:close/>
                  <a:moveTo>
                    <a:pt x="81572" y="2206"/>
                  </a:moveTo>
                  <a:cubicBezTo>
                    <a:pt x="81841" y="2206"/>
                    <a:pt x="82053" y="2349"/>
                    <a:pt x="82211" y="2634"/>
                  </a:cubicBezTo>
                  <a:cubicBezTo>
                    <a:pt x="82368" y="2920"/>
                    <a:pt x="82446" y="3306"/>
                    <a:pt x="82446" y="3794"/>
                  </a:cubicBezTo>
                  <a:cubicBezTo>
                    <a:pt x="82446" y="4284"/>
                    <a:pt x="82368" y="4671"/>
                    <a:pt x="82211" y="4956"/>
                  </a:cubicBezTo>
                  <a:cubicBezTo>
                    <a:pt x="82053" y="5240"/>
                    <a:pt x="81841" y="5382"/>
                    <a:pt x="81572" y="5382"/>
                  </a:cubicBezTo>
                  <a:cubicBezTo>
                    <a:pt x="81300" y="5382"/>
                    <a:pt x="81085" y="5241"/>
                    <a:pt x="80929" y="4958"/>
                  </a:cubicBezTo>
                  <a:cubicBezTo>
                    <a:pt x="80773" y="4675"/>
                    <a:pt x="80695" y="4287"/>
                    <a:pt x="80695" y="3794"/>
                  </a:cubicBezTo>
                  <a:cubicBezTo>
                    <a:pt x="80695" y="3301"/>
                    <a:pt x="80773" y="2914"/>
                    <a:pt x="80931" y="2631"/>
                  </a:cubicBezTo>
                  <a:cubicBezTo>
                    <a:pt x="81088" y="2347"/>
                    <a:pt x="81302" y="2206"/>
                    <a:pt x="81572" y="2206"/>
                  </a:cubicBezTo>
                  <a:close/>
                  <a:moveTo>
                    <a:pt x="95260" y="2206"/>
                  </a:moveTo>
                  <a:cubicBezTo>
                    <a:pt x="95529" y="2206"/>
                    <a:pt x="95741" y="2349"/>
                    <a:pt x="95899" y="2634"/>
                  </a:cubicBezTo>
                  <a:cubicBezTo>
                    <a:pt x="96056" y="2920"/>
                    <a:pt x="96134" y="3306"/>
                    <a:pt x="96134" y="3794"/>
                  </a:cubicBezTo>
                  <a:cubicBezTo>
                    <a:pt x="96134" y="4284"/>
                    <a:pt x="96056" y="4671"/>
                    <a:pt x="95899" y="4956"/>
                  </a:cubicBezTo>
                  <a:cubicBezTo>
                    <a:pt x="95741" y="5240"/>
                    <a:pt x="95529" y="5382"/>
                    <a:pt x="95260" y="5382"/>
                  </a:cubicBezTo>
                  <a:cubicBezTo>
                    <a:pt x="94988" y="5382"/>
                    <a:pt x="94773" y="5241"/>
                    <a:pt x="94617" y="4958"/>
                  </a:cubicBezTo>
                  <a:cubicBezTo>
                    <a:pt x="94461" y="4675"/>
                    <a:pt x="94383" y="4287"/>
                    <a:pt x="94383" y="3794"/>
                  </a:cubicBezTo>
                  <a:cubicBezTo>
                    <a:pt x="94383" y="3301"/>
                    <a:pt x="94461" y="2914"/>
                    <a:pt x="94619" y="2631"/>
                  </a:cubicBezTo>
                  <a:cubicBezTo>
                    <a:pt x="94776" y="2347"/>
                    <a:pt x="94990" y="2206"/>
                    <a:pt x="95260" y="2206"/>
                  </a:cubicBezTo>
                  <a:close/>
                  <a:moveTo>
                    <a:pt x="8711" y="3779"/>
                  </a:moveTo>
                  <a:lnTo>
                    <a:pt x="8711" y="3930"/>
                  </a:lnTo>
                  <a:cubicBezTo>
                    <a:pt x="8711" y="4371"/>
                    <a:pt x="8627" y="4725"/>
                    <a:pt x="8458" y="4991"/>
                  </a:cubicBezTo>
                  <a:cubicBezTo>
                    <a:pt x="8289" y="5257"/>
                    <a:pt x="8064" y="5390"/>
                    <a:pt x="7785" y="5390"/>
                  </a:cubicBezTo>
                  <a:cubicBezTo>
                    <a:pt x="7582" y="5390"/>
                    <a:pt x="7421" y="5319"/>
                    <a:pt x="7304" y="5178"/>
                  </a:cubicBezTo>
                  <a:cubicBezTo>
                    <a:pt x="7186" y="5037"/>
                    <a:pt x="7127" y="4847"/>
                    <a:pt x="7127" y="4607"/>
                  </a:cubicBezTo>
                  <a:cubicBezTo>
                    <a:pt x="7127" y="4305"/>
                    <a:pt x="7205" y="4092"/>
                    <a:pt x="7363" y="3967"/>
                  </a:cubicBezTo>
                  <a:cubicBezTo>
                    <a:pt x="7520" y="3842"/>
                    <a:pt x="7802" y="3779"/>
                    <a:pt x="8210" y="3779"/>
                  </a:cubicBezTo>
                  <a:close/>
                  <a:moveTo>
                    <a:pt x="57876" y="3779"/>
                  </a:moveTo>
                  <a:lnTo>
                    <a:pt x="57876" y="3930"/>
                  </a:lnTo>
                  <a:cubicBezTo>
                    <a:pt x="57876" y="4371"/>
                    <a:pt x="57792" y="4725"/>
                    <a:pt x="57623" y="4991"/>
                  </a:cubicBezTo>
                  <a:cubicBezTo>
                    <a:pt x="57454" y="5257"/>
                    <a:pt x="57229" y="5390"/>
                    <a:pt x="56950" y="5390"/>
                  </a:cubicBezTo>
                  <a:cubicBezTo>
                    <a:pt x="56747" y="5390"/>
                    <a:pt x="56586" y="5319"/>
                    <a:pt x="56469" y="5178"/>
                  </a:cubicBezTo>
                  <a:cubicBezTo>
                    <a:pt x="56351" y="5037"/>
                    <a:pt x="56292" y="4847"/>
                    <a:pt x="56292" y="4607"/>
                  </a:cubicBezTo>
                  <a:cubicBezTo>
                    <a:pt x="56292" y="4305"/>
                    <a:pt x="56370" y="4092"/>
                    <a:pt x="56528" y="3967"/>
                  </a:cubicBezTo>
                  <a:cubicBezTo>
                    <a:pt x="56685" y="3842"/>
                    <a:pt x="56967" y="3779"/>
                    <a:pt x="57375" y="3779"/>
                  </a:cubicBezTo>
                  <a:close/>
                  <a:moveTo>
                    <a:pt x="0" y="360"/>
                  </a:moveTo>
                  <a:lnTo>
                    <a:pt x="0" y="5849"/>
                  </a:lnTo>
                  <a:lnTo>
                    <a:pt x="1469" y="5849"/>
                  </a:lnTo>
                  <a:cubicBezTo>
                    <a:pt x="1928" y="5849"/>
                    <a:pt x="2282" y="5715"/>
                    <a:pt x="2530" y="5448"/>
                  </a:cubicBezTo>
                  <a:cubicBezTo>
                    <a:pt x="2779" y="5181"/>
                    <a:pt x="2903" y="4803"/>
                    <a:pt x="2903" y="4312"/>
                  </a:cubicBezTo>
                  <a:cubicBezTo>
                    <a:pt x="2903" y="3940"/>
                    <a:pt x="2828" y="3629"/>
                    <a:pt x="2677" y="3380"/>
                  </a:cubicBezTo>
                  <a:cubicBezTo>
                    <a:pt x="2526" y="3132"/>
                    <a:pt x="2315" y="2968"/>
                    <a:pt x="2042" y="2890"/>
                  </a:cubicBezTo>
                  <a:cubicBezTo>
                    <a:pt x="2269" y="2841"/>
                    <a:pt x="2441" y="2717"/>
                    <a:pt x="2558" y="2518"/>
                  </a:cubicBezTo>
                  <a:cubicBezTo>
                    <a:pt x="2675" y="2320"/>
                    <a:pt x="2733" y="2053"/>
                    <a:pt x="2733" y="1717"/>
                  </a:cubicBezTo>
                  <a:cubicBezTo>
                    <a:pt x="2733" y="1283"/>
                    <a:pt x="2619" y="949"/>
                    <a:pt x="2390" y="713"/>
                  </a:cubicBezTo>
                  <a:cubicBezTo>
                    <a:pt x="2162" y="478"/>
                    <a:pt x="1837" y="360"/>
                    <a:pt x="1415" y="360"/>
                  </a:cubicBezTo>
                  <a:close/>
                  <a:moveTo>
                    <a:pt x="10235" y="1732"/>
                  </a:moveTo>
                  <a:lnTo>
                    <a:pt x="10235" y="5849"/>
                  </a:lnTo>
                  <a:lnTo>
                    <a:pt x="10882" y="5849"/>
                  </a:lnTo>
                  <a:lnTo>
                    <a:pt x="12362" y="2544"/>
                  </a:lnTo>
                  <a:lnTo>
                    <a:pt x="12362" y="5849"/>
                  </a:lnTo>
                  <a:lnTo>
                    <a:pt x="12864" y="5849"/>
                  </a:lnTo>
                  <a:lnTo>
                    <a:pt x="12864" y="1732"/>
                  </a:lnTo>
                  <a:lnTo>
                    <a:pt x="12214" y="1732"/>
                  </a:lnTo>
                  <a:lnTo>
                    <a:pt x="10737" y="5029"/>
                  </a:lnTo>
                  <a:lnTo>
                    <a:pt x="10737" y="1732"/>
                  </a:lnTo>
                  <a:close/>
                  <a:moveTo>
                    <a:pt x="13884" y="1732"/>
                  </a:moveTo>
                  <a:lnTo>
                    <a:pt x="13884" y="5849"/>
                  </a:lnTo>
                  <a:lnTo>
                    <a:pt x="14391" y="5849"/>
                  </a:lnTo>
                  <a:lnTo>
                    <a:pt x="14391" y="2379"/>
                  </a:lnTo>
                  <a:lnTo>
                    <a:pt x="15241" y="5059"/>
                  </a:lnTo>
                  <a:lnTo>
                    <a:pt x="15745" y="5059"/>
                  </a:lnTo>
                  <a:lnTo>
                    <a:pt x="16592" y="2379"/>
                  </a:lnTo>
                  <a:lnTo>
                    <a:pt x="16592" y="5849"/>
                  </a:lnTo>
                  <a:lnTo>
                    <a:pt x="17099" y="5849"/>
                  </a:lnTo>
                  <a:lnTo>
                    <a:pt x="17099" y="1732"/>
                  </a:lnTo>
                  <a:lnTo>
                    <a:pt x="16368" y="1732"/>
                  </a:lnTo>
                  <a:lnTo>
                    <a:pt x="15493" y="4489"/>
                  </a:lnTo>
                  <a:lnTo>
                    <a:pt x="14621" y="1732"/>
                  </a:lnTo>
                  <a:close/>
                  <a:moveTo>
                    <a:pt x="28888" y="1732"/>
                  </a:moveTo>
                  <a:lnTo>
                    <a:pt x="28888" y="5849"/>
                  </a:lnTo>
                  <a:lnTo>
                    <a:pt x="29535" y="5849"/>
                  </a:lnTo>
                  <a:lnTo>
                    <a:pt x="31015" y="2544"/>
                  </a:lnTo>
                  <a:lnTo>
                    <a:pt x="31015" y="5849"/>
                  </a:lnTo>
                  <a:lnTo>
                    <a:pt x="31517" y="5849"/>
                  </a:lnTo>
                  <a:lnTo>
                    <a:pt x="31517" y="1732"/>
                  </a:lnTo>
                  <a:lnTo>
                    <a:pt x="30867" y="1732"/>
                  </a:lnTo>
                  <a:lnTo>
                    <a:pt x="29390" y="5029"/>
                  </a:lnTo>
                  <a:lnTo>
                    <a:pt x="29390" y="1732"/>
                  </a:lnTo>
                  <a:close/>
                  <a:moveTo>
                    <a:pt x="35278" y="1732"/>
                  </a:moveTo>
                  <a:lnTo>
                    <a:pt x="35278" y="2272"/>
                  </a:lnTo>
                  <a:lnTo>
                    <a:pt x="36500" y="2272"/>
                  </a:lnTo>
                  <a:lnTo>
                    <a:pt x="36500" y="5849"/>
                  </a:lnTo>
                  <a:lnTo>
                    <a:pt x="36996" y="5849"/>
                  </a:lnTo>
                  <a:lnTo>
                    <a:pt x="36996" y="2272"/>
                  </a:lnTo>
                  <a:lnTo>
                    <a:pt x="38219" y="2272"/>
                  </a:lnTo>
                  <a:lnTo>
                    <a:pt x="38219" y="1732"/>
                  </a:lnTo>
                  <a:close/>
                  <a:moveTo>
                    <a:pt x="38894" y="1732"/>
                  </a:moveTo>
                  <a:lnTo>
                    <a:pt x="38894" y="5849"/>
                  </a:lnTo>
                  <a:lnTo>
                    <a:pt x="40141" y="5849"/>
                  </a:lnTo>
                  <a:cubicBezTo>
                    <a:pt x="40532" y="5849"/>
                    <a:pt x="40833" y="5749"/>
                    <a:pt x="41044" y="5548"/>
                  </a:cubicBezTo>
                  <a:cubicBezTo>
                    <a:pt x="41256" y="5347"/>
                    <a:pt x="41361" y="5062"/>
                    <a:pt x="41361" y="4695"/>
                  </a:cubicBezTo>
                  <a:cubicBezTo>
                    <a:pt x="41361" y="4415"/>
                    <a:pt x="41297" y="4183"/>
                    <a:pt x="41169" y="3996"/>
                  </a:cubicBezTo>
                  <a:cubicBezTo>
                    <a:pt x="41041" y="3810"/>
                    <a:pt x="40861" y="3687"/>
                    <a:pt x="40629" y="3629"/>
                  </a:cubicBezTo>
                  <a:cubicBezTo>
                    <a:pt x="40823" y="3592"/>
                    <a:pt x="40969" y="3499"/>
                    <a:pt x="41068" y="3351"/>
                  </a:cubicBezTo>
                  <a:cubicBezTo>
                    <a:pt x="41166" y="3203"/>
                    <a:pt x="41216" y="3002"/>
                    <a:pt x="41216" y="2750"/>
                  </a:cubicBezTo>
                  <a:cubicBezTo>
                    <a:pt x="41216" y="2424"/>
                    <a:pt x="41119" y="2173"/>
                    <a:pt x="40925" y="1996"/>
                  </a:cubicBezTo>
                  <a:cubicBezTo>
                    <a:pt x="40732" y="1820"/>
                    <a:pt x="40455" y="1732"/>
                    <a:pt x="40095" y="1732"/>
                  </a:cubicBezTo>
                  <a:close/>
                  <a:moveTo>
                    <a:pt x="42203" y="1732"/>
                  </a:moveTo>
                  <a:lnTo>
                    <a:pt x="42203" y="5849"/>
                  </a:lnTo>
                  <a:lnTo>
                    <a:pt x="42850" y="5849"/>
                  </a:lnTo>
                  <a:lnTo>
                    <a:pt x="44330" y="2544"/>
                  </a:lnTo>
                  <a:lnTo>
                    <a:pt x="44330" y="5849"/>
                  </a:lnTo>
                  <a:lnTo>
                    <a:pt x="44832" y="5849"/>
                  </a:lnTo>
                  <a:lnTo>
                    <a:pt x="44832" y="1732"/>
                  </a:lnTo>
                  <a:lnTo>
                    <a:pt x="44182" y="1732"/>
                  </a:lnTo>
                  <a:lnTo>
                    <a:pt x="42705" y="5029"/>
                  </a:lnTo>
                  <a:lnTo>
                    <a:pt x="42705" y="1732"/>
                  </a:lnTo>
                  <a:close/>
                  <a:moveTo>
                    <a:pt x="66296" y="1732"/>
                  </a:moveTo>
                  <a:lnTo>
                    <a:pt x="66296" y="5849"/>
                  </a:lnTo>
                  <a:lnTo>
                    <a:pt x="66803" y="5849"/>
                  </a:lnTo>
                  <a:lnTo>
                    <a:pt x="66803" y="3952"/>
                  </a:lnTo>
                  <a:lnTo>
                    <a:pt x="68440" y="3952"/>
                  </a:lnTo>
                  <a:lnTo>
                    <a:pt x="68440" y="5849"/>
                  </a:lnTo>
                  <a:lnTo>
                    <a:pt x="68947" y="5849"/>
                  </a:lnTo>
                  <a:lnTo>
                    <a:pt x="68947" y="1732"/>
                  </a:lnTo>
                  <a:lnTo>
                    <a:pt x="68440" y="1732"/>
                  </a:lnTo>
                  <a:lnTo>
                    <a:pt x="68440" y="3412"/>
                  </a:lnTo>
                  <a:lnTo>
                    <a:pt x="66803" y="3412"/>
                  </a:lnTo>
                  <a:lnTo>
                    <a:pt x="66803" y="1732"/>
                  </a:lnTo>
                  <a:close/>
                  <a:moveTo>
                    <a:pt x="73421" y="1732"/>
                  </a:moveTo>
                  <a:lnTo>
                    <a:pt x="73421" y="5849"/>
                  </a:lnTo>
                  <a:lnTo>
                    <a:pt x="73928" y="5849"/>
                  </a:lnTo>
                  <a:lnTo>
                    <a:pt x="73928" y="3952"/>
                  </a:lnTo>
                  <a:lnTo>
                    <a:pt x="75565" y="3952"/>
                  </a:lnTo>
                  <a:lnTo>
                    <a:pt x="75565" y="5849"/>
                  </a:lnTo>
                  <a:lnTo>
                    <a:pt x="76072" y="5849"/>
                  </a:lnTo>
                  <a:lnTo>
                    <a:pt x="76072" y="1732"/>
                  </a:lnTo>
                  <a:lnTo>
                    <a:pt x="75565" y="1732"/>
                  </a:lnTo>
                  <a:lnTo>
                    <a:pt x="75565" y="3412"/>
                  </a:lnTo>
                  <a:lnTo>
                    <a:pt x="73928" y="3412"/>
                  </a:lnTo>
                  <a:lnTo>
                    <a:pt x="73928" y="1732"/>
                  </a:lnTo>
                  <a:close/>
                  <a:moveTo>
                    <a:pt x="76747" y="1732"/>
                  </a:moveTo>
                  <a:lnTo>
                    <a:pt x="76747" y="2272"/>
                  </a:lnTo>
                  <a:lnTo>
                    <a:pt x="77969" y="2272"/>
                  </a:lnTo>
                  <a:lnTo>
                    <a:pt x="77969" y="5849"/>
                  </a:lnTo>
                  <a:lnTo>
                    <a:pt x="78465" y="5849"/>
                  </a:lnTo>
                  <a:lnTo>
                    <a:pt x="78465" y="2272"/>
                  </a:lnTo>
                  <a:lnTo>
                    <a:pt x="79688" y="2272"/>
                  </a:lnTo>
                  <a:lnTo>
                    <a:pt x="79688" y="1732"/>
                  </a:lnTo>
                  <a:close/>
                  <a:moveTo>
                    <a:pt x="83797" y="1732"/>
                  </a:moveTo>
                  <a:lnTo>
                    <a:pt x="83797" y="5849"/>
                  </a:lnTo>
                  <a:lnTo>
                    <a:pt x="84304" y="5849"/>
                  </a:lnTo>
                  <a:lnTo>
                    <a:pt x="84304" y="2379"/>
                  </a:lnTo>
                  <a:lnTo>
                    <a:pt x="85154" y="5059"/>
                  </a:lnTo>
                  <a:lnTo>
                    <a:pt x="85658" y="5059"/>
                  </a:lnTo>
                  <a:lnTo>
                    <a:pt x="86505" y="2379"/>
                  </a:lnTo>
                  <a:lnTo>
                    <a:pt x="86505" y="5849"/>
                  </a:lnTo>
                  <a:lnTo>
                    <a:pt x="87012" y="5849"/>
                  </a:lnTo>
                  <a:lnTo>
                    <a:pt x="87012" y="1732"/>
                  </a:lnTo>
                  <a:lnTo>
                    <a:pt x="86281" y="1732"/>
                  </a:lnTo>
                  <a:lnTo>
                    <a:pt x="85406" y="4489"/>
                  </a:lnTo>
                  <a:lnTo>
                    <a:pt x="84534" y="1732"/>
                  </a:lnTo>
                  <a:close/>
                  <a:moveTo>
                    <a:pt x="89816" y="1732"/>
                  </a:moveTo>
                  <a:lnTo>
                    <a:pt x="89816" y="5849"/>
                  </a:lnTo>
                  <a:lnTo>
                    <a:pt x="90323" y="5849"/>
                  </a:lnTo>
                  <a:lnTo>
                    <a:pt x="90323" y="2379"/>
                  </a:lnTo>
                  <a:lnTo>
                    <a:pt x="91173" y="5059"/>
                  </a:lnTo>
                  <a:lnTo>
                    <a:pt x="91677" y="5059"/>
                  </a:lnTo>
                  <a:lnTo>
                    <a:pt x="92524" y="2379"/>
                  </a:lnTo>
                  <a:lnTo>
                    <a:pt x="92524" y="5849"/>
                  </a:lnTo>
                  <a:lnTo>
                    <a:pt x="93031" y="5849"/>
                  </a:lnTo>
                  <a:lnTo>
                    <a:pt x="93031" y="1732"/>
                  </a:lnTo>
                  <a:lnTo>
                    <a:pt x="92300" y="1732"/>
                  </a:lnTo>
                  <a:lnTo>
                    <a:pt x="91425" y="4489"/>
                  </a:lnTo>
                  <a:lnTo>
                    <a:pt x="90553" y="1732"/>
                  </a:lnTo>
                  <a:close/>
                  <a:moveTo>
                    <a:pt x="97326" y="1732"/>
                  </a:moveTo>
                  <a:lnTo>
                    <a:pt x="98428" y="3316"/>
                  </a:lnTo>
                  <a:lnTo>
                    <a:pt x="97167" y="5849"/>
                  </a:lnTo>
                  <a:lnTo>
                    <a:pt x="97707" y="5849"/>
                  </a:lnTo>
                  <a:lnTo>
                    <a:pt x="98741" y="3768"/>
                  </a:lnTo>
                  <a:lnTo>
                    <a:pt x="99253" y="4507"/>
                  </a:lnTo>
                  <a:lnTo>
                    <a:pt x="99253" y="5849"/>
                  </a:lnTo>
                  <a:lnTo>
                    <a:pt x="99755" y="5849"/>
                  </a:lnTo>
                  <a:lnTo>
                    <a:pt x="99755" y="4507"/>
                  </a:lnTo>
                  <a:lnTo>
                    <a:pt x="100267" y="3768"/>
                  </a:lnTo>
                  <a:lnTo>
                    <a:pt x="101301" y="5849"/>
                  </a:lnTo>
                  <a:lnTo>
                    <a:pt x="101841" y="5849"/>
                  </a:lnTo>
                  <a:lnTo>
                    <a:pt x="100580" y="3316"/>
                  </a:lnTo>
                  <a:lnTo>
                    <a:pt x="101682" y="1732"/>
                  </a:lnTo>
                  <a:lnTo>
                    <a:pt x="101095" y="1732"/>
                  </a:lnTo>
                  <a:lnTo>
                    <a:pt x="99755" y="3665"/>
                  </a:lnTo>
                  <a:lnTo>
                    <a:pt x="99755" y="1732"/>
                  </a:lnTo>
                  <a:lnTo>
                    <a:pt x="99253" y="1732"/>
                  </a:lnTo>
                  <a:lnTo>
                    <a:pt x="99253" y="3665"/>
                  </a:lnTo>
                  <a:lnTo>
                    <a:pt x="97913" y="1732"/>
                  </a:lnTo>
                  <a:close/>
                  <a:moveTo>
                    <a:pt x="105651" y="1732"/>
                  </a:moveTo>
                  <a:lnTo>
                    <a:pt x="105651" y="2272"/>
                  </a:lnTo>
                  <a:lnTo>
                    <a:pt x="106873" y="2272"/>
                  </a:lnTo>
                  <a:lnTo>
                    <a:pt x="106873" y="5849"/>
                  </a:lnTo>
                  <a:lnTo>
                    <a:pt x="107369" y="5849"/>
                  </a:lnTo>
                  <a:lnTo>
                    <a:pt x="107369" y="2272"/>
                  </a:lnTo>
                  <a:lnTo>
                    <a:pt x="108592" y="2272"/>
                  </a:lnTo>
                  <a:lnTo>
                    <a:pt x="108592" y="1732"/>
                  </a:lnTo>
                  <a:close/>
                  <a:moveTo>
                    <a:pt x="4712" y="1629"/>
                  </a:moveTo>
                  <a:cubicBezTo>
                    <a:pt x="4573" y="1629"/>
                    <a:pt x="4426" y="1643"/>
                    <a:pt x="4271" y="1673"/>
                  </a:cubicBezTo>
                  <a:cubicBezTo>
                    <a:pt x="4115" y="1702"/>
                    <a:pt x="3948" y="1746"/>
                    <a:pt x="3769" y="1805"/>
                  </a:cubicBezTo>
                  <a:lnTo>
                    <a:pt x="3769" y="2419"/>
                  </a:lnTo>
                  <a:cubicBezTo>
                    <a:pt x="3946" y="2348"/>
                    <a:pt x="4108" y="2297"/>
                    <a:pt x="4256" y="2265"/>
                  </a:cubicBezTo>
                  <a:cubicBezTo>
                    <a:pt x="4403" y="2233"/>
                    <a:pt x="4541" y="2217"/>
                    <a:pt x="4671" y="2217"/>
                  </a:cubicBezTo>
                  <a:cubicBezTo>
                    <a:pt x="4888" y="2217"/>
                    <a:pt x="5061" y="2273"/>
                    <a:pt x="5188" y="2386"/>
                  </a:cubicBezTo>
                  <a:cubicBezTo>
                    <a:pt x="5315" y="2499"/>
                    <a:pt x="5378" y="2634"/>
                    <a:pt x="5378" y="2790"/>
                  </a:cubicBezTo>
                  <a:cubicBezTo>
                    <a:pt x="5378" y="2962"/>
                    <a:pt x="5316" y="3102"/>
                    <a:pt x="5193" y="3211"/>
                  </a:cubicBezTo>
                  <a:cubicBezTo>
                    <a:pt x="5070" y="3320"/>
                    <a:pt x="4902" y="3375"/>
                    <a:pt x="4690" y="3375"/>
                  </a:cubicBezTo>
                  <a:lnTo>
                    <a:pt x="4265" y="3375"/>
                  </a:lnTo>
                  <a:lnTo>
                    <a:pt x="4265" y="3934"/>
                  </a:lnTo>
                  <a:lnTo>
                    <a:pt x="4671" y="3934"/>
                  </a:lnTo>
                  <a:cubicBezTo>
                    <a:pt x="4921" y="3934"/>
                    <a:pt x="5115" y="3999"/>
                    <a:pt x="5252" y="4130"/>
                  </a:cubicBezTo>
                  <a:cubicBezTo>
                    <a:pt x="5389" y="4262"/>
                    <a:pt x="5458" y="4435"/>
                    <a:pt x="5458" y="4651"/>
                  </a:cubicBezTo>
                  <a:cubicBezTo>
                    <a:pt x="5458" y="4871"/>
                    <a:pt x="5380" y="5050"/>
                    <a:pt x="5226" y="5187"/>
                  </a:cubicBezTo>
                  <a:cubicBezTo>
                    <a:pt x="5071" y="5325"/>
                    <a:pt x="4856" y="5393"/>
                    <a:pt x="4580" y="5393"/>
                  </a:cubicBezTo>
                  <a:cubicBezTo>
                    <a:pt x="4410" y="5393"/>
                    <a:pt x="4248" y="5371"/>
                    <a:pt x="4092" y="5325"/>
                  </a:cubicBezTo>
                  <a:cubicBezTo>
                    <a:pt x="3937" y="5280"/>
                    <a:pt x="3795" y="5212"/>
                    <a:pt x="3665" y="5121"/>
                  </a:cubicBezTo>
                  <a:lnTo>
                    <a:pt x="3665" y="5750"/>
                  </a:lnTo>
                  <a:cubicBezTo>
                    <a:pt x="3829" y="5818"/>
                    <a:pt x="3989" y="5870"/>
                    <a:pt x="4143" y="5904"/>
                  </a:cubicBezTo>
                  <a:cubicBezTo>
                    <a:pt x="4298" y="5939"/>
                    <a:pt x="4448" y="5956"/>
                    <a:pt x="4594" y="5956"/>
                  </a:cubicBezTo>
                  <a:cubicBezTo>
                    <a:pt x="5029" y="5956"/>
                    <a:pt x="5364" y="5844"/>
                    <a:pt x="5600" y="5621"/>
                  </a:cubicBezTo>
                  <a:cubicBezTo>
                    <a:pt x="5836" y="5398"/>
                    <a:pt x="5954" y="5075"/>
                    <a:pt x="5954" y="4651"/>
                  </a:cubicBezTo>
                  <a:cubicBezTo>
                    <a:pt x="5954" y="4386"/>
                    <a:pt x="5891" y="4164"/>
                    <a:pt x="5765" y="3985"/>
                  </a:cubicBezTo>
                  <a:cubicBezTo>
                    <a:pt x="5638" y="3806"/>
                    <a:pt x="5462" y="3687"/>
                    <a:pt x="5236" y="3629"/>
                  </a:cubicBezTo>
                  <a:cubicBezTo>
                    <a:pt x="5440" y="3570"/>
                    <a:pt x="5597" y="3461"/>
                    <a:pt x="5707" y="3303"/>
                  </a:cubicBezTo>
                  <a:cubicBezTo>
                    <a:pt x="5817" y="3145"/>
                    <a:pt x="5871" y="2952"/>
                    <a:pt x="5871" y="2724"/>
                  </a:cubicBezTo>
                  <a:cubicBezTo>
                    <a:pt x="5871" y="2379"/>
                    <a:pt x="5768" y="2110"/>
                    <a:pt x="5560" y="1917"/>
                  </a:cubicBezTo>
                  <a:cubicBezTo>
                    <a:pt x="5353" y="1725"/>
                    <a:pt x="5070" y="1629"/>
                    <a:pt x="4712" y="1629"/>
                  </a:cubicBezTo>
                  <a:close/>
                  <a:moveTo>
                    <a:pt x="7892" y="1632"/>
                  </a:moveTo>
                  <a:cubicBezTo>
                    <a:pt x="7727" y="1632"/>
                    <a:pt x="7558" y="1656"/>
                    <a:pt x="7384" y="1704"/>
                  </a:cubicBezTo>
                  <a:cubicBezTo>
                    <a:pt x="7211" y="1752"/>
                    <a:pt x="7032" y="1824"/>
                    <a:pt x="6847" y="1919"/>
                  </a:cubicBezTo>
                  <a:lnTo>
                    <a:pt x="6847" y="2544"/>
                  </a:lnTo>
                  <a:cubicBezTo>
                    <a:pt x="7001" y="2431"/>
                    <a:pt x="7161" y="2347"/>
                    <a:pt x="7327" y="2290"/>
                  </a:cubicBezTo>
                  <a:cubicBezTo>
                    <a:pt x="7493" y="2234"/>
                    <a:pt x="7664" y="2206"/>
                    <a:pt x="7839" y="2206"/>
                  </a:cubicBezTo>
                  <a:cubicBezTo>
                    <a:pt x="8115" y="2206"/>
                    <a:pt x="8330" y="2291"/>
                    <a:pt x="8482" y="2461"/>
                  </a:cubicBezTo>
                  <a:cubicBezTo>
                    <a:pt x="8635" y="2632"/>
                    <a:pt x="8711" y="2873"/>
                    <a:pt x="8711" y="3184"/>
                  </a:cubicBezTo>
                  <a:lnTo>
                    <a:pt x="8711" y="3250"/>
                  </a:lnTo>
                  <a:lnTo>
                    <a:pt x="8004" y="3250"/>
                  </a:lnTo>
                  <a:cubicBezTo>
                    <a:pt x="7545" y="3250"/>
                    <a:pt x="7200" y="3368"/>
                    <a:pt x="6969" y="3603"/>
                  </a:cubicBezTo>
                  <a:cubicBezTo>
                    <a:pt x="6738" y="3838"/>
                    <a:pt x="6622" y="4187"/>
                    <a:pt x="6622" y="4651"/>
                  </a:cubicBezTo>
                  <a:cubicBezTo>
                    <a:pt x="6622" y="5048"/>
                    <a:pt x="6715" y="5364"/>
                    <a:pt x="6901" y="5601"/>
                  </a:cubicBezTo>
                  <a:cubicBezTo>
                    <a:pt x="7086" y="5837"/>
                    <a:pt x="7336" y="5956"/>
                    <a:pt x="7650" y="5956"/>
                  </a:cubicBezTo>
                  <a:cubicBezTo>
                    <a:pt x="7899" y="5956"/>
                    <a:pt x="8109" y="5896"/>
                    <a:pt x="8281" y="5777"/>
                  </a:cubicBezTo>
                  <a:cubicBezTo>
                    <a:pt x="8453" y="5659"/>
                    <a:pt x="8596" y="5474"/>
                    <a:pt x="8711" y="5224"/>
                  </a:cubicBezTo>
                  <a:lnTo>
                    <a:pt x="8711" y="5849"/>
                  </a:lnTo>
                  <a:lnTo>
                    <a:pt x="9216" y="5849"/>
                  </a:lnTo>
                  <a:lnTo>
                    <a:pt x="9216" y="3500"/>
                  </a:lnTo>
                  <a:cubicBezTo>
                    <a:pt x="9216" y="2873"/>
                    <a:pt x="9106" y="2404"/>
                    <a:pt x="8887" y="2096"/>
                  </a:cubicBezTo>
                  <a:cubicBezTo>
                    <a:pt x="8667" y="1787"/>
                    <a:pt x="8336" y="1632"/>
                    <a:pt x="7892" y="1632"/>
                  </a:cubicBezTo>
                  <a:close/>
                  <a:moveTo>
                    <a:pt x="19328" y="1632"/>
                  </a:moveTo>
                  <a:cubicBezTo>
                    <a:pt x="18888" y="1632"/>
                    <a:pt x="18543" y="1824"/>
                    <a:pt x="18293" y="2206"/>
                  </a:cubicBezTo>
                  <a:cubicBezTo>
                    <a:pt x="18044" y="2588"/>
                    <a:pt x="17919" y="3118"/>
                    <a:pt x="17919" y="3794"/>
                  </a:cubicBezTo>
                  <a:cubicBezTo>
                    <a:pt x="17919" y="4468"/>
                    <a:pt x="18044" y="4997"/>
                    <a:pt x="18293" y="5380"/>
                  </a:cubicBezTo>
                  <a:cubicBezTo>
                    <a:pt x="18543" y="5764"/>
                    <a:pt x="18888" y="5956"/>
                    <a:pt x="19328" y="5956"/>
                  </a:cubicBezTo>
                  <a:cubicBezTo>
                    <a:pt x="19767" y="5956"/>
                    <a:pt x="20111" y="5764"/>
                    <a:pt x="20361" y="5380"/>
                  </a:cubicBezTo>
                  <a:cubicBezTo>
                    <a:pt x="20612" y="4997"/>
                    <a:pt x="20737" y="4468"/>
                    <a:pt x="20737" y="3794"/>
                  </a:cubicBezTo>
                  <a:cubicBezTo>
                    <a:pt x="20737" y="3118"/>
                    <a:pt x="20612" y="2588"/>
                    <a:pt x="20361" y="2206"/>
                  </a:cubicBezTo>
                  <a:cubicBezTo>
                    <a:pt x="20111" y="1824"/>
                    <a:pt x="19767" y="1632"/>
                    <a:pt x="19328" y="1632"/>
                  </a:cubicBezTo>
                  <a:close/>
                  <a:moveTo>
                    <a:pt x="26739" y="1632"/>
                  </a:moveTo>
                  <a:cubicBezTo>
                    <a:pt x="26278" y="1632"/>
                    <a:pt x="25912" y="1830"/>
                    <a:pt x="25641" y="2226"/>
                  </a:cubicBezTo>
                  <a:cubicBezTo>
                    <a:pt x="25370" y="2622"/>
                    <a:pt x="25234" y="3157"/>
                    <a:pt x="25234" y="3831"/>
                  </a:cubicBezTo>
                  <a:cubicBezTo>
                    <a:pt x="25234" y="4483"/>
                    <a:pt x="25377" y="5000"/>
                    <a:pt x="25663" y="5382"/>
                  </a:cubicBezTo>
                  <a:cubicBezTo>
                    <a:pt x="25949" y="5765"/>
                    <a:pt x="26337" y="5956"/>
                    <a:pt x="26827" y="5956"/>
                  </a:cubicBezTo>
                  <a:cubicBezTo>
                    <a:pt x="27022" y="5956"/>
                    <a:pt x="27215" y="5929"/>
                    <a:pt x="27405" y="5875"/>
                  </a:cubicBezTo>
                  <a:cubicBezTo>
                    <a:pt x="27595" y="5821"/>
                    <a:pt x="27780" y="5742"/>
                    <a:pt x="27961" y="5640"/>
                  </a:cubicBezTo>
                  <a:lnTo>
                    <a:pt x="27961" y="5000"/>
                  </a:lnTo>
                  <a:cubicBezTo>
                    <a:pt x="27782" y="5127"/>
                    <a:pt x="27602" y="5223"/>
                    <a:pt x="27420" y="5287"/>
                  </a:cubicBezTo>
                  <a:cubicBezTo>
                    <a:pt x="27238" y="5350"/>
                    <a:pt x="27050" y="5382"/>
                    <a:pt x="26857" y="5382"/>
                  </a:cubicBezTo>
                  <a:cubicBezTo>
                    <a:pt x="26522" y="5382"/>
                    <a:pt x="26261" y="5260"/>
                    <a:pt x="26074" y="5016"/>
                  </a:cubicBezTo>
                  <a:cubicBezTo>
                    <a:pt x="25887" y="4773"/>
                    <a:pt x="25782" y="4418"/>
                    <a:pt x="25760" y="3952"/>
                  </a:cubicBezTo>
                  <a:lnTo>
                    <a:pt x="28079" y="3952"/>
                  </a:lnTo>
                  <a:lnTo>
                    <a:pt x="28079" y="3621"/>
                  </a:lnTo>
                  <a:cubicBezTo>
                    <a:pt x="28079" y="3009"/>
                    <a:pt x="27959" y="2524"/>
                    <a:pt x="27719" y="2167"/>
                  </a:cubicBezTo>
                  <a:cubicBezTo>
                    <a:pt x="27479" y="1811"/>
                    <a:pt x="27152" y="1632"/>
                    <a:pt x="26739" y="1632"/>
                  </a:cubicBezTo>
                  <a:close/>
                  <a:moveTo>
                    <a:pt x="33880" y="1632"/>
                  </a:moveTo>
                  <a:cubicBezTo>
                    <a:pt x="33401" y="1632"/>
                    <a:pt x="33025" y="1825"/>
                    <a:pt x="32750" y="2210"/>
                  </a:cubicBezTo>
                  <a:cubicBezTo>
                    <a:pt x="32475" y="2594"/>
                    <a:pt x="32337" y="3123"/>
                    <a:pt x="32337" y="3794"/>
                  </a:cubicBezTo>
                  <a:cubicBezTo>
                    <a:pt x="32337" y="4456"/>
                    <a:pt x="32473" y="4981"/>
                    <a:pt x="32745" y="5371"/>
                  </a:cubicBezTo>
                  <a:cubicBezTo>
                    <a:pt x="33018" y="5761"/>
                    <a:pt x="33385" y="5956"/>
                    <a:pt x="33847" y="5956"/>
                  </a:cubicBezTo>
                  <a:cubicBezTo>
                    <a:pt x="34017" y="5956"/>
                    <a:pt x="34178" y="5934"/>
                    <a:pt x="34328" y="5889"/>
                  </a:cubicBezTo>
                  <a:cubicBezTo>
                    <a:pt x="34479" y="5845"/>
                    <a:pt x="34625" y="5779"/>
                    <a:pt x="34766" y="5691"/>
                  </a:cubicBezTo>
                  <a:lnTo>
                    <a:pt x="34766" y="5066"/>
                  </a:lnTo>
                  <a:cubicBezTo>
                    <a:pt x="34623" y="5171"/>
                    <a:pt x="34480" y="5250"/>
                    <a:pt x="34337" y="5303"/>
                  </a:cubicBezTo>
                  <a:cubicBezTo>
                    <a:pt x="34193" y="5356"/>
                    <a:pt x="34048" y="5382"/>
                    <a:pt x="33902" y="5382"/>
                  </a:cubicBezTo>
                  <a:cubicBezTo>
                    <a:pt x="33575" y="5382"/>
                    <a:pt x="33321" y="5243"/>
                    <a:pt x="33140" y="4965"/>
                  </a:cubicBezTo>
                  <a:cubicBezTo>
                    <a:pt x="32959" y="4687"/>
                    <a:pt x="32869" y="4296"/>
                    <a:pt x="32869" y="3794"/>
                  </a:cubicBezTo>
                  <a:cubicBezTo>
                    <a:pt x="32869" y="3292"/>
                    <a:pt x="32959" y="2901"/>
                    <a:pt x="33140" y="2623"/>
                  </a:cubicBezTo>
                  <a:cubicBezTo>
                    <a:pt x="33321" y="2345"/>
                    <a:pt x="33575" y="2206"/>
                    <a:pt x="33902" y="2206"/>
                  </a:cubicBezTo>
                  <a:cubicBezTo>
                    <a:pt x="34048" y="2206"/>
                    <a:pt x="34193" y="2232"/>
                    <a:pt x="34337" y="2285"/>
                  </a:cubicBezTo>
                  <a:cubicBezTo>
                    <a:pt x="34480" y="2338"/>
                    <a:pt x="34623" y="2417"/>
                    <a:pt x="34766" y="2522"/>
                  </a:cubicBezTo>
                  <a:lnTo>
                    <a:pt x="34766" y="1890"/>
                  </a:lnTo>
                  <a:cubicBezTo>
                    <a:pt x="34627" y="1804"/>
                    <a:pt x="34483" y="1740"/>
                    <a:pt x="34335" y="1697"/>
                  </a:cubicBezTo>
                  <a:cubicBezTo>
                    <a:pt x="34187" y="1654"/>
                    <a:pt x="34036" y="1632"/>
                    <a:pt x="33880" y="1632"/>
                  </a:cubicBezTo>
                  <a:close/>
                  <a:moveTo>
                    <a:pt x="47157" y="1632"/>
                  </a:moveTo>
                  <a:cubicBezTo>
                    <a:pt x="46696" y="1632"/>
                    <a:pt x="46330" y="1830"/>
                    <a:pt x="46059" y="2226"/>
                  </a:cubicBezTo>
                  <a:cubicBezTo>
                    <a:pt x="45788" y="2622"/>
                    <a:pt x="45652" y="3157"/>
                    <a:pt x="45652" y="3831"/>
                  </a:cubicBezTo>
                  <a:cubicBezTo>
                    <a:pt x="45652" y="4483"/>
                    <a:pt x="45795" y="5000"/>
                    <a:pt x="46081" y="5382"/>
                  </a:cubicBezTo>
                  <a:cubicBezTo>
                    <a:pt x="46367" y="5765"/>
                    <a:pt x="46755" y="5956"/>
                    <a:pt x="47245" y="5956"/>
                  </a:cubicBezTo>
                  <a:cubicBezTo>
                    <a:pt x="47440" y="5956"/>
                    <a:pt x="47633" y="5929"/>
                    <a:pt x="47823" y="5875"/>
                  </a:cubicBezTo>
                  <a:cubicBezTo>
                    <a:pt x="48013" y="5821"/>
                    <a:pt x="48198" y="5742"/>
                    <a:pt x="48379" y="5640"/>
                  </a:cubicBezTo>
                  <a:lnTo>
                    <a:pt x="48379" y="5000"/>
                  </a:lnTo>
                  <a:cubicBezTo>
                    <a:pt x="48200" y="5127"/>
                    <a:pt x="48020" y="5223"/>
                    <a:pt x="47838" y="5287"/>
                  </a:cubicBezTo>
                  <a:cubicBezTo>
                    <a:pt x="47656" y="5350"/>
                    <a:pt x="47468" y="5382"/>
                    <a:pt x="47275" y="5382"/>
                  </a:cubicBezTo>
                  <a:cubicBezTo>
                    <a:pt x="46940" y="5382"/>
                    <a:pt x="46679" y="5260"/>
                    <a:pt x="46492" y="5016"/>
                  </a:cubicBezTo>
                  <a:cubicBezTo>
                    <a:pt x="46305" y="4773"/>
                    <a:pt x="46200" y="4418"/>
                    <a:pt x="46178" y="3952"/>
                  </a:cubicBezTo>
                  <a:lnTo>
                    <a:pt x="48497" y="3952"/>
                  </a:lnTo>
                  <a:lnTo>
                    <a:pt x="48497" y="3621"/>
                  </a:lnTo>
                  <a:cubicBezTo>
                    <a:pt x="48497" y="3009"/>
                    <a:pt x="48377" y="2524"/>
                    <a:pt x="48137" y="2167"/>
                  </a:cubicBezTo>
                  <a:cubicBezTo>
                    <a:pt x="47897" y="1811"/>
                    <a:pt x="47570" y="1632"/>
                    <a:pt x="47157" y="1632"/>
                  </a:cubicBezTo>
                  <a:close/>
                  <a:moveTo>
                    <a:pt x="52433" y="1632"/>
                  </a:moveTo>
                  <a:cubicBezTo>
                    <a:pt x="51954" y="1632"/>
                    <a:pt x="51578" y="1825"/>
                    <a:pt x="51303" y="2210"/>
                  </a:cubicBezTo>
                  <a:cubicBezTo>
                    <a:pt x="51028" y="2594"/>
                    <a:pt x="50890" y="3123"/>
                    <a:pt x="50890" y="3794"/>
                  </a:cubicBezTo>
                  <a:cubicBezTo>
                    <a:pt x="50890" y="4456"/>
                    <a:pt x="51026" y="4981"/>
                    <a:pt x="51298" y="5371"/>
                  </a:cubicBezTo>
                  <a:cubicBezTo>
                    <a:pt x="51571" y="5761"/>
                    <a:pt x="51938" y="5956"/>
                    <a:pt x="52400" y="5956"/>
                  </a:cubicBezTo>
                  <a:cubicBezTo>
                    <a:pt x="52570" y="5956"/>
                    <a:pt x="52731" y="5934"/>
                    <a:pt x="52881" y="5889"/>
                  </a:cubicBezTo>
                  <a:cubicBezTo>
                    <a:pt x="53032" y="5845"/>
                    <a:pt x="53178" y="5779"/>
                    <a:pt x="53319" y="5691"/>
                  </a:cubicBezTo>
                  <a:lnTo>
                    <a:pt x="53319" y="5066"/>
                  </a:lnTo>
                  <a:cubicBezTo>
                    <a:pt x="53176" y="5171"/>
                    <a:pt x="53033" y="5250"/>
                    <a:pt x="52890" y="5303"/>
                  </a:cubicBezTo>
                  <a:cubicBezTo>
                    <a:pt x="52746" y="5356"/>
                    <a:pt x="52601" y="5382"/>
                    <a:pt x="52455" y="5382"/>
                  </a:cubicBezTo>
                  <a:cubicBezTo>
                    <a:pt x="52128" y="5382"/>
                    <a:pt x="51874" y="5243"/>
                    <a:pt x="51693" y="4965"/>
                  </a:cubicBezTo>
                  <a:cubicBezTo>
                    <a:pt x="51512" y="4687"/>
                    <a:pt x="51422" y="4296"/>
                    <a:pt x="51422" y="3794"/>
                  </a:cubicBezTo>
                  <a:cubicBezTo>
                    <a:pt x="51422" y="3292"/>
                    <a:pt x="51512" y="2901"/>
                    <a:pt x="51693" y="2623"/>
                  </a:cubicBezTo>
                  <a:cubicBezTo>
                    <a:pt x="51874" y="2345"/>
                    <a:pt x="52128" y="2206"/>
                    <a:pt x="52455" y="2206"/>
                  </a:cubicBezTo>
                  <a:cubicBezTo>
                    <a:pt x="52601" y="2206"/>
                    <a:pt x="52746" y="2232"/>
                    <a:pt x="52890" y="2285"/>
                  </a:cubicBezTo>
                  <a:cubicBezTo>
                    <a:pt x="53033" y="2338"/>
                    <a:pt x="53176" y="2417"/>
                    <a:pt x="53319" y="2522"/>
                  </a:cubicBezTo>
                  <a:lnTo>
                    <a:pt x="53319" y="1890"/>
                  </a:lnTo>
                  <a:cubicBezTo>
                    <a:pt x="53180" y="1804"/>
                    <a:pt x="53036" y="1740"/>
                    <a:pt x="52888" y="1697"/>
                  </a:cubicBezTo>
                  <a:cubicBezTo>
                    <a:pt x="52740" y="1654"/>
                    <a:pt x="52589" y="1632"/>
                    <a:pt x="52433" y="1632"/>
                  </a:cubicBezTo>
                  <a:close/>
                  <a:moveTo>
                    <a:pt x="57057" y="1632"/>
                  </a:moveTo>
                  <a:cubicBezTo>
                    <a:pt x="56892" y="1632"/>
                    <a:pt x="56723" y="1656"/>
                    <a:pt x="56549" y="1704"/>
                  </a:cubicBezTo>
                  <a:cubicBezTo>
                    <a:pt x="56376" y="1752"/>
                    <a:pt x="56197" y="1824"/>
                    <a:pt x="56012" y="1919"/>
                  </a:cubicBezTo>
                  <a:lnTo>
                    <a:pt x="56012" y="2544"/>
                  </a:lnTo>
                  <a:cubicBezTo>
                    <a:pt x="56166" y="2431"/>
                    <a:pt x="56326" y="2347"/>
                    <a:pt x="56492" y="2290"/>
                  </a:cubicBezTo>
                  <a:cubicBezTo>
                    <a:pt x="56658" y="2234"/>
                    <a:pt x="56829" y="2206"/>
                    <a:pt x="57004" y="2206"/>
                  </a:cubicBezTo>
                  <a:cubicBezTo>
                    <a:pt x="57280" y="2206"/>
                    <a:pt x="57495" y="2291"/>
                    <a:pt x="57647" y="2461"/>
                  </a:cubicBezTo>
                  <a:cubicBezTo>
                    <a:pt x="57800" y="2632"/>
                    <a:pt x="57876" y="2873"/>
                    <a:pt x="57876" y="3184"/>
                  </a:cubicBezTo>
                  <a:lnTo>
                    <a:pt x="57876" y="3250"/>
                  </a:lnTo>
                  <a:lnTo>
                    <a:pt x="57169" y="3250"/>
                  </a:lnTo>
                  <a:cubicBezTo>
                    <a:pt x="56710" y="3250"/>
                    <a:pt x="56365" y="3368"/>
                    <a:pt x="56134" y="3603"/>
                  </a:cubicBezTo>
                  <a:cubicBezTo>
                    <a:pt x="55903" y="3838"/>
                    <a:pt x="55787" y="4187"/>
                    <a:pt x="55787" y="4651"/>
                  </a:cubicBezTo>
                  <a:cubicBezTo>
                    <a:pt x="55787" y="5048"/>
                    <a:pt x="55880" y="5364"/>
                    <a:pt x="56066" y="5601"/>
                  </a:cubicBezTo>
                  <a:cubicBezTo>
                    <a:pt x="56251" y="5837"/>
                    <a:pt x="56501" y="5956"/>
                    <a:pt x="56815" y="5956"/>
                  </a:cubicBezTo>
                  <a:cubicBezTo>
                    <a:pt x="57064" y="5956"/>
                    <a:pt x="57274" y="5896"/>
                    <a:pt x="57446" y="5777"/>
                  </a:cubicBezTo>
                  <a:cubicBezTo>
                    <a:pt x="57618" y="5659"/>
                    <a:pt x="57761" y="5474"/>
                    <a:pt x="57876" y="5224"/>
                  </a:cubicBezTo>
                  <a:lnTo>
                    <a:pt x="57876" y="5849"/>
                  </a:lnTo>
                  <a:lnTo>
                    <a:pt x="58381" y="5849"/>
                  </a:lnTo>
                  <a:lnTo>
                    <a:pt x="58381" y="3500"/>
                  </a:lnTo>
                  <a:cubicBezTo>
                    <a:pt x="58381" y="2873"/>
                    <a:pt x="58271" y="2404"/>
                    <a:pt x="58052" y="2096"/>
                  </a:cubicBezTo>
                  <a:cubicBezTo>
                    <a:pt x="57832" y="1787"/>
                    <a:pt x="57501" y="1632"/>
                    <a:pt x="57057" y="1632"/>
                  </a:cubicBezTo>
                  <a:close/>
                  <a:moveTo>
                    <a:pt x="61675" y="0"/>
                  </a:moveTo>
                  <a:cubicBezTo>
                    <a:pt x="61577" y="42"/>
                    <a:pt x="61416" y="64"/>
                    <a:pt x="61193" y="66"/>
                  </a:cubicBezTo>
                  <a:cubicBezTo>
                    <a:pt x="60710" y="71"/>
                    <a:pt x="60325" y="172"/>
                    <a:pt x="60037" y="368"/>
                  </a:cubicBezTo>
                  <a:cubicBezTo>
                    <a:pt x="59750" y="564"/>
                    <a:pt x="59523" y="889"/>
                    <a:pt x="59356" y="1342"/>
                  </a:cubicBezTo>
                  <a:cubicBezTo>
                    <a:pt x="59250" y="1631"/>
                    <a:pt x="59197" y="1972"/>
                    <a:pt x="59197" y="2364"/>
                  </a:cubicBezTo>
                  <a:cubicBezTo>
                    <a:pt x="59197" y="2464"/>
                    <a:pt x="59202" y="2661"/>
                    <a:pt x="59211" y="2952"/>
                  </a:cubicBezTo>
                  <a:lnTo>
                    <a:pt x="59227" y="3794"/>
                  </a:lnTo>
                  <a:cubicBezTo>
                    <a:pt x="59240" y="4490"/>
                    <a:pt x="59368" y="5024"/>
                    <a:pt x="59611" y="5397"/>
                  </a:cubicBezTo>
                  <a:cubicBezTo>
                    <a:pt x="59854" y="5769"/>
                    <a:pt x="60196" y="5956"/>
                    <a:pt x="60636" y="5956"/>
                  </a:cubicBezTo>
                  <a:cubicBezTo>
                    <a:pt x="61075" y="5956"/>
                    <a:pt x="61419" y="5764"/>
                    <a:pt x="61670" y="5380"/>
                  </a:cubicBezTo>
                  <a:cubicBezTo>
                    <a:pt x="61920" y="4997"/>
                    <a:pt x="62045" y="4468"/>
                    <a:pt x="62045" y="3794"/>
                  </a:cubicBezTo>
                  <a:cubicBezTo>
                    <a:pt x="62045" y="3118"/>
                    <a:pt x="61920" y="2588"/>
                    <a:pt x="61670" y="2206"/>
                  </a:cubicBezTo>
                  <a:cubicBezTo>
                    <a:pt x="61419" y="1824"/>
                    <a:pt x="61075" y="1632"/>
                    <a:pt x="60636" y="1632"/>
                  </a:cubicBezTo>
                  <a:cubicBezTo>
                    <a:pt x="60251" y="1632"/>
                    <a:pt x="59939" y="1778"/>
                    <a:pt x="59702" y="2070"/>
                  </a:cubicBezTo>
                  <a:lnTo>
                    <a:pt x="59721" y="1864"/>
                  </a:lnTo>
                  <a:cubicBezTo>
                    <a:pt x="59756" y="1489"/>
                    <a:pt x="59955" y="1158"/>
                    <a:pt x="60318" y="871"/>
                  </a:cubicBezTo>
                  <a:cubicBezTo>
                    <a:pt x="60457" y="764"/>
                    <a:pt x="60642" y="699"/>
                    <a:pt x="60872" y="677"/>
                  </a:cubicBezTo>
                  <a:lnTo>
                    <a:pt x="61557" y="614"/>
                  </a:lnTo>
                  <a:cubicBezTo>
                    <a:pt x="61640" y="612"/>
                    <a:pt x="61725" y="586"/>
                    <a:pt x="61815" y="537"/>
                  </a:cubicBezTo>
                  <a:lnTo>
                    <a:pt x="61675" y="0"/>
                  </a:lnTo>
                  <a:close/>
                  <a:moveTo>
                    <a:pt x="64071" y="1632"/>
                  </a:moveTo>
                  <a:cubicBezTo>
                    <a:pt x="63631" y="1632"/>
                    <a:pt x="63286" y="1824"/>
                    <a:pt x="63036" y="2206"/>
                  </a:cubicBezTo>
                  <a:cubicBezTo>
                    <a:pt x="62787" y="2588"/>
                    <a:pt x="62662" y="3118"/>
                    <a:pt x="62662" y="3794"/>
                  </a:cubicBezTo>
                  <a:cubicBezTo>
                    <a:pt x="62662" y="4468"/>
                    <a:pt x="62787" y="4997"/>
                    <a:pt x="63036" y="5380"/>
                  </a:cubicBezTo>
                  <a:cubicBezTo>
                    <a:pt x="63286" y="5764"/>
                    <a:pt x="63631" y="5956"/>
                    <a:pt x="64071" y="5956"/>
                  </a:cubicBezTo>
                  <a:cubicBezTo>
                    <a:pt x="64510" y="5956"/>
                    <a:pt x="64854" y="5764"/>
                    <a:pt x="65104" y="5380"/>
                  </a:cubicBezTo>
                  <a:cubicBezTo>
                    <a:pt x="65355" y="4997"/>
                    <a:pt x="65480" y="4468"/>
                    <a:pt x="65480" y="3794"/>
                  </a:cubicBezTo>
                  <a:cubicBezTo>
                    <a:pt x="65480" y="3118"/>
                    <a:pt x="65355" y="2588"/>
                    <a:pt x="65104" y="2206"/>
                  </a:cubicBezTo>
                  <a:cubicBezTo>
                    <a:pt x="64854" y="1824"/>
                    <a:pt x="64510" y="1632"/>
                    <a:pt x="64071" y="1632"/>
                  </a:cubicBezTo>
                  <a:close/>
                  <a:moveTo>
                    <a:pt x="71272" y="1632"/>
                  </a:moveTo>
                  <a:cubicBezTo>
                    <a:pt x="70811" y="1632"/>
                    <a:pt x="70445" y="1830"/>
                    <a:pt x="70174" y="2226"/>
                  </a:cubicBezTo>
                  <a:cubicBezTo>
                    <a:pt x="69903" y="2622"/>
                    <a:pt x="69767" y="3157"/>
                    <a:pt x="69767" y="3831"/>
                  </a:cubicBezTo>
                  <a:cubicBezTo>
                    <a:pt x="69767" y="4483"/>
                    <a:pt x="69910" y="5000"/>
                    <a:pt x="70196" y="5382"/>
                  </a:cubicBezTo>
                  <a:cubicBezTo>
                    <a:pt x="70482" y="5765"/>
                    <a:pt x="70870" y="5956"/>
                    <a:pt x="71360" y="5956"/>
                  </a:cubicBezTo>
                  <a:cubicBezTo>
                    <a:pt x="71555" y="5956"/>
                    <a:pt x="71748" y="5929"/>
                    <a:pt x="71938" y="5875"/>
                  </a:cubicBezTo>
                  <a:cubicBezTo>
                    <a:pt x="72128" y="5821"/>
                    <a:pt x="72313" y="5742"/>
                    <a:pt x="72494" y="5640"/>
                  </a:cubicBezTo>
                  <a:lnTo>
                    <a:pt x="72494" y="5000"/>
                  </a:lnTo>
                  <a:cubicBezTo>
                    <a:pt x="72315" y="5127"/>
                    <a:pt x="72135" y="5223"/>
                    <a:pt x="71953" y="5287"/>
                  </a:cubicBezTo>
                  <a:cubicBezTo>
                    <a:pt x="71771" y="5350"/>
                    <a:pt x="71583" y="5382"/>
                    <a:pt x="71390" y="5382"/>
                  </a:cubicBezTo>
                  <a:cubicBezTo>
                    <a:pt x="71055" y="5382"/>
                    <a:pt x="70794" y="5260"/>
                    <a:pt x="70607" y="5016"/>
                  </a:cubicBezTo>
                  <a:cubicBezTo>
                    <a:pt x="70420" y="4773"/>
                    <a:pt x="70315" y="4418"/>
                    <a:pt x="70293" y="3952"/>
                  </a:cubicBezTo>
                  <a:lnTo>
                    <a:pt x="72612" y="3952"/>
                  </a:lnTo>
                  <a:lnTo>
                    <a:pt x="72612" y="3621"/>
                  </a:lnTo>
                  <a:cubicBezTo>
                    <a:pt x="72612" y="3009"/>
                    <a:pt x="72492" y="2524"/>
                    <a:pt x="72252" y="2167"/>
                  </a:cubicBezTo>
                  <a:cubicBezTo>
                    <a:pt x="72012" y="1811"/>
                    <a:pt x="71685" y="1632"/>
                    <a:pt x="71272" y="1632"/>
                  </a:cubicBezTo>
                  <a:close/>
                  <a:moveTo>
                    <a:pt x="81572" y="1632"/>
                  </a:moveTo>
                  <a:cubicBezTo>
                    <a:pt x="81132" y="1632"/>
                    <a:pt x="80787" y="1824"/>
                    <a:pt x="80537" y="2206"/>
                  </a:cubicBezTo>
                  <a:cubicBezTo>
                    <a:pt x="80288" y="2588"/>
                    <a:pt x="80163" y="3118"/>
                    <a:pt x="80163" y="3794"/>
                  </a:cubicBezTo>
                  <a:cubicBezTo>
                    <a:pt x="80163" y="4468"/>
                    <a:pt x="80288" y="4997"/>
                    <a:pt x="80537" y="5380"/>
                  </a:cubicBezTo>
                  <a:cubicBezTo>
                    <a:pt x="80787" y="5764"/>
                    <a:pt x="81132" y="5956"/>
                    <a:pt x="81572" y="5956"/>
                  </a:cubicBezTo>
                  <a:cubicBezTo>
                    <a:pt x="82011" y="5956"/>
                    <a:pt x="82355" y="5764"/>
                    <a:pt x="82605" y="5380"/>
                  </a:cubicBezTo>
                  <a:cubicBezTo>
                    <a:pt x="82856" y="4997"/>
                    <a:pt x="82981" y="4468"/>
                    <a:pt x="82981" y="3794"/>
                  </a:cubicBezTo>
                  <a:cubicBezTo>
                    <a:pt x="82981" y="3118"/>
                    <a:pt x="82856" y="2588"/>
                    <a:pt x="82605" y="2206"/>
                  </a:cubicBezTo>
                  <a:cubicBezTo>
                    <a:pt x="82355" y="1824"/>
                    <a:pt x="82011" y="1632"/>
                    <a:pt x="81572" y="1632"/>
                  </a:cubicBezTo>
                  <a:close/>
                  <a:moveTo>
                    <a:pt x="95260" y="1632"/>
                  </a:moveTo>
                  <a:cubicBezTo>
                    <a:pt x="94820" y="1632"/>
                    <a:pt x="94475" y="1824"/>
                    <a:pt x="94225" y="2206"/>
                  </a:cubicBezTo>
                  <a:cubicBezTo>
                    <a:pt x="93976" y="2588"/>
                    <a:pt x="93851" y="3118"/>
                    <a:pt x="93851" y="3794"/>
                  </a:cubicBezTo>
                  <a:cubicBezTo>
                    <a:pt x="93851" y="4468"/>
                    <a:pt x="93976" y="4997"/>
                    <a:pt x="94225" y="5380"/>
                  </a:cubicBezTo>
                  <a:cubicBezTo>
                    <a:pt x="94475" y="5764"/>
                    <a:pt x="94820" y="5956"/>
                    <a:pt x="95260" y="5956"/>
                  </a:cubicBezTo>
                  <a:cubicBezTo>
                    <a:pt x="95699" y="5956"/>
                    <a:pt x="96043" y="5764"/>
                    <a:pt x="96293" y="5380"/>
                  </a:cubicBezTo>
                  <a:cubicBezTo>
                    <a:pt x="96544" y="4997"/>
                    <a:pt x="96669" y="4468"/>
                    <a:pt x="96669" y="3794"/>
                  </a:cubicBezTo>
                  <a:cubicBezTo>
                    <a:pt x="96669" y="3118"/>
                    <a:pt x="96544" y="2588"/>
                    <a:pt x="96293" y="2206"/>
                  </a:cubicBezTo>
                  <a:cubicBezTo>
                    <a:pt x="96043" y="1824"/>
                    <a:pt x="95699" y="1632"/>
                    <a:pt x="95260" y="1632"/>
                  </a:cubicBezTo>
                  <a:close/>
                  <a:moveTo>
                    <a:pt x="103847" y="1632"/>
                  </a:moveTo>
                  <a:cubicBezTo>
                    <a:pt x="103386" y="1632"/>
                    <a:pt x="103020" y="1830"/>
                    <a:pt x="102749" y="2226"/>
                  </a:cubicBezTo>
                  <a:cubicBezTo>
                    <a:pt x="102478" y="2622"/>
                    <a:pt x="102342" y="3157"/>
                    <a:pt x="102342" y="3831"/>
                  </a:cubicBezTo>
                  <a:cubicBezTo>
                    <a:pt x="102342" y="4483"/>
                    <a:pt x="102485" y="5000"/>
                    <a:pt x="102771" y="5382"/>
                  </a:cubicBezTo>
                  <a:cubicBezTo>
                    <a:pt x="103057" y="5765"/>
                    <a:pt x="103445" y="5956"/>
                    <a:pt x="103935" y="5956"/>
                  </a:cubicBezTo>
                  <a:cubicBezTo>
                    <a:pt x="104130" y="5956"/>
                    <a:pt x="104323" y="5929"/>
                    <a:pt x="104513" y="5875"/>
                  </a:cubicBezTo>
                  <a:cubicBezTo>
                    <a:pt x="104703" y="5821"/>
                    <a:pt x="104888" y="5742"/>
                    <a:pt x="105069" y="5640"/>
                  </a:cubicBezTo>
                  <a:lnTo>
                    <a:pt x="105069" y="5000"/>
                  </a:lnTo>
                  <a:cubicBezTo>
                    <a:pt x="104890" y="5127"/>
                    <a:pt x="104710" y="5223"/>
                    <a:pt x="104528" y="5287"/>
                  </a:cubicBezTo>
                  <a:cubicBezTo>
                    <a:pt x="104346" y="5350"/>
                    <a:pt x="104158" y="5382"/>
                    <a:pt x="103965" y="5382"/>
                  </a:cubicBezTo>
                  <a:cubicBezTo>
                    <a:pt x="103630" y="5382"/>
                    <a:pt x="103369" y="5260"/>
                    <a:pt x="103182" y="5016"/>
                  </a:cubicBezTo>
                  <a:cubicBezTo>
                    <a:pt x="102995" y="4773"/>
                    <a:pt x="102890" y="4418"/>
                    <a:pt x="102868" y="3952"/>
                  </a:cubicBezTo>
                  <a:lnTo>
                    <a:pt x="105187" y="3952"/>
                  </a:lnTo>
                  <a:lnTo>
                    <a:pt x="105187" y="3621"/>
                  </a:lnTo>
                  <a:cubicBezTo>
                    <a:pt x="105187" y="3009"/>
                    <a:pt x="105067" y="2524"/>
                    <a:pt x="104827" y="2167"/>
                  </a:cubicBezTo>
                  <a:cubicBezTo>
                    <a:pt x="104587" y="1811"/>
                    <a:pt x="104260" y="1632"/>
                    <a:pt x="103847" y="1632"/>
                  </a:cubicBezTo>
                  <a:close/>
                  <a:moveTo>
                    <a:pt x="22153" y="1732"/>
                  </a:moveTo>
                  <a:lnTo>
                    <a:pt x="22153" y="2511"/>
                  </a:lnTo>
                  <a:cubicBezTo>
                    <a:pt x="22153" y="3553"/>
                    <a:pt x="22064" y="4332"/>
                    <a:pt x="21885" y="4849"/>
                  </a:cubicBezTo>
                  <a:cubicBezTo>
                    <a:pt x="21812" y="5057"/>
                    <a:pt x="21692" y="5211"/>
                    <a:pt x="21526" y="5309"/>
                  </a:cubicBezTo>
                  <a:lnTo>
                    <a:pt x="21337" y="5309"/>
                  </a:lnTo>
                  <a:lnTo>
                    <a:pt x="21337" y="6889"/>
                  </a:lnTo>
                  <a:lnTo>
                    <a:pt x="21740" y="6889"/>
                  </a:lnTo>
                  <a:lnTo>
                    <a:pt x="21740" y="5849"/>
                  </a:lnTo>
                  <a:lnTo>
                    <a:pt x="24228" y="5849"/>
                  </a:lnTo>
                  <a:lnTo>
                    <a:pt x="24228" y="6889"/>
                  </a:lnTo>
                  <a:lnTo>
                    <a:pt x="24631" y="6889"/>
                  </a:lnTo>
                  <a:lnTo>
                    <a:pt x="24631" y="5309"/>
                  </a:lnTo>
                  <a:lnTo>
                    <a:pt x="24228" y="5309"/>
                  </a:lnTo>
                  <a:lnTo>
                    <a:pt x="24228" y="1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75900" y="2786400"/>
              <a:ext cx="2652400" cy="182175"/>
            </a:xfrm>
            <a:custGeom>
              <a:rect b="b" l="l" r="r" t="t"/>
              <a:pathLst>
                <a:path extrusionOk="0" h="7287" w="106096">
                  <a:moveTo>
                    <a:pt x="60159" y="0"/>
                  </a:moveTo>
                  <a:cubicBezTo>
                    <a:pt x="60177" y="351"/>
                    <a:pt x="60258" y="614"/>
                    <a:pt x="60403" y="791"/>
                  </a:cubicBezTo>
                  <a:cubicBezTo>
                    <a:pt x="60547" y="967"/>
                    <a:pt x="60752" y="1055"/>
                    <a:pt x="61017" y="1055"/>
                  </a:cubicBezTo>
                  <a:cubicBezTo>
                    <a:pt x="61282" y="1055"/>
                    <a:pt x="61486" y="967"/>
                    <a:pt x="61631" y="791"/>
                  </a:cubicBezTo>
                  <a:cubicBezTo>
                    <a:pt x="61775" y="614"/>
                    <a:pt x="61856" y="351"/>
                    <a:pt x="61875" y="0"/>
                  </a:cubicBezTo>
                  <a:lnTo>
                    <a:pt x="61551" y="0"/>
                  </a:lnTo>
                  <a:cubicBezTo>
                    <a:pt x="61527" y="186"/>
                    <a:pt x="61472" y="325"/>
                    <a:pt x="61384" y="416"/>
                  </a:cubicBezTo>
                  <a:cubicBezTo>
                    <a:pt x="61296" y="506"/>
                    <a:pt x="61174" y="552"/>
                    <a:pt x="61017" y="552"/>
                  </a:cubicBezTo>
                  <a:cubicBezTo>
                    <a:pt x="60858" y="552"/>
                    <a:pt x="60734" y="506"/>
                    <a:pt x="60645" y="414"/>
                  </a:cubicBezTo>
                  <a:cubicBezTo>
                    <a:pt x="60557" y="322"/>
                    <a:pt x="60502" y="184"/>
                    <a:pt x="60482" y="0"/>
                  </a:cubicBezTo>
                  <a:close/>
                  <a:moveTo>
                    <a:pt x="103925" y="0"/>
                  </a:moveTo>
                  <a:cubicBezTo>
                    <a:pt x="103943" y="351"/>
                    <a:pt x="104024" y="614"/>
                    <a:pt x="104169" y="791"/>
                  </a:cubicBezTo>
                  <a:cubicBezTo>
                    <a:pt x="104313" y="967"/>
                    <a:pt x="104518" y="1055"/>
                    <a:pt x="104783" y="1055"/>
                  </a:cubicBezTo>
                  <a:cubicBezTo>
                    <a:pt x="105048" y="1055"/>
                    <a:pt x="105252" y="967"/>
                    <a:pt x="105397" y="791"/>
                  </a:cubicBezTo>
                  <a:cubicBezTo>
                    <a:pt x="105541" y="614"/>
                    <a:pt x="105622" y="351"/>
                    <a:pt x="105641" y="0"/>
                  </a:cubicBezTo>
                  <a:lnTo>
                    <a:pt x="105317" y="0"/>
                  </a:lnTo>
                  <a:cubicBezTo>
                    <a:pt x="105293" y="186"/>
                    <a:pt x="105238" y="325"/>
                    <a:pt x="105150" y="416"/>
                  </a:cubicBezTo>
                  <a:cubicBezTo>
                    <a:pt x="105062" y="506"/>
                    <a:pt x="104940" y="552"/>
                    <a:pt x="104783" y="552"/>
                  </a:cubicBezTo>
                  <a:cubicBezTo>
                    <a:pt x="104624" y="552"/>
                    <a:pt x="104500" y="506"/>
                    <a:pt x="104411" y="414"/>
                  </a:cubicBezTo>
                  <a:cubicBezTo>
                    <a:pt x="104323" y="322"/>
                    <a:pt x="104268" y="184"/>
                    <a:pt x="104248" y="0"/>
                  </a:cubicBezTo>
                  <a:close/>
                  <a:moveTo>
                    <a:pt x="4981" y="2077"/>
                  </a:moveTo>
                  <a:cubicBezTo>
                    <a:pt x="5230" y="2077"/>
                    <a:pt x="5430" y="2188"/>
                    <a:pt x="5580" y="2408"/>
                  </a:cubicBezTo>
                  <a:cubicBezTo>
                    <a:pt x="5731" y="2629"/>
                    <a:pt x="5808" y="2924"/>
                    <a:pt x="5812" y="3294"/>
                  </a:cubicBezTo>
                  <a:lnTo>
                    <a:pt x="4014" y="3298"/>
                  </a:lnTo>
                  <a:cubicBezTo>
                    <a:pt x="4039" y="2911"/>
                    <a:pt x="4137" y="2610"/>
                    <a:pt x="4306" y="2397"/>
                  </a:cubicBezTo>
                  <a:cubicBezTo>
                    <a:pt x="4475" y="2184"/>
                    <a:pt x="4700" y="2077"/>
                    <a:pt x="4981" y="2077"/>
                  </a:cubicBezTo>
                  <a:close/>
                  <a:moveTo>
                    <a:pt x="11998" y="2077"/>
                  </a:moveTo>
                  <a:cubicBezTo>
                    <a:pt x="12247" y="2077"/>
                    <a:pt x="12447" y="2188"/>
                    <a:pt x="12597" y="2408"/>
                  </a:cubicBezTo>
                  <a:cubicBezTo>
                    <a:pt x="12748" y="2629"/>
                    <a:pt x="12825" y="2924"/>
                    <a:pt x="12829" y="3294"/>
                  </a:cubicBezTo>
                  <a:lnTo>
                    <a:pt x="11031" y="3298"/>
                  </a:lnTo>
                  <a:cubicBezTo>
                    <a:pt x="11056" y="2911"/>
                    <a:pt x="11154" y="2610"/>
                    <a:pt x="11323" y="2397"/>
                  </a:cubicBezTo>
                  <a:cubicBezTo>
                    <a:pt x="11492" y="2184"/>
                    <a:pt x="11717" y="2077"/>
                    <a:pt x="11998" y="2077"/>
                  </a:cubicBezTo>
                  <a:close/>
                  <a:moveTo>
                    <a:pt x="23066" y="2144"/>
                  </a:moveTo>
                  <a:lnTo>
                    <a:pt x="23066" y="5180"/>
                  </a:lnTo>
                  <a:lnTo>
                    <a:pt x="21603" y="5180"/>
                  </a:lnTo>
                  <a:lnTo>
                    <a:pt x="21682" y="4982"/>
                  </a:lnTo>
                  <a:cubicBezTo>
                    <a:pt x="21898" y="4442"/>
                    <a:pt x="22006" y="3668"/>
                    <a:pt x="22006" y="2658"/>
                  </a:cubicBezTo>
                  <a:lnTo>
                    <a:pt x="22006" y="2144"/>
                  </a:lnTo>
                  <a:close/>
                  <a:moveTo>
                    <a:pt x="32924" y="3824"/>
                  </a:moveTo>
                  <a:cubicBezTo>
                    <a:pt x="33155" y="3824"/>
                    <a:pt x="33330" y="3881"/>
                    <a:pt x="33449" y="3996"/>
                  </a:cubicBezTo>
                  <a:cubicBezTo>
                    <a:pt x="33569" y="4112"/>
                    <a:pt x="33629" y="4279"/>
                    <a:pt x="33629" y="4500"/>
                  </a:cubicBezTo>
                  <a:cubicBezTo>
                    <a:pt x="33629" y="4721"/>
                    <a:pt x="33569" y="4889"/>
                    <a:pt x="33449" y="5005"/>
                  </a:cubicBezTo>
                  <a:cubicBezTo>
                    <a:pt x="33330" y="5122"/>
                    <a:pt x="33155" y="5180"/>
                    <a:pt x="32924" y="5180"/>
                  </a:cubicBezTo>
                  <a:lnTo>
                    <a:pt x="32206" y="5180"/>
                  </a:lnTo>
                  <a:lnTo>
                    <a:pt x="32206" y="3824"/>
                  </a:lnTo>
                  <a:close/>
                  <a:moveTo>
                    <a:pt x="50883" y="2144"/>
                  </a:moveTo>
                  <a:lnTo>
                    <a:pt x="50883" y="5180"/>
                  </a:lnTo>
                  <a:lnTo>
                    <a:pt x="49420" y="5180"/>
                  </a:lnTo>
                  <a:lnTo>
                    <a:pt x="49499" y="4982"/>
                  </a:lnTo>
                  <a:cubicBezTo>
                    <a:pt x="49715" y="4442"/>
                    <a:pt x="49823" y="3668"/>
                    <a:pt x="49823" y="2658"/>
                  </a:cubicBezTo>
                  <a:lnTo>
                    <a:pt x="49823" y="2144"/>
                  </a:lnTo>
                  <a:close/>
                  <a:moveTo>
                    <a:pt x="76150" y="3824"/>
                  </a:moveTo>
                  <a:cubicBezTo>
                    <a:pt x="76381" y="3824"/>
                    <a:pt x="76556" y="3881"/>
                    <a:pt x="76675" y="3996"/>
                  </a:cubicBezTo>
                  <a:cubicBezTo>
                    <a:pt x="76795" y="4112"/>
                    <a:pt x="76855" y="4279"/>
                    <a:pt x="76855" y="4500"/>
                  </a:cubicBezTo>
                  <a:cubicBezTo>
                    <a:pt x="76855" y="4721"/>
                    <a:pt x="76795" y="4889"/>
                    <a:pt x="76675" y="5005"/>
                  </a:cubicBezTo>
                  <a:cubicBezTo>
                    <a:pt x="76556" y="5122"/>
                    <a:pt x="76381" y="5180"/>
                    <a:pt x="76150" y="5180"/>
                  </a:cubicBezTo>
                  <a:lnTo>
                    <a:pt x="75432" y="5180"/>
                  </a:lnTo>
                  <a:lnTo>
                    <a:pt x="75432" y="3824"/>
                  </a:lnTo>
                  <a:close/>
                  <a:moveTo>
                    <a:pt x="88485" y="2144"/>
                  </a:moveTo>
                  <a:lnTo>
                    <a:pt x="88485" y="5180"/>
                  </a:lnTo>
                  <a:lnTo>
                    <a:pt x="87022" y="5180"/>
                  </a:lnTo>
                  <a:lnTo>
                    <a:pt x="87101" y="4982"/>
                  </a:lnTo>
                  <a:cubicBezTo>
                    <a:pt x="87317" y="4442"/>
                    <a:pt x="87425" y="3668"/>
                    <a:pt x="87425" y="2658"/>
                  </a:cubicBezTo>
                  <a:lnTo>
                    <a:pt x="87425" y="2144"/>
                  </a:lnTo>
                  <a:close/>
                  <a:moveTo>
                    <a:pt x="18673" y="2077"/>
                  </a:moveTo>
                  <a:cubicBezTo>
                    <a:pt x="18942" y="2077"/>
                    <a:pt x="19154" y="2220"/>
                    <a:pt x="19312" y="2506"/>
                  </a:cubicBezTo>
                  <a:cubicBezTo>
                    <a:pt x="19469" y="2791"/>
                    <a:pt x="19547" y="3178"/>
                    <a:pt x="19547" y="3665"/>
                  </a:cubicBezTo>
                  <a:cubicBezTo>
                    <a:pt x="19547" y="4156"/>
                    <a:pt x="19469" y="4543"/>
                    <a:pt x="19312" y="4827"/>
                  </a:cubicBezTo>
                  <a:cubicBezTo>
                    <a:pt x="19154" y="5111"/>
                    <a:pt x="18942" y="5254"/>
                    <a:pt x="18673" y="5254"/>
                  </a:cubicBezTo>
                  <a:cubicBezTo>
                    <a:pt x="18401" y="5254"/>
                    <a:pt x="18186" y="5112"/>
                    <a:pt x="18030" y="4829"/>
                  </a:cubicBezTo>
                  <a:cubicBezTo>
                    <a:pt x="17874" y="4546"/>
                    <a:pt x="17796" y="4158"/>
                    <a:pt x="17796" y="3665"/>
                  </a:cubicBezTo>
                  <a:cubicBezTo>
                    <a:pt x="17796" y="3173"/>
                    <a:pt x="17874" y="2785"/>
                    <a:pt x="18032" y="2502"/>
                  </a:cubicBezTo>
                  <a:cubicBezTo>
                    <a:pt x="18189" y="2219"/>
                    <a:pt x="18403" y="2077"/>
                    <a:pt x="18673" y="2077"/>
                  </a:cubicBezTo>
                  <a:close/>
                  <a:moveTo>
                    <a:pt x="38001" y="2077"/>
                  </a:moveTo>
                  <a:cubicBezTo>
                    <a:pt x="38270" y="2077"/>
                    <a:pt x="38482" y="2220"/>
                    <a:pt x="38640" y="2506"/>
                  </a:cubicBezTo>
                  <a:cubicBezTo>
                    <a:pt x="38797" y="2791"/>
                    <a:pt x="38875" y="3178"/>
                    <a:pt x="38875" y="3665"/>
                  </a:cubicBezTo>
                  <a:cubicBezTo>
                    <a:pt x="38875" y="4156"/>
                    <a:pt x="38797" y="4543"/>
                    <a:pt x="38640" y="4827"/>
                  </a:cubicBezTo>
                  <a:cubicBezTo>
                    <a:pt x="38482" y="5111"/>
                    <a:pt x="38270" y="5254"/>
                    <a:pt x="38001" y="5254"/>
                  </a:cubicBezTo>
                  <a:cubicBezTo>
                    <a:pt x="37729" y="5254"/>
                    <a:pt x="37514" y="5112"/>
                    <a:pt x="37358" y="4829"/>
                  </a:cubicBezTo>
                  <a:cubicBezTo>
                    <a:pt x="37202" y="4546"/>
                    <a:pt x="37124" y="4158"/>
                    <a:pt x="37124" y="3665"/>
                  </a:cubicBezTo>
                  <a:cubicBezTo>
                    <a:pt x="37124" y="3173"/>
                    <a:pt x="37202" y="2785"/>
                    <a:pt x="37360" y="2502"/>
                  </a:cubicBezTo>
                  <a:cubicBezTo>
                    <a:pt x="37517" y="2219"/>
                    <a:pt x="37731" y="2077"/>
                    <a:pt x="38001" y="2077"/>
                  </a:cubicBezTo>
                  <a:close/>
                  <a:moveTo>
                    <a:pt x="46490" y="2077"/>
                  </a:moveTo>
                  <a:cubicBezTo>
                    <a:pt x="46759" y="2077"/>
                    <a:pt x="46971" y="2220"/>
                    <a:pt x="47129" y="2506"/>
                  </a:cubicBezTo>
                  <a:cubicBezTo>
                    <a:pt x="47286" y="2791"/>
                    <a:pt x="47364" y="3178"/>
                    <a:pt x="47364" y="3665"/>
                  </a:cubicBezTo>
                  <a:cubicBezTo>
                    <a:pt x="47364" y="4156"/>
                    <a:pt x="47286" y="4543"/>
                    <a:pt x="47129" y="4827"/>
                  </a:cubicBezTo>
                  <a:cubicBezTo>
                    <a:pt x="46971" y="5111"/>
                    <a:pt x="46759" y="5254"/>
                    <a:pt x="46490" y="5254"/>
                  </a:cubicBezTo>
                  <a:cubicBezTo>
                    <a:pt x="46218" y="5254"/>
                    <a:pt x="46003" y="5112"/>
                    <a:pt x="45847" y="4829"/>
                  </a:cubicBezTo>
                  <a:cubicBezTo>
                    <a:pt x="45691" y="4546"/>
                    <a:pt x="45613" y="4158"/>
                    <a:pt x="45613" y="3665"/>
                  </a:cubicBezTo>
                  <a:cubicBezTo>
                    <a:pt x="45613" y="3173"/>
                    <a:pt x="45691" y="2785"/>
                    <a:pt x="45849" y="2502"/>
                  </a:cubicBezTo>
                  <a:cubicBezTo>
                    <a:pt x="46006" y="2219"/>
                    <a:pt x="46220" y="2077"/>
                    <a:pt x="46490" y="2077"/>
                  </a:cubicBezTo>
                  <a:close/>
                  <a:moveTo>
                    <a:pt x="57476" y="2077"/>
                  </a:moveTo>
                  <a:cubicBezTo>
                    <a:pt x="57745" y="2077"/>
                    <a:pt x="57957" y="2220"/>
                    <a:pt x="58115" y="2506"/>
                  </a:cubicBezTo>
                  <a:cubicBezTo>
                    <a:pt x="58272" y="2791"/>
                    <a:pt x="58350" y="3178"/>
                    <a:pt x="58350" y="3665"/>
                  </a:cubicBezTo>
                  <a:cubicBezTo>
                    <a:pt x="58350" y="4156"/>
                    <a:pt x="58272" y="4543"/>
                    <a:pt x="58115" y="4827"/>
                  </a:cubicBezTo>
                  <a:cubicBezTo>
                    <a:pt x="57957" y="5111"/>
                    <a:pt x="57745" y="5254"/>
                    <a:pt x="57476" y="5254"/>
                  </a:cubicBezTo>
                  <a:cubicBezTo>
                    <a:pt x="57204" y="5254"/>
                    <a:pt x="56989" y="5112"/>
                    <a:pt x="56833" y="4829"/>
                  </a:cubicBezTo>
                  <a:cubicBezTo>
                    <a:pt x="56677" y="4546"/>
                    <a:pt x="56599" y="4158"/>
                    <a:pt x="56599" y="3665"/>
                  </a:cubicBezTo>
                  <a:cubicBezTo>
                    <a:pt x="56599" y="3173"/>
                    <a:pt x="56677" y="2785"/>
                    <a:pt x="56835" y="2502"/>
                  </a:cubicBezTo>
                  <a:cubicBezTo>
                    <a:pt x="56992" y="2219"/>
                    <a:pt x="57206" y="2077"/>
                    <a:pt x="57476" y="2077"/>
                  </a:cubicBezTo>
                  <a:close/>
                  <a:moveTo>
                    <a:pt x="69429" y="2077"/>
                  </a:moveTo>
                  <a:cubicBezTo>
                    <a:pt x="69698" y="2077"/>
                    <a:pt x="69910" y="2220"/>
                    <a:pt x="70068" y="2506"/>
                  </a:cubicBezTo>
                  <a:cubicBezTo>
                    <a:pt x="70225" y="2791"/>
                    <a:pt x="70303" y="3178"/>
                    <a:pt x="70303" y="3665"/>
                  </a:cubicBezTo>
                  <a:cubicBezTo>
                    <a:pt x="70303" y="4156"/>
                    <a:pt x="70225" y="4543"/>
                    <a:pt x="70068" y="4827"/>
                  </a:cubicBezTo>
                  <a:cubicBezTo>
                    <a:pt x="69910" y="5111"/>
                    <a:pt x="69698" y="5254"/>
                    <a:pt x="69429" y="5254"/>
                  </a:cubicBezTo>
                  <a:cubicBezTo>
                    <a:pt x="69157" y="5254"/>
                    <a:pt x="68942" y="5112"/>
                    <a:pt x="68786" y="4829"/>
                  </a:cubicBezTo>
                  <a:cubicBezTo>
                    <a:pt x="68630" y="4546"/>
                    <a:pt x="68552" y="4158"/>
                    <a:pt x="68552" y="3665"/>
                  </a:cubicBezTo>
                  <a:cubicBezTo>
                    <a:pt x="68552" y="3173"/>
                    <a:pt x="68630" y="2785"/>
                    <a:pt x="68788" y="2502"/>
                  </a:cubicBezTo>
                  <a:cubicBezTo>
                    <a:pt x="68945" y="2219"/>
                    <a:pt x="69159" y="2077"/>
                    <a:pt x="69429" y="2077"/>
                  </a:cubicBezTo>
                  <a:close/>
                  <a:moveTo>
                    <a:pt x="101242" y="2077"/>
                  </a:moveTo>
                  <a:cubicBezTo>
                    <a:pt x="101511" y="2077"/>
                    <a:pt x="101723" y="2220"/>
                    <a:pt x="101881" y="2506"/>
                  </a:cubicBezTo>
                  <a:cubicBezTo>
                    <a:pt x="102038" y="2791"/>
                    <a:pt x="102116" y="3178"/>
                    <a:pt x="102116" y="3665"/>
                  </a:cubicBezTo>
                  <a:cubicBezTo>
                    <a:pt x="102116" y="4156"/>
                    <a:pt x="102038" y="4543"/>
                    <a:pt x="101881" y="4827"/>
                  </a:cubicBezTo>
                  <a:cubicBezTo>
                    <a:pt x="101723" y="5111"/>
                    <a:pt x="101511" y="5254"/>
                    <a:pt x="101242" y="5254"/>
                  </a:cubicBezTo>
                  <a:cubicBezTo>
                    <a:pt x="100970" y="5254"/>
                    <a:pt x="100755" y="5112"/>
                    <a:pt x="100599" y="4829"/>
                  </a:cubicBezTo>
                  <a:cubicBezTo>
                    <a:pt x="100443" y="4546"/>
                    <a:pt x="100365" y="4158"/>
                    <a:pt x="100365" y="3665"/>
                  </a:cubicBezTo>
                  <a:cubicBezTo>
                    <a:pt x="100365" y="3173"/>
                    <a:pt x="100443" y="2785"/>
                    <a:pt x="100601" y="2502"/>
                  </a:cubicBezTo>
                  <a:cubicBezTo>
                    <a:pt x="100758" y="2219"/>
                    <a:pt x="100972" y="2077"/>
                    <a:pt x="101242" y="2077"/>
                  </a:cubicBezTo>
                  <a:close/>
                  <a:moveTo>
                    <a:pt x="8490" y="2070"/>
                  </a:moveTo>
                  <a:cubicBezTo>
                    <a:pt x="8757" y="2070"/>
                    <a:pt x="8967" y="2212"/>
                    <a:pt x="9119" y="2495"/>
                  </a:cubicBezTo>
                  <a:cubicBezTo>
                    <a:pt x="9272" y="2778"/>
                    <a:pt x="9348" y="3168"/>
                    <a:pt x="9348" y="3665"/>
                  </a:cubicBezTo>
                  <a:cubicBezTo>
                    <a:pt x="9348" y="4163"/>
                    <a:pt x="9272" y="4553"/>
                    <a:pt x="9119" y="4836"/>
                  </a:cubicBezTo>
                  <a:cubicBezTo>
                    <a:pt x="8967" y="5119"/>
                    <a:pt x="8757" y="5261"/>
                    <a:pt x="8490" y="5261"/>
                  </a:cubicBezTo>
                  <a:cubicBezTo>
                    <a:pt x="8223" y="5261"/>
                    <a:pt x="8014" y="5119"/>
                    <a:pt x="7861" y="4836"/>
                  </a:cubicBezTo>
                  <a:cubicBezTo>
                    <a:pt x="7709" y="4553"/>
                    <a:pt x="7632" y="4163"/>
                    <a:pt x="7632" y="3665"/>
                  </a:cubicBezTo>
                  <a:cubicBezTo>
                    <a:pt x="7632" y="3168"/>
                    <a:pt x="7709" y="2778"/>
                    <a:pt x="7861" y="2495"/>
                  </a:cubicBezTo>
                  <a:cubicBezTo>
                    <a:pt x="8014" y="2212"/>
                    <a:pt x="8223" y="2070"/>
                    <a:pt x="8490" y="2070"/>
                  </a:cubicBezTo>
                  <a:close/>
                  <a:moveTo>
                    <a:pt x="91563" y="2070"/>
                  </a:moveTo>
                  <a:cubicBezTo>
                    <a:pt x="91830" y="2070"/>
                    <a:pt x="92040" y="2212"/>
                    <a:pt x="92192" y="2495"/>
                  </a:cubicBezTo>
                  <a:cubicBezTo>
                    <a:pt x="92345" y="2778"/>
                    <a:pt x="92421" y="3168"/>
                    <a:pt x="92421" y="3665"/>
                  </a:cubicBezTo>
                  <a:cubicBezTo>
                    <a:pt x="92421" y="4163"/>
                    <a:pt x="92345" y="4553"/>
                    <a:pt x="92192" y="4836"/>
                  </a:cubicBezTo>
                  <a:cubicBezTo>
                    <a:pt x="92040" y="5119"/>
                    <a:pt x="91830" y="5261"/>
                    <a:pt x="91563" y="5261"/>
                  </a:cubicBezTo>
                  <a:cubicBezTo>
                    <a:pt x="91296" y="5261"/>
                    <a:pt x="91087" y="5119"/>
                    <a:pt x="90934" y="4836"/>
                  </a:cubicBezTo>
                  <a:cubicBezTo>
                    <a:pt x="90782" y="4553"/>
                    <a:pt x="90705" y="4163"/>
                    <a:pt x="90705" y="3665"/>
                  </a:cubicBezTo>
                  <a:cubicBezTo>
                    <a:pt x="90705" y="3168"/>
                    <a:pt x="90782" y="2778"/>
                    <a:pt x="90934" y="2495"/>
                  </a:cubicBezTo>
                  <a:cubicBezTo>
                    <a:pt x="91087" y="2212"/>
                    <a:pt x="91296" y="2070"/>
                    <a:pt x="91563" y="2070"/>
                  </a:cubicBezTo>
                  <a:close/>
                  <a:moveTo>
                    <a:pt x="0" y="1603"/>
                  </a:moveTo>
                  <a:lnTo>
                    <a:pt x="0" y="5720"/>
                  </a:lnTo>
                  <a:lnTo>
                    <a:pt x="507" y="5720"/>
                  </a:lnTo>
                  <a:lnTo>
                    <a:pt x="507" y="2144"/>
                  </a:lnTo>
                  <a:lnTo>
                    <a:pt x="2144" y="2144"/>
                  </a:lnTo>
                  <a:lnTo>
                    <a:pt x="2144" y="5720"/>
                  </a:lnTo>
                  <a:lnTo>
                    <a:pt x="2651" y="5720"/>
                  </a:lnTo>
                  <a:lnTo>
                    <a:pt x="2651" y="1603"/>
                  </a:lnTo>
                  <a:close/>
                  <a:moveTo>
                    <a:pt x="13895" y="1603"/>
                  </a:moveTo>
                  <a:lnTo>
                    <a:pt x="14986" y="3566"/>
                  </a:lnTo>
                  <a:lnTo>
                    <a:pt x="13794" y="5720"/>
                  </a:lnTo>
                  <a:lnTo>
                    <a:pt x="14389" y="5720"/>
                  </a:lnTo>
                  <a:lnTo>
                    <a:pt x="15282" y="4103"/>
                  </a:lnTo>
                  <a:lnTo>
                    <a:pt x="16176" y="5720"/>
                  </a:lnTo>
                  <a:lnTo>
                    <a:pt x="16771" y="5720"/>
                  </a:lnTo>
                  <a:lnTo>
                    <a:pt x="15603" y="3607"/>
                  </a:lnTo>
                  <a:lnTo>
                    <a:pt x="16713" y="1603"/>
                  </a:lnTo>
                  <a:lnTo>
                    <a:pt x="16118" y="1603"/>
                  </a:lnTo>
                  <a:lnTo>
                    <a:pt x="15304" y="3070"/>
                  </a:lnTo>
                  <a:lnTo>
                    <a:pt x="14490" y="1603"/>
                  </a:lnTo>
                  <a:close/>
                  <a:moveTo>
                    <a:pt x="24779" y="1603"/>
                  </a:moveTo>
                  <a:lnTo>
                    <a:pt x="24779" y="5720"/>
                  </a:lnTo>
                  <a:lnTo>
                    <a:pt x="25426" y="5720"/>
                  </a:lnTo>
                  <a:lnTo>
                    <a:pt x="26906" y="2416"/>
                  </a:lnTo>
                  <a:lnTo>
                    <a:pt x="26906" y="5720"/>
                  </a:lnTo>
                  <a:lnTo>
                    <a:pt x="27408" y="5720"/>
                  </a:lnTo>
                  <a:lnTo>
                    <a:pt x="27408" y="1603"/>
                  </a:lnTo>
                  <a:lnTo>
                    <a:pt x="26758" y="1603"/>
                  </a:lnTo>
                  <a:lnTo>
                    <a:pt x="25281" y="4901"/>
                  </a:lnTo>
                  <a:lnTo>
                    <a:pt x="25281" y="1603"/>
                  </a:lnTo>
                  <a:close/>
                  <a:moveTo>
                    <a:pt x="28083" y="1603"/>
                  </a:moveTo>
                  <a:lnTo>
                    <a:pt x="28083" y="2144"/>
                  </a:lnTo>
                  <a:lnTo>
                    <a:pt x="29305" y="2144"/>
                  </a:lnTo>
                  <a:lnTo>
                    <a:pt x="29305" y="5720"/>
                  </a:lnTo>
                  <a:lnTo>
                    <a:pt x="29801" y="5720"/>
                  </a:lnTo>
                  <a:lnTo>
                    <a:pt x="29801" y="2144"/>
                  </a:lnTo>
                  <a:lnTo>
                    <a:pt x="31024" y="2144"/>
                  </a:lnTo>
                  <a:lnTo>
                    <a:pt x="31024" y="1603"/>
                  </a:lnTo>
                  <a:close/>
                  <a:moveTo>
                    <a:pt x="31699" y="1603"/>
                  </a:moveTo>
                  <a:lnTo>
                    <a:pt x="31699" y="5720"/>
                  </a:lnTo>
                  <a:lnTo>
                    <a:pt x="32946" y="5720"/>
                  </a:lnTo>
                  <a:cubicBezTo>
                    <a:pt x="33337" y="5720"/>
                    <a:pt x="33638" y="5620"/>
                    <a:pt x="33849" y="5419"/>
                  </a:cubicBezTo>
                  <a:cubicBezTo>
                    <a:pt x="34061" y="5218"/>
                    <a:pt x="34166" y="4912"/>
                    <a:pt x="34166" y="4500"/>
                  </a:cubicBezTo>
                  <a:cubicBezTo>
                    <a:pt x="34166" y="4088"/>
                    <a:pt x="34061" y="3782"/>
                    <a:pt x="33849" y="3583"/>
                  </a:cubicBezTo>
                  <a:cubicBezTo>
                    <a:pt x="33638" y="3383"/>
                    <a:pt x="33337" y="3283"/>
                    <a:pt x="32946" y="3283"/>
                  </a:cubicBezTo>
                  <a:lnTo>
                    <a:pt x="32206" y="3283"/>
                  </a:lnTo>
                  <a:lnTo>
                    <a:pt x="32206" y="1603"/>
                  </a:lnTo>
                  <a:close/>
                  <a:moveTo>
                    <a:pt x="39881" y="1603"/>
                  </a:moveTo>
                  <a:lnTo>
                    <a:pt x="39881" y="2144"/>
                  </a:lnTo>
                  <a:lnTo>
                    <a:pt x="41103" y="2144"/>
                  </a:lnTo>
                  <a:lnTo>
                    <a:pt x="41103" y="5720"/>
                  </a:lnTo>
                  <a:lnTo>
                    <a:pt x="41599" y="5720"/>
                  </a:lnTo>
                  <a:lnTo>
                    <a:pt x="41599" y="2144"/>
                  </a:lnTo>
                  <a:lnTo>
                    <a:pt x="42822" y="2144"/>
                  </a:lnTo>
                  <a:lnTo>
                    <a:pt x="42822" y="1603"/>
                  </a:lnTo>
                  <a:close/>
                  <a:moveTo>
                    <a:pt x="52596" y="1603"/>
                  </a:moveTo>
                  <a:lnTo>
                    <a:pt x="52596" y="5720"/>
                  </a:lnTo>
                  <a:lnTo>
                    <a:pt x="53103" y="5720"/>
                  </a:lnTo>
                  <a:lnTo>
                    <a:pt x="53103" y="3824"/>
                  </a:lnTo>
                  <a:lnTo>
                    <a:pt x="54740" y="3824"/>
                  </a:lnTo>
                  <a:lnTo>
                    <a:pt x="54740" y="5720"/>
                  </a:lnTo>
                  <a:lnTo>
                    <a:pt x="55247" y="5720"/>
                  </a:lnTo>
                  <a:lnTo>
                    <a:pt x="55247" y="1603"/>
                  </a:lnTo>
                  <a:lnTo>
                    <a:pt x="54740" y="1603"/>
                  </a:lnTo>
                  <a:lnTo>
                    <a:pt x="54740" y="3283"/>
                  </a:lnTo>
                  <a:lnTo>
                    <a:pt x="53103" y="3283"/>
                  </a:lnTo>
                  <a:lnTo>
                    <a:pt x="53103" y="1603"/>
                  </a:lnTo>
                  <a:close/>
                  <a:moveTo>
                    <a:pt x="59701" y="1603"/>
                  </a:moveTo>
                  <a:lnTo>
                    <a:pt x="59701" y="5720"/>
                  </a:lnTo>
                  <a:lnTo>
                    <a:pt x="60348" y="5720"/>
                  </a:lnTo>
                  <a:lnTo>
                    <a:pt x="61828" y="2416"/>
                  </a:lnTo>
                  <a:lnTo>
                    <a:pt x="61828" y="5720"/>
                  </a:lnTo>
                  <a:lnTo>
                    <a:pt x="62330" y="5720"/>
                  </a:lnTo>
                  <a:lnTo>
                    <a:pt x="62330" y="1603"/>
                  </a:lnTo>
                  <a:lnTo>
                    <a:pt x="61680" y="1603"/>
                  </a:lnTo>
                  <a:lnTo>
                    <a:pt x="60203" y="4901"/>
                  </a:lnTo>
                  <a:lnTo>
                    <a:pt x="60203" y="1603"/>
                  </a:lnTo>
                  <a:close/>
                  <a:moveTo>
                    <a:pt x="71309" y="1603"/>
                  </a:moveTo>
                  <a:lnTo>
                    <a:pt x="71309" y="2144"/>
                  </a:lnTo>
                  <a:lnTo>
                    <a:pt x="72531" y="2144"/>
                  </a:lnTo>
                  <a:lnTo>
                    <a:pt x="72531" y="5720"/>
                  </a:lnTo>
                  <a:lnTo>
                    <a:pt x="73027" y="5720"/>
                  </a:lnTo>
                  <a:lnTo>
                    <a:pt x="73027" y="2144"/>
                  </a:lnTo>
                  <a:lnTo>
                    <a:pt x="74250" y="2144"/>
                  </a:lnTo>
                  <a:lnTo>
                    <a:pt x="74250" y="1603"/>
                  </a:lnTo>
                  <a:close/>
                  <a:moveTo>
                    <a:pt x="74925" y="1603"/>
                  </a:moveTo>
                  <a:lnTo>
                    <a:pt x="74925" y="5720"/>
                  </a:lnTo>
                  <a:lnTo>
                    <a:pt x="76172" y="5720"/>
                  </a:lnTo>
                  <a:cubicBezTo>
                    <a:pt x="76563" y="5720"/>
                    <a:pt x="76864" y="5620"/>
                    <a:pt x="77075" y="5419"/>
                  </a:cubicBezTo>
                  <a:cubicBezTo>
                    <a:pt x="77287" y="5218"/>
                    <a:pt x="77392" y="4912"/>
                    <a:pt x="77392" y="4500"/>
                  </a:cubicBezTo>
                  <a:cubicBezTo>
                    <a:pt x="77392" y="4088"/>
                    <a:pt x="77287" y="3782"/>
                    <a:pt x="77075" y="3583"/>
                  </a:cubicBezTo>
                  <a:cubicBezTo>
                    <a:pt x="76864" y="3383"/>
                    <a:pt x="76563" y="3283"/>
                    <a:pt x="76172" y="3283"/>
                  </a:cubicBezTo>
                  <a:lnTo>
                    <a:pt x="75432" y="3283"/>
                  </a:lnTo>
                  <a:lnTo>
                    <a:pt x="75432" y="1603"/>
                  </a:lnTo>
                  <a:close/>
                  <a:moveTo>
                    <a:pt x="77845" y="1603"/>
                  </a:moveTo>
                  <a:lnTo>
                    <a:pt x="77845" y="5720"/>
                  </a:lnTo>
                  <a:lnTo>
                    <a:pt x="78349" y="5720"/>
                  </a:lnTo>
                  <a:lnTo>
                    <a:pt x="78349" y="1603"/>
                  </a:lnTo>
                  <a:close/>
                  <a:moveTo>
                    <a:pt x="81142" y="1603"/>
                  </a:moveTo>
                  <a:lnTo>
                    <a:pt x="81142" y="5720"/>
                  </a:lnTo>
                  <a:lnTo>
                    <a:pt x="81644" y="5720"/>
                  </a:lnTo>
                  <a:lnTo>
                    <a:pt x="81644" y="4379"/>
                  </a:lnTo>
                  <a:lnTo>
                    <a:pt x="82184" y="3643"/>
                  </a:lnTo>
                  <a:lnTo>
                    <a:pt x="83272" y="5720"/>
                  </a:lnTo>
                  <a:lnTo>
                    <a:pt x="83837" y="5720"/>
                  </a:lnTo>
                  <a:lnTo>
                    <a:pt x="82513" y="3195"/>
                  </a:lnTo>
                  <a:lnTo>
                    <a:pt x="83686" y="1603"/>
                  </a:lnTo>
                  <a:lnTo>
                    <a:pt x="83066" y="1603"/>
                  </a:lnTo>
                  <a:lnTo>
                    <a:pt x="81644" y="3537"/>
                  </a:lnTo>
                  <a:lnTo>
                    <a:pt x="81644" y="1603"/>
                  </a:lnTo>
                  <a:close/>
                  <a:moveTo>
                    <a:pt x="97083" y="1603"/>
                  </a:moveTo>
                  <a:lnTo>
                    <a:pt x="97083" y="5720"/>
                  </a:lnTo>
                  <a:lnTo>
                    <a:pt x="97590" y="5720"/>
                  </a:lnTo>
                  <a:lnTo>
                    <a:pt x="97590" y="2144"/>
                  </a:lnTo>
                  <a:lnTo>
                    <a:pt x="99249" y="2144"/>
                  </a:lnTo>
                  <a:lnTo>
                    <a:pt x="99249" y="1603"/>
                  </a:lnTo>
                  <a:close/>
                  <a:moveTo>
                    <a:pt x="103467" y="1603"/>
                  </a:moveTo>
                  <a:lnTo>
                    <a:pt x="103467" y="5720"/>
                  </a:lnTo>
                  <a:lnTo>
                    <a:pt x="104114" y="5720"/>
                  </a:lnTo>
                  <a:lnTo>
                    <a:pt x="105594" y="2416"/>
                  </a:lnTo>
                  <a:lnTo>
                    <a:pt x="105594" y="5720"/>
                  </a:lnTo>
                  <a:lnTo>
                    <a:pt x="106096" y="5720"/>
                  </a:lnTo>
                  <a:lnTo>
                    <a:pt x="106096" y="1603"/>
                  </a:lnTo>
                  <a:lnTo>
                    <a:pt x="105446" y="1603"/>
                  </a:lnTo>
                  <a:lnTo>
                    <a:pt x="103969" y="4901"/>
                  </a:lnTo>
                  <a:lnTo>
                    <a:pt x="103969" y="1603"/>
                  </a:lnTo>
                  <a:close/>
                  <a:moveTo>
                    <a:pt x="4976" y="1504"/>
                  </a:moveTo>
                  <a:cubicBezTo>
                    <a:pt x="4515" y="1504"/>
                    <a:pt x="4149" y="1702"/>
                    <a:pt x="3878" y="2098"/>
                  </a:cubicBezTo>
                  <a:cubicBezTo>
                    <a:pt x="3607" y="2493"/>
                    <a:pt x="3471" y="3028"/>
                    <a:pt x="3471" y="3702"/>
                  </a:cubicBezTo>
                  <a:cubicBezTo>
                    <a:pt x="3471" y="4354"/>
                    <a:pt x="3614" y="4871"/>
                    <a:pt x="3900" y="5254"/>
                  </a:cubicBezTo>
                  <a:cubicBezTo>
                    <a:pt x="4186" y="5636"/>
                    <a:pt x="4574" y="5827"/>
                    <a:pt x="5064" y="5827"/>
                  </a:cubicBezTo>
                  <a:cubicBezTo>
                    <a:pt x="5259" y="5827"/>
                    <a:pt x="5452" y="5800"/>
                    <a:pt x="5642" y="5746"/>
                  </a:cubicBezTo>
                  <a:cubicBezTo>
                    <a:pt x="5832" y="5692"/>
                    <a:pt x="6017" y="5614"/>
                    <a:pt x="6198" y="5511"/>
                  </a:cubicBezTo>
                  <a:lnTo>
                    <a:pt x="6198" y="4871"/>
                  </a:lnTo>
                  <a:cubicBezTo>
                    <a:pt x="6019" y="4999"/>
                    <a:pt x="5839" y="5094"/>
                    <a:pt x="5657" y="5158"/>
                  </a:cubicBezTo>
                  <a:cubicBezTo>
                    <a:pt x="5475" y="5222"/>
                    <a:pt x="5287" y="5254"/>
                    <a:pt x="5094" y="5254"/>
                  </a:cubicBezTo>
                  <a:cubicBezTo>
                    <a:pt x="4759" y="5254"/>
                    <a:pt x="4498" y="5132"/>
                    <a:pt x="4311" y="4888"/>
                  </a:cubicBezTo>
                  <a:cubicBezTo>
                    <a:pt x="4124" y="4644"/>
                    <a:pt x="4019" y="4289"/>
                    <a:pt x="3997" y="3824"/>
                  </a:cubicBezTo>
                  <a:lnTo>
                    <a:pt x="6316" y="3824"/>
                  </a:lnTo>
                  <a:lnTo>
                    <a:pt x="6316" y="3493"/>
                  </a:lnTo>
                  <a:cubicBezTo>
                    <a:pt x="6316" y="2880"/>
                    <a:pt x="6196" y="2395"/>
                    <a:pt x="5956" y="2039"/>
                  </a:cubicBezTo>
                  <a:cubicBezTo>
                    <a:pt x="5716" y="1682"/>
                    <a:pt x="5389" y="1504"/>
                    <a:pt x="4976" y="1504"/>
                  </a:cubicBezTo>
                  <a:close/>
                  <a:moveTo>
                    <a:pt x="11993" y="1504"/>
                  </a:moveTo>
                  <a:cubicBezTo>
                    <a:pt x="11532" y="1504"/>
                    <a:pt x="11166" y="1702"/>
                    <a:pt x="10895" y="2098"/>
                  </a:cubicBezTo>
                  <a:cubicBezTo>
                    <a:pt x="10624" y="2493"/>
                    <a:pt x="10488" y="3028"/>
                    <a:pt x="10488" y="3702"/>
                  </a:cubicBezTo>
                  <a:cubicBezTo>
                    <a:pt x="10488" y="4354"/>
                    <a:pt x="10631" y="4871"/>
                    <a:pt x="10917" y="5254"/>
                  </a:cubicBezTo>
                  <a:cubicBezTo>
                    <a:pt x="11203" y="5636"/>
                    <a:pt x="11591" y="5827"/>
                    <a:pt x="12081" y="5827"/>
                  </a:cubicBezTo>
                  <a:cubicBezTo>
                    <a:pt x="12276" y="5827"/>
                    <a:pt x="12469" y="5800"/>
                    <a:pt x="12659" y="5746"/>
                  </a:cubicBezTo>
                  <a:cubicBezTo>
                    <a:pt x="12849" y="5692"/>
                    <a:pt x="13034" y="5614"/>
                    <a:pt x="13215" y="5511"/>
                  </a:cubicBezTo>
                  <a:lnTo>
                    <a:pt x="13215" y="4871"/>
                  </a:lnTo>
                  <a:cubicBezTo>
                    <a:pt x="13036" y="4999"/>
                    <a:pt x="12856" y="5094"/>
                    <a:pt x="12674" y="5158"/>
                  </a:cubicBezTo>
                  <a:cubicBezTo>
                    <a:pt x="12492" y="5222"/>
                    <a:pt x="12304" y="5254"/>
                    <a:pt x="12111" y="5254"/>
                  </a:cubicBezTo>
                  <a:cubicBezTo>
                    <a:pt x="11776" y="5254"/>
                    <a:pt x="11515" y="5132"/>
                    <a:pt x="11328" y="4888"/>
                  </a:cubicBezTo>
                  <a:cubicBezTo>
                    <a:pt x="11141" y="4644"/>
                    <a:pt x="11036" y="4289"/>
                    <a:pt x="11014" y="3824"/>
                  </a:cubicBezTo>
                  <a:lnTo>
                    <a:pt x="13333" y="3824"/>
                  </a:lnTo>
                  <a:lnTo>
                    <a:pt x="13333" y="3493"/>
                  </a:lnTo>
                  <a:cubicBezTo>
                    <a:pt x="13333" y="2880"/>
                    <a:pt x="13213" y="2395"/>
                    <a:pt x="12973" y="2039"/>
                  </a:cubicBezTo>
                  <a:cubicBezTo>
                    <a:pt x="12733" y="1682"/>
                    <a:pt x="12406" y="1504"/>
                    <a:pt x="11993" y="1504"/>
                  </a:cubicBezTo>
                  <a:close/>
                  <a:moveTo>
                    <a:pt x="18673" y="1504"/>
                  </a:moveTo>
                  <a:cubicBezTo>
                    <a:pt x="18233" y="1504"/>
                    <a:pt x="17888" y="1695"/>
                    <a:pt x="17638" y="2077"/>
                  </a:cubicBezTo>
                  <a:cubicBezTo>
                    <a:pt x="17389" y="2460"/>
                    <a:pt x="17264" y="2989"/>
                    <a:pt x="17264" y="3665"/>
                  </a:cubicBezTo>
                  <a:cubicBezTo>
                    <a:pt x="17264" y="4339"/>
                    <a:pt x="17389" y="4868"/>
                    <a:pt x="17638" y="5252"/>
                  </a:cubicBezTo>
                  <a:cubicBezTo>
                    <a:pt x="17888" y="5635"/>
                    <a:pt x="18233" y="5827"/>
                    <a:pt x="18673" y="5827"/>
                  </a:cubicBezTo>
                  <a:cubicBezTo>
                    <a:pt x="19112" y="5827"/>
                    <a:pt x="19456" y="5635"/>
                    <a:pt x="19706" y="5252"/>
                  </a:cubicBezTo>
                  <a:cubicBezTo>
                    <a:pt x="19957" y="4868"/>
                    <a:pt x="20082" y="4339"/>
                    <a:pt x="20082" y="3665"/>
                  </a:cubicBezTo>
                  <a:cubicBezTo>
                    <a:pt x="20082" y="2989"/>
                    <a:pt x="19957" y="2460"/>
                    <a:pt x="19706" y="2077"/>
                  </a:cubicBezTo>
                  <a:cubicBezTo>
                    <a:pt x="19456" y="1695"/>
                    <a:pt x="19112" y="1504"/>
                    <a:pt x="18673" y="1504"/>
                  </a:cubicBezTo>
                  <a:close/>
                  <a:moveTo>
                    <a:pt x="38001" y="1504"/>
                  </a:moveTo>
                  <a:cubicBezTo>
                    <a:pt x="37561" y="1504"/>
                    <a:pt x="37216" y="1695"/>
                    <a:pt x="36966" y="2077"/>
                  </a:cubicBezTo>
                  <a:cubicBezTo>
                    <a:pt x="36717" y="2460"/>
                    <a:pt x="36592" y="2989"/>
                    <a:pt x="36592" y="3665"/>
                  </a:cubicBezTo>
                  <a:cubicBezTo>
                    <a:pt x="36592" y="4339"/>
                    <a:pt x="36717" y="4868"/>
                    <a:pt x="36966" y="5252"/>
                  </a:cubicBezTo>
                  <a:cubicBezTo>
                    <a:pt x="37216" y="5635"/>
                    <a:pt x="37561" y="5827"/>
                    <a:pt x="38001" y="5827"/>
                  </a:cubicBezTo>
                  <a:cubicBezTo>
                    <a:pt x="38440" y="5827"/>
                    <a:pt x="38784" y="5635"/>
                    <a:pt x="39034" y="5252"/>
                  </a:cubicBezTo>
                  <a:cubicBezTo>
                    <a:pt x="39285" y="4868"/>
                    <a:pt x="39410" y="4339"/>
                    <a:pt x="39410" y="3665"/>
                  </a:cubicBezTo>
                  <a:cubicBezTo>
                    <a:pt x="39410" y="2989"/>
                    <a:pt x="39285" y="2460"/>
                    <a:pt x="39034" y="2077"/>
                  </a:cubicBezTo>
                  <a:cubicBezTo>
                    <a:pt x="38784" y="1695"/>
                    <a:pt x="38440" y="1504"/>
                    <a:pt x="38001" y="1504"/>
                  </a:cubicBezTo>
                  <a:close/>
                  <a:moveTo>
                    <a:pt x="46490" y="1504"/>
                  </a:moveTo>
                  <a:cubicBezTo>
                    <a:pt x="46050" y="1504"/>
                    <a:pt x="45705" y="1695"/>
                    <a:pt x="45455" y="2077"/>
                  </a:cubicBezTo>
                  <a:cubicBezTo>
                    <a:pt x="45206" y="2460"/>
                    <a:pt x="45081" y="2989"/>
                    <a:pt x="45081" y="3665"/>
                  </a:cubicBezTo>
                  <a:cubicBezTo>
                    <a:pt x="45081" y="4339"/>
                    <a:pt x="45206" y="4868"/>
                    <a:pt x="45455" y="5252"/>
                  </a:cubicBezTo>
                  <a:cubicBezTo>
                    <a:pt x="45705" y="5635"/>
                    <a:pt x="46050" y="5827"/>
                    <a:pt x="46490" y="5827"/>
                  </a:cubicBezTo>
                  <a:cubicBezTo>
                    <a:pt x="46929" y="5827"/>
                    <a:pt x="47273" y="5635"/>
                    <a:pt x="47523" y="5252"/>
                  </a:cubicBezTo>
                  <a:cubicBezTo>
                    <a:pt x="47774" y="4868"/>
                    <a:pt x="47899" y="4339"/>
                    <a:pt x="47899" y="3665"/>
                  </a:cubicBezTo>
                  <a:cubicBezTo>
                    <a:pt x="47899" y="2989"/>
                    <a:pt x="47774" y="2460"/>
                    <a:pt x="47523" y="2077"/>
                  </a:cubicBezTo>
                  <a:cubicBezTo>
                    <a:pt x="47273" y="1695"/>
                    <a:pt x="46929" y="1504"/>
                    <a:pt x="46490" y="1504"/>
                  </a:cubicBezTo>
                  <a:close/>
                  <a:moveTo>
                    <a:pt x="57476" y="1504"/>
                  </a:moveTo>
                  <a:cubicBezTo>
                    <a:pt x="57036" y="1504"/>
                    <a:pt x="56691" y="1695"/>
                    <a:pt x="56441" y="2077"/>
                  </a:cubicBezTo>
                  <a:cubicBezTo>
                    <a:pt x="56192" y="2460"/>
                    <a:pt x="56067" y="2989"/>
                    <a:pt x="56067" y="3665"/>
                  </a:cubicBezTo>
                  <a:cubicBezTo>
                    <a:pt x="56067" y="4339"/>
                    <a:pt x="56192" y="4868"/>
                    <a:pt x="56441" y="5252"/>
                  </a:cubicBezTo>
                  <a:cubicBezTo>
                    <a:pt x="56691" y="5635"/>
                    <a:pt x="57036" y="5827"/>
                    <a:pt x="57476" y="5827"/>
                  </a:cubicBezTo>
                  <a:cubicBezTo>
                    <a:pt x="57915" y="5827"/>
                    <a:pt x="58259" y="5635"/>
                    <a:pt x="58509" y="5252"/>
                  </a:cubicBezTo>
                  <a:cubicBezTo>
                    <a:pt x="58760" y="4868"/>
                    <a:pt x="58885" y="4339"/>
                    <a:pt x="58885" y="3665"/>
                  </a:cubicBezTo>
                  <a:cubicBezTo>
                    <a:pt x="58885" y="2989"/>
                    <a:pt x="58760" y="2460"/>
                    <a:pt x="58509" y="2077"/>
                  </a:cubicBezTo>
                  <a:cubicBezTo>
                    <a:pt x="58259" y="1695"/>
                    <a:pt x="57915" y="1504"/>
                    <a:pt x="57476" y="1504"/>
                  </a:cubicBezTo>
                  <a:close/>
                  <a:moveTo>
                    <a:pt x="66477" y="1504"/>
                  </a:moveTo>
                  <a:cubicBezTo>
                    <a:pt x="65998" y="1504"/>
                    <a:pt x="65622" y="1696"/>
                    <a:pt x="65347" y="2081"/>
                  </a:cubicBezTo>
                  <a:cubicBezTo>
                    <a:pt x="65072" y="2466"/>
                    <a:pt x="64934" y="2994"/>
                    <a:pt x="64934" y="3665"/>
                  </a:cubicBezTo>
                  <a:cubicBezTo>
                    <a:pt x="64934" y="4327"/>
                    <a:pt x="65070" y="4853"/>
                    <a:pt x="65342" y="5243"/>
                  </a:cubicBezTo>
                  <a:cubicBezTo>
                    <a:pt x="65615" y="5632"/>
                    <a:pt x="65982" y="5827"/>
                    <a:pt x="66444" y="5827"/>
                  </a:cubicBezTo>
                  <a:cubicBezTo>
                    <a:pt x="66614" y="5827"/>
                    <a:pt x="66775" y="5805"/>
                    <a:pt x="66925" y="5761"/>
                  </a:cubicBezTo>
                  <a:cubicBezTo>
                    <a:pt x="67076" y="5717"/>
                    <a:pt x="67222" y="5651"/>
                    <a:pt x="67363" y="5562"/>
                  </a:cubicBezTo>
                  <a:lnTo>
                    <a:pt x="67363" y="4937"/>
                  </a:lnTo>
                  <a:cubicBezTo>
                    <a:pt x="67220" y="5043"/>
                    <a:pt x="67077" y="5122"/>
                    <a:pt x="66934" y="5175"/>
                  </a:cubicBezTo>
                  <a:cubicBezTo>
                    <a:pt x="66790" y="5227"/>
                    <a:pt x="66645" y="5254"/>
                    <a:pt x="66499" y="5254"/>
                  </a:cubicBezTo>
                  <a:cubicBezTo>
                    <a:pt x="66172" y="5254"/>
                    <a:pt x="65918" y="5114"/>
                    <a:pt x="65737" y="4836"/>
                  </a:cubicBezTo>
                  <a:cubicBezTo>
                    <a:pt x="65556" y="4558"/>
                    <a:pt x="65466" y="4168"/>
                    <a:pt x="65466" y="3665"/>
                  </a:cubicBezTo>
                  <a:cubicBezTo>
                    <a:pt x="65466" y="3163"/>
                    <a:pt x="65556" y="2773"/>
                    <a:pt x="65737" y="2495"/>
                  </a:cubicBezTo>
                  <a:cubicBezTo>
                    <a:pt x="65918" y="2216"/>
                    <a:pt x="66172" y="2077"/>
                    <a:pt x="66499" y="2077"/>
                  </a:cubicBezTo>
                  <a:cubicBezTo>
                    <a:pt x="66645" y="2077"/>
                    <a:pt x="66790" y="2104"/>
                    <a:pt x="66934" y="2156"/>
                  </a:cubicBezTo>
                  <a:cubicBezTo>
                    <a:pt x="67077" y="2209"/>
                    <a:pt x="67220" y="2288"/>
                    <a:pt x="67363" y="2393"/>
                  </a:cubicBezTo>
                  <a:lnTo>
                    <a:pt x="67363" y="1761"/>
                  </a:lnTo>
                  <a:cubicBezTo>
                    <a:pt x="67224" y="1675"/>
                    <a:pt x="67080" y="1611"/>
                    <a:pt x="66932" y="1568"/>
                  </a:cubicBezTo>
                  <a:cubicBezTo>
                    <a:pt x="66784" y="1525"/>
                    <a:pt x="66633" y="1504"/>
                    <a:pt x="66477" y="1504"/>
                  </a:cubicBezTo>
                  <a:close/>
                  <a:moveTo>
                    <a:pt x="69429" y="1504"/>
                  </a:moveTo>
                  <a:cubicBezTo>
                    <a:pt x="68989" y="1504"/>
                    <a:pt x="68644" y="1695"/>
                    <a:pt x="68394" y="2077"/>
                  </a:cubicBezTo>
                  <a:cubicBezTo>
                    <a:pt x="68145" y="2460"/>
                    <a:pt x="68020" y="2989"/>
                    <a:pt x="68020" y="3665"/>
                  </a:cubicBezTo>
                  <a:cubicBezTo>
                    <a:pt x="68020" y="4339"/>
                    <a:pt x="68145" y="4868"/>
                    <a:pt x="68394" y="5252"/>
                  </a:cubicBezTo>
                  <a:cubicBezTo>
                    <a:pt x="68644" y="5635"/>
                    <a:pt x="68989" y="5827"/>
                    <a:pt x="69429" y="5827"/>
                  </a:cubicBezTo>
                  <a:cubicBezTo>
                    <a:pt x="69868" y="5827"/>
                    <a:pt x="70212" y="5635"/>
                    <a:pt x="70462" y="5252"/>
                  </a:cubicBezTo>
                  <a:cubicBezTo>
                    <a:pt x="70713" y="4868"/>
                    <a:pt x="70838" y="4339"/>
                    <a:pt x="70838" y="3665"/>
                  </a:cubicBezTo>
                  <a:cubicBezTo>
                    <a:pt x="70838" y="2989"/>
                    <a:pt x="70713" y="2460"/>
                    <a:pt x="70462" y="2077"/>
                  </a:cubicBezTo>
                  <a:cubicBezTo>
                    <a:pt x="70212" y="1695"/>
                    <a:pt x="69868" y="1504"/>
                    <a:pt x="69429" y="1504"/>
                  </a:cubicBezTo>
                  <a:close/>
                  <a:moveTo>
                    <a:pt x="101242" y="1504"/>
                  </a:moveTo>
                  <a:cubicBezTo>
                    <a:pt x="100802" y="1504"/>
                    <a:pt x="100457" y="1695"/>
                    <a:pt x="100207" y="2077"/>
                  </a:cubicBezTo>
                  <a:cubicBezTo>
                    <a:pt x="99958" y="2460"/>
                    <a:pt x="99833" y="2989"/>
                    <a:pt x="99833" y="3665"/>
                  </a:cubicBezTo>
                  <a:cubicBezTo>
                    <a:pt x="99833" y="4339"/>
                    <a:pt x="99958" y="4868"/>
                    <a:pt x="100207" y="5252"/>
                  </a:cubicBezTo>
                  <a:cubicBezTo>
                    <a:pt x="100457" y="5635"/>
                    <a:pt x="100802" y="5827"/>
                    <a:pt x="101242" y="5827"/>
                  </a:cubicBezTo>
                  <a:cubicBezTo>
                    <a:pt x="101681" y="5827"/>
                    <a:pt x="102025" y="5635"/>
                    <a:pt x="102275" y="5252"/>
                  </a:cubicBezTo>
                  <a:cubicBezTo>
                    <a:pt x="102526" y="4868"/>
                    <a:pt x="102651" y="4339"/>
                    <a:pt x="102651" y="3665"/>
                  </a:cubicBezTo>
                  <a:cubicBezTo>
                    <a:pt x="102651" y="2989"/>
                    <a:pt x="102526" y="2460"/>
                    <a:pt x="102275" y="2077"/>
                  </a:cubicBezTo>
                  <a:cubicBezTo>
                    <a:pt x="102025" y="1695"/>
                    <a:pt x="101681" y="1504"/>
                    <a:pt x="101242" y="1504"/>
                  </a:cubicBezTo>
                  <a:close/>
                  <a:moveTo>
                    <a:pt x="21498" y="1603"/>
                  </a:moveTo>
                  <a:lnTo>
                    <a:pt x="21498" y="2382"/>
                  </a:lnTo>
                  <a:cubicBezTo>
                    <a:pt x="21498" y="3424"/>
                    <a:pt x="21409" y="4203"/>
                    <a:pt x="21230" y="4721"/>
                  </a:cubicBezTo>
                  <a:cubicBezTo>
                    <a:pt x="21157" y="4929"/>
                    <a:pt x="21037" y="5082"/>
                    <a:pt x="20871" y="5180"/>
                  </a:cubicBezTo>
                  <a:lnTo>
                    <a:pt x="20682" y="5180"/>
                  </a:lnTo>
                  <a:lnTo>
                    <a:pt x="20682" y="6761"/>
                  </a:lnTo>
                  <a:lnTo>
                    <a:pt x="21085" y="6761"/>
                  </a:lnTo>
                  <a:lnTo>
                    <a:pt x="21085" y="5720"/>
                  </a:lnTo>
                  <a:lnTo>
                    <a:pt x="23573" y="5720"/>
                  </a:lnTo>
                  <a:lnTo>
                    <a:pt x="23573" y="6761"/>
                  </a:lnTo>
                  <a:lnTo>
                    <a:pt x="23976" y="6761"/>
                  </a:lnTo>
                  <a:lnTo>
                    <a:pt x="23976" y="5180"/>
                  </a:lnTo>
                  <a:lnTo>
                    <a:pt x="23573" y="5180"/>
                  </a:lnTo>
                  <a:lnTo>
                    <a:pt x="23573" y="1603"/>
                  </a:lnTo>
                  <a:close/>
                  <a:moveTo>
                    <a:pt x="49315" y="1603"/>
                  </a:moveTo>
                  <a:lnTo>
                    <a:pt x="49315" y="2382"/>
                  </a:lnTo>
                  <a:cubicBezTo>
                    <a:pt x="49315" y="3424"/>
                    <a:pt x="49226" y="4203"/>
                    <a:pt x="49047" y="4721"/>
                  </a:cubicBezTo>
                  <a:cubicBezTo>
                    <a:pt x="48974" y="4929"/>
                    <a:pt x="48854" y="5082"/>
                    <a:pt x="48688" y="5180"/>
                  </a:cubicBezTo>
                  <a:lnTo>
                    <a:pt x="48499" y="5180"/>
                  </a:lnTo>
                  <a:lnTo>
                    <a:pt x="48499" y="6761"/>
                  </a:lnTo>
                  <a:lnTo>
                    <a:pt x="48902" y="6761"/>
                  </a:lnTo>
                  <a:lnTo>
                    <a:pt x="48902" y="5720"/>
                  </a:lnTo>
                  <a:lnTo>
                    <a:pt x="51390" y="5720"/>
                  </a:lnTo>
                  <a:lnTo>
                    <a:pt x="51390" y="6761"/>
                  </a:lnTo>
                  <a:lnTo>
                    <a:pt x="51793" y="6761"/>
                  </a:lnTo>
                  <a:lnTo>
                    <a:pt x="51793" y="5180"/>
                  </a:lnTo>
                  <a:lnTo>
                    <a:pt x="51390" y="5180"/>
                  </a:lnTo>
                  <a:lnTo>
                    <a:pt x="51390" y="1603"/>
                  </a:lnTo>
                  <a:close/>
                  <a:moveTo>
                    <a:pt x="86917" y="1603"/>
                  </a:moveTo>
                  <a:lnTo>
                    <a:pt x="86917" y="2382"/>
                  </a:lnTo>
                  <a:cubicBezTo>
                    <a:pt x="86917" y="3424"/>
                    <a:pt x="86828" y="4203"/>
                    <a:pt x="86649" y="4721"/>
                  </a:cubicBezTo>
                  <a:cubicBezTo>
                    <a:pt x="86576" y="4929"/>
                    <a:pt x="86456" y="5082"/>
                    <a:pt x="86290" y="5180"/>
                  </a:cubicBezTo>
                  <a:lnTo>
                    <a:pt x="86101" y="5180"/>
                  </a:lnTo>
                  <a:lnTo>
                    <a:pt x="86101" y="6761"/>
                  </a:lnTo>
                  <a:lnTo>
                    <a:pt x="86504" y="6761"/>
                  </a:lnTo>
                  <a:lnTo>
                    <a:pt x="86504" y="5720"/>
                  </a:lnTo>
                  <a:lnTo>
                    <a:pt x="88992" y="5720"/>
                  </a:lnTo>
                  <a:lnTo>
                    <a:pt x="88992" y="6761"/>
                  </a:lnTo>
                  <a:lnTo>
                    <a:pt x="89395" y="6761"/>
                  </a:lnTo>
                  <a:lnTo>
                    <a:pt x="89395" y="5180"/>
                  </a:lnTo>
                  <a:lnTo>
                    <a:pt x="88992" y="5180"/>
                  </a:lnTo>
                  <a:lnTo>
                    <a:pt x="88992" y="1603"/>
                  </a:lnTo>
                  <a:close/>
                  <a:moveTo>
                    <a:pt x="8614" y="1504"/>
                  </a:moveTo>
                  <a:cubicBezTo>
                    <a:pt x="8389" y="1504"/>
                    <a:pt x="8196" y="1563"/>
                    <a:pt x="8034" y="1682"/>
                  </a:cubicBezTo>
                  <a:cubicBezTo>
                    <a:pt x="7872" y="1801"/>
                    <a:pt x="7738" y="1983"/>
                    <a:pt x="7632" y="2228"/>
                  </a:cubicBezTo>
                  <a:lnTo>
                    <a:pt x="7632" y="1603"/>
                  </a:lnTo>
                  <a:lnTo>
                    <a:pt x="7125" y="1603"/>
                  </a:lnTo>
                  <a:lnTo>
                    <a:pt x="7125" y="7287"/>
                  </a:lnTo>
                  <a:lnTo>
                    <a:pt x="7632" y="7287"/>
                  </a:lnTo>
                  <a:lnTo>
                    <a:pt x="7632" y="5103"/>
                  </a:lnTo>
                  <a:cubicBezTo>
                    <a:pt x="7738" y="5348"/>
                    <a:pt x="7872" y="5530"/>
                    <a:pt x="8034" y="5649"/>
                  </a:cubicBezTo>
                  <a:cubicBezTo>
                    <a:pt x="8196" y="5768"/>
                    <a:pt x="8389" y="5827"/>
                    <a:pt x="8614" y="5827"/>
                  </a:cubicBezTo>
                  <a:cubicBezTo>
                    <a:pt x="8986" y="5827"/>
                    <a:pt x="9289" y="5629"/>
                    <a:pt x="9522" y="5232"/>
                  </a:cubicBezTo>
                  <a:cubicBezTo>
                    <a:pt x="9755" y="4835"/>
                    <a:pt x="9872" y="4312"/>
                    <a:pt x="9872" y="3665"/>
                  </a:cubicBezTo>
                  <a:cubicBezTo>
                    <a:pt x="9872" y="3018"/>
                    <a:pt x="9755" y="2496"/>
                    <a:pt x="9522" y="2099"/>
                  </a:cubicBezTo>
                  <a:cubicBezTo>
                    <a:pt x="9289" y="1702"/>
                    <a:pt x="8986" y="1504"/>
                    <a:pt x="8614" y="1504"/>
                  </a:cubicBezTo>
                  <a:close/>
                  <a:moveTo>
                    <a:pt x="91687" y="1504"/>
                  </a:moveTo>
                  <a:cubicBezTo>
                    <a:pt x="91462" y="1504"/>
                    <a:pt x="91269" y="1563"/>
                    <a:pt x="91107" y="1682"/>
                  </a:cubicBezTo>
                  <a:cubicBezTo>
                    <a:pt x="90945" y="1801"/>
                    <a:pt x="90811" y="1983"/>
                    <a:pt x="90705" y="2228"/>
                  </a:cubicBezTo>
                  <a:lnTo>
                    <a:pt x="90705" y="1603"/>
                  </a:lnTo>
                  <a:lnTo>
                    <a:pt x="90198" y="1603"/>
                  </a:lnTo>
                  <a:lnTo>
                    <a:pt x="90198" y="7287"/>
                  </a:lnTo>
                  <a:lnTo>
                    <a:pt x="90705" y="7287"/>
                  </a:lnTo>
                  <a:lnTo>
                    <a:pt x="90705" y="5103"/>
                  </a:lnTo>
                  <a:cubicBezTo>
                    <a:pt x="90811" y="5348"/>
                    <a:pt x="90945" y="5530"/>
                    <a:pt x="91107" y="5649"/>
                  </a:cubicBezTo>
                  <a:cubicBezTo>
                    <a:pt x="91269" y="5768"/>
                    <a:pt x="91462" y="5827"/>
                    <a:pt x="91687" y="5827"/>
                  </a:cubicBezTo>
                  <a:cubicBezTo>
                    <a:pt x="92059" y="5827"/>
                    <a:pt x="92362" y="5629"/>
                    <a:pt x="92595" y="5232"/>
                  </a:cubicBezTo>
                  <a:cubicBezTo>
                    <a:pt x="92828" y="4835"/>
                    <a:pt x="92945" y="4312"/>
                    <a:pt x="92945" y="3665"/>
                  </a:cubicBezTo>
                  <a:cubicBezTo>
                    <a:pt x="92945" y="3018"/>
                    <a:pt x="92828" y="2496"/>
                    <a:pt x="92595" y="2099"/>
                  </a:cubicBezTo>
                  <a:cubicBezTo>
                    <a:pt x="92362" y="1702"/>
                    <a:pt x="92059" y="1504"/>
                    <a:pt x="91687" y="1504"/>
                  </a:cubicBezTo>
                  <a:close/>
                  <a:moveTo>
                    <a:pt x="93419" y="1603"/>
                  </a:moveTo>
                  <a:lnTo>
                    <a:pt x="94660" y="5654"/>
                  </a:lnTo>
                  <a:lnTo>
                    <a:pt x="94570" y="5963"/>
                  </a:lnTo>
                  <a:cubicBezTo>
                    <a:pt x="94477" y="6292"/>
                    <a:pt x="94392" y="6500"/>
                    <a:pt x="94315" y="6588"/>
                  </a:cubicBezTo>
                  <a:cubicBezTo>
                    <a:pt x="94238" y="6676"/>
                    <a:pt x="94130" y="6720"/>
                    <a:pt x="93991" y="6720"/>
                  </a:cubicBezTo>
                  <a:lnTo>
                    <a:pt x="93695" y="6720"/>
                  </a:lnTo>
                  <a:lnTo>
                    <a:pt x="93695" y="7287"/>
                  </a:lnTo>
                  <a:lnTo>
                    <a:pt x="94098" y="7287"/>
                  </a:lnTo>
                  <a:cubicBezTo>
                    <a:pt x="94325" y="7287"/>
                    <a:pt x="94506" y="7212"/>
                    <a:pt x="94641" y="7062"/>
                  </a:cubicBezTo>
                  <a:cubicBezTo>
                    <a:pt x="94776" y="6913"/>
                    <a:pt x="94915" y="6593"/>
                    <a:pt x="95058" y="6103"/>
                  </a:cubicBezTo>
                  <a:lnTo>
                    <a:pt x="96406" y="1603"/>
                  </a:lnTo>
                  <a:lnTo>
                    <a:pt x="95872" y="1603"/>
                  </a:lnTo>
                  <a:lnTo>
                    <a:pt x="94912" y="4823"/>
                  </a:lnTo>
                  <a:lnTo>
                    <a:pt x="93953" y="1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1.5. Применение ЦОС в сотовой связи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5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5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Базовая станция (Basestation)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2" name="Google Shape;8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2492375"/>
            <a:ext cx="6624637" cy="383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5"/>
          <p:cNvGrpSpPr/>
          <p:nvPr/>
        </p:nvGrpSpPr>
        <p:grpSpPr>
          <a:xfrm>
            <a:off x="2091701" y="6393415"/>
            <a:ext cx="4802380" cy="390721"/>
            <a:chOff x="24675" y="388300"/>
            <a:chExt cx="3454650" cy="2428850"/>
          </a:xfrm>
        </p:grpSpPr>
        <p:sp>
          <p:nvSpPr>
            <p:cNvPr id="854" name="Google Shape;854;p35"/>
            <p:cNvSpPr/>
            <p:nvPr/>
          </p:nvSpPr>
          <p:spPr>
            <a:xfrm>
              <a:off x="38075" y="388300"/>
              <a:ext cx="3405600" cy="1108850"/>
            </a:xfrm>
            <a:custGeom>
              <a:rect b="b" l="l" r="r" t="t"/>
              <a:pathLst>
                <a:path extrusionOk="0" h="44354" w="136224">
                  <a:moveTo>
                    <a:pt x="41011" y="0"/>
                  </a:moveTo>
                  <a:cubicBezTo>
                    <a:pt x="41021" y="2138"/>
                    <a:pt x="41100" y="3774"/>
                    <a:pt x="41248" y="4910"/>
                  </a:cubicBezTo>
                  <a:cubicBezTo>
                    <a:pt x="41396" y="6046"/>
                    <a:pt x="41602" y="6613"/>
                    <a:pt x="41867" y="6613"/>
                  </a:cubicBezTo>
                  <a:cubicBezTo>
                    <a:pt x="42132" y="6613"/>
                    <a:pt x="42338" y="6046"/>
                    <a:pt x="42486" y="4910"/>
                  </a:cubicBezTo>
                  <a:cubicBezTo>
                    <a:pt x="42634" y="3774"/>
                    <a:pt x="42713" y="2138"/>
                    <a:pt x="42723" y="0"/>
                  </a:cubicBezTo>
                  <a:lnTo>
                    <a:pt x="42359" y="0"/>
                  </a:lnTo>
                  <a:cubicBezTo>
                    <a:pt x="42340" y="1039"/>
                    <a:pt x="42289" y="1834"/>
                    <a:pt x="42205" y="2383"/>
                  </a:cubicBezTo>
                  <a:cubicBezTo>
                    <a:pt x="42121" y="2932"/>
                    <a:pt x="42008" y="3207"/>
                    <a:pt x="41867" y="3207"/>
                  </a:cubicBezTo>
                  <a:cubicBezTo>
                    <a:pt x="41726" y="3207"/>
                    <a:pt x="41614" y="2932"/>
                    <a:pt x="41530" y="2383"/>
                  </a:cubicBezTo>
                  <a:cubicBezTo>
                    <a:pt x="41445" y="1834"/>
                    <a:pt x="41394" y="1039"/>
                    <a:pt x="41375" y="0"/>
                  </a:cubicBezTo>
                  <a:close/>
                  <a:moveTo>
                    <a:pt x="101605" y="0"/>
                  </a:moveTo>
                  <a:cubicBezTo>
                    <a:pt x="101615" y="2138"/>
                    <a:pt x="101694" y="3774"/>
                    <a:pt x="101842" y="4910"/>
                  </a:cubicBezTo>
                  <a:cubicBezTo>
                    <a:pt x="101990" y="6046"/>
                    <a:pt x="102196" y="6613"/>
                    <a:pt x="102461" y="6613"/>
                  </a:cubicBezTo>
                  <a:cubicBezTo>
                    <a:pt x="102726" y="6613"/>
                    <a:pt x="102932" y="6046"/>
                    <a:pt x="103080" y="4910"/>
                  </a:cubicBezTo>
                  <a:cubicBezTo>
                    <a:pt x="103228" y="3774"/>
                    <a:pt x="103307" y="2138"/>
                    <a:pt x="103317" y="0"/>
                  </a:cubicBezTo>
                  <a:lnTo>
                    <a:pt x="102953" y="0"/>
                  </a:lnTo>
                  <a:cubicBezTo>
                    <a:pt x="102934" y="1039"/>
                    <a:pt x="102883" y="1834"/>
                    <a:pt x="102799" y="2383"/>
                  </a:cubicBezTo>
                  <a:cubicBezTo>
                    <a:pt x="102715" y="2932"/>
                    <a:pt x="102602" y="3207"/>
                    <a:pt x="102461" y="3207"/>
                  </a:cubicBezTo>
                  <a:cubicBezTo>
                    <a:pt x="102320" y="3207"/>
                    <a:pt x="102208" y="2932"/>
                    <a:pt x="102124" y="2383"/>
                  </a:cubicBezTo>
                  <a:cubicBezTo>
                    <a:pt x="102039" y="1834"/>
                    <a:pt x="101988" y="1039"/>
                    <a:pt x="101969" y="0"/>
                  </a:cubicBezTo>
                  <a:close/>
                  <a:moveTo>
                    <a:pt x="133979" y="0"/>
                  </a:moveTo>
                  <a:cubicBezTo>
                    <a:pt x="133989" y="2138"/>
                    <a:pt x="134068" y="3774"/>
                    <a:pt x="134216" y="4910"/>
                  </a:cubicBezTo>
                  <a:cubicBezTo>
                    <a:pt x="134364" y="6046"/>
                    <a:pt x="134570" y="6613"/>
                    <a:pt x="134835" y="6613"/>
                  </a:cubicBezTo>
                  <a:cubicBezTo>
                    <a:pt x="135100" y="6613"/>
                    <a:pt x="135306" y="6046"/>
                    <a:pt x="135454" y="4910"/>
                  </a:cubicBezTo>
                  <a:cubicBezTo>
                    <a:pt x="135602" y="3774"/>
                    <a:pt x="135681" y="2138"/>
                    <a:pt x="135691" y="0"/>
                  </a:cubicBezTo>
                  <a:lnTo>
                    <a:pt x="135327" y="0"/>
                  </a:lnTo>
                  <a:cubicBezTo>
                    <a:pt x="135308" y="1039"/>
                    <a:pt x="135257" y="1834"/>
                    <a:pt x="135173" y="2383"/>
                  </a:cubicBezTo>
                  <a:cubicBezTo>
                    <a:pt x="135089" y="2932"/>
                    <a:pt x="134976" y="3207"/>
                    <a:pt x="134835" y="3207"/>
                  </a:cubicBezTo>
                  <a:cubicBezTo>
                    <a:pt x="134694" y="3207"/>
                    <a:pt x="134582" y="2932"/>
                    <a:pt x="134498" y="2383"/>
                  </a:cubicBezTo>
                  <a:cubicBezTo>
                    <a:pt x="134413" y="1834"/>
                    <a:pt x="134362" y="1039"/>
                    <a:pt x="134343" y="0"/>
                  </a:cubicBezTo>
                  <a:close/>
                  <a:moveTo>
                    <a:pt x="127902" y="14851"/>
                  </a:moveTo>
                  <a:cubicBezTo>
                    <a:pt x="128007" y="14851"/>
                    <a:pt x="128087" y="15037"/>
                    <a:pt x="128141" y="15408"/>
                  </a:cubicBezTo>
                  <a:cubicBezTo>
                    <a:pt x="128195" y="15779"/>
                    <a:pt x="128223" y="16336"/>
                    <a:pt x="128223" y="17078"/>
                  </a:cubicBezTo>
                  <a:cubicBezTo>
                    <a:pt x="128223" y="17820"/>
                    <a:pt x="128195" y="18380"/>
                    <a:pt x="128141" y="18759"/>
                  </a:cubicBezTo>
                  <a:cubicBezTo>
                    <a:pt x="128087" y="19137"/>
                    <a:pt x="128007" y="19327"/>
                    <a:pt x="127902" y="19327"/>
                  </a:cubicBezTo>
                  <a:lnTo>
                    <a:pt x="127471" y="19327"/>
                  </a:lnTo>
                  <a:lnTo>
                    <a:pt x="127471" y="14851"/>
                  </a:lnTo>
                  <a:close/>
                  <a:moveTo>
                    <a:pt x="62135" y="15118"/>
                  </a:moveTo>
                  <a:cubicBezTo>
                    <a:pt x="62331" y="15118"/>
                    <a:pt x="62480" y="15742"/>
                    <a:pt x="62582" y="16989"/>
                  </a:cubicBezTo>
                  <a:cubicBezTo>
                    <a:pt x="62685" y="18236"/>
                    <a:pt x="62737" y="20047"/>
                    <a:pt x="62737" y="22422"/>
                  </a:cubicBezTo>
                  <a:cubicBezTo>
                    <a:pt x="62737" y="24797"/>
                    <a:pt x="62685" y="26607"/>
                    <a:pt x="62582" y="27854"/>
                  </a:cubicBezTo>
                  <a:cubicBezTo>
                    <a:pt x="62480" y="29101"/>
                    <a:pt x="62331" y="29725"/>
                    <a:pt x="62135" y="29725"/>
                  </a:cubicBezTo>
                  <a:cubicBezTo>
                    <a:pt x="61940" y="29725"/>
                    <a:pt x="61790" y="29097"/>
                    <a:pt x="61686" y="27843"/>
                  </a:cubicBezTo>
                  <a:cubicBezTo>
                    <a:pt x="61581" y="26589"/>
                    <a:pt x="61529" y="24782"/>
                    <a:pt x="61529" y="22422"/>
                  </a:cubicBezTo>
                  <a:cubicBezTo>
                    <a:pt x="61529" y="20061"/>
                    <a:pt x="61581" y="18254"/>
                    <a:pt x="61686" y="17000"/>
                  </a:cubicBezTo>
                  <a:cubicBezTo>
                    <a:pt x="61790" y="15746"/>
                    <a:pt x="61940" y="15118"/>
                    <a:pt x="62135" y="15118"/>
                  </a:cubicBezTo>
                  <a:close/>
                  <a:moveTo>
                    <a:pt x="115331" y="15118"/>
                  </a:moveTo>
                  <a:cubicBezTo>
                    <a:pt x="115513" y="15118"/>
                    <a:pt x="115656" y="15668"/>
                    <a:pt x="115759" y="16766"/>
                  </a:cubicBezTo>
                  <a:lnTo>
                    <a:pt x="115759" y="28077"/>
                  </a:lnTo>
                  <a:cubicBezTo>
                    <a:pt x="115656" y="29175"/>
                    <a:pt x="115513" y="29725"/>
                    <a:pt x="115331" y="29725"/>
                  </a:cubicBezTo>
                  <a:cubicBezTo>
                    <a:pt x="115221" y="29725"/>
                    <a:pt x="115114" y="29101"/>
                    <a:pt x="115012" y="27854"/>
                  </a:cubicBezTo>
                  <a:cubicBezTo>
                    <a:pt x="114909" y="26607"/>
                    <a:pt x="114857" y="24797"/>
                    <a:pt x="114857" y="22422"/>
                  </a:cubicBezTo>
                  <a:cubicBezTo>
                    <a:pt x="114857" y="20047"/>
                    <a:pt x="114909" y="18236"/>
                    <a:pt x="115012" y="16989"/>
                  </a:cubicBezTo>
                  <a:cubicBezTo>
                    <a:pt x="115114" y="15742"/>
                    <a:pt x="115221" y="15118"/>
                    <a:pt x="115331" y="15118"/>
                  </a:cubicBezTo>
                  <a:close/>
                  <a:moveTo>
                    <a:pt x="117099" y="15118"/>
                  </a:moveTo>
                  <a:cubicBezTo>
                    <a:pt x="117210" y="15118"/>
                    <a:pt x="117316" y="15742"/>
                    <a:pt x="117419" y="16989"/>
                  </a:cubicBezTo>
                  <a:cubicBezTo>
                    <a:pt x="117522" y="18236"/>
                    <a:pt x="117573" y="20047"/>
                    <a:pt x="117573" y="22422"/>
                  </a:cubicBezTo>
                  <a:cubicBezTo>
                    <a:pt x="117573" y="24797"/>
                    <a:pt x="117522" y="26607"/>
                    <a:pt x="117419" y="27854"/>
                  </a:cubicBezTo>
                  <a:cubicBezTo>
                    <a:pt x="117316" y="29101"/>
                    <a:pt x="117210" y="29725"/>
                    <a:pt x="117099" y="29725"/>
                  </a:cubicBezTo>
                  <a:cubicBezTo>
                    <a:pt x="116917" y="29725"/>
                    <a:pt x="116775" y="29175"/>
                    <a:pt x="116671" y="28077"/>
                  </a:cubicBezTo>
                  <a:lnTo>
                    <a:pt x="116671" y="16766"/>
                  </a:lnTo>
                  <a:cubicBezTo>
                    <a:pt x="116775" y="15668"/>
                    <a:pt x="116917" y="15118"/>
                    <a:pt x="117099" y="15118"/>
                  </a:cubicBezTo>
                  <a:close/>
                  <a:moveTo>
                    <a:pt x="120759" y="15118"/>
                  </a:moveTo>
                  <a:cubicBezTo>
                    <a:pt x="120955" y="15118"/>
                    <a:pt x="121104" y="15742"/>
                    <a:pt x="121206" y="16989"/>
                  </a:cubicBezTo>
                  <a:cubicBezTo>
                    <a:pt x="121309" y="18236"/>
                    <a:pt x="121361" y="20047"/>
                    <a:pt x="121361" y="22422"/>
                  </a:cubicBezTo>
                  <a:cubicBezTo>
                    <a:pt x="121361" y="24797"/>
                    <a:pt x="121309" y="26607"/>
                    <a:pt x="121206" y="27854"/>
                  </a:cubicBezTo>
                  <a:cubicBezTo>
                    <a:pt x="121104" y="29101"/>
                    <a:pt x="120955" y="29725"/>
                    <a:pt x="120759" y="29725"/>
                  </a:cubicBezTo>
                  <a:cubicBezTo>
                    <a:pt x="120564" y="29725"/>
                    <a:pt x="120414" y="29097"/>
                    <a:pt x="120310" y="27843"/>
                  </a:cubicBezTo>
                  <a:cubicBezTo>
                    <a:pt x="120205" y="26589"/>
                    <a:pt x="120153" y="24782"/>
                    <a:pt x="120153" y="22422"/>
                  </a:cubicBezTo>
                  <a:cubicBezTo>
                    <a:pt x="120153" y="20061"/>
                    <a:pt x="120205" y="18254"/>
                    <a:pt x="120310" y="17000"/>
                  </a:cubicBezTo>
                  <a:cubicBezTo>
                    <a:pt x="120414" y="15746"/>
                    <a:pt x="120564" y="15118"/>
                    <a:pt x="120759" y="15118"/>
                  </a:cubicBezTo>
                  <a:close/>
                  <a:moveTo>
                    <a:pt x="12240" y="15029"/>
                  </a:moveTo>
                  <a:cubicBezTo>
                    <a:pt x="12439" y="15029"/>
                    <a:pt x="12591" y="15664"/>
                    <a:pt x="12696" y="16933"/>
                  </a:cubicBezTo>
                  <a:cubicBezTo>
                    <a:pt x="12801" y="18202"/>
                    <a:pt x="12854" y="20032"/>
                    <a:pt x="12854" y="22422"/>
                  </a:cubicBezTo>
                  <a:cubicBezTo>
                    <a:pt x="12854" y="24811"/>
                    <a:pt x="12801" y="26641"/>
                    <a:pt x="12696" y="27910"/>
                  </a:cubicBezTo>
                  <a:cubicBezTo>
                    <a:pt x="12591" y="29179"/>
                    <a:pt x="12439" y="29814"/>
                    <a:pt x="12240" y="29814"/>
                  </a:cubicBezTo>
                  <a:cubicBezTo>
                    <a:pt x="12038" y="29814"/>
                    <a:pt x="11884" y="29179"/>
                    <a:pt x="11778" y="27910"/>
                  </a:cubicBezTo>
                  <a:cubicBezTo>
                    <a:pt x="11671" y="26641"/>
                    <a:pt x="11618" y="24811"/>
                    <a:pt x="11618" y="22422"/>
                  </a:cubicBezTo>
                  <a:cubicBezTo>
                    <a:pt x="11618" y="20032"/>
                    <a:pt x="11671" y="18202"/>
                    <a:pt x="11778" y="16933"/>
                  </a:cubicBezTo>
                  <a:cubicBezTo>
                    <a:pt x="11884" y="15664"/>
                    <a:pt x="12038" y="15029"/>
                    <a:pt x="12240" y="15029"/>
                  </a:cubicBezTo>
                  <a:close/>
                  <a:moveTo>
                    <a:pt x="19429" y="15029"/>
                  </a:moveTo>
                  <a:cubicBezTo>
                    <a:pt x="19628" y="15029"/>
                    <a:pt x="19780" y="15664"/>
                    <a:pt x="19885" y="16933"/>
                  </a:cubicBezTo>
                  <a:cubicBezTo>
                    <a:pt x="19990" y="18202"/>
                    <a:pt x="20043" y="20032"/>
                    <a:pt x="20043" y="22422"/>
                  </a:cubicBezTo>
                  <a:cubicBezTo>
                    <a:pt x="20043" y="24811"/>
                    <a:pt x="19990" y="26641"/>
                    <a:pt x="19885" y="27910"/>
                  </a:cubicBezTo>
                  <a:cubicBezTo>
                    <a:pt x="19780" y="29179"/>
                    <a:pt x="19628" y="29814"/>
                    <a:pt x="19429" y="29814"/>
                  </a:cubicBezTo>
                  <a:cubicBezTo>
                    <a:pt x="19227" y="29814"/>
                    <a:pt x="19073" y="29179"/>
                    <a:pt x="18967" y="27910"/>
                  </a:cubicBezTo>
                  <a:cubicBezTo>
                    <a:pt x="18860" y="26641"/>
                    <a:pt x="18807" y="24811"/>
                    <a:pt x="18807" y="22422"/>
                  </a:cubicBezTo>
                  <a:cubicBezTo>
                    <a:pt x="18807" y="20032"/>
                    <a:pt x="18860" y="18202"/>
                    <a:pt x="18967" y="16933"/>
                  </a:cubicBezTo>
                  <a:cubicBezTo>
                    <a:pt x="19073" y="15664"/>
                    <a:pt x="19227" y="15029"/>
                    <a:pt x="19429" y="15029"/>
                  </a:cubicBezTo>
                  <a:close/>
                  <a:moveTo>
                    <a:pt x="26834" y="15029"/>
                  </a:moveTo>
                  <a:cubicBezTo>
                    <a:pt x="27033" y="15029"/>
                    <a:pt x="27185" y="15664"/>
                    <a:pt x="27290" y="16933"/>
                  </a:cubicBezTo>
                  <a:cubicBezTo>
                    <a:pt x="27395" y="18202"/>
                    <a:pt x="27448" y="20032"/>
                    <a:pt x="27448" y="22422"/>
                  </a:cubicBezTo>
                  <a:cubicBezTo>
                    <a:pt x="27448" y="24811"/>
                    <a:pt x="27395" y="26641"/>
                    <a:pt x="27290" y="27910"/>
                  </a:cubicBezTo>
                  <a:cubicBezTo>
                    <a:pt x="27185" y="29179"/>
                    <a:pt x="27033" y="29814"/>
                    <a:pt x="26834" y="29814"/>
                  </a:cubicBezTo>
                  <a:cubicBezTo>
                    <a:pt x="26632" y="29814"/>
                    <a:pt x="26478" y="29179"/>
                    <a:pt x="26372" y="27910"/>
                  </a:cubicBezTo>
                  <a:cubicBezTo>
                    <a:pt x="26265" y="26641"/>
                    <a:pt x="26212" y="24811"/>
                    <a:pt x="26212" y="22422"/>
                  </a:cubicBezTo>
                  <a:cubicBezTo>
                    <a:pt x="26212" y="20032"/>
                    <a:pt x="26265" y="18202"/>
                    <a:pt x="26372" y="16933"/>
                  </a:cubicBezTo>
                  <a:cubicBezTo>
                    <a:pt x="26478" y="15664"/>
                    <a:pt x="26632" y="15029"/>
                    <a:pt x="26834" y="15029"/>
                  </a:cubicBezTo>
                  <a:close/>
                  <a:moveTo>
                    <a:pt x="65709" y="15029"/>
                  </a:moveTo>
                  <a:cubicBezTo>
                    <a:pt x="65908" y="15029"/>
                    <a:pt x="66060" y="15664"/>
                    <a:pt x="66165" y="16933"/>
                  </a:cubicBezTo>
                  <a:cubicBezTo>
                    <a:pt x="66270" y="18202"/>
                    <a:pt x="66323" y="20032"/>
                    <a:pt x="66323" y="22422"/>
                  </a:cubicBezTo>
                  <a:cubicBezTo>
                    <a:pt x="66323" y="24811"/>
                    <a:pt x="66270" y="26641"/>
                    <a:pt x="66165" y="27910"/>
                  </a:cubicBezTo>
                  <a:cubicBezTo>
                    <a:pt x="66060" y="29179"/>
                    <a:pt x="65908" y="29814"/>
                    <a:pt x="65709" y="29814"/>
                  </a:cubicBezTo>
                  <a:cubicBezTo>
                    <a:pt x="65507" y="29814"/>
                    <a:pt x="65353" y="29179"/>
                    <a:pt x="65247" y="27910"/>
                  </a:cubicBezTo>
                  <a:cubicBezTo>
                    <a:pt x="65140" y="26641"/>
                    <a:pt x="65087" y="24811"/>
                    <a:pt x="65087" y="22422"/>
                  </a:cubicBezTo>
                  <a:cubicBezTo>
                    <a:pt x="65087" y="20032"/>
                    <a:pt x="65140" y="18202"/>
                    <a:pt x="65247" y="16933"/>
                  </a:cubicBezTo>
                  <a:cubicBezTo>
                    <a:pt x="65353" y="15664"/>
                    <a:pt x="65507" y="15029"/>
                    <a:pt x="65709" y="15029"/>
                  </a:cubicBezTo>
                  <a:close/>
                  <a:moveTo>
                    <a:pt x="72834" y="15029"/>
                  </a:moveTo>
                  <a:cubicBezTo>
                    <a:pt x="73033" y="15029"/>
                    <a:pt x="73185" y="15664"/>
                    <a:pt x="73290" y="16933"/>
                  </a:cubicBezTo>
                  <a:cubicBezTo>
                    <a:pt x="73395" y="18202"/>
                    <a:pt x="73448" y="20032"/>
                    <a:pt x="73448" y="22422"/>
                  </a:cubicBezTo>
                  <a:cubicBezTo>
                    <a:pt x="73448" y="24811"/>
                    <a:pt x="73395" y="26641"/>
                    <a:pt x="73290" y="27910"/>
                  </a:cubicBezTo>
                  <a:cubicBezTo>
                    <a:pt x="73185" y="29179"/>
                    <a:pt x="73033" y="29814"/>
                    <a:pt x="72834" y="29814"/>
                  </a:cubicBezTo>
                  <a:cubicBezTo>
                    <a:pt x="72632" y="29814"/>
                    <a:pt x="72478" y="29179"/>
                    <a:pt x="72372" y="27910"/>
                  </a:cubicBezTo>
                  <a:cubicBezTo>
                    <a:pt x="72265" y="26641"/>
                    <a:pt x="72212" y="24811"/>
                    <a:pt x="72212" y="22422"/>
                  </a:cubicBezTo>
                  <a:cubicBezTo>
                    <a:pt x="72212" y="20032"/>
                    <a:pt x="72265" y="18202"/>
                    <a:pt x="72372" y="16933"/>
                  </a:cubicBezTo>
                  <a:cubicBezTo>
                    <a:pt x="72478" y="15664"/>
                    <a:pt x="72632" y="15029"/>
                    <a:pt x="72834" y="15029"/>
                  </a:cubicBezTo>
                  <a:close/>
                  <a:moveTo>
                    <a:pt x="80023" y="15029"/>
                  </a:moveTo>
                  <a:cubicBezTo>
                    <a:pt x="80222" y="15029"/>
                    <a:pt x="80374" y="15664"/>
                    <a:pt x="80479" y="16933"/>
                  </a:cubicBezTo>
                  <a:cubicBezTo>
                    <a:pt x="80584" y="18202"/>
                    <a:pt x="80637" y="20032"/>
                    <a:pt x="80637" y="22422"/>
                  </a:cubicBezTo>
                  <a:cubicBezTo>
                    <a:pt x="80637" y="24811"/>
                    <a:pt x="80584" y="26641"/>
                    <a:pt x="80479" y="27910"/>
                  </a:cubicBezTo>
                  <a:cubicBezTo>
                    <a:pt x="80374" y="29179"/>
                    <a:pt x="80222" y="29814"/>
                    <a:pt x="80023" y="29814"/>
                  </a:cubicBezTo>
                  <a:cubicBezTo>
                    <a:pt x="79821" y="29814"/>
                    <a:pt x="79667" y="29179"/>
                    <a:pt x="79561" y="27910"/>
                  </a:cubicBezTo>
                  <a:cubicBezTo>
                    <a:pt x="79454" y="26641"/>
                    <a:pt x="79401" y="24811"/>
                    <a:pt x="79401" y="22422"/>
                  </a:cubicBezTo>
                  <a:cubicBezTo>
                    <a:pt x="79401" y="20032"/>
                    <a:pt x="79454" y="18202"/>
                    <a:pt x="79561" y="16933"/>
                  </a:cubicBezTo>
                  <a:cubicBezTo>
                    <a:pt x="79667" y="15664"/>
                    <a:pt x="79821" y="15029"/>
                    <a:pt x="80023" y="15029"/>
                  </a:cubicBezTo>
                  <a:close/>
                  <a:moveTo>
                    <a:pt x="87428" y="15029"/>
                  </a:moveTo>
                  <a:cubicBezTo>
                    <a:pt x="87627" y="15029"/>
                    <a:pt x="87779" y="15664"/>
                    <a:pt x="87884" y="16933"/>
                  </a:cubicBezTo>
                  <a:cubicBezTo>
                    <a:pt x="87989" y="18202"/>
                    <a:pt x="88042" y="20032"/>
                    <a:pt x="88042" y="22422"/>
                  </a:cubicBezTo>
                  <a:cubicBezTo>
                    <a:pt x="88042" y="24811"/>
                    <a:pt x="87989" y="26641"/>
                    <a:pt x="87884" y="27910"/>
                  </a:cubicBezTo>
                  <a:cubicBezTo>
                    <a:pt x="87779" y="29179"/>
                    <a:pt x="87627" y="29814"/>
                    <a:pt x="87428" y="29814"/>
                  </a:cubicBezTo>
                  <a:cubicBezTo>
                    <a:pt x="87226" y="29814"/>
                    <a:pt x="87072" y="29179"/>
                    <a:pt x="86966" y="27910"/>
                  </a:cubicBezTo>
                  <a:cubicBezTo>
                    <a:pt x="86859" y="26641"/>
                    <a:pt x="86806" y="24811"/>
                    <a:pt x="86806" y="22422"/>
                  </a:cubicBezTo>
                  <a:cubicBezTo>
                    <a:pt x="86806" y="20032"/>
                    <a:pt x="86859" y="18202"/>
                    <a:pt x="86966" y="16933"/>
                  </a:cubicBezTo>
                  <a:cubicBezTo>
                    <a:pt x="87072" y="15664"/>
                    <a:pt x="87226" y="15029"/>
                    <a:pt x="87428" y="15029"/>
                  </a:cubicBezTo>
                  <a:close/>
                  <a:moveTo>
                    <a:pt x="124333" y="15029"/>
                  </a:moveTo>
                  <a:cubicBezTo>
                    <a:pt x="124532" y="15029"/>
                    <a:pt x="124684" y="15664"/>
                    <a:pt x="124789" y="16933"/>
                  </a:cubicBezTo>
                  <a:cubicBezTo>
                    <a:pt x="124894" y="18202"/>
                    <a:pt x="124947" y="20032"/>
                    <a:pt x="124947" y="22422"/>
                  </a:cubicBezTo>
                  <a:cubicBezTo>
                    <a:pt x="124947" y="24811"/>
                    <a:pt x="124894" y="26641"/>
                    <a:pt x="124789" y="27910"/>
                  </a:cubicBezTo>
                  <a:cubicBezTo>
                    <a:pt x="124684" y="29179"/>
                    <a:pt x="124532" y="29814"/>
                    <a:pt x="124333" y="29814"/>
                  </a:cubicBezTo>
                  <a:cubicBezTo>
                    <a:pt x="124131" y="29814"/>
                    <a:pt x="123977" y="29179"/>
                    <a:pt x="123871" y="27910"/>
                  </a:cubicBezTo>
                  <a:cubicBezTo>
                    <a:pt x="123764" y="26641"/>
                    <a:pt x="123711" y="24811"/>
                    <a:pt x="123711" y="22422"/>
                  </a:cubicBezTo>
                  <a:cubicBezTo>
                    <a:pt x="123711" y="20032"/>
                    <a:pt x="123764" y="18202"/>
                    <a:pt x="123871" y="16933"/>
                  </a:cubicBezTo>
                  <a:cubicBezTo>
                    <a:pt x="123977" y="15664"/>
                    <a:pt x="124131" y="15029"/>
                    <a:pt x="124333" y="15029"/>
                  </a:cubicBezTo>
                  <a:close/>
                  <a:moveTo>
                    <a:pt x="131218" y="15029"/>
                  </a:moveTo>
                  <a:cubicBezTo>
                    <a:pt x="131417" y="15029"/>
                    <a:pt x="131569" y="15664"/>
                    <a:pt x="131674" y="16933"/>
                  </a:cubicBezTo>
                  <a:cubicBezTo>
                    <a:pt x="131779" y="18202"/>
                    <a:pt x="131832" y="20032"/>
                    <a:pt x="131832" y="22422"/>
                  </a:cubicBezTo>
                  <a:cubicBezTo>
                    <a:pt x="131832" y="24811"/>
                    <a:pt x="131779" y="26641"/>
                    <a:pt x="131674" y="27910"/>
                  </a:cubicBezTo>
                  <a:cubicBezTo>
                    <a:pt x="131569" y="29179"/>
                    <a:pt x="131417" y="29814"/>
                    <a:pt x="131218" y="29814"/>
                  </a:cubicBezTo>
                  <a:cubicBezTo>
                    <a:pt x="131016" y="29814"/>
                    <a:pt x="130862" y="29179"/>
                    <a:pt x="130756" y="27910"/>
                  </a:cubicBezTo>
                  <a:cubicBezTo>
                    <a:pt x="130649" y="26641"/>
                    <a:pt x="130596" y="24811"/>
                    <a:pt x="130596" y="22422"/>
                  </a:cubicBezTo>
                  <a:cubicBezTo>
                    <a:pt x="130596" y="20032"/>
                    <a:pt x="130649" y="18202"/>
                    <a:pt x="130756" y="16933"/>
                  </a:cubicBezTo>
                  <a:cubicBezTo>
                    <a:pt x="130862" y="15664"/>
                    <a:pt x="131016" y="15029"/>
                    <a:pt x="131218" y="15029"/>
                  </a:cubicBezTo>
                  <a:close/>
                  <a:moveTo>
                    <a:pt x="37131" y="24314"/>
                  </a:moveTo>
                  <a:cubicBezTo>
                    <a:pt x="37267" y="24314"/>
                    <a:pt x="37368" y="24537"/>
                    <a:pt x="37434" y="24982"/>
                  </a:cubicBezTo>
                  <a:cubicBezTo>
                    <a:pt x="37502" y="25442"/>
                    <a:pt x="37536" y="26140"/>
                    <a:pt x="37536" y="27075"/>
                  </a:cubicBezTo>
                  <a:cubicBezTo>
                    <a:pt x="37536" y="28010"/>
                    <a:pt x="37502" y="28708"/>
                    <a:pt x="37434" y="29168"/>
                  </a:cubicBezTo>
                  <a:cubicBezTo>
                    <a:pt x="37366" y="29643"/>
                    <a:pt x="37265" y="29881"/>
                    <a:pt x="37131" y="29881"/>
                  </a:cubicBezTo>
                  <a:lnTo>
                    <a:pt x="36670" y="29881"/>
                  </a:lnTo>
                  <a:lnTo>
                    <a:pt x="36670" y="24314"/>
                  </a:lnTo>
                  <a:close/>
                  <a:moveTo>
                    <a:pt x="97725" y="24314"/>
                  </a:moveTo>
                  <a:cubicBezTo>
                    <a:pt x="97861" y="24314"/>
                    <a:pt x="97962" y="24537"/>
                    <a:pt x="98028" y="24982"/>
                  </a:cubicBezTo>
                  <a:cubicBezTo>
                    <a:pt x="98096" y="25442"/>
                    <a:pt x="98130" y="26140"/>
                    <a:pt x="98130" y="27075"/>
                  </a:cubicBezTo>
                  <a:cubicBezTo>
                    <a:pt x="98130" y="28010"/>
                    <a:pt x="98096" y="28708"/>
                    <a:pt x="98028" y="29168"/>
                  </a:cubicBezTo>
                  <a:cubicBezTo>
                    <a:pt x="97960" y="29643"/>
                    <a:pt x="97859" y="29881"/>
                    <a:pt x="97725" y="29881"/>
                  </a:cubicBezTo>
                  <a:lnTo>
                    <a:pt x="97264" y="29881"/>
                  </a:lnTo>
                  <a:lnTo>
                    <a:pt x="97264" y="24314"/>
                  </a:lnTo>
                  <a:close/>
                  <a:moveTo>
                    <a:pt x="127932" y="24314"/>
                  </a:moveTo>
                  <a:cubicBezTo>
                    <a:pt x="128066" y="24314"/>
                    <a:pt x="128167" y="24544"/>
                    <a:pt x="128235" y="25004"/>
                  </a:cubicBezTo>
                  <a:cubicBezTo>
                    <a:pt x="128303" y="25464"/>
                    <a:pt x="128337" y="26155"/>
                    <a:pt x="128337" y="27075"/>
                  </a:cubicBezTo>
                  <a:cubicBezTo>
                    <a:pt x="128337" y="28010"/>
                    <a:pt x="128303" y="28712"/>
                    <a:pt x="128235" y="29179"/>
                  </a:cubicBezTo>
                  <a:cubicBezTo>
                    <a:pt x="128167" y="29647"/>
                    <a:pt x="128066" y="29881"/>
                    <a:pt x="127932" y="29881"/>
                  </a:cubicBezTo>
                  <a:lnTo>
                    <a:pt x="127471" y="29881"/>
                  </a:lnTo>
                  <a:lnTo>
                    <a:pt x="127471" y="24314"/>
                  </a:lnTo>
                  <a:close/>
                  <a:moveTo>
                    <a:pt x="0" y="1625"/>
                  </a:moveTo>
                  <a:lnTo>
                    <a:pt x="1368" y="26184"/>
                  </a:lnTo>
                  <a:cubicBezTo>
                    <a:pt x="1356" y="26407"/>
                    <a:pt x="1344" y="26630"/>
                    <a:pt x="1330" y="26852"/>
                  </a:cubicBezTo>
                  <a:cubicBezTo>
                    <a:pt x="1274" y="27877"/>
                    <a:pt x="1127" y="28389"/>
                    <a:pt x="889" y="28389"/>
                  </a:cubicBezTo>
                  <a:lnTo>
                    <a:pt x="619" y="28389"/>
                  </a:lnTo>
                  <a:lnTo>
                    <a:pt x="619" y="34868"/>
                  </a:lnTo>
                  <a:lnTo>
                    <a:pt x="798" y="34868"/>
                  </a:lnTo>
                  <a:cubicBezTo>
                    <a:pt x="1375" y="34868"/>
                    <a:pt x="1766" y="34059"/>
                    <a:pt x="1969" y="32441"/>
                  </a:cubicBezTo>
                  <a:cubicBezTo>
                    <a:pt x="2070" y="31639"/>
                    <a:pt x="2154" y="30608"/>
                    <a:pt x="2222" y="29346"/>
                  </a:cubicBezTo>
                  <a:lnTo>
                    <a:pt x="3717" y="1625"/>
                  </a:lnTo>
                  <a:lnTo>
                    <a:pt x="2688" y="1625"/>
                  </a:lnTo>
                  <a:lnTo>
                    <a:pt x="1868" y="16766"/>
                  </a:lnTo>
                  <a:lnTo>
                    <a:pt x="1024" y="1625"/>
                  </a:lnTo>
                  <a:close/>
                  <a:moveTo>
                    <a:pt x="7341" y="9931"/>
                  </a:moveTo>
                  <a:lnTo>
                    <a:pt x="7341" y="34868"/>
                  </a:lnTo>
                  <a:lnTo>
                    <a:pt x="8253" y="34868"/>
                  </a:lnTo>
                  <a:lnTo>
                    <a:pt x="8253" y="26697"/>
                  </a:lnTo>
                  <a:lnTo>
                    <a:pt x="8510" y="24559"/>
                  </a:lnTo>
                  <a:lnTo>
                    <a:pt x="9425" y="34868"/>
                  </a:lnTo>
                  <a:lnTo>
                    <a:pt x="10367" y="34868"/>
                  </a:lnTo>
                  <a:lnTo>
                    <a:pt x="9050" y="20061"/>
                  </a:lnTo>
                  <a:lnTo>
                    <a:pt x="10268" y="9931"/>
                  </a:lnTo>
                  <a:lnTo>
                    <a:pt x="9270" y="9931"/>
                  </a:lnTo>
                  <a:lnTo>
                    <a:pt x="8253" y="18369"/>
                  </a:lnTo>
                  <a:lnTo>
                    <a:pt x="8253" y="9931"/>
                  </a:lnTo>
                  <a:close/>
                  <a:moveTo>
                    <a:pt x="14466" y="9931"/>
                  </a:moveTo>
                  <a:lnTo>
                    <a:pt x="14466" y="34868"/>
                  </a:lnTo>
                  <a:lnTo>
                    <a:pt x="15378" y="34868"/>
                  </a:lnTo>
                  <a:lnTo>
                    <a:pt x="15378" y="15631"/>
                  </a:lnTo>
                  <a:lnTo>
                    <a:pt x="16282" y="15631"/>
                  </a:lnTo>
                  <a:lnTo>
                    <a:pt x="16282" y="34868"/>
                  </a:lnTo>
                  <a:lnTo>
                    <a:pt x="17194" y="34868"/>
                  </a:lnTo>
                  <a:lnTo>
                    <a:pt x="17194" y="9931"/>
                  </a:lnTo>
                  <a:close/>
                  <a:moveTo>
                    <a:pt x="22134" y="9931"/>
                  </a:moveTo>
                  <a:lnTo>
                    <a:pt x="22134" y="14005"/>
                  </a:lnTo>
                  <a:cubicBezTo>
                    <a:pt x="22134" y="20522"/>
                    <a:pt x="22109" y="24440"/>
                    <a:pt x="22058" y="25761"/>
                  </a:cubicBezTo>
                  <a:cubicBezTo>
                    <a:pt x="21990" y="27498"/>
                    <a:pt x="21805" y="28634"/>
                    <a:pt x="21505" y="29168"/>
                  </a:cubicBezTo>
                  <a:lnTo>
                    <a:pt x="21505" y="34868"/>
                  </a:lnTo>
                  <a:cubicBezTo>
                    <a:pt x="22177" y="34868"/>
                    <a:pt x="22633" y="32938"/>
                    <a:pt x="22870" y="29079"/>
                  </a:cubicBezTo>
                  <a:cubicBezTo>
                    <a:pt x="22987" y="27179"/>
                    <a:pt x="23046" y="22971"/>
                    <a:pt x="23046" y="16454"/>
                  </a:cubicBezTo>
                  <a:lnTo>
                    <a:pt x="23046" y="15631"/>
                  </a:lnTo>
                  <a:lnTo>
                    <a:pt x="23688" y="15631"/>
                  </a:lnTo>
                  <a:lnTo>
                    <a:pt x="23688" y="34868"/>
                  </a:lnTo>
                  <a:lnTo>
                    <a:pt x="24600" y="34868"/>
                  </a:lnTo>
                  <a:lnTo>
                    <a:pt x="24600" y="9931"/>
                  </a:lnTo>
                  <a:close/>
                  <a:moveTo>
                    <a:pt x="32153" y="9931"/>
                  </a:moveTo>
                  <a:lnTo>
                    <a:pt x="32153" y="34868"/>
                  </a:lnTo>
                  <a:lnTo>
                    <a:pt x="33065" y="34868"/>
                  </a:lnTo>
                  <a:lnTo>
                    <a:pt x="33065" y="24336"/>
                  </a:lnTo>
                  <a:lnTo>
                    <a:pt x="33969" y="24336"/>
                  </a:lnTo>
                  <a:lnTo>
                    <a:pt x="33969" y="34868"/>
                  </a:lnTo>
                  <a:lnTo>
                    <a:pt x="34881" y="34868"/>
                  </a:lnTo>
                  <a:lnTo>
                    <a:pt x="34881" y="9931"/>
                  </a:lnTo>
                  <a:lnTo>
                    <a:pt x="33969" y="9931"/>
                  </a:lnTo>
                  <a:lnTo>
                    <a:pt x="33969" y="19416"/>
                  </a:lnTo>
                  <a:lnTo>
                    <a:pt x="33065" y="19416"/>
                  </a:lnTo>
                  <a:lnTo>
                    <a:pt x="33065" y="9931"/>
                  </a:lnTo>
                  <a:close/>
                  <a:moveTo>
                    <a:pt x="35758" y="9931"/>
                  </a:moveTo>
                  <a:lnTo>
                    <a:pt x="35758" y="34868"/>
                  </a:lnTo>
                  <a:lnTo>
                    <a:pt x="37187" y="34868"/>
                  </a:lnTo>
                  <a:cubicBezTo>
                    <a:pt x="37573" y="34868"/>
                    <a:pt x="37869" y="34259"/>
                    <a:pt x="38076" y="33042"/>
                  </a:cubicBezTo>
                  <a:cubicBezTo>
                    <a:pt x="38285" y="31825"/>
                    <a:pt x="38390" y="29866"/>
                    <a:pt x="38390" y="27164"/>
                  </a:cubicBezTo>
                  <a:cubicBezTo>
                    <a:pt x="38390" y="24463"/>
                    <a:pt x="38285" y="22488"/>
                    <a:pt x="38076" y="21241"/>
                  </a:cubicBezTo>
                  <a:cubicBezTo>
                    <a:pt x="37869" y="20009"/>
                    <a:pt x="37573" y="19393"/>
                    <a:pt x="37187" y="19393"/>
                  </a:cubicBezTo>
                  <a:lnTo>
                    <a:pt x="36670" y="19393"/>
                  </a:lnTo>
                  <a:lnTo>
                    <a:pt x="36670" y="9931"/>
                  </a:lnTo>
                  <a:close/>
                  <a:moveTo>
                    <a:pt x="38703" y="9931"/>
                  </a:moveTo>
                  <a:lnTo>
                    <a:pt x="38703" y="34868"/>
                  </a:lnTo>
                  <a:lnTo>
                    <a:pt x="39615" y="34868"/>
                  </a:lnTo>
                  <a:lnTo>
                    <a:pt x="39615" y="9931"/>
                  </a:lnTo>
                  <a:close/>
                  <a:moveTo>
                    <a:pt x="40476" y="9931"/>
                  </a:moveTo>
                  <a:lnTo>
                    <a:pt x="40476" y="34868"/>
                  </a:lnTo>
                  <a:lnTo>
                    <a:pt x="41424" y="34868"/>
                  </a:lnTo>
                  <a:lnTo>
                    <a:pt x="42343" y="21598"/>
                  </a:lnTo>
                  <a:lnTo>
                    <a:pt x="42343" y="34868"/>
                  </a:lnTo>
                  <a:lnTo>
                    <a:pt x="43255" y="34868"/>
                  </a:lnTo>
                  <a:lnTo>
                    <a:pt x="43255" y="9931"/>
                  </a:lnTo>
                  <a:lnTo>
                    <a:pt x="42308" y="9931"/>
                  </a:lnTo>
                  <a:lnTo>
                    <a:pt x="41388" y="23201"/>
                  </a:lnTo>
                  <a:lnTo>
                    <a:pt x="41388" y="9931"/>
                  </a:lnTo>
                  <a:close/>
                  <a:moveTo>
                    <a:pt x="45948" y="9931"/>
                  </a:moveTo>
                  <a:lnTo>
                    <a:pt x="45948" y="34868"/>
                  </a:lnTo>
                  <a:lnTo>
                    <a:pt x="46896" y="34868"/>
                  </a:lnTo>
                  <a:lnTo>
                    <a:pt x="47815" y="21598"/>
                  </a:lnTo>
                  <a:lnTo>
                    <a:pt x="47815" y="34868"/>
                  </a:lnTo>
                  <a:lnTo>
                    <a:pt x="48727" y="34868"/>
                  </a:lnTo>
                  <a:lnTo>
                    <a:pt x="48727" y="9931"/>
                  </a:lnTo>
                  <a:lnTo>
                    <a:pt x="47780" y="9931"/>
                  </a:lnTo>
                  <a:lnTo>
                    <a:pt x="46860" y="23201"/>
                  </a:lnTo>
                  <a:lnTo>
                    <a:pt x="46860" y="9931"/>
                  </a:lnTo>
                  <a:close/>
                  <a:moveTo>
                    <a:pt x="51420" y="9931"/>
                  </a:moveTo>
                  <a:lnTo>
                    <a:pt x="51420" y="34868"/>
                  </a:lnTo>
                  <a:lnTo>
                    <a:pt x="56051" y="34868"/>
                  </a:lnTo>
                  <a:lnTo>
                    <a:pt x="56051" y="9931"/>
                  </a:lnTo>
                  <a:lnTo>
                    <a:pt x="55139" y="9931"/>
                  </a:lnTo>
                  <a:lnTo>
                    <a:pt x="55139" y="29168"/>
                  </a:lnTo>
                  <a:lnTo>
                    <a:pt x="54192" y="29168"/>
                  </a:lnTo>
                  <a:lnTo>
                    <a:pt x="54192" y="9931"/>
                  </a:lnTo>
                  <a:lnTo>
                    <a:pt x="53280" y="9931"/>
                  </a:lnTo>
                  <a:lnTo>
                    <a:pt x="53280" y="29168"/>
                  </a:lnTo>
                  <a:lnTo>
                    <a:pt x="52332" y="29168"/>
                  </a:lnTo>
                  <a:lnTo>
                    <a:pt x="52332" y="9931"/>
                  </a:lnTo>
                  <a:close/>
                  <a:moveTo>
                    <a:pt x="56961" y="9931"/>
                  </a:moveTo>
                  <a:lnTo>
                    <a:pt x="56961" y="34868"/>
                  </a:lnTo>
                  <a:lnTo>
                    <a:pt x="57909" y="34868"/>
                  </a:lnTo>
                  <a:lnTo>
                    <a:pt x="58828" y="21598"/>
                  </a:lnTo>
                  <a:lnTo>
                    <a:pt x="58828" y="34868"/>
                  </a:lnTo>
                  <a:lnTo>
                    <a:pt x="59740" y="34868"/>
                  </a:lnTo>
                  <a:lnTo>
                    <a:pt x="59740" y="9931"/>
                  </a:lnTo>
                  <a:lnTo>
                    <a:pt x="58793" y="9931"/>
                  </a:lnTo>
                  <a:lnTo>
                    <a:pt x="57873" y="23201"/>
                  </a:lnTo>
                  <a:lnTo>
                    <a:pt x="57873" y="9931"/>
                  </a:lnTo>
                  <a:close/>
                  <a:moveTo>
                    <a:pt x="67935" y="9931"/>
                  </a:moveTo>
                  <a:lnTo>
                    <a:pt x="67935" y="34868"/>
                  </a:lnTo>
                  <a:lnTo>
                    <a:pt x="68847" y="34868"/>
                  </a:lnTo>
                  <a:lnTo>
                    <a:pt x="68847" y="26697"/>
                  </a:lnTo>
                  <a:lnTo>
                    <a:pt x="69104" y="24559"/>
                  </a:lnTo>
                  <a:lnTo>
                    <a:pt x="70019" y="34868"/>
                  </a:lnTo>
                  <a:lnTo>
                    <a:pt x="70961" y="34868"/>
                  </a:lnTo>
                  <a:lnTo>
                    <a:pt x="69644" y="20061"/>
                  </a:lnTo>
                  <a:lnTo>
                    <a:pt x="70862" y="9931"/>
                  </a:lnTo>
                  <a:lnTo>
                    <a:pt x="69864" y="9931"/>
                  </a:lnTo>
                  <a:lnTo>
                    <a:pt x="68847" y="18369"/>
                  </a:lnTo>
                  <a:lnTo>
                    <a:pt x="68847" y="9931"/>
                  </a:lnTo>
                  <a:close/>
                  <a:moveTo>
                    <a:pt x="75060" y="9931"/>
                  </a:moveTo>
                  <a:lnTo>
                    <a:pt x="75060" y="34868"/>
                  </a:lnTo>
                  <a:lnTo>
                    <a:pt x="75972" y="34868"/>
                  </a:lnTo>
                  <a:lnTo>
                    <a:pt x="75972" y="15631"/>
                  </a:lnTo>
                  <a:lnTo>
                    <a:pt x="76876" y="15631"/>
                  </a:lnTo>
                  <a:lnTo>
                    <a:pt x="76876" y="34868"/>
                  </a:lnTo>
                  <a:lnTo>
                    <a:pt x="77788" y="34868"/>
                  </a:lnTo>
                  <a:lnTo>
                    <a:pt x="77788" y="9931"/>
                  </a:lnTo>
                  <a:close/>
                  <a:moveTo>
                    <a:pt x="82728" y="9931"/>
                  </a:moveTo>
                  <a:lnTo>
                    <a:pt x="82728" y="14005"/>
                  </a:lnTo>
                  <a:cubicBezTo>
                    <a:pt x="82728" y="20522"/>
                    <a:pt x="82703" y="24440"/>
                    <a:pt x="82652" y="25761"/>
                  </a:cubicBezTo>
                  <a:cubicBezTo>
                    <a:pt x="82584" y="27498"/>
                    <a:pt x="82399" y="28634"/>
                    <a:pt x="82099" y="29168"/>
                  </a:cubicBezTo>
                  <a:lnTo>
                    <a:pt x="82099" y="34868"/>
                  </a:lnTo>
                  <a:cubicBezTo>
                    <a:pt x="82771" y="34868"/>
                    <a:pt x="83227" y="32938"/>
                    <a:pt x="83464" y="29079"/>
                  </a:cubicBezTo>
                  <a:cubicBezTo>
                    <a:pt x="83581" y="27179"/>
                    <a:pt x="83640" y="22971"/>
                    <a:pt x="83640" y="16454"/>
                  </a:cubicBezTo>
                  <a:lnTo>
                    <a:pt x="83640" y="15631"/>
                  </a:lnTo>
                  <a:lnTo>
                    <a:pt x="84282" y="15631"/>
                  </a:lnTo>
                  <a:lnTo>
                    <a:pt x="84282" y="34868"/>
                  </a:lnTo>
                  <a:lnTo>
                    <a:pt x="85194" y="34868"/>
                  </a:lnTo>
                  <a:lnTo>
                    <a:pt x="85194" y="9931"/>
                  </a:lnTo>
                  <a:close/>
                  <a:moveTo>
                    <a:pt x="92747" y="9931"/>
                  </a:moveTo>
                  <a:lnTo>
                    <a:pt x="92747" y="34868"/>
                  </a:lnTo>
                  <a:lnTo>
                    <a:pt x="93659" y="34868"/>
                  </a:lnTo>
                  <a:lnTo>
                    <a:pt x="93659" y="24336"/>
                  </a:lnTo>
                  <a:lnTo>
                    <a:pt x="94563" y="24336"/>
                  </a:lnTo>
                  <a:lnTo>
                    <a:pt x="94563" y="34868"/>
                  </a:lnTo>
                  <a:lnTo>
                    <a:pt x="95475" y="34868"/>
                  </a:lnTo>
                  <a:lnTo>
                    <a:pt x="95475" y="9931"/>
                  </a:lnTo>
                  <a:lnTo>
                    <a:pt x="94563" y="9931"/>
                  </a:lnTo>
                  <a:lnTo>
                    <a:pt x="94563" y="19416"/>
                  </a:lnTo>
                  <a:lnTo>
                    <a:pt x="93659" y="19416"/>
                  </a:lnTo>
                  <a:lnTo>
                    <a:pt x="93659" y="9931"/>
                  </a:lnTo>
                  <a:close/>
                  <a:moveTo>
                    <a:pt x="96352" y="9931"/>
                  </a:moveTo>
                  <a:lnTo>
                    <a:pt x="96352" y="34868"/>
                  </a:lnTo>
                  <a:lnTo>
                    <a:pt x="97781" y="34868"/>
                  </a:lnTo>
                  <a:cubicBezTo>
                    <a:pt x="98167" y="34868"/>
                    <a:pt x="98463" y="34259"/>
                    <a:pt x="98670" y="33042"/>
                  </a:cubicBezTo>
                  <a:cubicBezTo>
                    <a:pt x="98879" y="31825"/>
                    <a:pt x="98984" y="29866"/>
                    <a:pt x="98984" y="27164"/>
                  </a:cubicBezTo>
                  <a:cubicBezTo>
                    <a:pt x="98984" y="24463"/>
                    <a:pt x="98879" y="22488"/>
                    <a:pt x="98670" y="21241"/>
                  </a:cubicBezTo>
                  <a:cubicBezTo>
                    <a:pt x="98463" y="20009"/>
                    <a:pt x="98167" y="19393"/>
                    <a:pt x="97781" y="19393"/>
                  </a:cubicBezTo>
                  <a:lnTo>
                    <a:pt x="97264" y="19393"/>
                  </a:lnTo>
                  <a:lnTo>
                    <a:pt x="97264" y="9931"/>
                  </a:lnTo>
                  <a:close/>
                  <a:moveTo>
                    <a:pt x="99297" y="9931"/>
                  </a:moveTo>
                  <a:lnTo>
                    <a:pt x="99297" y="34868"/>
                  </a:lnTo>
                  <a:lnTo>
                    <a:pt x="100209" y="34868"/>
                  </a:lnTo>
                  <a:lnTo>
                    <a:pt x="100209" y="9931"/>
                  </a:lnTo>
                  <a:close/>
                  <a:moveTo>
                    <a:pt x="101070" y="9931"/>
                  </a:moveTo>
                  <a:lnTo>
                    <a:pt x="101070" y="34868"/>
                  </a:lnTo>
                  <a:lnTo>
                    <a:pt x="102018" y="34868"/>
                  </a:lnTo>
                  <a:lnTo>
                    <a:pt x="102937" y="21598"/>
                  </a:lnTo>
                  <a:lnTo>
                    <a:pt x="102937" y="34868"/>
                  </a:lnTo>
                  <a:lnTo>
                    <a:pt x="103849" y="34868"/>
                  </a:lnTo>
                  <a:lnTo>
                    <a:pt x="103849" y="9931"/>
                  </a:lnTo>
                  <a:lnTo>
                    <a:pt x="102902" y="9931"/>
                  </a:lnTo>
                  <a:lnTo>
                    <a:pt x="101982" y="23201"/>
                  </a:lnTo>
                  <a:lnTo>
                    <a:pt x="101982" y="9931"/>
                  </a:lnTo>
                  <a:close/>
                  <a:moveTo>
                    <a:pt x="110409" y="9931"/>
                  </a:moveTo>
                  <a:lnTo>
                    <a:pt x="110409" y="34868"/>
                  </a:lnTo>
                  <a:lnTo>
                    <a:pt x="111357" y="34868"/>
                  </a:lnTo>
                  <a:lnTo>
                    <a:pt x="112276" y="21598"/>
                  </a:lnTo>
                  <a:lnTo>
                    <a:pt x="112276" y="34868"/>
                  </a:lnTo>
                  <a:lnTo>
                    <a:pt x="113188" y="34868"/>
                  </a:lnTo>
                  <a:lnTo>
                    <a:pt x="113188" y="9931"/>
                  </a:lnTo>
                  <a:lnTo>
                    <a:pt x="112241" y="9931"/>
                  </a:lnTo>
                  <a:lnTo>
                    <a:pt x="111321" y="23201"/>
                  </a:lnTo>
                  <a:lnTo>
                    <a:pt x="111321" y="9931"/>
                  </a:lnTo>
                  <a:close/>
                  <a:moveTo>
                    <a:pt x="126559" y="9931"/>
                  </a:moveTo>
                  <a:lnTo>
                    <a:pt x="126559" y="34868"/>
                  </a:lnTo>
                  <a:lnTo>
                    <a:pt x="127991" y="34868"/>
                  </a:lnTo>
                  <a:cubicBezTo>
                    <a:pt x="128395" y="34868"/>
                    <a:pt x="128696" y="34278"/>
                    <a:pt x="128895" y="33098"/>
                  </a:cubicBezTo>
                  <a:cubicBezTo>
                    <a:pt x="129094" y="31918"/>
                    <a:pt x="129193" y="30125"/>
                    <a:pt x="129193" y="27721"/>
                  </a:cubicBezTo>
                  <a:cubicBezTo>
                    <a:pt x="129193" y="26147"/>
                    <a:pt x="129147" y="24822"/>
                    <a:pt x="129054" y="23746"/>
                  </a:cubicBezTo>
                  <a:cubicBezTo>
                    <a:pt x="128962" y="22670"/>
                    <a:pt x="128831" y="21932"/>
                    <a:pt x="128663" y="21531"/>
                  </a:cubicBezTo>
                  <a:cubicBezTo>
                    <a:pt x="128794" y="21115"/>
                    <a:pt x="128894" y="20481"/>
                    <a:pt x="128964" y="19627"/>
                  </a:cubicBezTo>
                  <a:cubicBezTo>
                    <a:pt x="129034" y="18774"/>
                    <a:pt x="129068" y="17738"/>
                    <a:pt x="129068" y="16521"/>
                  </a:cubicBezTo>
                  <a:cubicBezTo>
                    <a:pt x="129068" y="14220"/>
                    <a:pt x="128974" y="12547"/>
                    <a:pt x="128784" y="11500"/>
                  </a:cubicBezTo>
                  <a:cubicBezTo>
                    <a:pt x="128595" y="10454"/>
                    <a:pt x="128289" y="9931"/>
                    <a:pt x="127866" y="9931"/>
                  </a:cubicBezTo>
                  <a:close/>
                  <a:moveTo>
                    <a:pt x="133444" y="9931"/>
                  </a:moveTo>
                  <a:lnTo>
                    <a:pt x="133444" y="34868"/>
                  </a:lnTo>
                  <a:lnTo>
                    <a:pt x="134392" y="34868"/>
                  </a:lnTo>
                  <a:lnTo>
                    <a:pt x="135311" y="21598"/>
                  </a:lnTo>
                  <a:lnTo>
                    <a:pt x="135311" y="34868"/>
                  </a:lnTo>
                  <a:lnTo>
                    <a:pt x="136223" y="34868"/>
                  </a:lnTo>
                  <a:lnTo>
                    <a:pt x="136223" y="9931"/>
                  </a:lnTo>
                  <a:lnTo>
                    <a:pt x="135276" y="9931"/>
                  </a:lnTo>
                  <a:lnTo>
                    <a:pt x="134356" y="23201"/>
                  </a:lnTo>
                  <a:lnTo>
                    <a:pt x="134356" y="9931"/>
                  </a:lnTo>
                  <a:close/>
                  <a:moveTo>
                    <a:pt x="5268" y="9329"/>
                  </a:moveTo>
                  <a:cubicBezTo>
                    <a:pt x="4903" y="9329"/>
                    <a:pt x="4566" y="9686"/>
                    <a:pt x="4257" y="10398"/>
                  </a:cubicBezTo>
                  <a:lnTo>
                    <a:pt x="4257" y="16165"/>
                  </a:lnTo>
                  <a:cubicBezTo>
                    <a:pt x="4464" y="15141"/>
                    <a:pt x="4735" y="14629"/>
                    <a:pt x="5069" y="14629"/>
                  </a:cubicBezTo>
                  <a:cubicBezTo>
                    <a:pt x="5470" y="14629"/>
                    <a:pt x="5670" y="15393"/>
                    <a:pt x="5670" y="16922"/>
                  </a:cubicBezTo>
                  <a:cubicBezTo>
                    <a:pt x="5670" y="17575"/>
                    <a:pt x="5625" y="18139"/>
                    <a:pt x="5534" y="18614"/>
                  </a:cubicBezTo>
                  <a:cubicBezTo>
                    <a:pt x="5443" y="19089"/>
                    <a:pt x="5273" y="19327"/>
                    <a:pt x="5023" y="19327"/>
                  </a:cubicBezTo>
                  <a:lnTo>
                    <a:pt x="4606" y="19327"/>
                  </a:lnTo>
                  <a:lnTo>
                    <a:pt x="4606" y="24247"/>
                  </a:lnTo>
                  <a:lnTo>
                    <a:pt x="5008" y="24247"/>
                  </a:lnTo>
                  <a:cubicBezTo>
                    <a:pt x="5497" y="24247"/>
                    <a:pt x="5742" y="25279"/>
                    <a:pt x="5742" y="27342"/>
                  </a:cubicBezTo>
                  <a:cubicBezTo>
                    <a:pt x="5742" y="28084"/>
                    <a:pt x="5686" y="28749"/>
                    <a:pt x="5575" y="29335"/>
                  </a:cubicBezTo>
                  <a:cubicBezTo>
                    <a:pt x="5464" y="29921"/>
                    <a:pt x="5284" y="30214"/>
                    <a:pt x="5036" y="30214"/>
                  </a:cubicBezTo>
                  <a:cubicBezTo>
                    <a:pt x="4810" y="30214"/>
                    <a:pt x="4507" y="29517"/>
                    <a:pt x="4127" y="28122"/>
                  </a:cubicBezTo>
                  <a:lnTo>
                    <a:pt x="4127" y="34267"/>
                  </a:lnTo>
                  <a:cubicBezTo>
                    <a:pt x="4432" y="35098"/>
                    <a:pt x="4770" y="35514"/>
                    <a:pt x="5138" y="35514"/>
                  </a:cubicBezTo>
                  <a:cubicBezTo>
                    <a:pt x="5632" y="35514"/>
                    <a:pt x="5995" y="34868"/>
                    <a:pt x="6226" y="33577"/>
                  </a:cubicBezTo>
                  <a:cubicBezTo>
                    <a:pt x="6457" y="32285"/>
                    <a:pt x="6572" y="30356"/>
                    <a:pt x="6572" y="27788"/>
                  </a:cubicBezTo>
                  <a:cubicBezTo>
                    <a:pt x="6572" y="24448"/>
                    <a:pt x="6363" y="22325"/>
                    <a:pt x="5943" y="21420"/>
                  </a:cubicBezTo>
                  <a:cubicBezTo>
                    <a:pt x="6315" y="20663"/>
                    <a:pt x="6501" y="18814"/>
                    <a:pt x="6501" y="15875"/>
                  </a:cubicBezTo>
                  <a:cubicBezTo>
                    <a:pt x="6501" y="13634"/>
                    <a:pt x="6402" y="11983"/>
                    <a:pt x="6205" y="10921"/>
                  </a:cubicBezTo>
                  <a:cubicBezTo>
                    <a:pt x="6008" y="9860"/>
                    <a:pt x="5696" y="9329"/>
                    <a:pt x="5268" y="9329"/>
                  </a:cubicBezTo>
                  <a:close/>
                  <a:moveTo>
                    <a:pt x="12240" y="9329"/>
                  </a:moveTo>
                  <a:cubicBezTo>
                    <a:pt x="11747" y="9329"/>
                    <a:pt x="11362" y="10487"/>
                    <a:pt x="11085" y="12803"/>
                  </a:cubicBezTo>
                  <a:cubicBezTo>
                    <a:pt x="10807" y="15118"/>
                    <a:pt x="10668" y="18325"/>
                    <a:pt x="10668" y="22422"/>
                  </a:cubicBezTo>
                  <a:cubicBezTo>
                    <a:pt x="10668" y="26518"/>
                    <a:pt x="10807" y="29725"/>
                    <a:pt x="11085" y="32040"/>
                  </a:cubicBezTo>
                  <a:cubicBezTo>
                    <a:pt x="11362" y="34356"/>
                    <a:pt x="11747" y="35514"/>
                    <a:pt x="12240" y="35514"/>
                  </a:cubicBezTo>
                  <a:cubicBezTo>
                    <a:pt x="12731" y="35514"/>
                    <a:pt x="13114" y="34356"/>
                    <a:pt x="13390" y="32040"/>
                  </a:cubicBezTo>
                  <a:cubicBezTo>
                    <a:pt x="13666" y="29725"/>
                    <a:pt x="13804" y="26518"/>
                    <a:pt x="13804" y="22422"/>
                  </a:cubicBezTo>
                  <a:cubicBezTo>
                    <a:pt x="13804" y="18325"/>
                    <a:pt x="13666" y="15118"/>
                    <a:pt x="13390" y="12803"/>
                  </a:cubicBezTo>
                  <a:cubicBezTo>
                    <a:pt x="13114" y="10487"/>
                    <a:pt x="12731" y="9329"/>
                    <a:pt x="12240" y="9329"/>
                  </a:cubicBezTo>
                  <a:close/>
                  <a:moveTo>
                    <a:pt x="19429" y="9329"/>
                  </a:moveTo>
                  <a:cubicBezTo>
                    <a:pt x="18936" y="9329"/>
                    <a:pt x="18551" y="10487"/>
                    <a:pt x="18274" y="12803"/>
                  </a:cubicBezTo>
                  <a:cubicBezTo>
                    <a:pt x="17996" y="15118"/>
                    <a:pt x="17857" y="18325"/>
                    <a:pt x="17857" y="22422"/>
                  </a:cubicBezTo>
                  <a:cubicBezTo>
                    <a:pt x="17857" y="26518"/>
                    <a:pt x="17996" y="29725"/>
                    <a:pt x="18274" y="32040"/>
                  </a:cubicBezTo>
                  <a:cubicBezTo>
                    <a:pt x="18551" y="34356"/>
                    <a:pt x="18936" y="35514"/>
                    <a:pt x="19429" y="35514"/>
                  </a:cubicBezTo>
                  <a:cubicBezTo>
                    <a:pt x="19920" y="35514"/>
                    <a:pt x="20303" y="34356"/>
                    <a:pt x="20579" y="32040"/>
                  </a:cubicBezTo>
                  <a:cubicBezTo>
                    <a:pt x="20855" y="29725"/>
                    <a:pt x="20993" y="26518"/>
                    <a:pt x="20993" y="22422"/>
                  </a:cubicBezTo>
                  <a:cubicBezTo>
                    <a:pt x="20993" y="18325"/>
                    <a:pt x="20855" y="15118"/>
                    <a:pt x="20579" y="12803"/>
                  </a:cubicBezTo>
                  <a:cubicBezTo>
                    <a:pt x="20303" y="10487"/>
                    <a:pt x="19920" y="9329"/>
                    <a:pt x="19429" y="9329"/>
                  </a:cubicBezTo>
                  <a:close/>
                  <a:moveTo>
                    <a:pt x="26834" y="9329"/>
                  </a:moveTo>
                  <a:cubicBezTo>
                    <a:pt x="26341" y="9329"/>
                    <a:pt x="25956" y="10487"/>
                    <a:pt x="25679" y="12803"/>
                  </a:cubicBezTo>
                  <a:cubicBezTo>
                    <a:pt x="25401" y="15118"/>
                    <a:pt x="25262" y="18325"/>
                    <a:pt x="25262" y="22422"/>
                  </a:cubicBezTo>
                  <a:cubicBezTo>
                    <a:pt x="25262" y="26518"/>
                    <a:pt x="25401" y="29725"/>
                    <a:pt x="25679" y="32040"/>
                  </a:cubicBezTo>
                  <a:cubicBezTo>
                    <a:pt x="25956" y="34356"/>
                    <a:pt x="26341" y="35514"/>
                    <a:pt x="26834" y="35514"/>
                  </a:cubicBezTo>
                  <a:cubicBezTo>
                    <a:pt x="27325" y="35514"/>
                    <a:pt x="27708" y="34356"/>
                    <a:pt x="27984" y="32040"/>
                  </a:cubicBezTo>
                  <a:cubicBezTo>
                    <a:pt x="28260" y="29725"/>
                    <a:pt x="28398" y="26518"/>
                    <a:pt x="28398" y="22422"/>
                  </a:cubicBezTo>
                  <a:cubicBezTo>
                    <a:pt x="28398" y="18325"/>
                    <a:pt x="28260" y="15118"/>
                    <a:pt x="27984" y="12803"/>
                  </a:cubicBezTo>
                  <a:cubicBezTo>
                    <a:pt x="27708" y="10487"/>
                    <a:pt x="27325" y="9329"/>
                    <a:pt x="26834" y="9329"/>
                  </a:cubicBezTo>
                  <a:close/>
                  <a:moveTo>
                    <a:pt x="30489" y="9329"/>
                  </a:moveTo>
                  <a:cubicBezTo>
                    <a:pt x="29975" y="9329"/>
                    <a:pt x="29572" y="10483"/>
                    <a:pt x="29282" y="12792"/>
                  </a:cubicBezTo>
                  <a:cubicBezTo>
                    <a:pt x="28991" y="15100"/>
                    <a:pt x="28846" y="18310"/>
                    <a:pt x="28846" y="22422"/>
                  </a:cubicBezTo>
                  <a:cubicBezTo>
                    <a:pt x="28846" y="26533"/>
                    <a:pt x="28991" y="29743"/>
                    <a:pt x="29282" y="32051"/>
                  </a:cubicBezTo>
                  <a:cubicBezTo>
                    <a:pt x="29572" y="34360"/>
                    <a:pt x="29975" y="35514"/>
                    <a:pt x="30489" y="35514"/>
                  </a:cubicBezTo>
                  <a:cubicBezTo>
                    <a:pt x="30637" y="35514"/>
                    <a:pt x="30784" y="35399"/>
                    <a:pt x="30931" y="35169"/>
                  </a:cubicBezTo>
                  <a:cubicBezTo>
                    <a:pt x="31078" y="34939"/>
                    <a:pt x="31223" y="34593"/>
                    <a:pt x="31366" y="34133"/>
                  </a:cubicBezTo>
                  <a:lnTo>
                    <a:pt x="31366" y="27609"/>
                  </a:lnTo>
                  <a:cubicBezTo>
                    <a:pt x="31257" y="28337"/>
                    <a:pt x="31138" y="28886"/>
                    <a:pt x="31010" y="29257"/>
                  </a:cubicBezTo>
                  <a:cubicBezTo>
                    <a:pt x="30882" y="29628"/>
                    <a:pt x="30747" y="29814"/>
                    <a:pt x="30604" y="29814"/>
                  </a:cubicBezTo>
                  <a:cubicBezTo>
                    <a:pt x="30349" y="29814"/>
                    <a:pt x="30151" y="29164"/>
                    <a:pt x="30009" y="27865"/>
                  </a:cubicBezTo>
                  <a:cubicBezTo>
                    <a:pt x="29867" y="26567"/>
                    <a:pt x="29796" y="24752"/>
                    <a:pt x="29796" y="22422"/>
                  </a:cubicBezTo>
                  <a:cubicBezTo>
                    <a:pt x="29796" y="20091"/>
                    <a:pt x="29867" y="18276"/>
                    <a:pt x="30009" y="16978"/>
                  </a:cubicBezTo>
                  <a:cubicBezTo>
                    <a:pt x="30151" y="15679"/>
                    <a:pt x="30349" y="15029"/>
                    <a:pt x="30604" y="15029"/>
                  </a:cubicBezTo>
                  <a:cubicBezTo>
                    <a:pt x="30738" y="15029"/>
                    <a:pt x="30868" y="15207"/>
                    <a:pt x="30992" y="15564"/>
                  </a:cubicBezTo>
                  <a:cubicBezTo>
                    <a:pt x="31117" y="15920"/>
                    <a:pt x="31242" y="16469"/>
                    <a:pt x="31366" y="17211"/>
                  </a:cubicBezTo>
                  <a:lnTo>
                    <a:pt x="31366" y="10710"/>
                  </a:lnTo>
                  <a:cubicBezTo>
                    <a:pt x="31221" y="10250"/>
                    <a:pt x="31076" y="9905"/>
                    <a:pt x="30931" y="9674"/>
                  </a:cubicBezTo>
                  <a:cubicBezTo>
                    <a:pt x="30786" y="9444"/>
                    <a:pt x="30639" y="9329"/>
                    <a:pt x="30489" y="9329"/>
                  </a:cubicBezTo>
                  <a:close/>
                  <a:moveTo>
                    <a:pt x="65709" y="9329"/>
                  </a:moveTo>
                  <a:cubicBezTo>
                    <a:pt x="65216" y="9329"/>
                    <a:pt x="64831" y="10487"/>
                    <a:pt x="64554" y="12803"/>
                  </a:cubicBezTo>
                  <a:cubicBezTo>
                    <a:pt x="64276" y="15118"/>
                    <a:pt x="64137" y="18325"/>
                    <a:pt x="64137" y="22422"/>
                  </a:cubicBezTo>
                  <a:cubicBezTo>
                    <a:pt x="64137" y="26518"/>
                    <a:pt x="64276" y="29725"/>
                    <a:pt x="64554" y="32040"/>
                  </a:cubicBezTo>
                  <a:cubicBezTo>
                    <a:pt x="64831" y="34356"/>
                    <a:pt x="65216" y="35514"/>
                    <a:pt x="65709" y="35514"/>
                  </a:cubicBezTo>
                  <a:cubicBezTo>
                    <a:pt x="66200" y="35514"/>
                    <a:pt x="66583" y="34356"/>
                    <a:pt x="66859" y="32040"/>
                  </a:cubicBezTo>
                  <a:cubicBezTo>
                    <a:pt x="67135" y="29725"/>
                    <a:pt x="67273" y="26518"/>
                    <a:pt x="67273" y="22422"/>
                  </a:cubicBezTo>
                  <a:cubicBezTo>
                    <a:pt x="67273" y="18325"/>
                    <a:pt x="67135" y="15118"/>
                    <a:pt x="66859" y="12803"/>
                  </a:cubicBezTo>
                  <a:cubicBezTo>
                    <a:pt x="66583" y="10487"/>
                    <a:pt x="66200" y="9329"/>
                    <a:pt x="65709" y="9329"/>
                  </a:cubicBezTo>
                  <a:close/>
                  <a:moveTo>
                    <a:pt x="72834" y="9329"/>
                  </a:moveTo>
                  <a:cubicBezTo>
                    <a:pt x="72341" y="9329"/>
                    <a:pt x="71956" y="10487"/>
                    <a:pt x="71679" y="12803"/>
                  </a:cubicBezTo>
                  <a:cubicBezTo>
                    <a:pt x="71401" y="15118"/>
                    <a:pt x="71262" y="18325"/>
                    <a:pt x="71262" y="22422"/>
                  </a:cubicBezTo>
                  <a:cubicBezTo>
                    <a:pt x="71262" y="26518"/>
                    <a:pt x="71401" y="29725"/>
                    <a:pt x="71679" y="32040"/>
                  </a:cubicBezTo>
                  <a:cubicBezTo>
                    <a:pt x="71956" y="34356"/>
                    <a:pt x="72341" y="35514"/>
                    <a:pt x="72834" y="35514"/>
                  </a:cubicBezTo>
                  <a:cubicBezTo>
                    <a:pt x="73325" y="35514"/>
                    <a:pt x="73708" y="34356"/>
                    <a:pt x="73984" y="32040"/>
                  </a:cubicBezTo>
                  <a:cubicBezTo>
                    <a:pt x="74260" y="29725"/>
                    <a:pt x="74398" y="26518"/>
                    <a:pt x="74398" y="22422"/>
                  </a:cubicBezTo>
                  <a:cubicBezTo>
                    <a:pt x="74398" y="18325"/>
                    <a:pt x="74260" y="15118"/>
                    <a:pt x="73984" y="12803"/>
                  </a:cubicBezTo>
                  <a:cubicBezTo>
                    <a:pt x="73708" y="10487"/>
                    <a:pt x="73325" y="9329"/>
                    <a:pt x="72834" y="9329"/>
                  </a:cubicBezTo>
                  <a:close/>
                  <a:moveTo>
                    <a:pt x="80023" y="9329"/>
                  </a:moveTo>
                  <a:cubicBezTo>
                    <a:pt x="79530" y="9329"/>
                    <a:pt x="79145" y="10487"/>
                    <a:pt x="78868" y="12803"/>
                  </a:cubicBezTo>
                  <a:cubicBezTo>
                    <a:pt x="78590" y="15118"/>
                    <a:pt x="78451" y="18325"/>
                    <a:pt x="78451" y="22422"/>
                  </a:cubicBezTo>
                  <a:cubicBezTo>
                    <a:pt x="78451" y="26518"/>
                    <a:pt x="78590" y="29725"/>
                    <a:pt x="78868" y="32040"/>
                  </a:cubicBezTo>
                  <a:cubicBezTo>
                    <a:pt x="79145" y="34356"/>
                    <a:pt x="79530" y="35514"/>
                    <a:pt x="80023" y="35514"/>
                  </a:cubicBezTo>
                  <a:cubicBezTo>
                    <a:pt x="80514" y="35514"/>
                    <a:pt x="80897" y="34356"/>
                    <a:pt x="81173" y="32040"/>
                  </a:cubicBezTo>
                  <a:cubicBezTo>
                    <a:pt x="81449" y="29725"/>
                    <a:pt x="81587" y="26518"/>
                    <a:pt x="81587" y="22422"/>
                  </a:cubicBezTo>
                  <a:cubicBezTo>
                    <a:pt x="81587" y="18325"/>
                    <a:pt x="81449" y="15118"/>
                    <a:pt x="81173" y="12803"/>
                  </a:cubicBezTo>
                  <a:cubicBezTo>
                    <a:pt x="80897" y="10487"/>
                    <a:pt x="80514" y="9329"/>
                    <a:pt x="80023" y="9329"/>
                  </a:cubicBezTo>
                  <a:close/>
                  <a:moveTo>
                    <a:pt x="87428" y="9329"/>
                  </a:moveTo>
                  <a:cubicBezTo>
                    <a:pt x="86935" y="9329"/>
                    <a:pt x="86550" y="10487"/>
                    <a:pt x="86273" y="12803"/>
                  </a:cubicBezTo>
                  <a:cubicBezTo>
                    <a:pt x="85995" y="15118"/>
                    <a:pt x="85856" y="18325"/>
                    <a:pt x="85856" y="22422"/>
                  </a:cubicBezTo>
                  <a:cubicBezTo>
                    <a:pt x="85856" y="26518"/>
                    <a:pt x="85995" y="29725"/>
                    <a:pt x="86273" y="32040"/>
                  </a:cubicBezTo>
                  <a:cubicBezTo>
                    <a:pt x="86550" y="34356"/>
                    <a:pt x="86935" y="35514"/>
                    <a:pt x="87428" y="35514"/>
                  </a:cubicBezTo>
                  <a:cubicBezTo>
                    <a:pt x="87919" y="35514"/>
                    <a:pt x="88302" y="34356"/>
                    <a:pt x="88578" y="32040"/>
                  </a:cubicBezTo>
                  <a:cubicBezTo>
                    <a:pt x="88854" y="29725"/>
                    <a:pt x="88992" y="26518"/>
                    <a:pt x="88992" y="22422"/>
                  </a:cubicBezTo>
                  <a:cubicBezTo>
                    <a:pt x="88992" y="18325"/>
                    <a:pt x="88854" y="15118"/>
                    <a:pt x="88578" y="12803"/>
                  </a:cubicBezTo>
                  <a:cubicBezTo>
                    <a:pt x="88302" y="10487"/>
                    <a:pt x="87919" y="9329"/>
                    <a:pt x="87428" y="9329"/>
                  </a:cubicBezTo>
                  <a:close/>
                  <a:moveTo>
                    <a:pt x="91083" y="9329"/>
                  </a:moveTo>
                  <a:cubicBezTo>
                    <a:pt x="90569" y="9329"/>
                    <a:pt x="90166" y="10483"/>
                    <a:pt x="89876" y="12792"/>
                  </a:cubicBezTo>
                  <a:cubicBezTo>
                    <a:pt x="89585" y="15100"/>
                    <a:pt x="89440" y="18310"/>
                    <a:pt x="89440" y="22422"/>
                  </a:cubicBezTo>
                  <a:cubicBezTo>
                    <a:pt x="89440" y="26533"/>
                    <a:pt x="89585" y="29743"/>
                    <a:pt x="89876" y="32051"/>
                  </a:cubicBezTo>
                  <a:cubicBezTo>
                    <a:pt x="90166" y="34360"/>
                    <a:pt x="90569" y="35514"/>
                    <a:pt x="91083" y="35514"/>
                  </a:cubicBezTo>
                  <a:cubicBezTo>
                    <a:pt x="91231" y="35514"/>
                    <a:pt x="91378" y="35399"/>
                    <a:pt x="91525" y="35169"/>
                  </a:cubicBezTo>
                  <a:cubicBezTo>
                    <a:pt x="91672" y="34939"/>
                    <a:pt x="91817" y="34593"/>
                    <a:pt x="91960" y="34133"/>
                  </a:cubicBezTo>
                  <a:lnTo>
                    <a:pt x="91960" y="27609"/>
                  </a:lnTo>
                  <a:cubicBezTo>
                    <a:pt x="91851" y="28337"/>
                    <a:pt x="91732" y="28886"/>
                    <a:pt x="91604" y="29257"/>
                  </a:cubicBezTo>
                  <a:cubicBezTo>
                    <a:pt x="91476" y="29628"/>
                    <a:pt x="91341" y="29814"/>
                    <a:pt x="91198" y="29814"/>
                  </a:cubicBezTo>
                  <a:cubicBezTo>
                    <a:pt x="90943" y="29814"/>
                    <a:pt x="90745" y="29164"/>
                    <a:pt x="90603" y="27865"/>
                  </a:cubicBezTo>
                  <a:cubicBezTo>
                    <a:pt x="90461" y="26567"/>
                    <a:pt x="90390" y="24752"/>
                    <a:pt x="90390" y="22422"/>
                  </a:cubicBezTo>
                  <a:cubicBezTo>
                    <a:pt x="90390" y="20091"/>
                    <a:pt x="90461" y="18276"/>
                    <a:pt x="90603" y="16978"/>
                  </a:cubicBezTo>
                  <a:cubicBezTo>
                    <a:pt x="90745" y="15679"/>
                    <a:pt x="90943" y="15029"/>
                    <a:pt x="91198" y="15029"/>
                  </a:cubicBezTo>
                  <a:cubicBezTo>
                    <a:pt x="91332" y="15029"/>
                    <a:pt x="91462" y="15207"/>
                    <a:pt x="91586" y="15564"/>
                  </a:cubicBezTo>
                  <a:cubicBezTo>
                    <a:pt x="91711" y="15920"/>
                    <a:pt x="91836" y="16469"/>
                    <a:pt x="91960" y="17211"/>
                  </a:cubicBezTo>
                  <a:lnTo>
                    <a:pt x="91960" y="10710"/>
                  </a:lnTo>
                  <a:cubicBezTo>
                    <a:pt x="91815" y="10250"/>
                    <a:pt x="91670" y="9905"/>
                    <a:pt x="91525" y="9674"/>
                  </a:cubicBezTo>
                  <a:cubicBezTo>
                    <a:pt x="91380" y="9444"/>
                    <a:pt x="91233" y="9329"/>
                    <a:pt x="91083" y="9329"/>
                  </a:cubicBezTo>
                  <a:close/>
                  <a:moveTo>
                    <a:pt x="124333" y="9329"/>
                  </a:moveTo>
                  <a:cubicBezTo>
                    <a:pt x="123840" y="9329"/>
                    <a:pt x="123455" y="10487"/>
                    <a:pt x="123178" y="12803"/>
                  </a:cubicBezTo>
                  <a:cubicBezTo>
                    <a:pt x="122900" y="15118"/>
                    <a:pt x="122761" y="18325"/>
                    <a:pt x="122761" y="22422"/>
                  </a:cubicBezTo>
                  <a:cubicBezTo>
                    <a:pt x="122761" y="26518"/>
                    <a:pt x="122900" y="29725"/>
                    <a:pt x="123178" y="32040"/>
                  </a:cubicBezTo>
                  <a:cubicBezTo>
                    <a:pt x="123455" y="34356"/>
                    <a:pt x="123840" y="35514"/>
                    <a:pt x="124333" y="35514"/>
                  </a:cubicBezTo>
                  <a:cubicBezTo>
                    <a:pt x="124824" y="35514"/>
                    <a:pt x="125207" y="34356"/>
                    <a:pt x="125483" y="32040"/>
                  </a:cubicBezTo>
                  <a:cubicBezTo>
                    <a:pt x="125759" y="29725"/>
                    <a:pt x="125897" y="26518"/>
                    <a:pt x="125897" y="22422"/>
                  </a:cubicBezTo>
                  <a:cubicBezTo>
                    <a:pt x="125897" y="18325"/>
                    <a:pt x="125759" y="15118"/>
                    <a:pt x="125483" y="12803"/>
                  </a:cubicBezTo>
                  <a:cubicBezTo>
                    <a:pt x="125207" y="10487"/>
                    <a:pt x="124824" y="9329"/>
                    <a:pt x="124333" y="9329"/>
                  </a:cubicBezTo>
                  <a:close/>
                  <a:moveTo>
                    <a:pt x="131218" y="9329"/>
                  </a:moveTo>
                  <a:cubicBezTo>
                    <a:pt x="130725" y="9329"/>
                    <a:pt x="130340" y="10487"/>
                    <a:pt x="130063" y="12803"/>
                  </a:cubicBezTo>
                  <a:cubicBezTo>
                    <a:pt x="129785" y="15118"/>
                    <a:pt x="129646" y="18325"/>
                    <a:pt x="129646" y="22422"/>
                  </a:cubicBezTo>
                  <a:cubicBezTo>
                    <a:pt x="129646" y="26518"/>
                    <a:pt x="129785" y="29725"/>
                    <a:pt x="130063" y="32040"/>
                  </a:cubicBezTo>
                  <a:cubicBezTo>
                    <a:pt x="130340" y="34356"/>
                    <a:pt x="130725" y="35514"/>
                    <a:pt x="131218" y="35514"/>
                  </a:cubicBezTo>
                  <a:cubicBezTo>
                    <a:pt x="131709" y="35514"/>
                    <a:pt x="132092" y="34356"/>
                    <a:pt x="132368" y="32040"/>
                  </a:cubicBezTo>
                  <a:cubicBezTo>
                    <a:pt x="132644" y="29725"/>
                    <a:pt x="132782" y="26518"/>
                    <a:pt x="132782" y="22422"/>
                  </a:cubicBezTo>
                  <a:cubicBezTo>
                    <a:pt x="132782" y="18325"/>
                    <a:pt x="132644" y="15118"/>
                    <a:pt x="132368" y="12803"/>
                  </a:cubicBezTo>
                  <a:cubicBezTo>
                    <a:pt x="132092" y="10487"/>
                    <a:pt x="131709" y="9329"/>
                    <a:pt x="131218" y="9329"/>
                  </a:cubicBezTo>
                  <a:close/>
                  <a:moveTo>
                    <a:pt x="106542" y="9931"/>
                  </a:moveTo>
                  <a:lnTo>
                    <a:pt x="106542" y="34868"/>
                  </a:lnTo>
                  <a:lnTo>
                    <a:pt x="109092" y="34868"/>
                  </a:lnTo>
                  <a:lnTo>
                    <a:pt x="109092" y="41169"/>
                  </a:lnTo>
                  <a:lnTo>
                    <a:pt x="109744" y="41169"/>
                  </a:lnTo>
                  <a:lnTo>
                    <a:pt x="109744" y="29168"/>
                  </a:lnTo>
                  <a:lnTo>
                    <a:pt x="109270" y="29168"/>
                  </a:lnTo>
                  <a:lnTo>
                    <a:pt x="109270" y="9931"/>
                  </a:lnTo>
                  <a:lnTo>
                    <a:pt x="108358" y="9931"/>
                  </a:lnTo>
                  <a:lnTo>
                    <a:pt x="108358" y="29168"/>
                  </a:lnTo>
                  <a:lnTo>
                    <a:pt x="107454" y="29168"/>
                  </a:lnTo>
                  <a:lnTo>
                    <a:pt x="107454" y="9931"/>
                  </a:lnTo>
                  <a:close/>
                  <a:moveTo>
                    <a:pt x="62474" y="9329"/>
                  </a:moveTo>
                  <a:cubicBezTo>
                    <a:pt x="62276" y="9329"/>
                    <a:pt x="62100" y="9674"/>
                    <a:pt x="61947" y="10365"/>
                  </a:cubicBezTo>
                  <a:cubicBezTo>
                    <a:pt x="61794" y="11055"/>
                    <a:pt x="61655" y="12127"/>
                    <a:pt x="61529" y="13582"/>
                  </a:cubicBezTo>
                  <a:lnTo>
                    <a:pt x="61529" y="9931"/>
                  </a:lnTo>
                  <a:lnTo>
                    <a:pt x="60617" y="9931"/>
                  </a:lnTo>
                  <a:lnTo>
                    <a:pt x="60617" y="44353"/>
                  </a:lnTo>
                  <a:lnTo>
                    <a:pt x="61529" y="44353"/>
                  </a:lnTo>
                  <a:lnTo>
                    <a:pt x="61529" y="31261"/>
                  </a:lnTo>
                  <a:cubicBezTo>
                    <a:pt x="61655" y="32716"/>
                    <a:pt x="61794" y="33788"/>
                    <a:pt x="61947" y="34478"/>
                  </a:cubicBezTo>
                  <a:cubicBezTo>
                    <a:pt x="62100" y="35169"/>
                    <a:pt x="62276" y="35514"/>
                    <a:pt x="62474" y="35514"/>
                  </a:cubicBezTo>
                  <a:cubicBezTo>
                    <a:pt x="62826" y="35514"/>
                    <a:pt x="63114" y="34293"/>
                    <a:pt x="63340" y="31851"/>
                  </a:cubicBezTo>
                  <a:cubicBezTo>
                    <a:pt x="63566" y="29409"/>
                    <a:pt x="63679" y="26266"/>
                    <a:pt x="63679" y="22422"/>
                  </a:cubicBezTo>
                  <a:cubicBezTo>
                    <a:pt x="63679" y="18577"/>
                    <a:pt x="63566" y="15434"/>
                    <a:pt x="63340" y="12992"/>
                  </a:cubicBezTo>
                  <a:cubicBezTo>
                    <a:pt x="63114" y="10550"/>
                    <a:pt x="62826" y="9329"/>
                    <a:pt x="62474" y="9329"/>
                  </a:cubicBezTo>
                  <a:close/>
                  <a:moveTo>
                    <a:pt x="115759" y="223"/>
                  </a:moveTo>
                  <a:lnTo>
                    <a:pt x="115759" y="10955"/>
                  </a:lnTo>
                  <a:cubicBezTo>
                    <a:pt x="115579" y="9871"/>
                    <a:pt x="115366" y="9329"/>
                    <a:pt x="115120" y="9329"/>
                  </a:cubicBezTo>
                  <a:cubicBezTo>
                    <a:pt x="114768" y="9329"/>
                    <a:pt x="114480" y="10550"/>
                    <a:pt x="114254" y="12992"/>
                  </a:cubicBezTo>
                  <a:cubicBezTo>
                    <a:pt x="114028" y="15434"/>
                    <a:pt x="113915" y="18577"/>
                    <a:pt x="113915" y="22422"/>
                  </a:cubicBezTo>
                  <a:cubicBezTo>
                    <a:pt x="113915" y="26266"/>
                    <a:pt x="114028" y="29409"/>
                    <a:pt x="114254" y="31851"/>
                  </a:cubicBezTo>
                  <a:cubicBezTo>
                    <a:pt x="114480" y="34293"/>
                    <a:pt x="114768" y="35514"/>
                    <a:pt x="115120" y="35514"/>
                  </a:cubicBezTo>
                  <a:cubicBezTo>
                    <a:pt x="115366" y="35514"/>
                    <a:pt x="115579" y="34972"/>
                    <a:pt x="115759" y="33888"/>
                  </a:cubicBezTo>
                  <a:lnTo>
                    <a:pt x="115759" y="44353"/>
                  </a:lnTo>
                  <a:lnTo>
                    <a:pt x="116671" y="44353"/>
                  </a:lnTo>
                  <a:lnTo>
                    <a:pt x="116671" y="33888"/>
                  </a:lnTo>
                  <a:cubicBezTo>
                    <a:pt x="116851" y="34972"/>
                    <a:pt x="117064" y="35514"/>
                    <a:pt x="117311" y="35514"/>
                  </a:cubicBezTo>
                  <a:cubicBezTo>
                    <a:pt x="117662" y="35514"/>
                    <a:pt x="117951" y="34293"/>
                    <a:pt x="118177" y="31851"/>
                  </a:cubicBezTo>
                  <a:cubicBezTo>
                    <a:pt x="118403" y="29409"/>
                    <a:pt x="118515" y="26266"/>
                    <a:pt x="118515" y="22422"/>
                  </a:cubicBezTo>
                  <a:cubicBezTo>
                    <a:pt x="118515" y="18577"/>
                    <a:pt x="118403" y="15434"/>
                    <a:pt x="118177" y="12992"/>
                  </a:cubicBezTo>
                  <a:cubicBezTo>
                    <a:pt x="117951" y="10550"/>
                    <a:pt x="117662" y="9329"/>
                    <a:pt x="117311" y="9329"/>
                  </a:cubicBezTo>
                  <a:cubicBezTo>
                    <a:pt x="117064" y="9329"/>
                    <a:pt x="116851" y="9871"/>
                    <a:pt x="116671" y="10955"/>
                  </a:cubicBezTo>
                  <a:lnTo>
                    <a:pt x="116671" y="223"/>
                  </a:lnTo>
                  <a:close/>
                  <a:moveTo>
                    <a:pt x="121098" y="9329"/>
                  </a:moveTo>
                  <a:cubicBezTo>
                    <a:pt x="120900" y="9329"/>
                    <a:pt x="120724" y="9674"/>
                    <a:pt x="120571" y="10365"/>
                  </a:cubicBezTo>
                  <a:cubicBezTo>
                    <a:pt x="120418" y="11055"/>
                    <a:pt x="120279" y="12127"/>
                    <a:pt x="120153" y="13582"/>
                  </a:cubicBezTo>
                  <a:lnTo>
                    <a:pt x="120153" y="9931"/>
                  </a:lnTo>
                  <a:lnTo>
                    <a:pt x="119241" y="9931"/>
                  </a:lnTo>
                  <a:lnTo>
                    <a:pt x="119241" y="44353"/>
                  </a:lnTo>
                  <a:lnTo>
                    <a:pt x="120153" y="44353"/>
                  </a:lnTo>
                  <a:lnTo>
                    <a:pt x="120153" y="31261"/>
                  </a:lnTo>
                  <a:cubicBezTo>
                    <a:pt x="120279" y="32716"/>
                    <a:pt x="120418" y="33788"/>
                    <a:pt x="120571" y="34478"/>
                  </a:cubicBezTo>
                  <a:cubicBezTo>
                    <a:pt x="120724" y="35169"/>
                    <a:pt x="120900" y="35514"/>
                    <a:pt x="121098" y="35514"/>
                  </a:cubicBezTo>
                  <a:cubicBezTo>
                    <a:pt x="121450" y="35514"/>
                    <a:pt x="121738" y="34293"/>
                    <a:pt x="121964" y="31851"/>
                  </a:cubicBezTo>
                  <a:cubicBezTo>
                    <a:pt x="122190" y="29409"/>
                    <a:pt x="122303" y="26266"/>
                    <a:pt x="122303" y="22422"/>
                  </a:cubicBezTo>
                  <a:cubicBezTo>
                    <a:pt x="122303" y="18577"/>
                    <a:pt x="122190" y="15434"/>
                    <a:pt x="121964" y="12992"/>
                  </a:cubicBezTo>
                  <a:cubicBezTo>
                    <a:pt x="121738" y="10550"/>
                    <a:pt x="121450" y="9329"/>
                    <a:pt x="121098" y="93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4675" y="1676550"/>
              <a:ext cx="3454650" cy="1140600"/>
            </a:xfrm>
            <a:custGeom>
              <a:rect b="b" l="l" r="r" t="t"/>
              <a:pathLst>
                <a:path extrusionOk="0" h="45624" w="138186">
                  <a:moveTo>
                    <a:pt x="65814" y="1270"/>
                  </a:moveTo>
                  <a:cubicBezTo>
                    <a:pt x="65825" y="3408"/>
                    <a:pt x="65904" y="5044"/>
                    <a:pt x="66051" y="6180"/>
                  </a:cubicBezTo>
                  <a:cubicBezTo>
                    <a:pt x="66199" y="7316"/>
                    <a:pt x="66405" y="7883"/>
                    <a:pt x="66670" y="7883"/>
                  </a:cubicBezTo>
                  <a:cubicBezTo>
                    <a:pt x="66935" y="7883"/>
                    <a:pt x="67142" y="7316"/>
                    <a:pt x="67289" y="6180"/>
                  </a:cubicBezTo>
                  <a:cubicBezTo>
                    <a:pt x="67437" y="5044"/>
                    <a:pt x="67516" y="3408"/>
                    <a:pt x="67526" y="1270"/>
                  </a:cubicBezTo>
                  <a:lnTo>
                    <a:pt x="67162" y="1270"/>
                  </a:lnTo>
                  <a:cubicBezTo>
                    <a:pt x="67143" y="2309"/>
                    <a:pt x="67092" y="3104"/>
                    <a:pt x="67008" y="3653"/>
                  </a:cubicBezTo>
                  <a:cubicBezTo>
                    <a:pt x="66924" y="4202"/>
                    <a:pt x="66811" y="4477"/>
                    <a:pt x="66670" y="4477"/>
                  </a:cubicBezTo>
                  <a:cubicBezTo>
                    <a:pt x="66529" y="4477"/>
                    <a:pt x="66417" y="4202"/>
                    <a:pt x="66333" y="3653"/>
                  </a:cubicBezTo>
                  <a:cubicBezTo>
                    <a:pt x="66249" y="3104"/>
                    <a:pt x="66197" y="2309"/>
                    <a:pt x="66179" y="1270"/>
                  </a:cubicBezTo>
                  <a:close/>
                  <a:moveTo>
                    <a:pt x="117694" y="1270"/>
                  </a:moveTo>
                  <a:cubicBezTo>
                    <a:pt x="117705" y="3408"/>
                    <a:pt x="117784" y="5044"/>
                    <a:pt x="117931" y="6180"/>
                  </a:cubicBezTo>
                  <a:cubicBezTo>
                    <a:pt x="118079" y="7316"/>
                    <a:pt x="118285" y="7883"/>
                    <a:pt x="118550" y="7883"/>
                  </a:cubicBezTo>
                  <a:cubicBezTo>
                    <a:pt x="118815" y="7883"/>
                    <a:pt x="119022" y="7316"/>
                    <a:pt x="119169" y="6180"/>
                  </a:cubicBezTo>
                  <a:cubicBezTo>
                    <a:pt x="119317" y="5044"/>
                    <a:pt x="119396" y="3408"/>
                    <a:pt x="119406" y="1270"/>
                  </a:cubicBezTo>
                  <a:lnTo>
                    <a:pt x="119042" y="1270"/>
                  </a:lnTo>
                  <a:cubicBezTo>
                    <a:pt x="119023" y="2309"/>
                    <a:pt x="118972" y="3104"/>
                    <a:pt x="118888" y="3653"/>
                  </a:cubicBezTo>
                  <a:cubicBezTo>
                    <a:pt x="118804" y="4202"/>
                    <a:pt x="118691" y="4477"/>
                    <a:pt x="118550" y="4477"/>
                  </a:cubicBezTo>
                  <a:cubicBezTo>
                    <a:pt x="118409" y="4477"/>
                    <a:pt x="118297" y="4202"/>
                    <a:pt x="118213" y="3653"/>
                  </a:cubicBezTo>
                  <a:cubicBezTo>
                    <a:pt x="118129" y="3104"/>
                    <a:pt x="118077" y="2309"/>
                    <a:pt x="118059" y="1270"/>
                  </a:cubicBezTo>
                  <a:close/>
                  <a:moveTo>
                    <a:pt x="59737" y="16121"/>
                  </a:moveTo>
                  <a:cubicBezTo>
                    <a:pt x="59842" y="16121"/>
                    <a:pt x="59922" y="16307"/>
                    <a:pt x="59976" y="16678"/>
                  </a:cubicBezTo>
                  <a:cubicBezTo>
                    <a:pt x="60031" y="17049"/>
                    <a:pt x="60058" y="17606"/>
                    <a:pt x="60058" y="18348"/>
                  </a:cubicBezTo>
                  <a:cubicBezTo>
                    <a:pt x="60058" y="19090"/>
                    <a:pt x="60031" y="19650"/>
                    <a:pt x="59976" y="20029"/>
                  </a:cubicBezTo>
                  <a:cubicBezTo>
                    <a:pt x="59922" y="20407"/>
                    <a:pt x="59842" y="20597"/>
                    <a:pt x="59737" y="20597"/>
                  </a:cubicBezTo>
                  <a:lnTo>
                    <a:pt x="59306" y="20597"/>
                  </a:lnTo>
                  <a:lnTo>
                    <a:pt x="59306" y="16121"/>
                  </a:lnTo>
                  <a:close/>
                  <a:moveTo>
                    <a:pt x="111617" y="16121"/>
                  </a:moveTo>
                  <a:cubicBezTo>
                    <a:pt x="111722" y="16121"/>
                    <a:pt x="111802" y="16307"/>
                    <a:pt x="111856" y="16678"/>
                  </a:cubicBezTo>
                  <a:cubicBezTo>
                    <a:pt x="111911" y="17049"/>
                    <a:pt x="111938" y="17606"/>
                    <a:pt x="111938" y="18348"/>
                  </a:cubicBezTo>
                  <a:cubicBezTo>
                    <a:pt x="111938" y="19090"/>
                    <a:pt x="111911" y="19650"/>
                    <a:pt x="111856" y="20029"/>
                  </a:cubicBezTo>
                  <a:cubicBezTo>
                    <a:pt x="111802" y="20407"/>
                    <a:pt x="111722" y="20597"/>
                    <a:pt x="111617" y="20597"/>
                  </a:cubicBezTo>
                  <a:lnTo>
                    <a:pt x="111186" y="20597"/>
                  </a:lnTo>
                  <a:lnTo>
                    <a:pt x="111186" y="16121"/>
                  </a:lnTo>
                  <a:close/>
                  <a:moveTo>
                    <a:pt x="127067" y="16121"/>
                  </a:moveTo>
                  <a:cubicBezTo>
                    <a:pt x="127172" y="16121"/>
                    <a:pt x="127252" y="16307"/>
                    <a:pt x="127306" y="16678"/>
                  </a:cubicBezTo>
                  <a:cubicBezTo>
                    <a:pt x="127361" y="17049"/>
                    <a:pt x="127388" y="17606"/>
                    <a:pt x="127388" y="18348"/>
                  </a:cubicBezTo>
                  <a:cubicBezTo>
                    <a:pt x="127388" y="19090"/>
                    <a:pt x="127361" y="19650"/>
                    <a:pt x="127306" y="20029"/>
                  </a:cubicBezTo>
                  <a:cubicBezTo>
                    <a:pt x="127252" y="20407"/>
                    <a:pt x="127172" y="20597"/>
                    <a:pt x="127067" y="20597"/>
                  </a:cubicBezTo>
                  <a:lnTo>
                    <a:pt x="126636" y="20597"/>
                  </a:lnTo>
                  <a:lnTo>
                    <a:pt x="126636" y="16121"/>
                  </a:lnTo>
                  <a:close/>
                  <a:moveTo>
                    <a:pt x="12358" y="15899"/>
                  </a:moveTo>
                  <a:cubicBezTo>
                    <a:pt x="12521" y="15899"/>
                    <a:pt x="12653" y="16362"/>
                    <a:pt x="12754" y="17290"/>
                  </a:cubicBezTo>
                  <a:cubicBezTo>
                    <a:pt x="12855" y="18218"/>
                    <a:pt x="12906" y="19439"/>
                    <a:pt x="12906" y="20953"/>
                  </a:cubicBezTo>
                  <a:lnTo>
                    <a:pt x="11721" y="20953"/>
                  </a:lnTo>
                  <a:cubicBezTo>
                    <a:pt x="11749" y="19320"/>
                    <a:pt x="11817" y="18069"/>
                    <a:pt x="11928" y="17201"/>
                  </a:cubicBezTo>
                  <a:cubicBezTo>
                    <a:pt x="12038" y="16333"/>
                    <a:pt x="12182" y="15899"/>
                    <a:pt x="12358" y="15899"/>
                  </a:cubicBezTo>
                  <a:close/>
                  <a:moveTo>
                    <a:pt x="41019" y="16077"/>
                  </a:moveTo>
                  <a:lnTo>
                    <a:pt x="41019" y="22111"/>
                  </a:lnTo>
                  <a:lnTo>
                    <a:pt x="40690" y="22111"/>
                  </a:lnTo>
                  <a:cubicBezTo>
                    <a:pt x="40535" y="22111"/>
                    <a:pt x="40425" y="21873"/>
                    <a:pt x="40358" y="21398"/>
                  </a:cubicBezTo>
                  <a:cubicBezTo>
                    <a:pt x="40290" y="20923"/>
                    <a:pt x="40257" y="20151"/>
                    <a:pt x="40257" y="19083"/>
                  </a:cubicBezTo>
                  <a:cubicBezTo>
                    <a:pt x="40257" y="17999"/>
                    <a:pt x="40290" y="17227"/>
                    <a:pt x="40358" y="16767"/>
                  </a:cubicBezTo>
                  <a:cubicBezTo>
                    <a:pt x="40425" y="16307"/>
                    <a:pt x="40535" y="16077"/>
                    <a:pt x="40690" y="16077"/>
                  </a:cubicBezTo>
                  <a:close/>
                  <a:moveTo>
                    <a:pt x="130595" y="16077"/>
                  </a:moveTo>
                  <a:lnTo>
                    <a:pt x="130595" y="22111"/>
                  </a:lnTo>
                  <a:lnTo>
                    <a:pt x="130266" y="22111"/>
                  </a:lnTo>
                  <a:cubicBezTo>
                    <a:pt x="130111" y="22111"/>
                    <a:pt x="130001" y="21873"/>
                    <a:pt x="129934" y="21398"/>
                  </a:cubicBezTo>
                  <a:cubicBezTo>
                    <a:pt x="129866" y="20923"/>
                    <a:pt x="129833" y="20151"/>
                    <a:pt x="129833" y="19083"/>
                  </a:cubicBezTo>
                  <a:cubicBezTo>
                    <a:pt x="129833" y="17999"/>
                    <a:pt x="129866" y="17227"/>
                    <a:pt x="129934" y="16767"/>
                  </a:cubicBezTo>
                  <a:cubicBezTo>
                    <a:pt x="130001" y="16307"/>
                    <a:pt x="130111" y="16077"/>
                    <a:pt x="130266" y="16077"/>
                  </a:cubicBezTo>
                  <a:close/>
                  <a:moveTo>
                    <a:pt x="33512" y="16901"/>
                  </a:moveTo>
                  <a:lnTo>
                    <a:pt x="33512" y="30438"/>
                  </a:lnTo>
                  <a:lnTo>
                    <a:pt x="32658" y="30438"/>
                  </a:lnTo>
                  <a:cubicBezTo>
                    <a:pt x="32799" y="27321"/>
                    <a:pt x="32870" y="23038"/>
                    <a:pt x="32870" y="17591"/>
                  </a:cubicBezTo>
                  <a:lnTo>
                    <a:pt x="32870" y="16901"/>
                  </a:lnTo>
                  <a:close/>
                  <a:moveTo>
                    <a:pt x="5124" y="16388"/>
                  </a:moveTo>
                  <a:cubicBezTo>
                    <a:pt x="5319" y="16388"/>
                    <a:pt x="5468" y="17012"/>
                    <a:pt x="5571" y="18259"/>
                  </a:cubicBezTo>
                  <a:cubicBezTo>
                    <a:pt x="5673" y="19506"/>
                    <a:pt x="5725" y="21317"/>
                    <a:pt x="5725" y="23692"/>
                  </a:cubicBezTo>
                  <a:cubicBezTo>
                    <a:pt x="5725" y="26067"/>
                    <a:pt x="5673" y="27877"/>
                    <a:pt x="5571" y="29124"/>
                  </a:cubicBezTo>
                  <a:cubicBezTo>
                    <a:pt x="5468" y="30371"/>
                    <a:pt x="5319" y="30995"/>
                    <a:pt x="5124" y="30995"/>
                  </a:cubicBezTo>
                  <a:cubicBezTo>
                    <a:pt x="4928" y="30995"/>
                    <a:pt x="4778" y="30367"/>
                    <a:pt x="4674" y="29113"/>
                  </a:cubicBezTo>
                  <a:cubicBezTo>
                    <a:pt x="4570" y="27859"/>
                    <a:pt x="4517" y="26052"/>
                    <a:pt x="4517" y="23692"/>
                  </a:cubicBezTo>
                  <a:cubicBezTo>
                    <a:pt x="4517" y="21331"/>
                    <a:pt x="4570" y="19524"/>
                    <a:pt x="4674" y="18270"/>
                  </a:cubicBezTo>
                  <a:cubicBezTo>
                    <a:pt x="4778" y="17016"/>
                    <a:pt x="4928" y="16388"/>
                    <a:pt x="5124" y="16388"/>
                  </a:cubicBezTo>
                  <a:close/>
                  <a:moveTo>
                    <a:pt x="46029" y="16299"/>
                  </a:moveTo>
                  <a:cubicBezTo>
                    <a:pt x="46230" y="16299"/>
                    <a:pt x="46382" y="16934"/>
                    <a:pt x="46488" y="18203"/>
                  </a:cubicBezTo>
                  <a:cubicBezTo>
                    <a:pt x="46593" y="19472"/>
                    <a:pt x="46646" y="21302"/>
                    <a:pt x="46646" y="23692"/>
                  </a:cubicBezTo>
                  <a:cubicBezTo>
                    <a:pt x="46646" y="26081"/>
                    <a:pt x="46593" y="27911"/>
                    <a:pt x="46488" y="29180"/>
                  </a:cubicBezTo>
                  <a:cubicBezTo>
                    <a:pt x="46382" y="30449"/>
                    <a:pt x="46230" y="31084"/>
                    <a:pt x="46029" y="31084"/>
                  </a:cubicBezTo>
                  <a:cubicBezTo>
                    <a:pt x="45829" y="31084"/>
                    <a:pt x="45676" y="30449"/>
                    <a:pt x="45569" y="29180"/>
                  </a:cubicBezTo>
                  <a:cubicBezTo>
                    <a:pt x="45463" y="27911"/>
                    <a:pt x="45410" y="26081"/>
                    <a:pt x="45410" y="23692"/>
                  </a:cubicBezTo>
                  <a:cubicBezTo>
                    <a:pt x="45410" y="21302"/>
                    <a:pt x="45463" y="19472"/>
                    <a:pt x="45569" y="18203"/>
                  </a:cubicBezTo>
                  <a:cubicBezTo>
                    <a:pt x="45676" y="16934"/>
                    <a:pt x="45829" y="16299"/>
                    <a:pt x="46029" y="16299"/>
                  </a:cubicBezTo>
                  <a:close/>
                  <a:moveTo>
                    <a:pt x="56168" y="16299"/>
                  </a:moveTo>
                  <a:cubicBezTo>
                    <a:pt x="56367" y="16299"/>
                    <a:pt x="56519" y="16934"/>
                    <a:pt x="56624" y="18203"/>
                  </a:cubicBezTo>
                  <a:cubicBezTo>
                    <a:pt x="56729" y="19472"/>
                    <a:pt x="56782" y="21302"/>
                    <a:pt x="56782" y="23692"/>
                  </a:cubicBezTo>
                  <a:cubicBezTo>
                    <a:pt x="56782" y="26081"/>
                    <a:pt x="56729" y="27911"/>
                    <a:pt x="56624" y="29180"/>
                  </a:cubicBezTo>
                  <a:cubicBezTo>
                    <a:pt x="56519" y="30449"/>
                    <a:pt x="56367" y="31084"/>
                    <a:pt x="56168" y="31084"/>
                  </a:cubicBezTo>
                  <a:cubicBezTo>
                    <a:pt x="55966" y="31084"/>
                    <a:pt x="55812" y="30449"/>
                    <a:pt x="55706" y="29180"/>
                  </a:cubicBezTo>
                  <a:cubicBezTo>
                    <a:pt x="55600" y="27911"/>
                    <a:pt x="55547" y="26081"/>
                    <a:pt x="55547" y="23692"/>
                  </a:cubicBezTo>
                  <a:cubicBezTo>
                    <a:pt x="55547" y="21302"/>
                    <a:pt x="55600" y="19472"/>
                    <a:pt x="55706" y="18203"/>
                  </a:cubicBezTo>
                  <a:cubicBezTo>
                    <a:pt x="55812" y="16934"/>
                    <a:pt x="55966" y="16299"/>
                    <a:pt x="56168" y="16299"/>
                  </a:cubicBezTo>
                  <a:close/>
                  <a:moveTo>
                    <a:pt x="63053" y="16299"/>
                  </a:moveTo>
                  <a:cubicBezTo>
                    <a:pt x="63252" y="16299"/>
                    <a:pt x="63404" y="16934"/>
                    <a:pt x="63509" y="18203"/>
                  </a:cubicBezTo>
                  <a:cubicBezTo>
                    <a:pt x="63614" y="19472"/>
                    <a:pt x="63667" y="21302"/>
                    <a:pt x="63667" y="23692"/>
                  </a:cubicBezTo>
                  <a:cubicBezTo>
                    <a:pt x="63667" y="26081"/>
                    <a:pt x="63614" y="27911"/>
                    <a:pt x="63509" y="29180"/>
                  </a:cubicBezTo>
                  <a:cubicBezTo>
                    <a:pt x="63404" y="30449"/>
                    <a:pt x="63252" y="31084"/>
                    <a:pt x="63053" y="31084"/>
                  </a:cubicBezTo>
                  <a:cubicBezTo>
                    <a:pt x="62851" y="31084"/>
                    <a:pt x="62697" y="30449"/>
                    <a:pt x="62591" y="29180"/>
                  </a:cubicBezTo>
                  <a:cubicBezTo>
                    <a:pt x="62485" y="27911"/>
                    <a:pt x="62432" y="26081"/>
                    <a:pt x="62432" y="23692"/>
                  </a:cubicBezTo>
                  <a:cubicBezTo>
                    <a:pt x="62432" y="21302"/>
                    <a:pt x="62485" y="19472"/>
                    <a:pt x="62591" y="18203"/>
                  </a:cubicBezTo>
                  <a:cubicBezTo>
                    <a:pt x="62697" y="16934"/>
                    <a:pt x="62851" y="16299"/>
                    <a:pt x="63053" y="16299"/>
                  </a:cubicBezTo>
                  <a:close/>
                  <a:moveTo>
                    <a:pt x="101440" y="16299"/>
                  </a:moveTo>
                  <a:cubicBezTo>
                    <a:pt x="101639" y="16299"/>
                    <a:pt x="101791" y="16934"/>
                    <a:pt x="101896" y="18203"/>
                  </a:cubicBezTo>
                  <a:cubicBezTo>
                    <a:pt x="102001" y="19472"/>
                    <a:pt x="102054" y="21302"/>
                    <a:pt x="102054" y="23692"/>
                  </a:cubicBezTo>
                  <a:cubicBezTo>
                    <a:pt x="102054" y="26081"/>
                    <a:pt x="102001" y="27911"/>
                    <a:pt x="101896" y="29180"/>
                  </a:cubicBezTo>
                  <a:cubicBezTo>
                    <a:pt x="101791" y="30449"/>
                    <a:pt x="101639" y="31084"/>
                    <a:pt x="101440" y="31084"/>
                  </a:cubicBezTo>
                  <a:cubicBezTo>
                    <a:pt x="101238" y="31084"/>
                    <a:pt x="101084" y="30449"/>
                    <a:pt x="100978" y="29180"/>
                  </a:cubicBezTo>
                  <a:cubicBezTo>
                    <a:pt x="100872" y="27911"/>
                    <a:pt x="100819" y="26081"/>
                    <a:pt x="100819" y="23692"/>
                  </a:cubicBezTo>
                  <a:cubicBezTo>
                    <a:pt x="100819" y="21302"/>
                    <a:pt x="100872" y="19472"/>
                    <a:pt x="100978" y="18203"/>
                  </a:cubicBezTo>
                  <a:cubicBezTo>
                    <a:pt x="101084" y="16934"/>
                    <a:pt x="101238" y="16299"/>
                    <a:pt x="101440" y="16299"/>
                  </a:cubicBezTo>
                  <a:close/>
                  <a:moveTo>
                    <a:pt x="108048" y="16299"/>
                  </a:moveTo>
                  <a:cubicBezTo>
                    <a:pt x="108247" y="16299"/>
                    <a:pt x="108399" y="16934"/>
                    <a:pt x="108504" y="18203"/>
                  </a:cubicBezTo>
                  <a:cubicBezTo>
                    <a:pt x="108609" y="19472"/>
                    <a:pt x="108662" y="21302"/>
                    <a:pt x="108662" y="23692"/>
                  </a:cubicBezTo>
                  <a:cubicBezTo>
                    <a:pt x="108662" y="26081"/>
                    <a:pt x="108609" y="27911"/>
                    <a:pt x="108504" y="29180"/>
                  </a:cubicBezTo>
                  <a:cubicBezTo>
                    <a:pt x="108399" y="30449"/>
                    <a:pt x="108247" y="31084"/>
                    <a:pt x="108048" y="31084"/>
                  </a:cubicBezTo>
                  <a:cubicBezTo>
                    <a:pt x="107846" y="31084"/>
                    <a:pt x="107692" y="30449"/>
                    <a:pt x="107586" y="29180"/>
                  </a:cubicBezTo>
                  <a:cubicBezTo>
                    <a:pt x="107480" y="27911"/>
                    <a:pt x="107427" y="26081"/>
                    <a:pt x="107427" y="23692"/>
                  </a:cubicBezTo>
                  <a:cubicBezTo>
                    <a:pt x="107427" y="21302"/>
                    <a:pt x="107480" y="19472"/>
                    <a:pt x="107586" y="18203"/>
                  </a:cubicBezTo>
                  <a:cubicBezTo>
                    <a:pt x="107692" y="16934"/>
                    <a:pt x="107846" y="16299"/>
                    <a:pt x="108048" y="16299"/>
                  </a:cubicBezTo>
                  <a:close/>
                  <a:moveTo>
                    <a:pt x="114933" y="16299"/>
                  </a:moveTo>
                  <a:cubicBezTo>
                    <a:pt x="115132" y="16299"/>
                    <a:pt x="115284" y="16934"/>
                    <a:pt x="115389" y="18203"/>
                  </a:cubicBezTo>
                  <a:cubicBezTo>
                    <a:pt x="115494" y="19472"/>
                    <a:pt x="115547" y="21302"/>
                    <a:pt x="115547" y="23692"/>
                  </a:cubicBezTo>
                  <a:cubicBezTo>
                    <a:pt x="115547" y="26081"/>
                    <a:pt x="115494" y="27911"/>
                    <a:pt x="115389" y="29180"/>
                  </a:cubicBezTo>
                  <a:cubicBezTo>
                    <a:pt x="115284" y="30449"/>
                    <a:pt x="115132" y="31084"/>
                    <a:pt x="114933" y="31084"/>
                  </a:cubicBezTo>
                  <a:cubicBezTo>
                    <a:pt x="114731" y="31084"/>
                    <a:pt x="114577" y="30449"/>
                    <a:pt x="114471" y="29180"/>
                  </a:cubicBezTo>
                  <a:cubicBezTo>
                    <a:pt x="114365" y="27911"/>
                    <a:pt x="114312" y="26081"/>
                    <a:pt x="114312" y="23692"/>
                  </a:cubicBezTo>
                  <a:cubicBezTo>
                    <a:pt x="114312" y="21302"/>
                    <a:pt x="114365" y="19472"/>
                    <a:pt x="114471" y="18203"/>
                  </a:cubicBezTo>
                  <a:cubicBezTo>
                    <a:pt x="114577" y="16934"/>
                    <a:pt x="114731" y="16299"/>
                    <a:pt x="114933" y="16299"/>
                  </a:cubicBezTo>
                  <a:close/>
                  <a:moveTo>
                    <a:pt x="59767" y="25584"/>
                  </a:moveTo>
                  <a:cubicBezTo>
                    <a:pt x="59902" y="25584"/>
                    <a:pt x="60003" y="25814"/>
                    <a:pt x="60071" y="26274"/>
                  </a:cubicBezTo>
                  <a:cubicBezTo>
                    <a:pt x="60138" y="26734"/>
                    <a:pt x="60172" y="27425"/>
                    <a:pt x="60172" y="28345"/>
                  </a:cubicBezTo>
                  <a:cubicBezTo>
                    <a:pt x="60172" y="29280"/>
                    <a:pt x="60138" y="29982"/>
                    <a:pt x="60071" y="30449"/>
                  </a:cubicBezTo>
                  <a:cubicBezTo>
                    <a:pt x="60003" y="30917"/>
                    <a:pt x="59902" y="31151"/>
                    <a:pt x="59767" y="31151"/>
                  </a:cubicBezTo>
                  <a:lnTo>
                    <a:pt x="59306" y="31151"/>
                  </a:lnTo>
                  <a:lnTo>
                    <a:pt x="59306" y="25584"/>
                  </a:lnTo>
                  <a:close/>
                  <a:moveTo>
                    <a:pt x="111647" y="25584"/>
                  </a:moveTo>
                  <a:cubicBezTo>
                    <a:pt x="111782" y="25584"/>
                    <a:pt x="111883" y="25814"/>
                    <a:pt x="111951" y="26274"/>
                  </a:cubicBezTo>
                  <a:cubicBezTo>
                    <a:pt x="112018" y="26734"/>
                    <a:pt x="112052" y="27425"/>
                    <a:pt x="112052" y="28345"/>
                  </a:cubicBezTo>
                  <a:cubicBezTo>
                    <a:pt x="112052" y="29280"/>
                    <a:pt x="112018" y="29982"/>
                    <a:pt x="111951" y="30449"/>
                  </a:cubicBezTo>
                  <a:cubicBezTo>
                    <a:pt x="111883" y="30917"/>
                    <a:pt x="111782" y="31151"/>
                    <a:pt x="111647" y="31151"/>
                  </a:cubicBezTo>
                  <a:lnTo>
                    <a:pt x="111186" y="31151"/>
                  </a:lnTo>
                  <a:lnTo>
                    <a:pt x="111186" y="25584"/>
                  </a:lnTo>
                  <a:close/>
                  <a:moveTo>
                    <a:pt x="127097" y="25584"/>
                  </a:moveTo>
                  <a:cubicBezTo>
                    <a:pt x="127232" y="25584"/>
                    <a:pt x="127333" y="25814"/>
                    <a:pt x="127401" y="26274"/>
                  </a:cubicBezTo>
                  <a:cubicBezTo>
                    <a:pt x="127468" y="26734"/>
                    <a:pt x="127502" y="27425"/>
                    <a:pt x="127502" y="28345"/>
                  </a:cubicBezTo>
                  <a:cubicBezTo>
                    <a:pt x="127502" y="29280"/>
                    <a:pt x="127468" y="29982"/>
                    <a:pt x="127401" y="30449"/>
                  </a:cubicBezTo>
                  <a:cubicBezTo>
                    <a:pt x="127333" y="30917"/>
                    <a:pt x="127232" y="31151"/>
                    <a:pt x="127097" y="31151"/>
                  </a:cubicBezTo>
                  <a:lnTo>
                    <a:pt x="126636" y="31151"/>
                  </a:lnTo>
                  <a:lnTo>
                    <a:pt x="126636" y="25584"/>
                  </a:lnTo>
                  <a:close/>
                  <a:moveTo>
                    <a:pt x="50011" y="24916"/>
                  </a:moveTo>
                  <a:lnTo>
                    <a:pt x="50011" y="25829"/>
                  </a:lnTo>
                  <a:cubicBezTo>
                    <a:pt x="50011" y="27447"/>
                    <a:pt x="49952" y="28794"/>
                    <a:pt x="49835" y="29870"/>
                  </a:cubicBezTo>
                  <a:cubicBezTo>
                    <a:pt x="49718" y="30946"/>
                    <a:pt x="49574" y="31484"/>
                    <a:pt x="49402" y="31484"/>
                  </a:cubicBezTo>
                  <a:cubicBezTo>
                    <a:pt x="49265" y="31484"/>
                    <a:pt x="49157" y="31199"/>
                    <a:pt x="49080" y="30627"/>
                  </a:cubicBezTo>
                  <a:cubicBezTo>
                    <a:pt x="49003" y="30056"/>
                    <a:pt x="48964" y="29265"/>
                    <a:pt x="48964" y="28256"/>
                  </a:cubicBezTo>
                  <a:cubicBezTo>
                    <a:pt x="48964" y="27158"/>
                    <a:pt x="49012" y="26326"/>
                    <a:pt x="49108" y="25762"/>
                  </a:cubicBezTo>
                  <a:cubicBezTo>
                    <a:pt x="49204" y="25198"/>
                    <a:pt x="49347" y="24916"/>
                    <a:pt x="49537" y="24916"/>
                  </a:cubicBezTo>
                  <a:close/>
                  <a:moveTo>
                    <a:pt x="78621" y="24916"/>
                  </a:moveTo>
                  <a:lnTo>
                    <a:pt x="78621" y="25829"/>
                  </a:lnTo>
                  <a:cubicBezTo>
                    <a:pt x="78621" y="27447"/>
                    <a:pt x="78562" y="28794"/>
                    <a:pt x="78445" y="29870"/>
                  </a:cubicBezTo>
                  <a:cubicBezTo>
                    <a:pt x="78328" y="30946"/>
                    <a:pt x="78184" y="31484"/>
                    <a:pt x="78012" y="31484"/>
                  </a:cubicBezTo>
                  <a:cubicBezTo>
                    <a:pt x="77875" y="31484"/>
                    <a:pt x="77767" y="31199"/>
                    <a:pt x="77690" y="30627"/>
                  </a:cubicBezTo>
                  <a:cubicBezTo>
                    <a:pt x="77613" y="30056"/>
                    <a:pt x="77574" y="29265"/>
                    <a:pt x="77574" y="28256"/>
                  </a:cubicBezTo>
                  <a:cubicBezTo>
                    <a:pt x="77574" y="27158"/>
                    <a:pt x="77622" y="26326"/>
                    <a:pt x="77718" y="25762"/>
                  </a:cubicBezTo>
                  <a:cubicBezTo>
                    <a:pt x="77814" y="25198"/>
                    <a:pt x="77957" y="24916"/>
                    <a:pt x="78147" y="24916"/>
                  </a:cubicBezTo>
                  <a:close/>
                  <a:moveTo>
                    <a:pt x="0" y="11201"/>
                  </a:moveTo>
                  <a:lnTo>
                    <a:pt x="0" y="36138"/>
                  </a:lnTo>
                  <a:lnTo>
                    <a:pt x="912" y="36138"/>
                  </a:lnTo>
                  <a:lnTo>
                    <a:pt x="912" y="16901"/>
                  </a:lnTo>
                  <a:lnTo>
                    <a:pt x="1817" y="16901"/>
                  </a:lnTo>
                  <a:lnTo>
                    <a:pt x="1817" y="36138"/>
                  </a:lnTo>
                  <a:lnTo>
                    <a:pt x="2729" y="36138"/>
                  </a:lnTo>
                  <a:lnTo>
                    <a:pt x="2729" y="11201"/>
                  </a:lnTo>
                  <a:close/>
                  <a:moveTo>
                    <a:pt x="7339" y="11201"/>
                  </a:moveTo>
                  <a:lnTo>
                    <a:pt x="7339" y="36138"/>
                  </a:lnTo>
                  <a:lnTo>
                    <a:pt x="8287" y="36138"/>
                  </a:lnTo>
                  <a:lnTo>
                    <a:pt x="9207" y="22868"/>
                  </a:lnTo>
                  <a:lnTo>
                    <a:pt x="9207" y="36138"/>
                  </a:lnTo>
                  <a:lnTo>
                    <a:pt x="10119" y="36138"/>
                  </a:lnTo>
                  <a:lnTo>
                    <a:pt x="10119" y="11201"/>
                  </a:lnTo>
                  <a:lnTo>
                    <a:pt x="9171" y="11201"/>
                  </a:lnTo>
                  <a:lnTo>
                    <a:pt x="8251" y="24471"/>
                  </a:lnTo>
                  <a:lnTo>
                    <a:pt x="8251" y="11201"/>
                  </a:lnTo>
                  <a:close/>
                  <a:moveTo>
                    <a:pt x="14533" y="11201"/>
                  </a:moveTo>
                  <a:lnTo>
                    <a:pt x="14533" y="36138"/>
                  </a:lnTo>
                  <a:lnTo>
                    <a:pt x="15445" y="36138"/>
                  </a:lnTo>
                  <a:lnTo>
                    <a:pt x="15445" y="21999"/>
                  </a:lnTo>
                  <a:lnTo>
                    <a:pt x="15929" y="31351"/>
                  </a:lnTo>
                  <a:lnTo>
                    <a:pt x="16528" y="31351"/>
                  </a:lnTo>
                  <a:lnTo>
                    <a:pt x="17009" y="21999"/>
                  </a:lnTo>
                  <a:lnTo>
                    <a:pt x="17009" y="36138"/>
                  </a:lnTo>
                  <a:lnTo>
                    <a:pt x="17919" y="36138"/>
                  </a:lnTo>
                  <a:lnTo>
                    <a:pt x="17919" y="11201"/>
                  </a:lnTo>
                  <a:lnTo>
                    <a:pt x="16867" y="11201"/>
                  </a:lnTo>
                  <a:lnTo>
                    <a:pt x="16225" y="23669"/>
                  </a:lnTo>
                  <a:lnTo>
                    <a:pt x="15583" y="11201"/>
                  </a:lnTo>
                  <a:close/>
                  <a:moveTo>
                    <a:pt x="18797" y="11201"/>
                  </a:moveTo>
                  <a:lnTo>
                    <a:pt x="18797" y="36138"/>
                  </a:lnTo>
                  <a:lnTo>
                    <a:pt x="19709" y="36138"/>
                  </a:lnTo>
                  <a:lnTo>
                    <a:pt x="19709" y="25606"/>
                  </a:lnTo>
                  <a:lnTo>
                    <a:pt x="20614" y="25606"/>
                  </a:lnTo>
                  <a:lnTo>
                    <a:pt x="20614" y="36138"/>
                  </a:lnTo>
                  <a:lnTo>
                    <a:pt x="21526" y="36138"/>
                  </a:lnTo>
                  <a:lnTo>
                    <a:pt x="21526" y="11201"/>
                  </a:lnTo>
                  <a:lnTo>
                    <a:pt x="20614" y="11201"/>
                  </a:lnTo>
                  <a:lnTo>
                    <a:pt x="20614" y="20686"/>
                  </a:lnTo>
                  <a:lnTo>
                    <a:pt x="19709" y="20686"/>
                  </a:lnTo>
                  <a:lnTo>
                    <a:pt x="19709" y="11201"/>
                  </a:lnTo>
                  <a:close/>
                  <a:moveTo>
                    <a:pt x="22402" y="11201"/>
                  </a:moveTo>
                  <a:lnTo>
                    <a:pt x="22402" y="36138"/>
                  </a:lnTo>
                  <a:lnTo>
                    <a:pt x="23350" y="36138"/>
                  </a:lnTo>
                  <a:lnTo>
                    <a:pt x="24270" y="22868"/>
                  </a:lnTo>
                  <a:lnTo>
                    <a:pt x="24270" y="36138"/>
                  </a:lnTo>
                  <a:lnTo>
                    <a:pt x="25182" y="36138"/>
                  </a:lnTo>
                  <a:lnTo>
                    <a:pt x="25182" y="11201"/>
                  </a:lnTo>
                  <a:lnTo>
                    <a:pt x="24234" y="11201"/>
                  </a:lnTo>
                  <a:lnTo>
                    <a:pt x="23314" y="24471"/>
                  </a:lnTo>
                  <a:lnTo>
                    <a:pt x="23314" y="11201"/>
                  </a:lnTo>
                  <a:close/>
                  <a:moveTo>
                    <a:pt x="26058" y="11201"/>
                  </a:moveTo>
                  <a:lnTo>
                    <a:pt x="26058" y="36138"/>
                  </a:lnTo>
                  <a:lnTo>
                    <a:pt x="26970" y="36138"/>
                  </a:lnTo>
                  <a:lnTo>
                    <a:pt x="26970" y="27967"/>
                  </a:lnTo>
                  <a:lnTo>
                    <a:pt x="27228" y="25829"/>
                  </a:lnTo>
                  <a:lnTo>
                    <a:pt x="28142" y="36138"/>
                  </a:lnTo>
                  <a:lnTo>
                    <a:pt x="29085" y="36138"/>
                  </a:lnTo>
                  <a:lnTo>
                    <a:pt x="27768" y="21331"/>
                  </a:lnTo>
                  <a:lnTo>
                    <a:pt x="28985" y="11201"/>
                  </a:lnTo>
                  <a:lnTo>
                    <a:pt x="27987" y="11201"/>
                  </a:lnTo>
                  <a:lnTo>
                    <a:pt x="26970" y="19639"/>
                  </a:lnTo>
                  <a:lnTo>
                    <a:pt x="26970" y="11201"/>
                  </a:lnTo>
                  <a:close/>
                  <a:moveTo>
                    <a:pt x="36107" y="11201"/>
                  </a:moveTo>
                  <a:lnTo>
                    <a:pt x="36107" y="15275"/>
                  </a:lnTo>
                  <a:cubicBezTo>
                    <a:pt x="36107" y="21792"/>
                    <a:pt x="36082" y="25710"/>
                    <a:pt x="36031" y="27031"/>
                  </a:cubicBezTo>
                  <a:cubicBezTo>
                    <a:pt x="35963" y="28768"/>
                    <a:pt x="35779" y="29904"/>
                    <a:pt x="35478" y="30438"/>
                  </a:cubicBezTo>
                  <a:lnTo>
                    <a:pt x="35478" y="36138"/>
                  </a:lnTo>
                  <a:cubicBezTo>
                    <a:pt x="36151" y="36138"/>
                    <a:pt x="36606" y="34208"/>
                    <a:pt x="36843" y="30349"/>
                  </a:cubicBezTo>
                  <a:cubicBezTo>
                    <a:pt x="36961" y="28449"/>
                    <a:pt x="37019" y="24241"/>
                    <a:pt x="37019" y="17724"/>
                  </a:cubicBezTo>
                  <a:lnTo>
                    <a:pt x="37019" y="16901"/>
                  </a:lnTo>
                  <a:lnTo>
                    <a:pt x="37661" y="16901"/>
                  </a:lnTo>
                  <a:lnTo>
                    <a:pt x="37661" y="36138"/>
                  </a:lnTo>
                  <a:lnTo>
                    <a:pt x="38573" y="36138"/>
                  </a:lnTo>
                  <a:lnTo>
                    <a:pt x="38573" y="11201"/>
                  </a:lnTo>
                  <a:close/>
                  <a:moveTo>
                    <a:pt x="40542" y="11201"/>
                  </a:moveTo>
                  <a:cubicBezTo>
                    <a:pt x="40133" y="11201"/>
                    <a:pt x="39837" y="11779"/>
                    <a:pt x="39654" y="12937"/>
                  </a:cubicBezTo>
                  <a:cubicBezTo>
                    <a:pt x="39472" y="14095"/>
                    <a:pt x="39381" y="15854"/>
                    <a:pt x="39381" y="18214"/>
                  </a:cubicBezTo>
                  <a:cubicBezTo>
                    <a:pt x="39381" y="19788"/>
                    <a:pt x="39434" y="21209"/>
                    <a:pt x="39541" y="22478"/>
                  </a:cubicBezTo>
                  <a:cubicBezTo>
                    <a:pt x="39648" y="23747"/>
                    <a:pt x="39774" y="24745"/>
                    <a:pt x="39918" y="25473"/>
                  </a:cubicBezTo>
                  <a:lnTo>
                    <a:pt x="39172" y="36138"/>
                  </a:lnTo>
                  <a:lnTo>
                    <a:pt x="40061" y="36138"/>
                  </a:lnTo>
                  <a:lnTo>
                    <a:pt x="40698" y="27031"/>
                  </a:lnTo>
                  <a:lnTo>
                    <a:pt x="41019" y="27031"/>
                  </a:lnTo>
                  <a:lnTo>
                    <a:pt x="41019" y="36138"/>
                  </a:lnTo>
                  <a:lnTo>
                    <a:pt x="41931" y="36138"/>
                  </a:lnTo>
                  <a:lnTo>
                    <a:pt x="41931" y="11201"/>
                  </a:lnTo>
                  <a:close/>
                  <a:moveTo>
                    <a:pt x="58394" y="11201"/>
                  </a:moveTo>
                  <a:lnTo>
                    <a:pt x="58394" y="36138"/>
                  </a:lnTo>
                  <a:lnTo>
                    <a:pt x="59826" y="36138"/>
                  </a:lnTo>
                  <a:cubicBezTo>
                    <a:pt x="60230" y="36138"/>
                    <a:pt x="60532" y="35548"/>
                    <a:pt x="60730" y="34368"/>
                  </a:cubicBezTo>
                  <a:cubicBezTo>
                    <a:pt x="60929" y="33188"/>
                    <a:pt x="61028" y="31395"/>
                    <a:pt x="61028" y="28991"/>
                  </a:cubicBezTo>
                  <a:cubicBezTo>
                    <a:pt x="61028" y="27417"/>
                    <a:pt x="60982" y="26092"/>
                    <a:pt x="60890" y="25016"/>
                  </a:cubicBezTo>
                  <a:cubicBezTo>
                    <a:pt x="60797" y="23940"/>
                    <a:pt x="60667" y="23202"/>
                    <a:pt x="60499" y="22801"/>
                  </a:cubicBezTo>
                  <a:cubicBezTo>
                    <a:pt x="60629" y="22385"/>
                    <a:pt x="60729" y="21751"/>
                    <a:pt x="60799" y="20897"/>
                  </a:cubicBezTo>
                  <a:cubicBezTo>
                    <a:pt x="60869" y="20044"/>
                    <a:pt x="60904" y="19008"/>
                    <a:pt x="60904" y="17791"/>
                  </a:cubicBezTo>
                  <a:cubicBezTo>
                    <a:pt x="60904" y="15490"/>
                    <a:pt x="60809" y="13817"/>
                    <a:pt x="60620" y="12770"/>
                  </a:cubicBezTo>
                  <a:cubicBezTo>
                    <a:pt x="60430" y="11724"/>
                    <a:pt x="60124" y="11201"/>
                    <a:pt x="59701" y="11201"/>
                  </a:cubicBezTo>
                  <a:close/>
                  <a:moveTo>
                    <a:pt x="65279" y="11201"/>
                  </a:moveTo>
                  <a:lnTo>
                    <a:pt x="65279" y="36138"/>
                  </a:lnTo>
                  <a:lnTo>
                    <a:pt x="66227" y="36138"/>
                  </a:lnTo>
                  <a:lnTo>
                    <a:pt x="67147" y="22868"/>
                  </a:lnTo>
                  <a:lnTo>
                    <a:pt x="67147" y="36138"/>
                  </a:lnTo>
                  <a:lnTo>
                    <a:pt x="68059" y="36138"/>
                  </a:lnTo>
                  <a:lnTo>
                    <a:pt x="68059" y="11201"/>
                  </a:lnTo>
                  <a:lnTo>
                    <a:pt x="67111" y="11201"/>
                  </a:lnTo>
                  <a:lnTo>
                    <a:pt x="66191" y="24471"/>
                  </a:lnTo>
                  <a:lnTo>
                    <a:pt x="66191" y="11201"/>
                  </a:lnTo>
                  <a:close/>
                  <a:moveTo>
                    <a:pt x="73427" y="11201"/>
                  </a:moveTo>
                  <a:lnTo>
                    <a:pt x="73427" y="16121"/>
                  </a:lnTo>
                  <a:lnTo>
                    <a:pt x="74463" y="16121"/>
                  </a:lnTo>
                  <a:lnTo>
                    <a:pt x="74463" y="36138"/>
                  </a:lnTo>
                  <a:lnTo>
                    <a:pt x="75373" y="36138"/>
                  </a:lnTo>
                  <a:lnTo>
                    <a:pt x="75373" y="16121"/>
                  </a:lnTo>
                  <a:lnTo>
                    <a:pt x="76407" y="16121"/>
                  </a:lnTo>
                  <a:lnTo>
                    <a:pt x="76407" y="11201"/>
                  </a:lnTo>
                  <a:close/>
                  <a:moveTo>
                    <a:pt x="80389" y="11201"/>
                  </a:moveTo>
                  <a:lnTo>
                    <a:pt x="80389" y="36138"/>
                  </a:lnTo>
                  <a:lnTo>
                    <a:pt x="81301" y="36138"/>
                  </a:lnTo>
                  <a:lnTo>
                    <a:pt x="81301" y="25606"/>
                  </a:lnTo>
                  <a:lnTo>
                    <a:pt x="82206" y="25606"/>
                  </a:lnTo>
                  <a:lnTo>
                    <a:pt x="82206" y="36138"/>
                  </a:lnTo>
                  <a:lnTo>
                    <a:pt x="83118" y="36138"/>
                  </a:lnTo>
                  <a:lnTo>
                    <a:pt x="83118" y="11201"/>
                  </a:lnTo>
                  <a:lnTo>
                    <a:pt x="82206" y="11201"/>
                  </a:lnTo>
                  <a:lnTo>
                    <a:pt x="82206" y="20686"/>
                  </a:lnTo>
                  <a:lnTo>
                    <a:pt x="81301" y="20686"/>
                  </a:lnTo>
                  <a:lnTo>
                    <a:pt x="81301" y="11201"/>
                  </a:lnTo>
                  <a:close/>
                  <a:moveTo>
                    <a:pt x="87861" y="11201"/>
                  </a:moveTo>
                  <a:lnTo>
                    <a:pt x="87861" y="36138"/>
                  </a:lnTo>
                  <a:lnTo>
                    <a:pt x="88809" y="36138"/>
                  </a:lnTo>
                  <a:lnTo>
                    <a:pt x="89729" y="22868"/>
                  </a:lnTo>
                  <a:lnTo>
                    <a:pt x="89729" y="36138"/>
                  </a:lnTo>
                  <a:lnTo>
                    <a:pt x="90641" y="36138"/>
                  </a:lnTo>
                  <a:lnTo>
                    <a:pt x="90641" y="11201"/>
                  </a:lnTo>
                  <a:lnTo>
                    <a:pt x="89693" y="11201"/>
                  </a:lnTo>
                  <a:lnTo>
                    <a:pt x="88773" y="24471"/>
                  </a:lnTo>
                  <a:lnTo>
                    <a:pt x="88773" y="11201"/>
                  </a:lnTo>
                  <a:close/>
                  <a:moveTo>
                    <a:pt x="91517" y="11201"/>
                  </a:moveTo>
                  <a:lnTo>
                    <a:pt x="91517" y="36138"/>
                  </a:lnTo>
                  <a:lnTo>
                    <a:pt x="92465" y="36138"/>
                  </a:lnTo>
                  <a:lnTo>
                    <a:pt x="93385" y="22868"/>
                  </a:lnTo>
                  <a:lnTo>
                    <a:pt x="93385" y="36138"/>
                  </a:lnTo>
                  <a:lnTo>
                    <a:pt x="94297" y="36138"/>
                  </a:lnTo>
                  <a:lnTo>
                    <a:pt x="94297" y="11201"/>
                  </a:lnTo>
                  <a:lnTo>
                    <a:pt x="93349" y="11201"/>
                  </a:lnTo>
                  <a:lnTo>
                    <a:pt x="92429" y="24471"/>
                  </a:lnTo>
                  <a:lnTo>
                    <a:pt x="92429" y="11201"/>
                  </a:lnTo>
                  <a:close/>
                  <a:moveTo>
                    <a:pt x="103249" y="11201"/>
                  </a:moveTo>
                  <a:lnTo>
                    <a:pt x="103249" y="16121"/>
                  </a:lnTo>
                  <a:lnTo>
                    <a:pt x="104285" y="16121"/>
                  </a:lnTo>
                  <a:lnTo>
                    <a:pt x="104285" y="36138"/>
                  </a:lnTo>
                  <a:lnTo>
                    <a:pt x="105195" y="36138"/>
                  </a:lnTo>
                  <a:lnTo>
                    <a:pt x="105195" y="16121"/>
                  </a:lnTo>
                  <a:lnTo>
                    <a:pt x="106229" y="16121"/>
                  </a:lnTo>
                  <a:lnTo>
                    <a:pt x="106229" y="11201"/>
                  </a:lnTo>
                  <a:close/>
                  <a:moveTo>
                    <a:pt x="110274" y="11201"/>
                  </a:moveTo>
                  <a:lnTo>
                    <a:pt x="110274" y="36138"/>
                  </a:lnTo>
                  <a:lnTo>
                    <a:pt x="111706" y="36138"/>
                  </a:lnTo>
                  <a:cubicBezTo>
                    <a:pt x="112110" y="36138"/>
                    <a:pt x="112412" y="35548"/>
                    <a:pt x="112610" y="34368"/>
                  </a:cubicBezTo>
                  <a:cubicBezTo>
                    <a:pt x="112809" y="33188"/>
                    <a:pt x="112908" y="31395"/>
                    <a:pt x="112908" y="28991"/>
                  </a:cubicBezTo>
                  <a:cubicBezTo>
                    <a:pt x="112908" y="27417"/>
                    <a:pt x="112862" y="26092"/>
                    <a:pt x="112770" y="25016"/>
                  </a:cubicBezTo>
                  <a:cubicBezTo>
                    <a:pt x="112677" y="23940"/>
                    <a:pt x="112547" y="23202"/>
                    <a:pt x="112379" y="22801"/>
                  </a:cubicBezTo>
                  <a:cubicBezTo>
                    <a:pt x="112509" y="22385"/>
                    <a:pt x="112609" y="21751"/>
                    <a:pt x="112679" y="20897"/>
                  </a:cubicBezTo>
                  <a:cubicBezTo>
                    <a:pt x="112749" y="20044"/>
                    <a:pt x="112784" y="19008"/>
                    <a:pt x="112784" y="17791"/>
                  </a:cubicBezTo>
                  <a:cubicBezTo>
                    <a:pt x="112784" y="15490"/>
                    <a:pt x="112689" y="13817"/>
                    <a:pt x="112500" y="12770"/>
                  </a:cubicBezTo>
                  <a:cubicBezTo>
                    <a:pt x="112310" y="11724"/>
                    <a:pt x="112004" y="11201"/>
                    <a:pt x="111581" y="11201"/>
                  </a:cubicBezTo>
                  <a:close/>
                  <a:moveTo>
                    <a:pt x="117159" y="11201"/>
                  </a:moveTo>
                  <a:lnTo>
                    <a:pt x="117159" y="36138"/>
                  </a:lnTo>
                  <a:lnTo>
                    <a:pt x="118107" y="36138"/>
                  </a:lnTo>
                  <a:lnTo>
                    <a:pt x="119027" y="22868"/>
                  </a:lnTo>
                  <a:lnTo>
                    <a:pt x="119027" y="36138"/>
                  </a:lnTo>
                  <a:lnTo>
                    <a:pt x="119939" y="36138"/>
                  </a:lnTo>
                  <a:lnTo>
                    <a:pt x="119939" y="11201"/>
                  </a:lnTo>
                  <a:lnTo>
                    <a:pt x="118991" y="11201"/>
                  </a:lnTo>
                  <a:lnTo>
                    <a:pt x="118071" y="24471"/>
                  </a:lnTo>
                  <a:lnTo>
                    <a:pt x="118071" y="11201"/>
                  </a:lnTo>
                  <a:close/>
                  <a:moveTo>
                    <a:pt x="125724" y="11201"/>
                  </a:moveTo>
                  <a:lnTo>
                    <a:pt x="125724" y="36138"/>
                  </a:lnTo>
                  <a:lnTo>
                    <a:pt x="127156" y="36138"/>
                  </a:lnTo>
                  <a:cubicBezTo>
                    <a:pt x="127560" y="36138"/>
                    <a:pt x="127862" y="35548"/>
                    <a:pt x="128060" y="34368"/>
                  </a:cubicBezTo>
                  <a:cubicBezTo>
                    <a:pt x="128259" y="33188"/>
                    <a:pt x="128358" y="31395"/>
                    <a:pt x="128358" y="28991"/>
                  </a:cubicBezTo>
                  <a:cubicBezTo>
                    <a:pt x="128358" y="27417"/>
                    <a:pt x="128312" y="26092"/>
                    <a:pt x="128220" y="25016"/>
                  </a:cubicBezTo>
                  <a:cubicBezTo>
                    <a:pt x="128127" y="23940"/>
                    <a:pt x="127997" y="23202"/>
                    <a:pt x="127829" y="22801"/>
                  </a:cubicBezTo>
                  <a:cubicBezTo>
                    <a:pt x="127959" y="22385"/>
                    <a:pt x="128059" y="21751"/>
                    <a:pt x="128129" y="20897"/>
                  </a:cubicBezTo>
                  <a:cubicBezTo>
                    <a:pt x="128199" y="20044"/>
                    <a:pt x="128234" y="19008"/>
                    <a:pt x="128234" y="17791"/>
                  </a:cubicBezTo>
                  <a:cubicBezTo>
                    <a:pt x="128234" y="15490"/>
                    <a:pt x="128139" y="13817"/>
                    <a:pt x="127950" y="12770"/>
                  </a:cubicBezTo>
                  <a:cubicBezTo>
                    <a:pt x="127760" y="11724"/>
                    <a:pt x="127454" y="11201"/>
                    <a:pt x="127031" y="11201"/>
                  </a:cubicBezTo>
                  <a:close/>
                  <a:moveTo>
                    <a:pt x="130118" y="11201"/>
                  </a:moveTo>
                  <a:cubicBezTo>
                    <a:pt x="129709" y="11201"/>
                    <a:pt x="129413" y="11779"/>
                    <a:pt x="129230" y="12937"/>
                  </a:cubicBezTo>
                  <a:cubicBezTo>
                    <a:pt x="129048" y="14095"/>
                    <a:pt x="128957" y="15854"/>
                    <a:pt x="128957" y="18214"/>
                  </a:cubicBezTo>
                  <a:cubicBezTo>
                    <a:pt x="128957" y="19788"/>
                    <a:pt x="129010" y="21209"/>
                    <a:pt x="129117" y="22478"/>
                  </a:cubicBezTo>
                  <a:cubicBezTo>
                    <a:pt x="129224" y="23747"/>
                    <a:pt x="129350" y="24745"/>
                    <a:pt x="129494" y="25473"/>
                  </a:cubicBezTo>
                  <a:lnTo>
                    <a:pt x="128748" y="36138"/>
                  </a:lnTo>
                  <a:lnTo>
                    <a:pt x="129637" y="36138"/>
                  </a:lnTo>
                  <a:lnTo>
                    <a:pt x="130274" y="27031"/>
                  </a:lnTo>
                  <a:lnTo>
                    <a:pt x="130595" y="27031"/>
                  </a:lnTo>
                  <a:lnTo>
                    <a:pt x="130595" y="36138"/>
                  </a:lnTo>
                  <a:lnTo>
                    <a:pt x="131507" y="36138"/>
                  </a:lnTo>
                  <a:lnTo>
                    <a:pt x="131507" y="11201"/>
                  </a:lnTo>
                  <a:close/>
                  <a:moveTo>
                    <a:pt x="135406" y="11201"/>
                  </a:moveTo>
                  <a:lnTo>
                    <a:pt x="135406" y="36138"/>
                  </a:lnTo>
                  <a:lnTo>
                    <a:pt x="136354" y="36138"/>
                  </a:lnTo>
                  <a:lnTo>
                    <a:pt x="137274" y="22868"/>
                  </a:lnTo>
                  <a:lnTo>
                    <a:pt x="137274" y="36138"/>
                  </a:lnTo>
                  <a:lnTo>
                    <a:pt x="138186" y="36138"/>
                  </a:lnTo>
                  <a:lnTo>
                    <a:pt x="138186" y="11201"/>
                  </a:lnTo>
                  <a:lnTo>
                    <a:pt x="137238" y="11201"/>
                  </a:lnTo>
                  <a:lnTo>
                    <a:pt x="136318" y="24471"/>
                  </a:lnTo>
                  <a:lnTo>
                    <a:pt x="136318" y="11201"/>
                  </a:lnTo>
                  <a:close/>
                  <a:moveTo>
                    <a:pt x="12363" y="10599"/>
                  </a:moveTo>
                  <a:cubicBezTo>
                    <a:pt x="11871" y="10599"/>
                    <a:pt x="11484" y="11765"/>
                    <a:pt x="11203" y="14095"/>
                  </a:cubicBezTo>
                  <a:cubicBezTo>
                    <a:pt x="10922" y="16426"/>
                    <a:pt x="10781" y="19624"/>
                    <a:pt x="10781" y="23692"/>
                  </a:cubicBezTo>
                  <a:cubicBezTo>
                    <a:pt x="10781" y="27833"/>
                    <a:pt x="10924" y="31050"/>
                    <a:pt x="11211" y="33344"/>
                  </a:cubicBezTo>
                  <a:cubicBezTo>
                    <a:pt x="11497" y="35637"/>
                    <a:pt x="11898" y="36784"/>
                    <a:pt x="12414" y="36784"/>
                  </a:cubicBezTo>
                  <a:cubicBezTo>
                    <a:pt x="12630" y="36784"/>
                    <a:pt x="12846" y="36602"/>
                    <a:pt x="13061" y="36238"/>
                  </a:cubicBezTo>
                  <a:cubicBezTo>
                    <a:pt x="13277" y="35875"/>
                    <a:pt x="13493" y="35336"/>
                    <a:pt x="13708" y="34624"/>
                  </a:cubicBezTo>
                  <a:lnTo>
                    <a:pt x="13708" y="28479"/>
                  </a:lnTo>
                  <a:cubicBezTo>
                    <a:pt x="13496" y="29488"/>
                    <a:pt x="13289" y="30241"/>
                    <a:pt x="13088" y="30739"/>
                  </a:cubicBezTo>
                  <a:cubicBezTo>
                    <a:pt x="12887" y="31236"/>
                    <a:pt x="12690" y="31484"/>
                    <a:pt x="12498" y="31484"/>
                  </a:cubicBezTo>
                  <a:cubicBezTo>
                    <a:pt x="12261" y="31484"/>
                    <a:pt x="12075" y="31017"/>
                    <a:pt x="11943" y="30082"/>
                  </a:cubicBezTo>
                  <a:cubicBezTo>
                    <a:pt x="11811" y="29147"/>
                    <a:pt x="11733" y="27744"/>
                    <a:pt x="11711" y="25874"/>
                  </a:cubicBezTo>
                  <a:lnTo>
                    <a:pt x="13843" y="25874"/>
                  </a:lnTo>
                  <a:lnTo>
                    <a:pt x="13843" y="23602"/>
                  </a:lnTo>
                  <a:cubicBezTo>
                    <a:pt x="13843" y="19654"/>
                    <a:pt x="13709" y="16500"/>
                    <a:pt x="13440" y="14140"/>
                  </a:cubicBezTo>
                  <a:cubicBezTo>
                    <a:pt x="13170" y="11779"/>
                    <a:pt x="12812" y="10599"/>
                    <a:pt x="12363" y="10599"/>
                  </a:cubicBezTo>
                  <a:close/>
                  <a:moveTo>
                    <a:pt x="47010" y="1"/>
                  </a:moveTo>
                  <a:cubicBezTo>
                    <a:pt x="46913" y="134"/>
                    <a:pt x="46822" y="231"/>
                    <a:pt x="46737" y="290"/>
                  </a:cubicBezTo>
                  <a:cubicBezTo>
                    <a:pt x="45904" y="869"/>
                    <a:pt x="45386" y="1463"/>
                    <a:pt x="45186" y="2072"/>
                  </a:cubicBezTo>
                  <a:cubicBezTo>
                    <a:pt x="44943" y="2784"/>
                    <a:pt x="44731" y="4892"/>
                    <a:pt x="44549" y="8395"/>
                  </a:cubicBezTo>
                  <a:cubicBezTo>
                    <a:pt x="44451" y="10295"/>
                    <a:pt x="44401" y="12700"/>
                    <a:pt x="44401" y="15609"/>
                  </a:cubicBezTo>
                  <a:cubicBezTo>
                    <a:pt x="44401" y="16604"/>
                    <a:pt x="44414" y="17598"/>
                    <a:pt x="44440" y="18593"/>
                  </a:cubicBezTo>
                  <a:lnTo>
                    <a:pt x="44457" y="22311"/>
                  </a:lnTo>
                  <a:cubicBezTo>
                    <a:pt x="44459" y="22667"/>
                    <a:pt x="44460" y="23127"/>
                    <a:pt x="44460" y="23692"/>
                  </a:cubicBezTo>
                  <a:cubicBezTo>
                    <a:pt x="44460" y="27788"/>
                    <a:pt x="44599" y="30995"/>
                    <a:pt x="44876" y="33310"/>
                  </a:cubicBezTo>
                  <a:cubicBezTo>
                    <a:pt x="45154" y="35626"/>
                    <a:pt x="45539" y="36784"/>
                    <a:pt x="46032" y="36784"/>
                  </a:cubicBezTo>
                  <a:cubicBezTo>
                    <a:pt x="46524" y="36784"/>
                    <a:pt x="46908" y="35626"/>
                    <a:pt x="47183" y="33310"/>
                  </a:cubicBezTo>
                  <a:cubicBezTo>
                    <a:pt x="47458" y="30995"/>
                    <a:pt x="47596" y="27788"/>
                    <a:pt x="47596" y="23692"/>
                  </a:cubicBezTo>
                  <a:cubicBezTo>
                    <a:pt x="47596" y="19595"/>
                    <a:pt x="47458" y="16388"/>
                    <a:pt x="47182" y="14073"/>
                  </a:cubicBezTo>
                  <a:cubicBezTo>
                    <a:pt x="46906" y="11757"/>
                    <a:pt x="46523" y="10599"/>
                    <a:pt x="46032" y="10599"/>
                  </a:cubicBezTo>
                  <a:cubicBezTo>
                    <a:pt x="45656" y="10599"/>
                    <a:pt x="45344" y="11275"/>
                    <a:pt x="45094" y="12626"/>
                  </a:cubicBezTo>
                  <a:cubicBezTo>
                    <a:pt x="45110" y="10414"/>
                    <a:pt x="45216" y="8722"/>
                    <a:pt x="45413" y="7549"/>
                  </a:cubicBezTo>
                  <a:cubicBezTo>
                    <a:pt x="45532" y="6836"/>
                    <a:pt x="45736" y="6369"/>
                    <a:pt x="46027" y="6146"/>
                  </a:cubicBezTo>
                  <a:cubicBezTo>
                    <a:pt x="46689" y="5642"/>
                    <a:pt x="47085" y="5241"/>
                    <a:pt x="47214" y="4944"/>
                  </a:cubicBezTo>
                  <a:lnTo>
                    <a:pt x="47010" y="1"/>
                  </a:lnTo>
                  <a:close/>
                  <a:moveTo>
                    <a:pt x="49473" y="10599"/>
                  </a:moveTo>
                  <a:cubicBezTo>
                    <a:pt x="49276" y="10599"/>
                    <a:pt x="49079" y="10707"/>
                    <a:pt x="48882" y="10922"/>
                  </a:cubicBezTo>
                  <a:cubicBezTo>
                    <a:pt x="48685" y="11137"/>
                    <a:pt x="48489" y="11453"/>
                    <a:pt x="48294" y="11868"/>
                  </a:cubicBezTo>
                  <a:lnTo>
                    <a:pt x="48294" y="17947"/>
                  </a:lnTo>
                  <a:cubicBezTo>
                    <a:pt x="48438" y="17264"/>
                    <a:pt x="48595" y="16752"/>
                    <a:pt x="48763" y="16411"/>
                  </a:cubicBezTo>
                  <a:cubicBezTo>
                    <a:pt x="48931" y="16069"/>
                    <a:pt x="49113" y="15899"/>
                    <a:pt x="49308" y="15899"/>
                  </a:cubicBezTo>
                  <a:cubicBezTo>
                    <a:pt x="49549" y="15899"/>
                    <a:pt x="49727" y="16192"/>
                    <a:pt x="49840" y="16778"/>
                  </a:cubicBezTo>
                  <a:cubicBezTo>
                    <a:pt x="49954" y="17364"/>
                    <a:pt x="50011" y="18288"/>
                    <a:pt x="50011" y="19550"/>
                  </a:cubicBezTo>
                  <a:lnTo>
                    <a:pt x="50011" y="20174"/>
                  </a:lnTo>
                  <a:lnTo>
                    <a:pt x="49473" y="20174"/>
                  </a:lnTo>
                  <a:cubicBezTo>
                    <a:pt x="48981" y="20174"/>
                    <a:pt x="48620" y="20856"/>
                    <a:pt x="48390" y="22222"/>
                  </a:cubicBezTo>
                  <a:cubicBezTo>
                    <a:pt x="48159" y="23588"/>
                    <a:pt x="48044" y="25733"/>
                    <a:pt x="48044" y="28657"/>
                  </a:cubicBezTo>
                  <a:cubicBezTo>
                    <a:pt x="48044" y="31061"/>
                    <a:pt x="48137" y="33017"/>
                    <a:pt x="48321" y="34524"/>
                  </a:cubicBezTo>
                  <a:cubicBezTo>
                    <a:pt x="48505" y="36030"/>
                    <a:pt x="48745" y="36784"/>
                    <a:pt x="49040" y="36784"/>
                  </a:cubicBezTo>
                  <a:cubicBezTo>
                    <a:pt x="49259" y="36784"/>
                    <a:pt x="49445" y="36439"/>
                    <a:pt x="49598" y="35748"/>
                  </a:cubicBezTo>
                  <a:cubicBezTo>
                    <a:pt x="49751" y="35058"/>
                    <a:pt x="49889" y="33956"/>
                    <a:pt x="50011" y="32442"/>
                  </a:cubicBezTo>
                  <a:lnTo>
                    <a:pt x="50011" y="36138"/>
                  </a:lnTo>
                  <a:lnTo>
                    <a:pt x="50931" y="36138"/>
                  </a:lnTo>
                  <a:lnTo>
                    <a:pt x="50931" y="21910"/>
                  </a:lnTo>
                  <a:cubicBezTo>
                    <a:pt x="50931" y="17917"/>
                    <a:pt x="50816" y="15034"/>
                    <a:pt x="50588" y="13260"/>
                  </a:cubicBezTo>
                  <a:cubicBezTo>
                    <a:pt x="50360" y="11486"/>
                    <a:pt x="49988" y="10599"/>
                    <a:pt x="49473" y="10599"/>
                  </a:cubicBezTo>
                  <a:close/>
                  <a:moveTo>
                    <a:pt x="52737" y="10599"/>
                  </a:moveTo>
                  <a:cubicBezTo>
                    <a:pt x="52372" y="10599"/>
                    <a:pt x="52035" y="10956"/>
                    <a:pt x="51726" y="11668"/>
                  </a:cubicBezTo>
                  <a:lnTo>
                    <a:pt x="51726" y="17435"/>
                  </a:lnTo>
                  <a:cubicBezTo>
                    <a:pt x="51933" y="16411"/>
                    <a:pt x="52204" y="15899"/>
                    <a:pt x="52538" y="15899"/>
                  </a:cubicBezTo>
                  <a:cubicBezTo>
                    <a:pt x="52939" y="15899"/>
                    <a:pt x="53140" y="16663"/>
                    <a:pt x="53140" y="18192"/>
                  </a:cubicBezTo>
                  <a:cubicBezTo>
                    <a:pt x="53140" y="18845"/>
                    <a:pt x="53094" y="19409"/>
                    <a:pt x="53003" y="19884"/>
                  </a:cubicBezTo>
                  <a:cubicBezTo>
                    <a:pt x="52913" y="20359"/>
                    <a:pt x="52742" y="20597"/>
                    <a:pt x="52493" y="20597"/>
                  </a:cubicBezTo>
                  <a:lnTo>
                    <a:pt x="52075" y="20597"/>
                  </a:lnTo>
                  <a:lnTo>
                    <a:pt x="52075" y="25517"/>
                  </a:lnTo>
                  <a:lnTo>
                    <a:pt x="52477" y="25517"/>
                  </a:lnTo>
                  <a:cubicBezTo>
                    <a:pt x="52966" y="25517"/>
                    <a:pt x="53211" y="26549"/>
                    <a:pt x="53211" y="28612"/>
                  </a:cubicBezTo>
                  <a:cubicBezTo>
                    <a:pt x="53211" y="29354"/>
                    <a:pt x="53155" y="30019"/>
                    <a:pt x="53044" y="30605"/>
                  </a:cubicBezTo>
                  <a:cubicBezTo>
                    <a:pt x="52933" y="31191"/>
                    <a:pt x="52753" y="31484"/>
                    <a:pt x="52505" y="31484"/>
                  </a:cubicBezTo>
                  <a:cubicBezTo>
                    <a:pt x="52279" y="31484"/>
                    <a:pt x="51976" y="30787"/>
                    <a:pt x="51596" y="29392"/>
                  </a:cubicBezTo>
                  <a:lnTo>
                    <a:pt x="51596" y="35537"/>
                  </a:lnTo>
                  <a:cubicBezTo>
                    <a:pt x="51902" y="36368"/>
                    <a:pt x="52239" y="36784"/>
                    <a:pt x="52607" y="36784"/>
                  </a:cubicBezTo>
                  <a:cubicBezTo>
                    <a:pt x="53101" y="36784"/>
                    <a:pt x="53464" y="36138"/>
                    <a:pt x="53695" y="34847"/>
                  </a:cubicBezTo>
                  <a:cubicBezTo>
                    <a:pt x="53926" y="33555"/>
                    <a:pt x="54041" y="31626"/>
                    <a:pt x="54041" y="29058"/>
                  </a:cubicBezTo>
                  <a:cubicBezTo>
                    <a:pt x="54041" y="25718"/>
                    <a:pt x="53832" y="23595"/>
                    <a:pt x="53412" y="22690"/>
                  </a:cubicBezTo>
                  <a:cubicBezTo>
                    <a:pt x="53784" y="21933"/>
                    <a:pt x="53970" y="20084"/>
                    <a:pt x="53970" y="17145"/>
                  </a:cubicBezTo>
                  <a:cubicBezTo>
                    <a:pt x="53970" y="14904"/>
                    <a:pt x="53872" y="13253"/>
                    <a:pt x="53675" y="12191"/>
                  </a:cubicBezTo>
                  <a:cubicBezTo>
                    <a:pt x="53478" y="11130"/>
                    <a:pt x="53165" y="10599"/>
                    <a:pt x="52737" y="10599"/>
                  </a:cubicBezTo>
                  <a:close/>
                  <a:moveTo>
                    <a:pt x="56168" y="10599"/>
                  </a:moveTo>
                  <a:cubicBezTo>
                    <a:pt x="55676" y="10599"/>
                    <a:pt x="55291" y="11757"/>
                    <a:pt x="55013" y="14073"/>
                  </a:cubicBezTo>
                  <a:cubicBezTo>
                    <a:pt x="54735" y="16388"/>
                    <a:pt x="54596" y="19595"/>
                    <a:pt x="54596" y="23692"/>
                  </a:cubicBezTo>
                  <a:cubicBezTo>
                    <a:pt x="54596" y="27788"/>
                    <a:pt x="54735" y="30995"/>
                    <a:pt x="55013" y="33310"/>
                  </a:cubicBezTo>
                  <a:cubicBezTo>
                    <a:pt x="55291" y="35626"/>
                    <a:pt x="55676" y="36784"/>
                    <a:pt x="56168" y="36784"/>
                  </a:cubicBezTo>
                  <a:cubicBezTo>
                    <a:pt x="56659" y="36784"/>
                    <a:pt x="57042" y="35626"/>
                    <a:pt x="57318" y="33310"/>
                  </a:cubicBezTo>
                  <a:cubicBezTo>
                    <a:pt x="57594" y="30995"/>
                    <a:pt x="57732" y="27788"/>
                    <a:pt x="57732" y="23692"/>
                  </a:cubicBezTo>
                  <a:cubicBezTo>
                    <a:pt x="57732" y="19595"/>
                    <a:pt x="57594" y="16388"/>
                    <a:pt x="57318" y="14073"/>
                  </a:cubicBezTo>
                  <a:cubicBezTo>
                    <a:pt x="57042" y="11757"/>
                    <a:pt x="56659" y="10599"/>
                    <a:pt x="56168" y="10599"/>
                  </a:cubicBezTo>
                  <a:close/>
                  <a:moveTo>
                    <a:pt x="63053" y="10599"/>
                  </a:moveTo>
                  <a:cubicBezTo>
                    <a:pt x="62561" y="10599"/>
                    <a:pt x="62176" y="11757"/>
                    <a:pt x="61898" y="14073"/>
                  </a:cubicBezTo>
                  <a:cubicBezTo>
                    <a:pt x="61620" y="16388"/>
                    <a:pt x="61481" y="19595"/>
                    <a:pt x="61481" y="23692"/>
                  </a:cubicBezTo>
                  <a:cubicBezTo>
                    <a:pt x="61481" y="27788"/>
                    <a:pt x="61620" y="30995"/>
                    <a:pt x="61898" y="33310"/>
                  </a:cubicBezTo>
                  <a:cubicBezTo>
                    <a:pt x="62176" y="35626"/>
                    <a:pt x="62561" y="36784"/>
                    <a:pt x="63053" y="36784"/>
                  </a:cubicBezTo>
                  <a:cubicBezTo>
                    <a:pt x="63544" y="36784"/>
                    <a:pt x="63927" y="35626"/>
                    <a:pt x="64203" y="33310"/>
                  </a:cubicBezTo>
                  <a:cubicBezTo>
                    <a:pt x="64479" y="30995"/>
                    <a:pt x="64617" y="27788"/>
                    <a:pt x="64617" y="23692"/>
                  </a:cubicBezTo>
                  <a:cubicBezTo>
                    <a:pt x="64617" y="19595"/>
                    <a:pt x="64479" y="16388"/>
                    <a:pt x="64203" y="14073"/>
                  </a:cubicBezTo>
                  <a:cubicBezTo>
                    <a:pt x="63927" y="11757"/>
                    <a:pt x="63544" y="10599"/>
                    <a:pt x="63053" y="10599"/>
                  </a:cubicBezTo>
                  <a:close/>
                  <a:moveTo>
                    <a:pt x="72180" y="10599"/>
                  </a:moveTo>
                  <a:cubicBezTo>
                    <a:pt x="71666" y="10599"/>
                    <a:pt x="71263" y="11753"/>
                    <a:pt x="70973" y="14062"/>
                  </a:cubicBezTo>
                  <a:cubicBezTo>
                    <a:pt x="70683" y="16370"/>
                    <a:pt x="70537" y="19580"/>
                    <a:pt x="70537" y="23692"/>
                  </a:cubicBezTo>
                  <a:cubicBezTo>
                    <a:pt x="70537" y="27803"/>
                    <a:pt x="70683" y="31013"/>
                    <a:pt x="70973" y="33321"/>
                  </a:cubicBezTo>
                  <a:cubicBezTo>
                    <a:pt x="71263" y="35630"/>
                    <a:pt x="71666" y="36784"/>
                    <a:pt x="72180" y="36784"/>
                  </a:cubicBezTo>
                  <a:cubicBezTo>
                    <a:pt x="72328" y="36784"/>
                    <a:pt x="72476" y="36669"/>
                    <a:pt x="72622" y="36439"/>
                  </a:cubicBezTo>
                  <a:cubicBezTo>
                    <a:pt x="72769" y="36209"/>
                    <a:pt x="72914" y="35863"/>
                    <a:pt x="73057" y="35403"/>
                  </a:cubicBezTo>
                  <a:lnTo>
                    <a:pt x="73057" y="28879"/>
                  </a:lnTo>
                  <a:cubicBezTo>
                    <a:pt x="72948" y="29607"/>
                    <a:pt x="72830" y="30156"/>
                    <a:pt x="72701" y="30527"/>
                  </a:cubicBezTo>
                  <a:cubicBezTo>
                    <a:pt x="72573" y="30898"/>
                    <a:pt x="72438" y="31084"/>
                    <a:pt x="72295" y="31084"/>
                  </a:cubicBezTo>
                  <a:cubicBezTo>
                    <a:pt x="72040" y="31084"/>
                    <a:pt x="71842" y="30434"/>
                    <a:pt x="71700" y="29135"/>
                  </a:cubicBezTo>
                  <a:cubicBezTo>
                    <a:pt x="71558" y="27837"/>
                    <a:pt x="71488" y="26022"/>
                    <a:pt x="71488" y="23692"/>
                  </a:cubicBezTo>
                  <a:cubicBezTo>
                    <a:pt x="71488" y="21361"/>
                    <a:pt x="71558" y="19546"/>
                    <a:pt x="71700" y="18248"/>
                  </a:cubicBezTo>
                  <a:cubicBezTo>
                    <a:pt x="71842" y="16949"/>
                    <a:pt x="72040" y="16299"/>
                    <a:pt x="72295" y="16299"/>
                  </a:cubicBezTo>
                  <a:cubicBezTo>
                    <a:pt x="72429" y="16299"/>
                    <a:pt x="72559" y="16477"/>
                    <a:pt x="72684" y="16834"/>
                  </a:cubicBezTo>
                  <a:cubicBezTo>
                    <a:pt x="72808" y="17190"/>
                    <a:pt x="72933" y="17739"/>
                    <a:pt x="73057" y="18481"/>
                  </a:cubicBezTo>
                  <a:lnTo>
                    <a:pt x="73057" y="11980"/>
                  </a:lnTo>
                  <a:cubicBezTo>
                    <a:pt x="72912" y="11520"/>
                    <a:pt x="72768" y="11175"/>
                    <a:pt x="72622" y="10944"/>
                  </a:cubicBezTo>
                  <a:cubicBezTo>
                    <a:pt x="72477" y="10714"/>
                    <a:pt x="72330" y="10599"/>
                    <a:pt x="72180" y="10599"/>
                  </a:cubicBezTo>
                  <a:close/>
                  <a:moveTo>
                    <a:pt x="78083" y="10599"/>
                  </a:moveTo>
                  <a:cubicBezTo>
                    <a:pt x="77886" y="10599"/>
                    <a:pt x="77689" y="10707"/>
                    <a:pt x="77492" y="10922"/>
                  </a:cubicBezTo>
                  <a:cubicBezTo>
                    <a:pt x="77295" y="11137"/>
                    <a:pt x="77099" y="11453"/>
                    <a:pt x="76904" y="11868"/>
                  </a:cubicBezTo>
                  <a:lnTo>
                    <a:pt x="76904" y="17947"/>
                  </a:lnTo>
                  <a:cubicBezTo>
                    <a:pt x="77048" y="17264"/>
                    <a:pt x="77205" y="16752"/>
                    <a:pt x="77373" y="16411"/>
                  </a:cubicBezTo>
                  <a:cubicBezTo>
                    <a:pt x="77541" y="16069"/>
                    <a:pt x="77723" y="15899"/>
                    <a:pt x="77918" y="15899"/>
                  </a:cubicBezTo>
                  <a:cubicBezTo>
                    <a:pt x="78159" y="15899"/>
                    <a:pt x="78337" y="16192"/>
                    <a:pt x="78450" y="16778"/>
                  </a:cubicBezTo>
                  <a:cubicBezTo>
                    <a:pt x="78564" y="17364"/>
                    <a:pt x="78621" y="18288"/>
                    <a:pt x="78621" y="19550"/>
                  </a:cubicBezTo>
                  <a:lnTo>
                    <a:pt x="78621" y="20174"/>
                  </a:lnTo>
                  <a:lnTo>
                    <a:pt x="78083" y="20174"/>
                  </a:lnTo>
                  <a:cubicBezTo>
                    <a:pt x="77591" y="20174"/>
                    <a:pt x="77230" y="20856"/>
                    <a:pt x="77000" y="22222"/>
                  </a:cubicBezTo>
                  <a:cubicBezTo>
                    <a:pt x="76769" y="23588"/>
                    <a:pt x="76654" y="25733"/>
                    <a:pt x="76654" y="28657"/>
                  </a:cubicBezTo>
                  <a:cubicBezTo>
                    <a:pt x="76654" y="31061"/>
                    <a:pt x="76746" y="33017"/>
                    <a:pt x="76931" y="34524"/>
                  </a:cubicBezTo>
                  <a:cubicBezTo>
                    <a:pt x="77115" y="36030"/>
                    <a:pt x="77355" y="36784"/>
                    <a:pt x="77650" y="36784"/>
                  </a:cubicBezTo>
                  <a:cubicBezTo>
                    <a:pt x="77869" y="36784"/>
                    <a:pt x="78055" y="36439"/>
                    <a:pt x="78208" y="35748"/>
                  </a:cubicBezTo>
                  <a:cubicBezTo>
                    <a:pt x="78361" y="35058"/>
                    <a:pt x="78499" y="33956"/>
                    <a:pt x="78621" y="32442"/>
                  </a:cubicBezTo>
                  <a:lnTo>
                    <a:pt x="78621" y="36138"/>
                  </a:lnTo>
                  <a:lnTo>
                    <a:pt x="79541" y="36138"/>
                  </a:lnTo>
                  <a:lnTo>
                    <a:pt x="79541" y="21910"/>
                  </a:lnTo>
                  <a:cubicBezTo>
                    <a:pt x="79541" y="17917"/>
                    <a:pt x="79426" y="15034"/>
                    <a:pt x="79198" y="13260"/>
                  </a:cubicBezTo>
                  <a:cubicBezTo>
                    <a:pt x="78970" y="11486"/>
                    <a:pt x="78598" y="10599"/>
                    <a:pt x="78083" y="10599"/>
                  </a:cubicBezTo>
                  <a:close/>
                  <a:moveTo>
                    <a:pt x="98418" y="10599"/>
                  </a:moveTo>
                  <a:cubicBezTo>
                    <a:pt x="97904" y="10599"/>
                    <a:pt x="97501" y="11753"/>
                    <a:pt x="97211" y="14062"/>
                  </a:cubicBezTo>
                  <a:cubicBezTo>
                    <a:pt x="96921" y="16370"/>
                    <a:pt x="96775" y="19580"/>
                    <a:pt x="96775" y="23692"/>
                  </a:cubicBezTo>
                  <a:cubicBezTo>
                    <a:pt x="96775" y="27803"/>
                    <a:pt x="96921" y="31013"/>
                    <a:pt x="97211" y="33321"/>
                  </a:cubicBezTo>
                  <a:cubicBezTo>
                    <a:pt x="97501" y="35630"/>
                    <a:pt x="97904" y="36784"/>
                    <a:pt x="98418" y="36784"/>
                  </a:cubicBezTo>
                  <a:cubicBezTo>
                    <a:pt x="98566" y="36784"/>
                    <a:pt x="98714" y="36669"/>
                    <a:pt x="98860" y="36439"/>
                  </a:cubicBezTo>
                  <a:cubicBezTo>
                    <a:pt x="99007" y="36209"/>
                    <a:pt x="99152" y="35863"/>
                    <a:pt x="99295" y="35403"/>
                  </a:cubicBezTo>
                  <a:lnTo>
                    <a:pt x="99295" y="28879"/>
                  </a:lnTo>
                  <a:cubicBezTo>
                    <a:pt x="99186" y="29607"/>
                    <a:pt x="99068" y="30156"/>
                    <a:pt x="98939" y="30527"/>
                  </a:cubicBezTo>
                  <a:cubicBezTo>
                    <a:pt x="98811" y="30898"/>
                    <a:pt x="98676" y="31084"/>
                    <a:pt x="98533" y="31084"/>
                  </a:cubicBezTo>
                  <a:cubicBezTo>
                    <a:pt x="98278" y="31084"/>
                    <a:pt x="98080" y="30434"/>
                    <a:pt x="97938" y="29135"/>
                  </a:cubicBezTo>
                  <a:cubicBezTo>
                    <a:pt x="97796" y="27837"/>
                    <a:pt x="97726" y="26022"/>
                    <a:pt x="97726" y="23692"/>
                  </a:cubicBezTo>
                  <a:cubicBezTo>
                    <a:pt x="97726" y="21361"/>
                    <a:pt x="97796" y="19546"/>
                    <a:pt x="97938" y="18248"/>
                  </a:cubicBezTo>
                  <a:cubicBezTo>
                    <a:pt x="98080" y="16949"/>
                    <a:pt x="98278" y="16299"/>
                    <a:pt x="98533" y="16299"/>
                  </a:cubicBezTo>
                  <a:cubicBezTo>
                    <a:pt x="98667" y="16299"/>
                    <a:pt x="98797" y="16477"/>
                    <a:pt x="98922" y="16834"/>
                  </a:cubicBezTo>
                  <a:cubicBezTo>
                    <a:pt x="99046" y="17190"/>
                    <a:pt x="99171" y="17739"/>
                    <a:pt x="99295" y="18481"/>
                  </a:cubicBezTo>
                  <a:lnTo>
                    <a:pt x="99295" y="11980"/>
                  </a:lnTo>
                  <a:cubicBezTo>
                    <a:pt x="99150" y="11520"/>
                    <a:pt x="99006" y="11175"/>
                    <a:pt x="98860" y="10944"/>
                  </a:cubicBezTo>
                  <a:cubicBezTo>
                    <a:pt x="98715" y="10714"/>
                    <a:pt x="98568" y="10599"/>
                    <a:pt x="98418" y="10599"/>
                  </a:cubicBezTo>
                  <a:close/>
                  <a:moveTo>
                    <a:pt x="101440" y="10599"/>
                  </a:moveTo>
                  <a:cubicBezTo>
                    <a:pt x="100948" y="10599"/>
                    <a:pt x="100563" y="11757"/>
                    <a:pt x="100285" y="14073"/>
                  </a:cubicBezTo>
                  <a:cubicBezTo>
                    <a:pt x="100007" y="16388"/>
                    <a:pt x="99868" y="19595"/>
                    <a:pt x="99868" y="23692"/>
                  </a:cubicBezTo>
                  <a:cubicBezTo>
                    <a:pt x="99868" y="27788"/>
                    <a:pt x="100007" y="30995"/>
                    <a:pt x="100285" y="33310"/>
                  </a:cubicBezTo>
                  <a:cubicBezTo>
                    <a:pt x="100563" y="35626"/>
                    <a:pt x="100948" y="36784"/>
                    <a:pt x="101440" y="36784"/>
                  </a:cubicBezTo>
                  <a:cubicBezTo>
                    <a:pt x="101931" y="36784"/>
                    <a:pt x="102314" y="35626"/>
                    <a:pt x="102590" y="33310"/>
                  </a:cubicBezTo>
                  <a:cubicBezTo>
                    <a:pt x="102866" y="30995"/>
                    <a:pt x="103004" y="27788"/>
                    <a:pt x="103004" y="23692"/>
                  </a:cubicBezTo>
                  <a:cubicBezTo>
                    <a:pt x="103004" y="19595"/>
                    <a:pt x="102866" y="16388"/>
                    <a:pt x="102590" y="14073"/>
                  </a:cubicBezTo>
                  <a:cubicBezTo>
                    <a:pt x="102314" y="11757"/>
                    <a:pt x="101931" y="10599"/>
                    <a:pt x="101440" y="10599"/>
                  </a:cubicBezTo>
                  <a:close/>
                  <a:moveTo>
                    <a:pt x="108048" y="10599"/>
                  </a:moveTo>
                  <a:cubicBezTo>
                    <a:pt x="107556" y="10599"/>
                    <a:pt x="107171" y="11757"/>
                    <a:pt x="106893" y="14073"/>
                  </a:cubicBezTo>
                  <a:cubicBezTo>
                    <a:pt x="106615" y="16388"/>
                    <a:pt x="106476" y="19595"/>
                    <a:pt x="106476" y="23692"/>
                  </a:cubicBezTo>
                  <a:cubicBezTo>
                    <a:pt x="106476" y="27788"/>
                    <a:pt x="106615" y="30995"/>
                    <a:pt x="106893" y="33310"/>
                  </a:cubicBezTo>
                  <a:cubicBezTo>
                    <a:pt x="107171" y="35626"/>
                    <a:pt x="107556" y="36784"/>
                    <a:pt x="108048" y="36784"/>
                  </a:cubicBezTo>
                  <a:cubicBezTo>
                    <a:pt x="108539" y="36784"/>
                    <a:pt x="108922" y="35626"/>
                    <a:pt x="109198" y="33310"/>
                  </a:cubicBezTo>
                  <a:cubicBezTo>
                    <a:pt x="109474" y="30995"/>
                    <a:pt x="109612" y="27788"/>
                    <a:pt x="109612" y="23692"/>
                  </a:cubicBezTo>
                  <a:cubicBezTo>
                    <a:pt x="109612" y="19595"/>
                    <a:pt x="109474" y="16388"/>
                    <a:pt x="109198" y="14073"/>
                  </a:cubicBezTo>
                  <a:cubicBezTo>
                    <a:pt x="108922" y="11757"/>
                    <a:pt x="108539" y="10599"/>
                    <a:pt x="108048" y="10599"/>
                  </a:cubicBezTo>
                  <a:close/>
                  <a:moveTo>
                    <a:pt x="114933" y="10599"/>
                  </a:moveTo>
                  <a:cubicBezTo>
                    <a:pt x="114441" y="10599"/>
                    <a:pt x="114056" y="11757"/>
                    <a:pt x="113778" y="14073"/>
                  </a:cubicBezTo>
                  <a:cubicBezTo>
                    <a:pt x="113500" y="16388"/>
                    <a:pt x="113361" y="19595"/>
                    <a:pt x="113361" y="23692"/>
                  </a:cubicBezTo>
                  <a:cubicBezTo>
                    <a:pt x="113361" y="27788"/>
                    <a:pt x="113500" y="30995"/>
                    <a:pt x="113778" y="33310"/>
                  </a:cubicBezTo>
                  <a:cubicBezTo>
                    <a:pt x="114056" y="35626"/>
                    <a:pt x="114441" y="36784"/>
                    <a:pt x="114933" y="36784"/>
                  </a:cubicBezTo>
                  <a:cubicBezTo>
                    <a:pt x="115424" y="36784"/>
                    <a:pt x="115807" y="35626"/>
                    <a:pt x="116083" y="33310"/>
                  </a:cubicBezTo>
                  <a:cubicBezTo>
                    <a:pt x="116359" y="30995"/>
                    <a:pt x="116497" y="27788"/>
                    <a:pt x="116497" y="23692"/>
                  </a:cubicBezTo>
                  <a:cubicBezTo>
                    <a:pt x="116497" y="19595"/>
                    <a:pt x="116359" y="16388"/>
                    <a:pt x="116083" y="14073"/>
                  </a:cubicBezTo>
                  <a:cubicBezTo>
                    <a:pt x="115807" y="11757"/>
                    <a:pt x="115424" y="10599"/>
                    <a:pt x="114933" y="10599"/>
                  </a:cubicBezTo>
                  <a:close/>
                  <a:moveTo>
                    <a:pt x="124060" y="10599"/>
                  </a:moveTo>
                  <a:cubicBezTo>
                    <a:pt x="123546" y="10599"/>
                    <a:pt x="123143" y="11753"/>
                    <a:pt x="122853" y="14062"/>
                  </a:cubicBezTo>
                  <a:cubicBezTo>
                    <a:pt x="122563" y="16370"/>
                    <a:pt x="122417" y="19580"/>
                    <a:pt x="122417" y="23692"/>
                  </a:cubicBezTo>
                  <a:cubicBezTo>
                    <a:pt x="122417" y="27803"/>
                    <a:pt x="122563" y="31013"/>
                    <a:pt x="122853" y="33321"/>
                  </a:cubicBezTo>
                  <a:cubicBezTo>
                    <a:pt x="123143" y="35630"/>
                    <a:pt x="123546" y="36784"/>
                    <a:pt x="124060" y="36784"/>
                  </a:cubicBezTo>
                  <a:cubicBezTo>
                    <a:pt x="124208" y="36784"/>
                    <a:pt x="124356" y="36669"/>
                    <a:pt x="124502" y="36439"/>
                  </a:cubicBezTo>
                  <a:cubicBezTo>
                    <a:pt x="124649" y="36209"/>
                    <a:pt x="124794" y="35863"/>
                    <a:pt x="124937" y="35403"/>
                  </a:cubicBezTo>
                  <a:lnTo>
                    <a:pt x="124937" y="28879"/>
                  </a:lnTo>
                  <a:cubicBezTo>
                    <a:pt x="124828" y="29607"/>
                    <a:pt x="124710" y="30156"/>
                    <a:pt x="124581" y="30527"/>
                  </a:cubicBezTo>
                  <a:cubicBezTo>
                    <a:pt x="124453" y="30898"/>
                    <a:pt x="124318" y="31084"/>
                    <a:pt x="124175" y="31084"/>
                  </a:cubicBezTo>
                  <a:cubicBezTo>
                    <a:pt x="123920" y="31084"/>
                    <a:pt x="123722" y="30434"/>
                    <a:pt x="123580" y="29135"/>
                  </a:cubicBezTo>
                  <a:cubicBezTo>
                    <a:pt x="123438" y="27837"/>
                    <a:pt x="123368" y="26022"/>
                    <a:pt x="123368" y="23692"/>
                  </a:cubicBezTo>
                  <a:cubicBezTo>
                    <a:pt x="123368" y="21361"/>
                    <a:pt x="123438" y="19546"/>
                    <a:pt x="123580" y="18248"/>
                  </a:cubicBezTo>
                  <a:cubicBezTo>
                    <a:pt x="123722" y="16949"/>
                    <a:pt x="123920" y="16299"/>
                    <a:pt x="124175" y="16299"/>
                  </a:cubicBezTo>
                  <a:cubicBezTo>
                    <a:pt x="124309" y="16299"/>
                    <a:pt x="124439" y="16477"/>
                    <a:pt x="124564" y="16834"/>
                  </a:cubicBezTo>
                  <a:cubicBezTo>
                    <a:pt x="124688" y="17190"/>
                    <a:pt x="124813" y="17739"/>
                    <a:pt x="124937" y="18481"/>
                  </a:cubicBezTo>
                  <a:lnTo>
                    <a:pt x="124937" y="11980"/>
                  </a:lnTo>
                  <a:cubicBezTo>
                    <a:pt x="124792" y="11520"/>
                    <a:pt x="124648" y="11175"/>
                    <a:pt x="124502" y="10944"/>
                  </a:cubicBezTo>
                  <a:cubicBezTo>
                    <a:pt x="124357" y="10714"/>
                    <a:pt x="124210" y="10599"/>
                    <a:pt x="124060" y="10599"/>
                  </a:cubicBezTo>
                  <a:close/>
                  <a:moveTo>
                    <a:pt x="133333" y="10599"/>
                  </a:moveTo>
                  <a:cubicBezTo>
                    <a:pt x="132968" y="10599"/>
                    <a:pt x="132631" y="10956"/>
                    <a:pt x="132322" y="11668"/>
                  </a:cubicBezTo>
                  <a:lnTo>
                    <a:pt x="132322" y="17435"/>
                  </a:lnTo>
                  <a:cubicBezTo>
                    <a:pt x="132529" y="16411"/>
                    <a:pt x="132800" y="15899"/>
                    <a:pt x="133134" y="15899"/>
                  </a:cubicBezTo>
                  <a:cubicBezTo>
                    <a:pt x="133535" y="15899"/>
                    <a:pt x="133736" y="16663"/>
                    <a:pt x="133736" y="18192"/>
                  </a:cubicBezTo>
                  <a:cubicBezTo>
                    <a:pt x="133736" y="18845"/>
                    <a:pt x="133690" y="19409"/>
                    <a:pt x="133599" y="19884"/>
                  </a:cubicBezTo>
                  <a:cubicBezTo>
                    <a:pt x="133509" y="20359"/>
                    <a:pt x="133338" y="20597"/>
                    <a:pt x="133089" y="20597"/>
                  </a:cubicBezTo>
                  <a:lnTo>
                    <a:pt x="132671" y="20597"/>
                  </a:lnTo>
                  <a:lnTo>
                    <a:pt x="132671" y="25517"/>
                  </a:lnTo>
                  <a:lnTo>
                    <a:pt x="133073" y="25517"/>
                  </a:lnTo>
                  <a:cubicBezTo>
                    <a:pt x="133562" y="25517"/>
                    <a:pt x="133807" y="26549"/>
                    <a:pt x="133807" y="28612"/>
                  </a:cubicBezTo>
                  <a:cubicBezTo>
                    <a:pt x="133807" y="29354"/>
                    <a:pt x="133751" y="30019"/>
                    <a:pt x="133640" y="30605"/>
                  </a:cubicBezTo>
                  <a:cubicBezTo>
                    <a:pt x="133529" y="31191"/>
                    <a:pt x="133349" y="31484"/>
                    <a:pt x="133101" y="31484"/>
                  </a:cubicBezTo>
                  <a:cubicBezTo>
                    <a:pt x="132875" y="31484"/>
                    <a:pt x="132572" y="30787"/>
                    <a:pt x="132192" y="29392"/>
                  </a:cubicBezTo>
                  <a:lnTo>
                    <a:pt x="132192" y="35537"/>
                  </a:lnTo>
                  <a:cubicBezTo>
                    <a:pt x="132498" y="36368"/>
                    <a:pt x="132835" y="36784"/>
                    <a:pt x="133203" y="36784"/>
                  </a:cubicBezTo>
                  <a:cubicBezTo>
                    <a:pt x="133697" y="36784"/>
                    <a:pt x="134060" y="36138"/>
                    <a:pt x="134291" y="34847"/>
                  </a:cubicBezTo>
                  <a:cubicBezTo>
                    <a:pt x="134522" y="33555"/>
                    <a:pt x="134637" y="31626"/>
                    <a:pt x="134637" y="29058"/>
                  </a:cubicBezTo>
                  <a:cubicBezTo>
                    <a:pt x="134637" y="25718"/>
                    <a:pt x="134428" y="23595"/>
                    <a:pt x="134008" y="22690"/>
                  </a:cubicBezTo>
                  <a:cubicBezTo>
                    <a:pt x="134380" y="21933"/>
                    <a:pt x="134566" y="20084"/>
                    <a:pt x="134566" y="17145"/>
                  </a:cubicBezTo>
                  <a:cubicBezTo>
                    <a:pt x="134566" y="14904"/>
                    <a:pt x="134468" y="13253"/>
                    <a:pt x="134271" y="12191"/>
                  </a:cubicBezTo>
                  <a:cubicBezTo>
                    <a:pt x="134074" y="11130"/>
                    <a:pt x="133761" y="10599"/>
                    <a:pt x="133333" y="10599"/>
                  </a:cubicBezTo>
                  <a:close/>
                  <a:moveTo>
                    <a:pt x="31958" y="11201"/>
                  </a:moveTo>
                  <a:lnTo>
                    <a:pt x="31958" y="15921"/>
                  </a:lnTo>
                  <a:cubicBezTo>
                    <a:pt x="31958" y="21279"/>
                    <a:pt x="31917" y="24898"/>
                    <a:pt x="31836" y="26775"/>
                  </a:cubicBezTo>
                  <a:cubicBezTo>
                    <a:pt x="31754" y="28653"/>
                    <a:pt x="31617" y="29874"/>
                    <a:pt x="31423" y="30438"/>
                  </a:cubicBezTo>
                  <a:lnTo>
                    <a:pt x="31270" y="30438"/>
                  </a:lnTo>
                  <a:lnTo>
                    <a:pt x="31270" y="42439"/>
                  </a:lnTo>
                  <a:lnTo>
                    <a:pt x="31922" y="42439"/>
                  </a:lnTo>
                  <a:lnTo>
                    <a:pt x="31922" y="36138"/>
                  </a:lnTo>
                  <a:lnTo>
                    <a:pt x="34246" y="36138"/>
                  </a:lnTo>
                  <a:lnTo>
                    <a:pt x="34246" y="42439"/>
                  </a:lnTo>
                  <a:lnTo>
                    <a:pt x="34898" y="42439"/>
                  </a:lnTo>
                  <a:lnTo>
                    <a:pt x="34898" y="30438"/>
                  </a:lnTo>
                  <a:lnTo>
                    <a:pt x="34424" y="30438"/>
                  </a:lnTo>
                  <a:lnTo>
                    <a:pt x="34424" y="11201"/>
                  </a:lnTo>
                  <a:close/>
                  <a:moveTo>
                    <a:pt x="83994" y="11201"/>
                  </a:moveTo>
                  <a:lnTo>
                    <a:pt x="83994" y="36138"/>
                  </a:lnTo>
                  <a:lnTo>
                    <a:pt x="86544" y="36138"/>
                  </a:lnTo>
                  <a:lnTo>
                    <a:pt x="86544" y="42439"/>
                  </a:lnTo>
                  <a:lnTo>
                    <a:pt x="87196" y="42439"/>
                  </a:lnTo>
                  <a:lnTo>
                    <a:pt x="87196" y="30438"/>
                  </a:lnTo>
                  <a:lnTo>
                    <a:pt x="86723" y="30438"/>
                  </a:lnTo>
                  <a:lnTo>
                    <a:pt x="86723" y="11201"/>
                  </a:lnTo>
                  <a:lnTo>
                    <a:pt x="85811" y="11201"/>
                  </a:lnTo>
                  <a:lnTo>
                    <a:pt x="85811" y="30438"/>
                  </a:lnTo>
                  <a:lnTo>
                    <a:pt x="84906" y="30438"/>
                  </a:lnTo>
                  <a:lnTo>
                    <a:pt x="84906" y="11201"/>
                  </a:lnTo>
                  <a:close/>
                  <a:moveTo>
                    <a:pt x="5462" y="10599"/>
                  </a:moveTo>
                  <a:cubicBezTo>
                    <a:pt x="5264" y="10599"/>
                    <a:pt x="5088" y="10944"/>
                    <a:pt x="4935" y="11635"/>
                  </a:cubicBezTo>
                  <a:cubicBezTo>
                    <a:pt x="4782" y="12325"/>
                    <a:pt x="4643" y="13397"/>
                    <a:pt x="4517" y="14852"/>
                  </a:cubicBezTo>
                  <a:lnTo>
                    <a:pt x="4517" y="11201"/>
                  </a:lnTo>
                  <a:lnTo>
                    <a:pt x="3605" y="11201"/>
                  </a:lnTo>
                  <a:lnTo>
                    <a:pt x="3605" y="45623"/>
                  </a:lnTo>
                  <a:lnTo>
                    <a:pt x="4517" y="45623"/>
                  </a:lnTo>
                  <a:lnTo>
                    <a:pt x="4517" y="32531"/>
                  </a:lnTo>
                  <a:cubicBezTo>
                    <a:pt x="4643" y="33986"/>
                    <a:pt x="4782" y="35058"/>
                    <a:pt x="4935" y="35748"/>
                  </a:cubicBezTo>
                  <a:cubicBezTo>
                    <a:pt x="5088" y="36439"/>
                    <a:pt x="5264" y="36784"/>
                    <a:pt x="5462" y="36784"/>
                  </a:cubicBezTo>
                  <a:cubicBezTo>
                    <a:pt x="5814" y="36784"/>
                    <a:pt x="6103" y="35563"/>
                    <a:pt x="6329" y="33121"/>
                  </a:cubicBezTo>
                  <a:cubicBezTo>
                    <a:pt x="6554" y="30679"/>
                    <a:pt x="6667" y="27536"/>
                    <a:pt x="6667" y="23692"/>
                  </a:cubicBezTo>
                  <a:cubicBezTo>
                    <a:pt x="6667" y="19847"/>
                    <a:pt x="6554" y="16704"/>
                    <a:pt x="6329" y="14262"/>
                  </a:cubicBezTo>
                  <a:cubicBezTo>
                    <a:pt x="6103" y="11820"/>
                    <a:pt x="5814" y="10599"/>
                    <a:pt x="5462" y="10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1.5. Применение ЦОС в сотовой связи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6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6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6"/>
          <p:cNvSpPr txBox="1"/>
          <p:nvPr>
            <p:ph idx="1" type="subTitle"/>
          </p:nvPr>
        </p:nvSpPr>
        <p:spPr>
          <a:xfrm>
            <a:off x="179387" y="1844675"/>
            <a:ext cx="7488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Телефон стандарта GSM (функциональные блоки)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6"/>
          <p:cNvSpPr txBox="1"/>
          <p:nvPr/>
        </p:nvSpPr>
        <p:spPr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5" name="Google Shape;8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2492375"/>
            <a:ext cx="6999287" cy="409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Полезные ссылки по DSP и встраиваемым системам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7"/>
          <p:cNvSpPr txBox="1"/>
          <p:nvPr>
            <p:ph idx="1" type="body"/>
          </p:nvPr>
        </p:nvSpPr>
        <p:spPr>
          <a:xfrm>
            <a:off x="468312" y="1341437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 Times Embedded.com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http://www.eetimes.com/design/embedded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(сообщество разработчиков встраиваемых систем, статьи по HW и SW для embedded, вебинары)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Embedders.org (блоги разработчиков встраиваемых систем, рус.)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http://embedders.org/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книг (англ.) по встраиваемым системам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http://www.barrgroup.com/embedded-systems/books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DSPRelated.com (англ.) – сайт для инженеров и разработчиков в области ЦОС и DSP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www.dsprelated.com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Steven W. Smith The Scientist and Engineer's Guide to Digital Signal Processing (англ., online)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http://www.dspguide.com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in Spaceflight: The NASA Experience (англ.)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http://www.hq.nasa.gov/pao/History/computers/Compspace.html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Журнал «Компоненты и технологии»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http://www.kit-e.ru/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Журнал «Современные технологии автоматизации»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www.cta.ru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электроники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www.russianelectronics.ru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1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EmbeddedGurus. Experts on Embedded Software (англ.)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http://embeddedgurus.com/</a:t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2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2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2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2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8"/>
          <p:cNvSpPr txBox="1"/>
          <p:nvPr/>
        </p:nvSpPr>
        <p:spPr>
          <a:xfrm>
            <a:off x="539750" y="3213100"/>
            <a:ext cx="6840537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БИХ- и КИХ-фильтрация сигнала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корреляционная функция двух сигналов или автокорреляционная функция сигнала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прямое/обратное преобразование Фурье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помехоустойчивое (канальное) кодирование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формирование пакетов для передачи по каналам связи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8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Перечень основных алгоритмов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9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9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Области применения вычислителей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5" name="Google Shape;885;p39"/>
          <p:cNvGraphicFramePr/>
          <p:nvPr/>
        </p:nvGraphicFramePr>
        <p:xfrm>
          <a:off x="611187" y="2763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3492500"/>
                <a:gridCol w="3492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Работа с данными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Математические вычисления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офисные приложения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СУБД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цифровая обработка сигналов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управление двигателями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техническое моделирование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обработка данных в реальном времени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пересылка данных (A→B)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сравнение данных (ЕСЛИ A=B ТО ... ИНАЧЕ ...)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сложение (C = A + B)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умножение (C = A x B)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время исполнения не критично, заранее не нормируется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время исполнения критично, заранее нормируется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0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Фильтрация сигнала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323850" y="2565400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Фильтр с конечной импульсной характеристикой: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0" y="3176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40"/>
          <p:cNvGrpSpPr/>
          <p:nvPr/>
        </p:nvGrpSpPr>
        <p:grpSpPr>
          <a:xfrm>
            <a:off x="1237672" y="2905220"/>
            <a:ext cx="5545010" cy="690297"/>
            <a:chOff x="26825" y="207925"/>
            <a:chExt cx="2961775" cy="2734800"/>
          </a:xfrm>
        </p:grpSpPr>
        <p:sp>
          <p:nvSpPr>
            <p:cNvPr id="895" name="Google Shape;895;p40"/>
            <p:cNvSpPr/>
            <p:nvPr/>
          </p:nvSpPr>
          <p:spPr>
            <a:xfrm>
              <a:off x="2944425" y="1403225"/>
              <a:ext cx="44175" cy="546775"/>
            </a:xfrm>
            <a:custGeom>
              <a:rect b="b" l="l" r="r" t="t"/>
              <a:pathLst>
                <a:path extrusionOk="0" h="21871" w="1767">
                  <a:moveTo>
                    <a:pt x="709" y="1"/>
                  </a:moveTo>
                  <a:lnTo>
                    <a:pt x="0" y="1056"/>
                  </a:lnTo>
                  <a:lnTo>
                    <a:pt x="0" y="3751"/>
                  </a:lnTo>
                  <a:lnTo>
                    <a:pt x="713" y="2696"/>
                  </a:lnTo>
                  <a:lnTo>
                    <a:pt x="713" y="19381"/>
                  </a:lnTo>
                  <a:lnTo>
                    <a:pt x="58" y="19381"/>
                  </a:lnTo>
                  <a:lnTo>
                    <a:pt x="58" y="21871"/>
                  </a:lnTo>
                  <a:lnTo>
                    <a:pt x="1766" y="21871"/>
                  </a:lnTo>
                  <a:lnTo>
                    <a:pt x="1766" y="19381"/>
                  </a:lnTo>
                  <a:lnTo>
                    <a:pt x="1111" y="1938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2104575" y="1393350"/>
              <a:ext cx="47100" cy="556650"/>
            </a:xfrm>
            <a:custGeom>
              <a:rect b="b" l="l" r="r" t="t"/>
              <a:pathLst>
                <a:path extrusionOk="0" h="22266" w="1884">
                  <a:moveTo>
                    <a:pt x="859" y="0"/>
                  </a:moveTo>
                  <a:cubicBezTo>
                    <a:pt x="742" y="0"/>
                    <a:pt x="614" y="122"/>
                    <a:pt x="473" y="367"/>
                  </a:cubicBezTo>
                  <a:cubicBezTo>
                    <a:pt x="333" y="611"/>
                    <a:pt x="182" y="972"/>
                    <a:pt x="20" y="1451"/>
                  </a:cubicBezTo>
                  <a:lnTo>
                    <a:pt x="20" y="4439"/>
                  </a:lnTo>
                  <a:cubicBezTo>
                    <a:pt x="179" y="3785"/>
                    <a:pt x="329" y="3296"/>
                    <a:pt x="468" y="2974"/>
                  </a:cubicBezTo>
                  <a:cubicBezTo>
                    <a:pt x="608" y="2652"/>
                    <a:pt x="741" y="2491"/>
                    <a:pt x="867" y="2491"/>
                  </a:cubicBezTo>
                  <a:cubicBezTo>
                    <a:pt x="1044" y="2491"/>
                    <a:pt x="1188" y="2857"/>
                    <a:pt x="1298" y="3589"/>
                  </a:cubicBezTo>
                  <a:cubicBezTo>
                    <a:pt x="1409" y="4322"/>
                    <a:pt x="1464" y="5269"/>
                    <a:pt x="1464" y="6431"/>
                  </a:cubicBezTo>
                  <a:cubicBezTo>
                    <a:pt x="1464" y="7144"/>
                    <a:pt x="1439" y="7869"/>
                    <a:pt x="1388" y="8606"/>
                  </a:cubicBezTo>
                  <a:cubicBezTo>
                    <a:pt x="1337" y="9344"/>
                    <a:pt x="1247" y="10245"/>
                    <a:pt x="1119" y="11309"/>
                  </a:cubicBezTo>
                  <a:cubicBezTo>
                    <a:pt x="1051" y="11875"/>
                    <a:pt x="886" y="13138"/>
                    <a:pt x="623" y="15096"/>
                  </a:cubicBezTo>
                  <a:cubicBezTo>
                    <a:pt x="360" y="17054"/>
                    <a:pt x="153" y="18614"/>
                    <a:pt x="1" y="19776"/>
                  </a:cubicBezTo>
                  <a:lnTo>
                    <a:pt x="1" y="22266"/>
                  </a:lnTo>
                  <a:lnTo>
                    <a:pt x="1883" y="22266"/>
                  </a:lnTo>
                  <a:lnTo>
                    <a:pt x="1883" y="19776"/>
                  </a:lnTo>
                  <a:lnTo>
                    <a:pt x="483" y="19776"/>
                  </a:lnTo>
                  <a:cubicBezTo>
                    <a:pt x="806" y="17344"/>
                    <a:pt x="1056" y="15452"/>
                    <a:pt x="1234" y="14100"/>
                  </a:cubicBezTo>
                  <a:cubicBezTo>
                    <a:pt x="1411" y="12747"/>
                    <a:pt x="1517" y="11929"/>
                    <a:pt x="1550" y="11646"/>
                  </a:cubicBezTo>
                  <a:cubicBezTo>
                    <a:pt x="1670" y="10552"/>
                    <a:pt x="1753" y="9602"/>
                    <a:pt x="1799" y="8797"/>
                  </a:cubicBezTo>
                  <a:cubicBezTo>
                    <a:pt x="1845" y="7991"/>
                    <a:pt x="1868" y="7139"/>
                    <a:pt x="1868" y="6241"/>
                  </a:cubicBezTo>
                  <a:cubicBezTo>
                    <a:pt x="1868" y="4346"/>
                    <a:pt x="1776" y="2832"/>
                    <a:pt x="1593" y="1700"/>
                  </a:cubicBezTo>
                  <a:cubicBezTo>
                    <a:pt x="1411" y="567"/>
                    <a:pt x="1166" y="0"/>
                    <a:pt x="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47800" y="207925"/>
              <a:ext cx="44175" cy="546775"/>
            </a:xfrm>
            <a:custGeom>
              <a:rect b="b" l="l" r="r" t="t"/>
              <a:pathLst>
                <a:path extrusionOk="0" h="21871" w="1767">
                  <a:moveTo>
                    <a:pt x="710" y="0"/>
                  </a:moveTo>
                  <a:lnTo>
                    <a:pt x="1" y="1055"/>
                  </a:lnTo>
                  <a:lnTo>
                    <a:pt x="1" y="3750"/>
                  </a:lnTo>
                  <a:lnTo>
                    <a:pt x="714" y="2696"/>
                  </a:lnTo>
                  <a:lnTo>
                    <a:pt x="714" y="19380"/>
                  </a:lnTo>
                  <a:lnTo>
                    <a:pt x="59" y="19380"/>
                  </a:lnTo>
                  <a:lnTo>
                    <a:pt x="59" y="21871"/>
                  </a:lnTo>
                  <a:lnTo>
                    <a:pt x="1767" y="21871"/>
                  </a:lnTo>
                  <a:lnTo>
                    <a:pt x="1767" y="19380"/>
                  </a:lnTo>
                  <a:lnTo>
                    <a:pt x="1111" y="19380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29050" y="2253500"/>
              <a:ext cx="51250" cy="567300"/>
            </a:xfrm>
            <a:custGeom>
              <a:rect b="b" l="l" r="r" t="t"/>
              <a:pathLst>
                <a:path extrusionOk="0" h="22692" w="2050">
                  <a:moveTo>
                    <a:pt x="1025" y="2344"/>
                  </a:moveTo>
                  <a:cubicBezTo>
                    <a:pt x="1233" y="2344"/>
                    <a:pt x="1389" y="3094"/>
                    <a:pt x="1493" y="4593"/>
                  </a:cubicBezTo>
                  <a:cubicBezTo>
                    <a:pt x="1597" y="6092"/>
                    <a:pt x="1649" y="8345"/>
                    <a:pt x="1649" y="11353"/>
                  </a:cubicBezTo>
                  <a:cubicBezTo>
                    <a:pt x="1649" y="14351"/>
                    <a:pt x="1597" y="16600"/>
                    <a:pt x="1493" y="18099"/>
                  </a:cubicBezTo>
                  <a:cubicBezTo>
                    <a:pt x="1389" y="19598"/>
                    <a:pt x="1233" y="20347"/>
                    <a:pt x="1025" y="20347"/>
                  </a:cubicBezTo>
                  <a:cubicBezTo>
                    <a:pt x="819" y="20347"/>
                    <a:pt x="663" y="19598"/>
                    <a:pt x="559" y="18099"/>
                  </a:cubicBezTo>
                  <a:cubicBezTo>
                    <a:pt x="455" y="16600"/>
                    <a:pt x="403" y="14351"/>
                    <a:pt x="403" y="11353"/>
                  </a:cubicBezTo>
                  <a:cubicBezTo>
                    <a:pt x="403" y="8345"/>
                    <a:pt x="455" y="6092"/>
                    <a:pt x="559" y="4593"/>
                  </a:cubicBezTo>
                  <a:cubicBezTo>
                    <a:pt x="663" y="3094"/>
                    <a:pt x="819" y="2344"/>
                    <a:pt x="1025" y="2344"/>
                  </a:cubicBezTo>
                  <a:close/>
                  <a:moveTo>
                    <a:pt x="1025" y="1"/>
                  </a:moveTo>
                  <a:cubicBezTo>
                    <a:pt x="693" y="1"/>
                    <a:pt x="439" y="970"/>
                    <a:pt x="263" y="2908"/>
                  </a:cubicBezTo>
                  <a:cubicBezTo>
                    <a:pt x="88" y="4847"/>
                    <a:pt x="0" y="7662"/>
                    <a:pt x="0" y="11353"/>
                  </a:cubicBezTo>
                  <a:cubicBezTo>
                    <a:pt x="0" y="15035"/>
                    <a:pt x="88" y="17845"/>
                    <a:pt x="263" y="19783"/>
                  </a:cubicBezTo>
                  <a:cubicBezTo>
                    <a:pt x="439" y="21722"/>
                    <a:pt x="693" y="22691"/>
                    <a:pt x="1025" y="22691"/>
                  </a:cubicBezTo>
                  <a:cubicBezTo>
                    <a:pt x="1357" y="22691"/>
                    <a:pt x="1611" y="21722"/>
                    <a:pt x="1787" y="19783"/>
                  </a:cubicBezTo>
                  <a:cubicBezTo>
                    <a:pt x="1962" y="17845"/>
                    <a:pt x="2050" y="15035"/>
                    <a:pt x="2050" y="11353"/>
                  </a:cubicBezTo>
                  <a:cubicBezTo>
                    <a:pt x="2050" y="7662"/>
                    <a:pt x="1962" y="4847"/>
                    <a:pt x="1787" y="2908"/>
                  </a:cubicBezTo>
                  <a:cubicBezTo>
                    <a:pt x="1611" y="970"/>
                    <a:pt x="1357" y="1"/>
                    <a:pt x="1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853825" y="1393350"/>
              <a:ext cx="47100" cy="556650"/>
            </a:xfrm>
            <a:custGeom>
              <a:rect b="b" l="l" r="r" t="t"/>
              <a:pathLst>
                <a:path extrusionOk="0" h="22266" w="1884">
                  <a:moveTo>
                    <a:pt x="859" y="0"/>
                  </a:moveTo>
                  <a:cubicBezTo>
                    <a:pt x="742" y="0"/>
                    <a:pt x="614" y="122"/>
                    <a:pt x="474" y="367"/>
                  </a:cubicBezTo>
                  <a:cubicBezTo>
                    <a:pt x="333" y="611"/>
                    <a:pt x="182" y="972"/>
                    <a:pt x="21" y="1451"/>
                  </a:cubicBezTo>
                  <a:lnTo>
                    <a:pt x="21" y="4439"/>
                  </a:lnTo>
                  <a:cubicBezTo>
                    <a:pt x="180" y="3785"/>
                    <a:pt x="329" y="3296"/>
                    <a:pt x="469" y="2974"/>
                  </a:cubicBezTo>
                  <a:cubicBezTo>
                    <a:pt x="608" y="2652"/>
                    <a:pt x="741" y="2491"/>
                    <a:pt x="867" y="2491"/>
                  </a:cubicBezTo>
                  <a:cubicBezTo>
                    <a:pt x="1044" y="2491"/>
                    <a:pt x="1188" y="2857"/>
                    <a:pt x="1299" y="3589"/>
                  </a:cubicBezTo>
                  <a:cubicBezTo>
                    <a:pt x="1409" y="4322"/>
                    <a:pt x="1465" y="5269"/>
                    <a:pt x="1465" y="6431"/>
                  </a:cubicBezTo>
                  <a:cubicBezTo>
                    <a:pt x="1465" y="7144"/>
                    <a:pt x="1439" y="7869"/>
                    <a:pt x="1388" y="8606"/>
                  </a:cubicBezTo>
                  <a:cubicBezTo>
                    <a:pt x="1337" y="9344"/>
                    <a:pt x="1248" y="10245"/>
                    <a:pt x="1119" y="11309"/>
                  </a:cubicBezTo>
                  <a:cubicBezTo>
                    <a:pt x="1052" y="11875"/>
                    <a:pt x="886" y="13138"/>
                    <a:pt x="624" y="15096"/>
                  </a:cubicBezTo>
                  <a:cubicBezTo>
                    <a:pt x="361" y="17054"/>
                    <a:pt x="153" y="18614"/>
                    <a:pt x="1" y="19776"/>
                  </a:cubicBezTo>
                  <a:lnTo>
                    <a:pt x="1" y="22266"/>
                  </a:lnTo>
                  <a:lnTo>
                    <a:pt x="1884" y="22266"/>
                  </a:lnTo>
                  <a:lnTo>
                    <a:pt x="1884" y="19776"/>
                  </a:lnTo>
                  <a:lnTo>
                    <a:pt x="483" y="19776"/>
                  </a:lnTo>
                  <a:cubicBezTo>
                    <a:pt x="807" y="17344"/>
                    <a:pt x="1057" y="15452"/>
                    <a:pt x="1234" y="14100"/>
                  </a:cubicBezTo>
                  <a:cubicBezTo>
                    <a:pt x="1412" y="12747"/>
                    <a:pt x="1517" y="11929"/>
                    <a:pt x="1550" y="11646"/>
                  </a:cubicBezTo>
                  <a:cubicBezTo>
                    <a:pt x="1671" y="10552"/>
                    <a:pt x="1754" y="9602"/>
                    <a:pt x="1799" y="8797"/>
                  </a:cubicBezTo>
                  <a:cubicBezTo>
                    <a:pt x="1845" y="7991"/>
                    <a:pt x="1868" y="7139"/>
                    <a:pt x="1868" y="6241"/>
                  </a:cubicBezTo>
                  <a:cubicBezTo>
                    <a:pt x="1868" y="4346"/>
                    <a:pt x="1777" y="2832"/>
                    <a:pt x="1594" y="1700"/>
                  </a:cubicBezTo>
                  <a:cubicBezTo>
                    <a:pt x="1411" y="567"/>
                    <a:pt x="1166" y="0"/>
                    <a:pt x="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625875" y="1403225"/>
              <a:ext cx="44175" cy="546775"/>
            </a:xfrm>
            <a:custGeom>
              <a:rect b="b" l="l" r="r" t="t"/>
              <a:pathLst>
                <a:path extrusionOk="0" h="21871" w="1767">
                  <a:moveTo>
                    <a:pt x="710" y="1"/>
                  </a:moveTo>
                  <a:lnTo>
                    <a:pt x="1" y="1056"/>
                  </a:lnTo>
                  <a:lnTo>
                    <a:pt x="1" y="3751"/>
                  </a:lnTo>
                  <a:lnTo>
                    <a:pt x="714" y="2696"/>
                  </a:lnTo>
                  <a:lnTo>
                    <a:pt x="714" y="19381"/>
                  </a:lnTo>
                  <a:lnTo>
                    <a:pt x="58" y="19381"/>
                  </a:lnTo>
                  <a:lnTo>
                    <a:pt x="58" y="21871"/>
                  </a:lnTo>
                  <a:lnTo>
                    <a:pt x="1767" y="21871"/>
                  </a:lnTo>
                  <a:lnTo>
                    <a:pt x="1767" y="19381"/>
                  </a:lnTo>
                  <a:lnTo>
                    <a:pt x="1111" y="1938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394200" y="1403225"/>
              <a:ext cx="44175" cy="546775"/>
            </a:xfrm>
            <a:custGeom>
              <a:rect b="b" l="l" r="r" t="t"/>
              <a:pathLst>
                <a:path extrusionOk="0" h="21871" w="1767">
                  <a:moveTo>
                    <a:pt x="710" y="1"/>
                  </a:moveTo>
                  <a:lnTo>
                    <a:pt x="1" y="1056"/>
                  </a:lnTo>
                  <a:lnTo>
                    <a:pt x="1" y="3751"/>
                  </a:lnTo>
                  <a:lnTo>
                    <a:pt x="714" y="2696"/>
                  </a:lnTo>
                  <a:lnTo>
                    <a:pt x="714" y="19381"/>
                  </a:lnTo>
                  <a:lnTo>
                    <a:pt x="59" y="19381"/>
                  </a:lnTo>
                  <a:lnTo>
                    <a:pt x="59" y="21871"/>
                  </a:lnTo>
                  <a:lnTo>
                    <a:pt x="1767" y="21871"/>
                  </a:lnTo>
                  <a:lnTo>
                    <a:pt x="1767" y="19381"/>
                  </a:lnTo>
                  <a:lnTo>
                    <a:pt x="1111" y="1938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036350" y="1393350"/>
              <a:ext cx="51275" cy="567275"/>
            </a:xfrm>
            <a:custGeom>
              <a:rect b="b" l="l" r="r" t="t"/>
              <a:pathLst>
                <a:path extrusionOk="0" h="22691" w="2051">
                  <a:moveTo>
                    <a:pt x="1025" y="2344"/>
                  </a:moveTo>
                  <a:cubicBezTo>
                    <a:pt x="1233" y="2344"/>
                    <a:pt x="1389" y="3094"/>
                    <a:pt x="1493" y="4593"/>
                  </a:cubicBezTo>
                  <a:cubicBezTo>
                    <a:pt x="1597" y="6092"/>
                    <a:pt x="1649" y="8345"/>
                    <a:pt x="1649" y="11353"/>
                  </a:cubicBezTo>
                  <a:cubicBezTo>
                    <a:pt x="1649" y="14351"/>
                    <a:pt x="1597" y="16599"/>
                    <a:pt x="1493" y="18099"/>
                  </a:cubicBezTo>
                  <a:cubicBezTo>
                    <a:pt x="1389" y="19598"/>
                    <a:pt x="1233" y="20347"/>
                    <a:pt x="1025" y="20347"/>
                  </a:cubicBezTo>
                  <a:cubicBezTo>
                    <a:pt x="819" y="20347"/>
                    <a:pt x="664" y="19598"/>
                    <a:pt x="560" y="18099"/>
                  </a:cubicBezTo>
                  <a:cubicBezTo>
                    <a:pt x="456" y="16599"/>
                    <a:pt x="404" y="14351"/>
                    <a:pt x="404" y="11353"/>
                  </a:cubicBezTo>
                  <a:cubicBezTo>
                    <a:pt x="404" y="8345"/>
                    <a:pt x="456" y="6092"/>
                    <a:pt x="560" y="4593"/>
                  </a:cubicBezTo>
                  <a:cubicBezTo>
                    <a:pt x="664" y="3094"/>
                    <a:pt x="819" y="2344"/>
                    <a:pt x="1025" y="2344"/>
                  </a:cubicBezTo>
                  <a:close/>
                  <a:moveTo>
                    <a:pt x="1025" y="0"/>
                  </a:moveTo>
                  <a:cubicBezTo>
                    <a:pt x="693" y="0"/>
                    <a:pt x="439" y="970"/>
                    <a:pt x="264" y="2908"/>
                  </a:cubicBezTo>
                  <a:cubicBezTo>
                    <a:pt x="88" y="4847"/>
                    <a:pt x="1" y="7662"/>
                    <a:pt x="1" y="11353"/>
                  </a:cubicBezTo>
                  <a:cubicBezTo>
                    <a:pt x="1" y="15035"/>
                    <a:pt x="88" y="17845"/>
                    <a:pt x="264" y="19783"/>
                  </a:cubicBezTo>
                  <a:cubicBezTo>
                    <a:pt x="439" y="21722"/>
                    <a:pt x="693" y="22691"/>
                    <a:pt x="1025" y="22691"/>
                  </a:cubicBezTo>
                  <a:cubicBezTo>
                    <a:pt x="1358" y="22691"/>
                    <a:pt x="1612" y="21722"/>
                    <a:pt x="1787" y="19783"/>
                  </a:cubicBezTo>
                  <a:cubicBezTo>
                    <a:pt x="1963" y="17845"/>
                    <a:pt x="2050" y="15035"/>
                    <a:pt x="2050" y="11353"/>
                  </a:cubicBezTo>
                  <a:cubicBezTo>
                    <a:pt x="2050" y="7662"/>
                    <a:pt x="1963" y="4847"/>
                    <a:pt x="1787" y="2908"/>
                  </a:cubicBezTo>
                  <a:cubicBezTo>
                    <a:pt x="1612" y="970"/>
                    <a:pt x="1358" y="0"/>
                    <a:pt x="10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2285925" y="1613375"/>
              <a:ext cx="90200" cy="111625"/>
            </a:xfrm>
            <a:custGeom>
              <a:rect b="b" l="l" r="r" t="t"/>
              <a:pathLst>
                <a:path extrusionOk="0" h="4465" w="3608">
                  <a:moveTo>
                    <a:pt x="0" y="0"/>
                  </a:moveTo>
                  <a:lnTo>
                    <a:pt x="0" y="4465"/>
                  </a:lnTo>
                  <a:lnTo>
                    <a:pt x="503" y="4465"/>
                  </a:lnTo>
                  <a:lnTo>
                    <a:pt x="503" y="0"/>
                  </a:lnTo>
                  <a:close/>
                  <a:moveTo>
                    <a:pt x="1552" y="0"/>
                  </a:moveTo>
                  <a:lnTo>
                    <a:pt x="1552" y="4465"/>
                  </a:lnTo>
                  <a:lnTo>
                    <a:pt x="2055" y="4465"/>
                  </a:lnTo>
                  <a:lnTo>
                    <a:pt x="2055" y="0"/>
                  </a:lnTo>
                  <a:close/>
                  <a:moveTo>
                    <a:pt x="3104" y="0"/>
                  </a:moveTo>
                  <a:lnTo>
                    <a:pt x="3104" y="4465"/>
                  </a:lnTo>
                  <a:lnTo>
                    <a:pt x="3607" y="4465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881750" y="1421175"/>
              <a:ext cx="50875" cy="661400"/>
            </a:xfrm>
            <a:custGeom>
              <a:rect b="b" l="l" r="r" t="t"/>
              <a:pathLst>
                <a:path extrusionOk="0" h="26456" w="2035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2034" y="26456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2722525" y="1421175"/>
              <a:ext cx="50875" cy="661400"/>
            </a:xfrm>
            <a:custGeom>
              <a:rect b="b" l="l" r="r" t="t"/>
              <a:pathLst>
                <a:path extrusionOk="0" h="26456" w="2035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1" y="1"/>
                  </a:moveTo>
                  <a:lnTo>
                    <a:pt x="1" y="26456"/>
                  </a:lnTo>
                  <a:lnTo>
                    <a:pt x="2035" y="2645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2036100" y="1421175"/>
              <a:ext cx="50850" cy="661400"/>
            </a:xfrm>
            <a:custGeom>
              <a:rect b="b" l="l" r="r" t="t"/>
              <a:pathLst>
                <a:path extrusionOk="0" h="26456" w="2034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2034" y="26456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386725" y="225875"/>
              <a:ext cx="50875" cy="661400"/>
            </a:xfrm>
            <a:custGeom>
              <a:rect b="b" l="l" r="r" t="t"/>
              <a:pathLst>
                <a:path extrusionOk="0" h="26456" w="2035">
                  <a:moveTo>
                    <a:pt x="1808" y="1685"/>
                  </a:moveTo>
                  <a:lnTo>
                    <a:pt x="1808" y="24785"/>
                  </a:lnTo>
                  <a:lnTo>
                    <a:pt x="229" y="24785"/>
                  </a:lnTo>
                  <a:lnTo>
                    <a:pt x="229" y="1685"/>
                  </a:lnTo>
                  <a:close/>
                  <a:moveTo>
                    <a:pt x="1" y="0"/>
                  </a:moveTo>
                  <a:lnTo>
                    <a:pt x="1" y="26455"/>
                  </a:lnTo>
                  <a:lnTo>
                    <a:pt x="2034" y="26455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362900" y="2281325"/>
              <a:ext cx="50850" cy="661400"/>
            </a:xfrm>
            <a:custGeom>
              <a:rect b="b" l="l" r="r" t="t"/>
              <a:pathLst>
                <a:path extrusionOk="0" h="26456" w="2034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2034" y="26456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564800" y="1421175"/>
              <a:ext cx="50875" cy="661400"/>
            </a:xfrm>
            <a:custGeom>
              <a:rect b="b" l="l" r="r" t="t"/>
              <a:pathLst>
                <a:path extrusionOk="0" h="26456" w="2035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2034" y="26456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714050" y="1421175"/>
              <a:ext cx="50875" cy="661400"/>
            </a:xfrm>
            <a:custGeom>
              <a:rect b="b" l="l" r="r" t="t"/>
              <a:pathLst>
                <a:path extrusionOk="0" h="26456" w="2035">
                  <a:moveTo>
                    <a:pt x="1808" y="1685"/>
                  </a:moveTo>
                  <a:lnTo>
                    <a:pt x="1808" y="24786"/>
                  </a:lnTo>
                  <a:lnTo>
                    <a:pt x="229" y="24786"/>
                  </a:lnTo>
                  <a:lnTo>
                    <a:pt x="229" y="1685"/>
                  </a:lnTo>
                  <a:close/>
                  <a:moveTo>
                    <a:pt x="1" y="1"/>
                  </a:moveTo>
                  <a:lnTo>
                    <a:pt x="1" y="26456"/>
                  </a:lnTo>
                  <a:lnTo>
                    <a:pt x="2035" y="2645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387625" y="1090425"/>
              <a:ext cx="61050" cy="793675"/>
            </a:xfrm>
            <a:custGeom>
              <a:rect b="b" l="l" r="r" t="t"/>
              <a:pathLst>
                <a:path extrusionOk="0" h="31747" w="2442">
                  <a:moveTo>
                    <a:pt x="2170" y="2022"/>
                  </a:moveTo>
                  <a:lnTo>
                    <a:pt x="2170" y="29742"/>
                  </a:lnTo>
                  <a:lnTo>
                    <a:pt x="275" y="29742"/>
                  </a:lnTo>
                  <a:lnTo>
                    <a:pt x="275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193150" y="1090425"/>
              <a:ext cx="61025" cy="793675"/>
            </a:xfrm>
            <a:custGeom>
              <a:rect b="b" l="l" r="r" t="t"/>
              <a:pathLst>
                <a:path extrusionOk="0" h="31747" w="2441">
                  <a:moveTo>
                    <a:pt x="2169" y="2022"/>
                  </a:moveTo>
                  <a:lnTo>
                    <a:pt x="2169" y="29742"/>
                  </a:lnTo>
                  <a:lnTo>
                    <a:pt x="274" y="29742"/>
                  </a:lnTo>
                  <a:lnTo>
                    <a:pt x="274" y="2022"/>
                  </a:lnTo>
                  <a:close/>
                  <a:moveTo>
                    <a:pt x="0" y="0"/>
                  </a:moveTo>
                  <a:lnTo>
                    <a:pt x="0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702775" y="1090425"/>
              <a:ext cx="61050" cy="793675"/>
            </a:xfrm>
            <a:custGeom>
              <a:rect b="b" l="l" r="r" t="t"/>
              <a:pathLst>
                <a:path extrusionOk="0" h="31747" w="2442">
                  <a:moveTo>
                    <a:pt x="2170" y="2022"/>
                  </a:moveTo>
                  <a:lnTo>
                    <a:pt x="2170" y="29742"/>
                  </a:lnTo>
                  <a:lnTo>
                    <a:pt x="275" y="29742"/>
                  </a:lnTo>
                  <a:lnTo>
                    <a:pt x="275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250550" y="1090425"/>
              <a:ext cx="61050" cy="793675"/>
            </a:xfrm>
            <a:custGeom>
              <a:rect b="b" l="l" r="r" t="t"/>
              <a:pathLst>
                <a:path extrusionOk="0" h="31747" w="2442">
                  <a:moveTo>
                    <a:pt x="2170" y="2022"/>
                  </a:moveTo>
                  <a:lnTo>
                    <a:pt x="2170" y="29742"/>
                  </a:lnTo>
                  <a:lnTo>
                    <a:pt x="275" y="29742"/>
                  </a:lnTo>
                  <a:lnTo>
                    <a:pt x="275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881925" y="1090425"/>
              <a:ext cx="61025" cy="793675"/>
            </a:xfrm>
            <a:custGeom>
              <a:rect b="b" l="l" r="r" t="t"/>
              <a:pathLst>
                <a:path extrusionOk="0" h="31747" w="2441">
                  <a:moveTo>
                    <a:pt x="2169" y="2022"/>
                  </a:moveTo>
                  <a:lnTo>
                    <a:pt x="2169" y="29742"/>
                  </a:lnTo>
                  <a:lnTo>
                    <a:pt x="274" y="29742"/>
                  </a:lnTo>
                  <a:lnTo>
                    <a:pt x="274" y="2022"/>
                  </a:lnTo>
                  <a:close/>
                  <a:moveTo>
                    <a:pt x="0" y="0"/>
                  </a:moveTo>
                  <a:lnTo>
                    <a:pt x="0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95150" y="1090425"/>
              <a:ext cx="61050" cy="793675"/>
            </a:xfrm>
            <a:custGeom>
              <a:rect b="b" l="l" r="r" t="t"/>
              <a:pathLst>
                <a:path extrusionOk="0" h="31747" w="2442">
                  <a:moveTo>
                    <a:pt x="2170" y="2022"/>
                  </a:moveTo>
                  <a:lnTo>
                    <a:pt x="2170" y="29742"/>
                  </a:lnTo>
                  <a:lnTo>
                    <a:pt x="275" y="29742"/>
                  </a:lnTo>
                  <a:lnTo>
                    <a:pt x="275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2441" y="31746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327225" y="981725"/>
              <a:ext cx="91550" cy="1190500"/>
            </a:xfrm>
            <a:custGeom>
              <a:rect b="b" l="l" r="r" t="t"/>
              <a:pathLst>
                <a:path extrusionOk="0" h="47620" w="3662">
                  <a:moveTo>
                    <a:pt x="3254" y="3033"/>
                  </a:moveTo>
                  <a:lnTo>
                    <a:pt x="3254" y="44614"/>
                  </a:lnTo>
                  <a:lnTo>
                    <a:pt x="411" y="44614"/>
                  </a:lnTo>
                  <a:lnTo>
                    <a:pt x="411" y="3033"/>
                  </a:lnTo>
                  <a:close/>
                  <a:moveTo>
                    <a:pt x="0" y="1"/>
                  </a:moveTo>
                  <a:lnTo>
                    <a:pt x="0" y="47620"/>
                  </a:lnTo>
                  <a:lnTo>
                    <a:pt x="3661" y="47620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791075" y="1403225"/>
              <a:ext cx="70625" cy="546775"/>
            </a:xfrm>
            <a:custGeom>
              <a:rect b="b" l="l" r="r" t="t"/>
              <a:pathLst>
                <a:path extrusionOk="0" h="21871" w="2825">
                  <a:moveTo>
                    <a:pt x="578" y="1"/>
                  </a:moveTo>
                  <a:lnTo>
                    <a:pt x="0" y="21871"/>
                  </a:lnTo>
                  <a:lnTo>
                    <a:pt x="391" y="21871"/>
                  </a:lnTo>
                  <a:lnTo>
                    <a:pt x="888" y="3004"/>
                  </a:lnTo>
                  <a:lnTo>
                    <a:pt x="1704" y="21871"/>
                  </a:lnTo>
                  <a:lnTo>
                    <a:pt x="2247" y="21871"/>
                  </a:lnTo>
                  <a:lnTo>
                    <a:pt x="2824" y="1"/>
                  </a:lnTo>
                  <a:lnTo>
                    <a:pt x="2433" y="1"/>
                  </a:lnTo>
                  <a:lnTo>
                    <a:pt x="1937" y="1875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659700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2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6" y="2027"/>
                    <a:pt x="724" y="2974"/>
                  </a:cubicBezTo>
                  <a:lnTo>
                    <a:pt x="797" y="396"/>
                  </a:lnTo>
                  <a:lnTo>
                    <a:pt x="432" y="396"/>
                  </a:lnTo>
                  <a:lnTo>
                    <a:pt x="1" y="16802"/>
                  </a:lnTo>
                  <a:lnTo>
                    <a:pt x="366" y="16802"/>
                  </a:lnTo>
                  <a:lnTo>
                    <a:pt x="611" y="7705"/>
                  </a:lnTo>
                  <a:cubicBezTo>
                    <a:pt x="654" y="6055"/>
                    <a:pt x="747" y="4749"/>
                    <a:pt x="889" y="3787"/>
                  </a:cubicBezTo>
                  <a:cubicBezTo>
                    <a:pt x="1030" y="2825"/>
                    <a:pt x="1199" y="2344"/>
                    <a:pt x="1395" y="2344"/>
                  </a:cubicBezTo>
                  <a:cubicBezTo>
                    <a:pt x="1521" y="2344"/>
                    <a:pt x="1619" y="2573"/>
                    <a:pt x="1689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1" y="5435"/>
                    <a:pt x="1784" y="5786"/>
                  </a:cubicBezTo>
                  <a:cubicBezTo>
                    <a:pt x="1778" y="6138"/>
                    <a:pt x="1768" y="6543"/>
                    <a:pt x="1757" y="7002"/>
                  </a:cubicBezTo>
                  <a:lnTo>
                    <a:pt x="1496" y="16802"/>
                  </a:lnTo>
                  <a:lnTo>
                    <a:pt x="1864" y="16802"/>
                  </a:lnTo>
                  <a:lnTo>
                    <a:pt x="2124" y="6900"/>
                  </a:lnTo>
                  <a:cubicBezTo>
                    <a:pt x="2136" y="6431"/>
                    <a:pt x="2145" y="5996"/>
                    <a:pt x="2151" y="5596"/>
                  </a:cubicBezTo>
                  <a:cubicBezTo>
                    <a:pt x="2157" y="5196"/>
                    <a:pt x="2160" y="4820"/>
                    <a:pt x="2160" y="4468"/>
                  </a:cubicBezTo>
                  <a:cubicBezTo>
                    <a:pt x="2160" y="3052"/>
                    <a:pt x="2106" y="1953"/>
                    <a:pt x="1998" y="1172"/>
                  </a:cubicBezTo>
                  <a:cubicBezTo>
                    <a:pt x="1890" y="391"/>
                    <a:pt x="1738" y="0"/>
                    <a:pt x="1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2534825" y="1529950"/>
              <a:ext cx="53975" cy="420050"/>
            </a:xfrm>
            <a:custGeom>
              <a:rect b="b" l="l" r="r" t="t"/>
              <a:pathLst>
                <a:path extrusionOk="0" h="16802" w="2159">
                  <a:moveTo>
                    <a:pt x="1541" y="0"/>
                  </a:moveTo>
                  <a:cubicBezTo>
                    <a:pt x="1384" y="0"/>
                    <a:pt x="1233" y="259"/>
                    <a:pt x="1090" y="777"/>
                  </a:cubicBezTo>
                  <a:cubicBezTo>
                    <a:pt x="947" y="1294"/>
                    <a:pt x="825" y="2027"/>
                    <a:pt x="723" y="2974"/>
                  </a:cubicBezTo>
                  <a:lnTo>
                    <a:pt x="796" y="396"/>
                  </a:lnTo>
                  <a:lnTo>
                    <a:pt x="431" y="396"/>
                  </a:lnTo>
                  <a:lnTo>
                    <a:pt x="0" y="16802"/>
                  </a:lnTo>
                  <a:lnTo>
                    <a:pt x="365" y="16802"/>
                  </a:lnTo>
                  <a:lnTo>
                    <a:pt x="610" y="7705"/>
                  </a:lnTo>
                  <a:cubicBezTo>
                    <a:pt x="653" y="6055"/>
                    <a:pt x="746" y="4749"/>
                    <a:pt x="888" y="3787"/>
                  </a:cubicBezTo>
                  <a:cubicBezTo>
                    <a:pt x="1030" y="2825"/>
                    <a:pt x="1198" y="2344"/>
                    <a:pt x="1394" y="2344"/>
                  </a:cubicBezTo>
                  <a:cubicBezTo>
                    <a:pt x="1520" y="2344"/>
                    <a:pt x="1618" y="2573"/>
                    <a:pt x="1688" y="3032"/>
                  </a:cubicBezTo>
                  <a:cubicBezTo>
                    <a:pt x="1758" y="3491"/>
                    <a:pt x="1794" y="4131"/>
                    <a:pt x="1794" y="4951"/>
                  </a:cubicBezTo>
                  <a:cubicBezTo>
                    <a:pt x="1794" y="5156"/>
                    <a:pt x="1790" y="5435"/>
                    <a:pt x="1784" y="5786"/>
                  </a:cubicBezTo>
                  <a:cubicBezTo>
                    <a:pt x="1777" y="6138"/>
                    <a:pt x="1768" y="6543"/>
                    <a:pt x="1756" y="7002"/>
                  </a:cubicBezTo>
                  <a:lnTo>
                    <a:pt x="1496" y="16802"/>
                  </a:lnTo>
                  <a:lnTo>
                    <a:pt x="1863" y="16802"/>
                  </a:lnTo>
                  <a:lnTo>
                    <a:pt x="2123" y="6900"/>
                  </a:lnTo>
                  <a:cubicBezTo>
                    <a:pt x="2135" y="6431"/>
                    <a:pt x="2144" y="5996"/>
                    <a:pt x="2150" y="5596"/>
                  </a:cubicBezTo>
                  <a:cubicBezTo>
                    <a:pt x="2156" y="5196"/>
                    <a:pt x="2159" y="4820"/>
                    <a:pt x="2159" y="4468"/>
                  </a:cubicBezTo>
                  <a:cubicBezTo>
                    <a:pt x="2159" y="3052"/>
                    <a:pt x="2105" y="1953"/>
                    <a:pt x="1997" y="1172"/>
                  </a:cubicBezTo>
                  <a:cubicBezTo>
                    <a:pt x="1889" y="391"/>
                    <a:pt x="1737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973275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1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5" y="2027"/>
                    <a:pt x="723" y="2974"/>
                  </a:cubicBezTo>
                  <a:lnTo>
                    <a:pt x="797" y="396"/>
                  </a:lnTo>
                  <a:lnTo>
                    <a:pt x="431" y="396"/>
                  </a:lnTo>
                  <a:lnTo>
                    <a:pt x="0" y="16802"/>
                  </a:lnTo>
                  <a:lnTo>
                    <a:pt x="366" y="16802"/>
                  </a:lnTo>
                  <a:lnTo>
                    <a:pt x="610" y="7705"/>
                  </a:lnTo>
                  <a:cubicBezTo>
                    <a:pt x="654" y="6055"/>
                    <a:pt x="746" y="4749"/>
                    <a:pt x="888" y="3787"/>
                  </a:cubicBezTo>
                  <a:cubicBezTo>
                    <a:pt x="1030" y="2825"/>
                    <a:pt x="1198" y="2344"/>
                    <a:pt x="1394" y="2344"/>
                  </a:cubicBezTo>
                  <a:cubicBezTo>
                    <a:pt x="1520" y="2344"/>
                    <a:pt x="1618" y="2573"/>
                    <a:pt x="1688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0" y="5435"/>
                    <a:pt x="1784" y="5786"/>
                  </a:cubicBezTo>
                  <a:cubicBezTo>
                    <a:pt x="1777" y="6138"/>
                    <a:pt x="1768" y="6543"/>
                    <a:pt x="1756" y="7002"/>
                  </a:cubicBezTo>
                  <a:lnTo>
                    <a:pt x="1496" y="16802"/>
                  </a:lnTo>
                  <a:lnTo>
                    <a:pt x="1863" y="16802"/>
                  </a:lnTo>
                  <a:lnTo>
                    <a:pt x="2123" y="6900"/>
                  </a:lnTo>
                  <a:cubicBezTo>
                    <a:pt x="2135" y="6431"/>
                    <a:pt x="2144" y="5996"/>
                    <a:pt x="2150" y="5596"/>
                  </a:cubicBezTo>
                  <a:cubicBezTo>
                    <a:pt x="2156" y="5196"/>
                    <a:pt x="2159" y="4820"/>
                    <a:pt x="2159" y="4468"/>
                  </a:cubicBezTo>
                  <a:cubicBezTo>
                    <a:pt x="2159" y="3052"/>
                    <a:pt x="2105" y="1953"/>
                    <a:pt x="1997" y="1172"/>
                  </a:cubicBezTo>
                  <a:cubicBezTo>
                    <a:pt x="1889" y="391"/>
                    <a:pt x="1737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296050" y="207925"/>
              <a:ext cx="70625" cy="546775"/>
            </a:xfrm>
            <a:custGeom>
              <a:rect b="b" l="l" r="r" t="t"/>
              <a:pathLst>
                <a:path extrusionOk="0" h="21871" w="2825">
                  <a:moveTo>
                    <a:pt x="578" y="0"/>
                  </a:moveTo>
                  <a:lnTo>
                    <a:pt x="0" y="21871"/>
                  </a:lnTo>
                  <a:lnTo>
                    <a:pt x="392" y="21871"/>
                  </a:lnTo>
                  <a:lnTo>
                    <a:pt x="888" y="3003"/>
                  </a:lnTo>
                  <a:lnTo>
                    <a:pt x="1704" y="21871"/>
                  </a:lnTo>
                  <a:lnTo>
                    <a:pt x="2247" y="21871"/>
                  </a:lnTo>
                  <a:lnTo>
                    <a:pt x="2825" y="0"/>
                  </a:lnTo>
                  <a:lnTo>
                    <a:pt x="2433" y="0"/>
                  </a:lnTo>
                  <a:lnTo>
                    <a:pt x="1937" y="18750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8475" y="2240325"/>
              <a:ext cx="58675" cy="569850"/>
            </a:xfrm>
            <a:custGeom>
              <a:rect b="b" l="l" r="r" t="t"/>
              <a:pathLst>
                <a:path extrusionOk="0" h="22794" w="2347">
                  <a:moveTo>
                    <a:pt x="602" y="0"/>
                  </a:moveTo>
                  <a:lnTo>
                    <a:pt x="1" y="22793"/>
                  </a:lnTo>
                  <a:lnTo>
                    <a:pt x="366" y="22793"/>
                  </a:lnTo>
                  <a:lnTo>
                    <a:pt x="577" y="14781"/>
                  </a:lnTo>
                  <a:lnTo>
                    <a:pt x="1526" y="22793"/>
                  </a:lnTo>
                  <a:lnTo>
                    <a:pt x="1969" y="22793"/>
                  </a:lnTo>
                  <a:lnTo>
                    <a:pt x="948" y="14239"/>
                  </a:lnTo>
                  <a:lnTo>
                    <a:pt x="2346" y="6387"/>
                  </a:lnTo>
                  <a:lnTo>
                    <a:pt x="1872" y="6387"/>
                  </a:lnTo>
                  <a:lnTo>
                    <a:pt x="618" y="132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501975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2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5" y="2027"/>
                    <a:pt x="723" y="2974"/>
                  </a:cubicBezTo>
                  <a:lnTo>
                    <a:pt x="797" y="396"/>
                  </a:lnTo>
                  <a:lnTo>
                    <a:pt x="431" y="396"/>
                  </a:lnTo>
                  <a:lnTo>
                    <a:pt x="0" y="16802"/>
                  </a:lnTo>
                  <a:lnTo>
                    <a:pt x="366" y="16802"/>
                  </a:lnTo>
                  <a:lnTo>
                    <a:pt x="610" y="7705"/>
                  </a:lnTo>
                  <a:cubicBezTo>
                    <a:pt x="654" y="6055"/>
                    <a:pt x="747" y="4749"/>
                    <a:pt x="888" y="3787"/>
                  </a:cubicBezTo>
                  <a:cubicBezTo>
                    <a:pt x="1030" y="2825"/>
                    <a:pt x="1199" y="2344"/>
                    <a:pt x="1395" y="2344"/>
                  </a:cubicBezTo>
                  <a:cubicBezTo>
                    <a:pt x="1521" y="2344"/>
                    <a:pt x="1619" y="2573"/>
                    <a:pt x="1689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1" y="5435"/>
                    <a:pt x="1784" y="5786"/>
                  </a:cubicBezTo>
                  <a:cubicBezTo>
                    <a:pt x="1777" y="6138"/>
                    <a:pt x="1768" y="6543"/>
                    <a:pt x="1756" y="7002"/>
                  </a:cubicBezTo>
                  <a:lnTo>
                    <a:pt x="1496" y="16802"/>
                  </a:lnTo>
                  <a:lnTo>
                    <a:pt x="1863" y="16802"/>
                  </a:lnTo>
                  <a:lnTo>
                    <a:pt x="2124" y="6900"/>
                  </a:lnTo>
                  <a:cubicBezTo>
                    <a:pt x="2136" y="6431"/>
                    <a:pt x="2145" y="5996"/>
                    <a:pt x="2150" y="5596"/>
                  </a:cubicBezTo>
                  <a:cubicBezTo>
                    <a:pt x="2156" y="5196"/>
                    <a:pt x="2159" y="4820"/>
                    <a:pt x="2159" y="4468"/>
                  </a:cubicBezTo>
                  <a:cubicBezTo>
                    <a:pt x="2159" y="3052"/>
                    <a:pt x="2105" y="1953"/>
                    <a:pt x="1998" y="1172"/>
                  </a:cubicBezTo>
                  <a:cubicBezTo>
                    <a:pt x="1890" y="391"/>
                    <a:pt x="1738" y="0"/>
                    <a:pt x="1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156525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2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6" y="2027"/>
                    <a:pt x="724" y="2974"/>
                  </a:cubicBezTo>
                  <a:lnTo>
                    <a:pt x="797" y="396"/>
                  </a:lnTo>
                  <a:lnTo>
                    <a:pt x="432" y="396"/>
                  </a:lnTo>
                  <a:lnTo>
                    <a:pt x="1" y="16802"/>
                  </a:lnTo>
                  <a:lnTo>
                    <a:pt x="366" y="16802"/>
                  </a:lnTo>
                  <a:lnTo>
                    <a:pt x="610" y="7705"/>
                  </a:lnTo>
                  <a:cubicBezTo>
                    <a:pt x="654" y="6055"/>
                    <a:pt x="747" y="4749"/>
                    <a:pt x="888" y="3787"/>
                  </a:cubicBezTo>
                  <a:cubicBezTo>
                    <a:pt x="1030" y="2825"/>
                    <a:pt x="1199" y="2344"/>
                    <a:pt x="1395" y="2344"/>
                  </a:cubicBezTo>
                  <a:cubicBezTo>
                    <a:pt x="1521" y="2344"/>
                    <a:pt x="1619" y="2573"/>
                    <a:pt x="1689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1" y="5435"/>
                    <a:pt x="1784" y="5786"/>
                  </a:cubicBezTo>
                  <a:cubicBezTo>
                    <a:pt x="1778" y="6138"/>
                    <a:pt x="1768" y="6543"/>
                    <a:pt x="1756" y="7002"/>
                  </a:cubicBezTo>
                  <a:lnTo>
                    <a:pt x="1496" y="16802"/>
                  </a:lnTo>
                  <a:lnTo>
                    <a:pt x="1864" y="16802"/>
                  </a:lnTo>
                  <a:lnTo>
                    <a:pt x="2124" y="6900"/>
                  </a:lnTo>
                  <a:cubicBezTo>
                    <a:pt x="2136" y="6431"/>
                    <a:pt x="2145" y="5996"/>
                    <a:pt x="2151" y="5596"/>
                  </a:cubicBezTo>
                  <a:cubicBezTo>
                    <a:pt x="2157" y="5196"/>
                    <a:pt x="2160" y="4820"/>
                    <a:pt x="2160" y="4468"/>
                  </a:cubicBezTo>
                  <a:cubicBezTo>
                    <a:pt x="2160" y="3052"/>
                    <a:pt x="2106" y="1953"/>
                    <a:pt x="1998" y="1172"/>
                  </a:cubicBezTo>
                  <a:cubicBezTo>
                    <a:pt x="1890" y="391"/>
                    <a:pt x="1738" y="0"/>
                    <a:pt x="1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78675" y="1380175"/>
              <a:ext cx="58650" cy="569825"/>
            </a:xfrm>
            <a:custGeom>
              <a:rect b="b" l="l" r="r" t="t"/>
              <a:pathLst>
                <a:path extrusionOk="0" h="22793" w="2346">
                  <a:moveTo>
                    <a:pt x="602" y="0"/>
                  </a:moveTo>
                  <a:lnTo>
                    <a:pt x="0" y="22793"/>
                  </a:lnTo>
                  <a:lnTo>
                    <a:pt x="366" y="22793"/>
                  </a:lnTo>
                  <a:lnTo>
                    <a:pt x="576" y="14780"/>
                  </a:lnTo>
                  <a:lnTo>
                    <a:pt x="1526" y="22793"/>
                  </a:lnTo>
                  <a:lnTo>
                    <a:pt x="1969" y="22793"/>
                  </a:lnTo>
                  <a:lnTo>
                    <a:pt x="948" y="14238"/>
                  </a:lnTo>
                  <a:lnTo>
                    <a:pt x="2346" y="6387"/>
                  </a:lnTo>
                  <a:lnTo>
                    <a:pt x="1871" y="6387"/>
                  </a:lnTo>
                  <a:lnTo>
                    <a:pt x="618" y="132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51225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2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6" y="2027"/>
                    <a:pt x="724" y="2974"/>
                  </a:cubicBezTo>
                  <a:lnTo>
                    <a:pt x="797" y="396"/>
                  </a:lnTo>
                  <a:lnTo>
                    <a:pt x="432" y="396"/>
                  </a:lnTo>
                  <a:lnTo>
                    <a:pt x="1" y="16802"/>
                  </a:lnTo>
                  <a:lnTo>
                    <a:pt x="366" y="16802"/>
                  </a:lnTo>
                  <a:lnTo>
                    <a:pt x="611" y="7705"/>
                  </a:lnTo>
                  <a:cubicBezTo>
                    <a:pt x="654" y="6055"/>
                    <a:pt x="747" y="4749"/>
                    <a:pt x="889" y="3787"/>
                  </a:cubicBezTo>
                  <a:cubicBezTo>
                    <a:pt x="1030" y="2825"/>
                    <a:pt x="1199" y="2344"/>
                    <a:pt x="1395" y="2344"/>
                  </a:cubicBezTo>
                  <a:cubicBezTo>
                    <a:pt x="1521" y="2344"/>
                    <a:pt x="1619" y="2573"/>
                    <a:pt x="1689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1" y="5435"/>
                    <a:pt x="1784" y="5786"/>
                  </a:cubicBezTo>
                  <a:cubicBezTo>
                    <a:pt x="1778" y="6138"/>
                    <a:pt x="1768" y="6543"/>
                    <a:pt x="1757" y="7002"/>
                  </a:cubicBezTo>
                  <a:lnTo>
                    <a:pt x="1496" y="16802"/>
                  </a:lnTo>
                  <a:lnTo>
                    <a:pt x="1864" y="16802"/>
                  </a:lnTo>
                  <a:lnTo>
                    <a:pt x="2124" y="6900"/>
                  </a:lnTo>
                  <a:cubicBezTo>
                    <a:pt x="2136" y="6431"/>
                    <a:pt x="2145" y="5996"/>
                    <a:pt x="2151" y="5596"/>
                  </a:cubicBezTo>
                  <a:cubicBezTo>
                    <a:pt x="2157" y="5196"/>
                    <a:pt x="2160" y="4820"/>
                    <a:pt x="2160" y="4468"/>
                  </a:cubicBezTo>
                  <a:cubicBezTo>
                    <a:pt x="2160" y="3052"/>
                    <a:pt x="2106" y="1953"/>
                    <a:pt x="1998" y="1172"/>
                  </a:cubicBezTo>
                  <a:cubicBezTo>
                    <a:pt x="1890" y="391"/>
                    <a:pt x="1738" y="0"/>
                    <a:pt x="1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24750" y="1380175"/>
              <a:ext cx="58675" cy="569825"/>
            </a:xfrm>
            <a:custGeom>
              <a:rect b="b" l="l" r="r" t="t"/>
              <a:pathLst>
                <a:path extrusionOk="0" h="22793" w="2347">
                  <a:moveTo>
                    <a:pt x="602" y="0"/>
                  </a:moveTo>
                  <a:lnTo>
                    <a:pt x="0" y="22793"/>
                  </a:lnTo>
                  <a:lnTo>
                    <a:pt x="366" y="22793"/>
                  </a:lnTo>
                  <a:lnTo>
                    <a:pt x="576" y="14780"/>
                  </a:lnTo>
                  <a:lnTo>
                    <a:pt x="1526" y="22793"/>
                  </a:lnTo>
                  <a:lnTo>
                    <a:pt x="1969" y="22793"/>
                  </a:lnTo>
                  <a:lnTo>
                    <a:pt x="948" y="14238"/>
                  </a:lnTo>
                  <a:lnTo>
                    <a:pt x="2346" y="6387"/>
                  </a:lnTo>
                  <a:lnTo>
                    <a:pt x="1871" y="6387"/>
                  </a:lnTo>
                  <a:lnTo>
                    <a:pt x="618" y="132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3500" y="1529950"/>
              <a:ext cx="54000" cy="420050"/>
            </a:xfrm>
            <a:custGeom>
              <a:rect b="b" l="l" r="r" t="t"/>
              <a:pathLst>
                <a:path extrusionOk="0" h="16802" w="2160">
                  <a:moveTo>
                    <a:pt x="1542" y="0"/>
                  </a:moveTo>
                  <a:cubicBezTo>
                    <a:pt x="1384" y="0"/>
                    <a:pt x="1234" y="259"/>
                    <a:pt x="1091" y="777"/>
                  </a:cubicBezTo>
                  <a:cubicBezTo>
                    <a:pt x="948" y="1294"/>
                    <a:pt x="825" y="2027"/>
                    <a:pt x="723" y="2974"/>
                  </a:cubicBezTo>
                  <a:lnTo>
                    <a:pt x="797" y="396"/>
                  </a:lnTo>
                  <a:lnTo>
                    <a:pt x="431" y="396"/>
                  </a:lnTo>
                  <a:lnTo>
                    <a:pt x="0" y="16802"/>
                  </a:lnTo>
                  <a:lnTo>
                    <a:pt x="366" y="16802"/>
                  </a:lnTo>
                  <a:lnTo>
                    <a:pt x="610" y="7705"/>
                  </a:lnTo>
                  <a:cubicBezTo>
                    <a:pt x="654" y="6055"/>
                    <a:pt x="747" y="4749"/>
                    <a:pt x="888" y="3787"/>
                  </a:cubicBezTo>
                  <a:cubicBezTo>
                    <a:pt x="1030" y="2825"/>
                    <a:pt x="1199" y="2344"/>
                    <a:pt x="1395" y="2344"/>
                  </a:cubicBezTo>
                  <a:cubicBezTo>
                    <a:pt x="1521" y="2344"/>
                    <a:pt x="1619" y="2573"/>
                    <a:pt x="1689" y="3032"/>
                  </a:cubicBezTo>
                  <a:cubicBezTo>
                    <a:pt x="1759" y="3491"/>
                    <a:pt x="1794" y="4131"/>
                    <a:pt x="1794" y="4951"/>
                  </a:cubicBezTo>
                  <a:cubicBezTo>
                    <a:pt x="1794" y="5156"/>
                    <a:pt x="1791" y="5435"/>
                    <a:pt x="1784" y="5786"/>
                  </a:cubicBezTo>
                  <a:cubicBezTo>
                    <a:pt x="1777" y="6138"/>
                    <a:pt x="1768" y="6543"/>
                    <a:pt x="1756" y="7002"/>
                  </a:cubicBezTo>
                  <a:lnTo>
                    <a:pt x="1496" y="16802"/>
                  </a:lnTo>
                  <a:lnTo>
                    <a:pt x="1863" y="16802"/>
                  </a:lnTo>
                  <a:lnTo>
                    <a:pt x="2124" y="6900"/>
                  </a:lnTo>
                  <a:cubicBezTo>
                    <a:pt x="2136" y="6431"/>
                    <a:pt x="2145" y="5996"/>
                    <a:pt x="2151" y="5596"/>
                  </a:cubicBezTo>
                  <a:cubicBezTo>
                    <a:pt x="2156" y="5196"/>
                    <a:pt x="2159" y="4820"/>
                    <a:pt x="2159" y="4468"/>
                  </a:cubicBezTo>
                  <a:cubicBezTo>
                    <a:pt x="2159" y="3052"/>
                    <a:pt x="2105" y="1953"/>
                    <a:pt x="1998" y="1172"/>
                  </a:cubicBezTo>
                  <a:cubicBezTo>
                    <a:pt x="1890" y="391"/>
                    <a:pt x="1738" y="0"/>
                    <a:pt x="1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594825" y="1232800"/>
              <a:ext cx="76400" cy="492200"/>
            </a:xfrm>
            <a:custGeom>
              <a:rect b="b" l="l" r="r" t="t"/>
              <a:pathLst>
                <a:path extrusionOk="0" h="19688" w="3056">
                  <a:moveTo>
                    <a:pt x="615" y="1"/>
                  </a:moveTo>
                  <a:lnTo>
                    <a:pt x="1313" y="9317"/>
                  </a:lnTo>
                  <a:lnTo>
                    <a:pt x="0" y="19688"/>
                  </a:lnTo>
                  <a:lnTo>
                    <a:pt x="532" y="19688"/>
                  </a:lnTo>
                  <a:lnTo>
                    <a:pt x="1514" y="11883"/>
                  </a:lnTo>
                  <a:lnTo>
                    <a:pt x="2079" y="19688"/>
                  </a:lnTo>
                  <a:lnTo>
                    <a:pt x="2581" y="19688"/>
                  </a:lnTo>
                  <a:lnTo>
                    <a:pt x="1831" y="9651"/>
                  </a:lnTo>
                  <a:lnTo>
                    <a:pt x="3056" y="1"/>
                  </a:lnTo>
                  <a:lnTo>
                    <a:pt x="2524" y="1"/>
                  </a:lnTo>
                  <a:lnTo>
                    <a:pt x="1630" y="7120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475575" y="1041200"/>
              <a:ext cx="67250" cy="696550"/>
            </a:xfrm>
            <a:custGeom>
              <a:rect b="b" l="l" r="r" t="t"/>
              <a:pathLst>
                <a:path extrusionOk="0" h="27862" w="2690">
                  <a:moveTo>
                    <a:pt x="1645" y="9897"/>
                  </a:moveTo>
                  <a:cubicBezTo>
                    <a:pt x="1831" y="9897"/>
                    <a:pt x="1977" y="10377"/>
                    <a:pt x="2083" y="11338"/>
                  </a:cubicBezTo>
                  <a:cubicBezTo>
                    <a:pt x="2188" y="12299"/>
                    <a:pt x="2241" y="13629"/>
                    <a:pt x="2241" y="15329"/>
                  </a:cubicBezTo>
                  <a:cubicBezTo>
                    <a:pt x="2241" y="16489"/>
                    <a:pt x="2213" y="17707"/>
                    <a:pt x="2158" y="18985"/>
                  </a:cubicBezTo>
                  <a:cubicBezTo>
                    <a:pt x="2102" y="20262"/>
                    <a:pt x="2029" y="21381"/>
                    <a:pt x="1939" y="22342"/>
                  </a:cubicBezTo>
                  <a:cubicBezTo>
                    <a:pt x="1850" y="23268"/>
                    <a:pt x="1746" y="23968"/>
                    <a:pt x="1629" y="24443"/>
                  </a:cubicBezTo>
                  <a:cubicBezTo>
                    <a:pt x="1511" y="24917"/>
                    <a:pt x="1383" y="25155"/>
                    <a:pt x="1245" y="25155"/>
                  </a:cubicBezTo>
                  <a:cubicBezTo>
                    <a:pt x="1062" y="25155"/>
                    <a:pt x="919" y="24695"/>
                    <a:pt x="815" y="23775"/>
                  </a:cubicBezTo>
                  <a:cubicBezTo>
                    <a:pt x="711" y="22855"/>
                    <a:pt x="659" y="21586"/>
                    <a:pt x="659" y="19969"/>
                  </a:cubicBezTo>
                  <a:cubicBezTo>
                    <a:pt x="659" y="18692"/>
                    <a:pt x="685" y="17412"/>
                    <a:pt x="738" y="16128"/>
                  </a:cubicBezTo>
                  <a:cubicBezTo>
                    <a:pt x="792" y="14845"/>
                    <a:pt x="864" y="13717"/>
                    <a:pt x="957" y="12745"/>
                  </a:cubicBezTo>
                  <a:cubicBezTo>
                    <a:pt x="1044" y="11819"/>
                    <a:pt x="1147" y="11113"/>
                    <a:pt x="1265" y="10626"/>
                  </a:cubicBezTo>
                  <a:cubicBezTo>
                    <a:pt x="1384" y="10140"/>
                    <a:pt x="1510" y="9897"/>
                    <a:pt x="1645" y="9897"/>
                  </a:cubicBezTo>
                  <a:close/>
                  <a:moveTo>
                    <a:pt x="723" y="0"/>
                  </a:moveTo>
                  <a:lnTo>
                    <a:pt x="1" y="27352"/>
                  </a:lnTo>
                  <a:lnTo>
                    <a:pt x="439" y="27352"/>
                  </a:lnTo>
                  <a:lnTo>
                    <a:pt x="518" y="24364"/>
                  </a:lnTo>
                  <a:cubicBezTo>
                    <a:pt x="597" y="25524"/>
                    <a:pt x="701" y="26397"/>
                    <a:pt x="828" y="26983"/>
                  </a:cubicBezTo>
                  <a:cubicBezTo>
                    <a:pt x="955" y="27569"/>
                    <a:pt x="1105" y="27862"/>
                    <a:pt x="1278" y="27862"/>
                  </a:cubicBezTo>
                  <a:cubicBezTo>
                    <a:pt x="1442" y="27862"/>
                    <a:pt x="1599" y="27616"/>
                    <a:pt x="1748" y="27123"/>
                  </a:cubicBezTo>
                  <a:cubicBezTo>
                    <a:pt x="1897" y="26631"/>
                    <a:pt x="2029" y="25928"/>
                    <a:pt x="2144" y="25014"/>
                  </a:cubicBezTo>
                  <a:cubicBezTo>
                    <a:pt x="2318" y="23631"/>
                    <a:pt x="2453" y="22049"/>
                    <a:pt x="2548" y="20268"/>
                  </a:cubicBezTo>
                  <a:cubicBezTo>
                    <a:pt x="2642" y="18487"/>
                    <a:pt x="2689" y="16647"/>
                    <a:pt x="2689" y="14748"/>
                  </a:cubicBezTo>
                  <a:cubicBezTo>
                    <a:pt x="2689" y="12428"/>
                    <a:pt x="2609" y="10588"/>
                    <a:pt x="2447" y="9229"/>
                  </a:cubicBezTo>
                  <a:cubicBezTo>
                    <a:pt x="2286" y="7870"/>
                    <a:pt x="2069" y="7190"/>
                    <a:pt x="1796" y="7190"/>
                  </a:cubicBezTo>
                  <a:cubicBezTo>
                    <a:pt x="1618" y="7190"/>
                    <a:pt x="1447" y="7498"/>
                    <a:pt x="1284" y="8113"/>
                  </a:cubicBezTo>
                  <a:cubicBezTo>
                    <a:pt x="1121" y="8728"/>
                    <a:pt x="986" y="9575"/>
                    <a:pt x="878" y="10653"/>
                  </a:cubicBezTo>
                  <a:lnTo>
                    <a:pt x="1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908375" y="1232800"/>
              <a:ext cx="76425" cy="492200"/>
            </a:xfrm>
            <a:custGeom>
              <a:rect b="b" l="l" r="r" t="t"/>
              <a:pathLst>
                <a:path extrusionOk="0" h="19688" w="3057">
                  <a:moveTo>
                    <a:pt x="615" y="1"/>
                  </a:moveTo>
                  <a:lnTo>
                    <a:pt x="1314" y="9317"/>
                  </a:lnTo>
                  <a:lnTo>
                    <a:pt x="1" y="19688"/>
                  </a:lnTo>
                  <a:lnTo>
                    <a:pt x="532" y="19688"/>
                  </a:lnTo>
                  <a:lnTo>
                    <a:pt x="1514" y="11883"/>
                  </a:lnTo>
                  <a:lnTo>
                    <a:pt x="2079" y="19688"/>
                  </a:lnTo>
                  <a:lnTo>
                    <a:pt x="2582" y="19688"/>
                  </a:lnTo>
                  <a:lnTo>
                    <a:pt x="1831" y="9651"/>
                  </a:lnTo>
                  <a:lnTo>
                    <a:pt x="3056" y="1"/>
                  </a:lnTo>
                  <a:lnTo>
                    <a:pt x="2525" y="1"/>
                  </a:lnTo>
                  <a:lnTo>
                    <a:pt x="1631" y="7120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790725" y="1041200"/>
              <a:ext cx="67250" cy="696550"/>
            </a:xfrm>
            <a:custGeom>
              <a:rect b="b" l="l" r="r" t="t"/>
              <a:pathLst>
                <a:path extrusionOk="0" h="27862" w="2690">
                  <a:moveTo>
                    <a:pt x="1645" y="9897"/>
                  </a:moveTo>
                  <a:cubicBezTo>
                    <a:pt x="1831" y="9897"/>
                    <a:pt x="1977" y="10377"/>
                    <a:pt x="2083" y="11338"/>
                  </a:cubicBezTo>
                  <a:cubicBezTo>
                    <a:pt x="2188" y="12299"/>
                    <a:pt x="2241" y="13629"/>
                    <a:pt x="2241" y="15329"/>
                  </a:cubicBezTo>
                  <a:cubicBezTo>
                    <a:pt x="2241" y="16489"/>
                    <a:pt x="2213" y="17707"/>
                    <a:pt x="2158" y="18985"/>
                  </a:cubicBezTo>
                  <a:cubicBezTo>
                    <a:pt x="2102" y="20262"/>
                    <a:pt x="2029" y="21381"/>
                    <a:pt x="1938" y="22342"/>
                  </a:cubicBezTo>
                  <a:cubicBezTo>
                    <a:pt x="1849" y="23268"/>
                    <a:pt x="1746" y="23968"/>
                    <a:pt x="1629" y="24443"/>
                  </a:cubicBezTo>
                  <a:cubicBezTo>
                    <a:pt x="1511" y="24917"/>
                    <a:pt x="1383" y="25155"/>
                    <a:pt x="1245" y="25155"/>
                  </a:cubicBezTo>
                  <a:cubicBezTo>
                    <a:pt x="1062" y="25155"/>
                    <a:pt x="919" y="24695"/>
                    <a:pt x="815" y="23775"/>
                  </a:cubicBezTo>
                  <a:cubicBezTo>
                    <a:pt x="711" y="22855"/>
                    <a:pt x="659" y="21586"/>
                    <a:pt x="659" y="19969"/>
                  </a:cubicBezTo>
                  <a:cubicBezTo>
                    <a:pt x="659" y="18692"/>
                    <a:pt x="685" y="17412"/>
                    <a:pt x="738" y="16128"/>
                  </a:cubicBezTo>
                  <a:cubicBezTo>
                    <a:pt x="792" y="14845"/>
                    <a:pt x="864" y="13717"/>
                    <a:pt x="957" y="12745"/>
                  </a:cubicBezTo>
                  <a:cubicBezTo>
                    <a:pt x="1044" y="11819"/>
                    <a:pt x="1147" y="11113"/>
                    <a:pt x="1265" y="10626"/>
                  </a:cubicBezTo>
                  <a:cubicBezTo>
                    <a:pt x="1384" y="10140"/>
                    <a:pt x="1510" y="9897"/>
                    <a:pt x="1645" y="9897"/>
                  </a:cubicBezTo>
                  <a:close/>
                  <a:moveTo>
                    <a:pt x="723" y="0"/>
                  </a:moveTo>
                  <a:lnTo>
                    <a:pt x="1" y="27352"/>
                  </a:lnTo>
                  <a:lnTo>
                    <a:pt x="439" y="27352"/>
                  </a:lnTo>
                  <a:lnTo>
                    <a:pt x="518" y="24364"/>
                  </a:lnTo>
                  <a:cubicBezTo>
                    <a:pt x="597" y="25524"/>
                    <a:pt x="701" y="26397"/>
                    <a:pt x="828" y="26983"/>
                  </a:cubicBezTo>
                  <a:cubicBezTo>
                    <a:pt x="955" y="27569"/>
                    <a:pt x="1105" y="27862"/>
                    <a:pt x="1278" y="27862"/>
                  </a:cubicBezTo>
                  <a:cubicBezTo>
                    <a:pt x="1442" y="27862"/>
                    <a:pt x="1598" y="27616"/>
                    <a:pt x="1748" y="27123"/>
                  </a:cubicBezTo>
                  <a:cubicBezTo>
                    <a:pt x="1897" y="26631"/>
                    <a:pt x="2029" y="25928"/>
                    <a:pt x="2143" y="25014"/>
                  </a:cubicBezTo>
                  <a:cubicBezTo>
                    <a:pt x="2318" y="23631"/>
                    <a:pt x="2453" y="22049"/>
                    <a:pt x="2547" y="20268"/>
                  </a:cubicBezTo>
                  <a:cubicBezTo>
                    <a:pt x="2642" y="18487"/>
                    <a:pt x="2689" y="16647"/>
                    <a:pt x="2689" y="14748"/>
                  </a:cubicBezTo>
                  <a:cubicBezTo>
                    <a:pt x="2689" y="12428"/>
                    <a:pt x="2609" y="10588"/>
                    <a:pt x="2447" y="9229"/>
                  </a:cubicBezTo>
                  <a:cubicBezTo>
                    <a:pt x="2286" y="7870"/>
                    <a:pt x="2069" y="7190"/>
                    <a:pt x="1795" y="7190"/>
                  </a:cubicBezTo>
                  <a:cubicBezTo>
                    <a:pt x="1618" y="7190"/>
                    <a:pt x="1447" y="7498"/>
                    <a:pt x="1284" y="8113"/>
                  </a:cubicBezTo>
                  <a:cubicBezTo>
                    <a:pt x="1121" y="8728"/>
                    <a:pt x="986" y="9575"/>
                    <a:pt x="878" y="10653"/>
                  </a:cubicBezTo>
                  <a:lnTo>
                    <a:pt x="1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437075" y="1232800"/>
              <a:ext cx="76425" cy="492200"/>
            </a:xfrm>
            <a:custGeom>
              <a:rect b="b" l="l" r="r" t="t"/>
              <a:pathLst>
                <a:path extrusionOk="0" h="19688" w="3057">
                  <a:moveTo>
                    <a:pt x="616" y="1"/>
                  </a:moveTo>
                  <a:lnTo>
                    <a:pt x="1314" y="9317"/>
                  </a:lnTo>
                  <a:lnTo>
                    <a:pt x="1" y="19688"/>
                  </a:lnTo>
                  <a:lnTo>
                    <a:pt x="532" y="19688"/>
                  </a:lnTo>
                  <a:lnTo>
                    <a:pt x="1514" y="11883"/>
                  </a:lnTo>
                  <a:lnTo>
                    <a:pt x="2079" y="19688"/>
                  </a:lnTo>
                  <a:lnTo>
                    <a:pt x="2582" y="19688"/>
                  </a:lnTo>
                  <a:lnTo>
                    <a:pt x="1831" y="9651"/>
                  </a:lnTo>
                  <a:lnTo>
                    <a:pt x="3056" y="1"/>
                  </a:lnTo>
                  <a:lnTo>
                    <a:pt x="2525" y="1"/>
                  </a:lnTo>
                  <a:lnTo>
                    <a:pt x="1631" y="7120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338500" y="1041200"/>
              <a:ext cx="67250" cy="696550"/>
            </a:xfrm>
            <a:custGeom>
              <a:rect b="b" l="l" r="r" t="t"/>
              <a:pathLst>
                <a:path extrusionOk="0" h="27862" w="2690">
                  <a:moveTo>
                    <a:pt x="1645" y="9897"/>
                  </a:moveTo>
                  <a:cubicBezTo>
                    <a:pt x="1831" y="9897"/>
                    <a:pt x="1977" y="10377"/>
                    <a:pt x="2083" y="11338"/>
                  </a:cubicBezTo>
                  <a:cubicBezTo>
                    <a:pt x="2188" y="12299"/>
                    <a:pt x="2241" y="13629"/>
                    <a:pt x="2241" y="15329"/>
                  </a:cubicBezTo>
                  <a:cubicBezTo>
                    <a:pt x="2241" y="16489"/>
                    <a:pt x="2213" y="17707"/>
                    <a:pt x="2158" y="18985"/>
                  </a:cubicBezTo>
                  <a:cubicBezTo>
                    <a:pt x="2102" y="20262"/>
                    <a:pt x="2029" y="21381"/>
                    <a:pt x="1938" y="22342"/>
                  </a:cubicBezTo>
                  <a:cubicBezTo>
                    <a:pt x="1850" y="23268"/>
                    <a:pt x="1746" y="23968"/>
                    <a:pt x="1629" y="24443"/>
                  </a:cubicBezTo>
                  <a:cubicBezTo>
                    <a:pt x="1511" y="24917"/>
                    <a:pt x="1383" y="25155"/>
                    <a:pt x="1245" y="25155"/>
                  </a:cubicBezTo>
                  <a:cubicBezTo>
                    <a:pt x="1062" y="25155"/>
                    <a:pt x="919" y="24695"/>
                    <a:pt x="815" y="23775"/>
                  </a:cubicBezTo>
                  <a:cubicBezTo>
                    <a:pt x="711" y="22855"/>
                    <a:pt x="659" y="21586"/>
                    <a:pt x="659" y="19969"/>
                  </a:cubicBezTo>
                  <a:cubicBezTo>
                    <a:pt x="659" y="18692"/>
                    <a:pt x="685" y="17412"/>
                    <a:pt x="738" y="16128"/>
                  </a:cubicBezTo>
                  <a:cubicBezTo>
                    <a:pt x="792" y="14845"/>
                    <a:pt x="864" y="13717"/>
                    <a:pt x="957" y="12745"/>
                  </a:cubicBezTo>
                  <a:cubicBezTo>
                    <a:pt x="1044" y="11819"/>
                    <a:pt x="1147" y="11113"/>
                    <a:pt x="1265" y="10626"/>
                  </a:cubicBezTo>
                  <a:cubicBezTo>
                    <a:pt x="1384" y="10140"/>
                    <a:pt x="1510" y="9897"/>
                    <a:pt x="1645" y="9897"/>
                  </a:cubicBezTo>
                  <a:close/>
                  <a:moveTo>
                    <a:pt x="723" y="0"/>
                  </a:moveTo>
                  <a:lnTo>
                    <a:pt x="1" y="27352"/>
                  </a:lnTo>
                  <a:lnTo>
                    <a:pt x="439" y="27352"/>
                  </a:lnTo>
                  <a:lnTo>
                    <a:pt x="518" y="24364"/>
                  </a:lnTo>
                  <a:cubicBezTo>
                    <a:pt x="597" y="25524"/>
                    <a:pt x="701" y="26397"/>
                    <a:pt x="828" y="26983"/>
                  </a:cubicBezTo>
                  <a:cubicBezTo>
                    <a:pt x="955" y="27569"/>
                    <a:pt x="1105" y="27862"/>
                    <a:pt x="1278" y="27862"/>
                  </a:cubicBezTo>
                  <a:cubicBezTo>
                    <a:pt x="1442" y="27862"/>
                    <a:pt x="1598" y="27616"/>
                    <a:pt x="1748" y="27123"/>
                  </a:cubicBezTo>
                  <a:cubicBezTo>
                    <a:pt x="1897" y="26631"/>
                    <a:pt x="2029" y="25928"/>
                    <a:pt x="2143" y="25014"/>
                  </a:cubicBezTo>
                  <a:cubicBezTo>
                    <a:pt x="2318" y="23631"/>
                    <a:pt x="2453" y="22049"/>
                    <a:pt x="2547" y="20268"/>
                  </a:cubicBezTo>
                  <a:cubicBezTo>
                    <a:pt x="2642" y="18487"/>
                    <a:pt x="2689" y="16647"/>
                    <a:pt x="2689" y="14748"/>
                  </a:cubicBezTo>
                  <a:cubicBezTo>
                    <a:pt x="2689" y="12428"/>
                    <a:pt x="2609" y="10588"/>
                    <a:pt x="2447" y="9229"/>
                  </a:cubicBezTo>
                  <a:cubicBezTo>
                    <a:pt x="2286" y="7870"/>
                    <a:pt x="2069" y="7190"/>
                    <a:pt x="1795" y="7190"/>
                  </a:cubicBezTo>
                  <a:cubicBezTo>
                    <a:pt x="1618" y="7190"/>
                    <a:pt x="1447" y="7498"/>
                    <a:pt x="1284" y="8113"/>
                  </a:cubicBezTo>
                  <a:cubicBezTo>
                    <a:pt x="1121" y="8728"/>
                    <a:pt x="986" y="9575"/>
                    <a:pt x="878" y="10653"/>
                  </a:cubicBezTo>
                  <a:lnTo>
                    <a:pt x="1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091650" y="1232800"/>
              <a:ext cx="76400" cy="492200"/>
            </a:xfrm>
            <a:custGeom>
              <a:rect b="b" l="l" r="r" t="t"/>
              <a:pathLst>
                <a:path extrusionOk="0" h="19688" w="3056">
                  <a:moveTo>
                    <a:pt x="615" y="1"/>
                  </a:moveTo>
                  <a:lnTo>
                    <a:pt x="1313" y="9317"/>
                  </a:lnTo>
                  <a:lnTo>
                    <a:pt x="0" y="19688"/>
                  </a:lnTo>
                  <a:lnTo>
                    <a:pt x="532" y="19688"/>
                  </a:lnTo>
                  <a:lnTo>
                    <a:pt x="1514" y="11883"/>
                  </a:lnTo>
                  <a:lnTo>
                    <a:pt x="2078" y="19688"/>
                  </a:lnTo>
                  <a:lnTo>
                    <a:pt x="2581" y="19688"/>
                  </a:lnTo>
                  <a:lnTo>
                    <a:pt x="1831" y="9651"/>
                  </a:lnTo>
                  <a:lnTo>
                    <a:pt x="3056" y="1"/>
                  </a:lnTo>
                  <a:lnTo>
                    <a:pt x="2524" y="1"/>
                  </a:lnTo>
                  <a:lnTo>
                    <a:pt x="1630" y="7120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975575" y="1041200"/>
              <a:ext cx="67250" cy="696550"/>
            </a:xfrm>
            <a:custGeom>
              <a:rect b="b" l="l" r="r" t="t"/>
              <a:pathLst>
                <a:path extrusionOk="0" h="27862" w="2690">
                  <a:moveTo>
                    <a:pt x="1645" y="9897"/>
                  </a:moveTo>
                  <a:cubicBezTo>
                    <a:pt x="1831" y="9897"/>
                    <a:pt x="1977" y="10377"/>
                    <a:pt x="2083" y="11338"/>
                  </a:cubicBezTo>
                  <a:cubicBezTo>
                    <a:pt x="2188" y="12299"/>
                    <a:pt x="2241" y="13629"/>
                    <a:pt x="2241" y="15329"/>
                  </a:cubicBezTo>
                  <a:cubicBezTo>
                    <a:pt x="2241" y="16489"/>
                    <a:pt x="2213" y="17707"/>
                    <a:pt x="2158" y="18985"/>
                  </a:cubicBezTo>
                  <a:cubicBezTo>
                    <a:pt x="2102" y="20262"/>
                    <a:pt x="2029" y="21381"/>
                    <a:pt x="1939" y="22342"/>
                  </a:cubicBezTo>
                  <a:cubicBezTo>
                    <a:pt x="1850" y="23268"/>
                    <a:pt x="1746" y="23968"/>
                    <a:pt x="1629" y="24443"/>
                  </a:cubicBezTo>
                  <a:cubicBezTo>
                    <a:pt x="1511" y="24917"/>
                    <a:pt x="1383" y="25155"/>
                    <a:pt x="1245" y="25155"/>
                  </a:cubicBezTo>
                  <a:cubicBezTo>
                    <a:pt x="1062" y="25155"/>
                    <a:pt x="919" y="24695"/>
                    <a:pt x="815" y="23775"/>
                  </a:cubicBezTo>
                  <a:cubicBezTo>
                    <a:pt x="711" y="22855"/>
                    <a:pt x="659" y="21586"/>
                    <a:pt x="659" y="19969"/>
                  </a:cubicBezTo>
                  <a:cubicBezTo>
                    <a:pt x="659" y="18692"/>
                    <a:pt x="685" y="17412"/>
                    <a:pt x="738" y="16128"/>
                  </a:cubicBezTo>
                  <a:cubicBezTo>
                    <a:pt x="792" y="14845"/>
                    <a:pt x="864" y="13717"/>
                    <a:pt x="957" y="12745"/>
                  </a:cubicBezTo>
                  <a:cubicBezTo>
                    <a:pt x="1044" y="11819"/>
                    <a:pt x="1147" y="11113"/>
                    <a:pt x="1265" y="10626"/>
                  </a:cubicBezTo>
                  <a:cubicBezTo>
                    <a:pt x="1384" y="10140"/>
                    <a:pt x="1510" y="9897"/>
                    <a:pt x="1645" y="9897"/>
                  </a:cubicBezTo>
                  <a:close/>
                  <a:moveTo>
                    <a:pt x="723" y="0"/>
                  </a:moveTo>
                  <a:lnTo>
                    <a:pt x="1" y="27352"/>
                  </a:lnTo>
                  <a:lnTo>
                    <a:pt x="439" y="27352"/>
                  </a:lnTo>
                  <a:lnTo>
                    <a:pt x="518" y="24364"/>
                  </a:lnTo>
                  <a:cubicBezTo>
                    <a:pt x="597" y="25524"/>
                    <a:pt x="701" y="26397"/>
                    <a:pt x="828" y="26983"/>
                  </a:cubicBezTo>
                  <a:cubicBezTo>
                    <a:pt x="955" y="27569"/>
                    <a:pt x="1105" y="27862"/>
                    <a:pt x="1278" y="27862"/>
                  </a:cubicBezTo>
                  <a:cubicBezTo>
                    <a:pt x="1442" y="27862"/>
                    <a:pt x="1599" y="27616"/>
                    <a:pt x="1748" y="27123"/>
                  </a:cubicBezTo>
                  <a:cubicBezTo>
                    <a:pt x="1897" y="26631"/>
                    <a:pt x="2029" y="25928"/>
                    <a:pt x="2144" y="25014"/>
                  </a:cubicBezTo>
                  <a:cubicBezTo>
                    <a:pt x="2318" y="23631"/>
                    <a:pt x="2453" y="22049"/>
                    <a:pt x="2548" y="20268"/>
                  </a:cubicBezTo>
                  <a:cubicBezTo>
                    <a:pt x="2642" y="18487"/>
                    <a:pt x="2689" y="16647"/>
                    <a:pt x="2689" y="14748"/>
                  </a:cubicBezTo>
                  <a:cubicBezTo>
                    <a:pt x="2689" y="12428"/>
                    <a:pt x="2609" y="10588"/>
                    <a:pt x="2447" y="9229"/>
                  </a:cubicBezTo>
                  <a:cubicBezTo>
                    <a:pt x="2286" y="7870"/>
                    <a:pt x="2069" y="7190"/>
                    <a:pt x="1796" y="7190"/>
                  </a:cubicBezTo>
                  <a:cubicBezTo>
                    <a:pt x="1618" y="7190"/>
                    <a:pt x="1447" y="7498"/>
                    <a:pt x="1284" y="8113"/>
                  </a:cubicBezTo>
                  <a:cubicBezTo>
                    <a:pt x="1121" y="8728"/>
                    <a:pt x="986" y="9575"/>
                    <a:pt x="878" y="10653"/>
                  </a:cubicBezTo>
                  <a:lnTo>
                    <a:pt x="1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86350" y="1232800"/>
              <a:ext cx="76400" cy="492200"/>
            </a:xfrm>
            <a:custGeom>
              <a:rect b="b" l="l" r="r" t="t"/>
              <a:pathLst>
                <a:path extrusionOk="0" h="19688" w="3056">
                  <a:moveTo>
                    <a:pt x="615" y="1"/>
                  </a:moveTo>
                  <a:lnTo>
                    <a:pt x="1313" y="9317"/>
                  </a:lnTo>
                  <a:lnTo>
                    <a:pt x="0" y="19688"/>
                  </a:lnTo>
                  <a:lnTo>
                    <a:pt x="532" y="19688"/>
                  </a:lnTo>
                  <a:lnTo>
                    <a:pt x="1514" y="11883"/>
                  </a:lnTo>
                  <a:lnTo>
                    <a:pt x="2079" y="19688"/>
                  </a:lnTo>
                  <a:lnTo>
                    <a:pt x="2581" y="19688"/>
                  </a:lnTo>
                  <a:lnTo>
                    <a:pt x="1831" y="9651"/>
                  </a:lnTo>
                  <a:lnTo>
                    <a:pt x="3056" y="1"/>
                  </a:lnTo>
                  <a:lnTo>
                    <a:pt x="2524" y="1"/>
                  </a:lnTo>
                  <a:lnTo>
                    <a:pt x="1630" y="7120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465525" y="1041200"/>
              <a:ext cx="67225" cy="696550"/>
            </a:xfrm>
            <a:custGeom>
              <a:rect b="b" l="l" r="r" t="t"/>
              <a:pathLst>
                <a:path extrusionOk="0" h="27862" w="2689">
                  <a:moveTo>
                    <a:pt x="1645" y="9897"/>
                  </a:moveTo>
                  <a:cubicBezTo>
                    <a:pt x="1831" y="9897"/>
                    <a:pt x="1977" y="10377"/>
                    <a:pt x="2082" y="11338"/>
                  </a:cubicBezTo>
                  <a:cubicBezTo>
                    <a:pt x="2188" y="12299"/>
                    <a:pt x="2241" y="13629"/>
                    <a:pt x="2241" y="15329"/>
                  </a:cubicBezTo>
                  <a:cubicBezTo>
                    <a:pt x="2241" y="16489"/>
                    <a:pt x="2213" y="17707"/>
                    <a:pt x="2157" y="18985"/>
                  </a:cubicBezTo>
                  <a:cubicBezTo>
                    <a:pt x="2102" y="20262"/>
                    <a:pt x="2029" y="21381"/>
                    <a:pt x="1938" y="22342"/>
                  </a:cubicBezTo>
                  <a:cubicBezTo>
                    <a:pt x="1849" y="23268"/>
                    <a:pt x="1746" y="23968"/>
                    <a:pt x="1628" y="24443"/>
                  </a:cubicBezTo>
                  <a:cubicBezTo>
                    <a:pt x="1511" y="24917"/>
                    <a:pt x="1383" y="25155"/>
                    <a:pt x="1244" y="25155"/>
                  </a:cubicBezTo>
                  <a:cubicBezTo>
                    <a:pt x="1062" y="25155"/>
                    <a:pt x="918" y="24695"/>
                    <a:pt x="814" y="23775"/>
                  </a:cubicBezTo>
                  <a:cubicBezTo>
                    <a:pt x="710" y="22855"/>
                    <a:pt x="658" y="21586"/>
                    <a:pt x="658" y="19969"/>
                  </a:cubicBezTo>
                  <a:cubicBezTo>
                    <a:pt x="658" y="18692"/>
                    <a:pt x="685" y="17412"/>
                    <a:pt x="738" y="16128"/>
                  </a:cubicBezTo>
                  <a:cubicBezTo>
                    <a:pt x="791" y="14845"/>
                    <a:pt x="864" y="13717"/>
                    <a:pt x="956" y="12745"/>
                  </a:cubicBezTo>
                  <a:cubicBezTo>
                    <a:pt x="1043" y="11819"/>
                    <a:pt x="1146" y="11113"/>
                    <a:pt x="1265" y="10626"/>
                  </a:cubicBezTo>
                  <a:cubicBezTo>
                    <a:pt x="1383" y="10140"/>
                    <a:pt x="1510" y="9897"/>
                    <a:pt x="1645" y="9897"/>
                  </a:cubicBezTo>
                  <a:close/>
                  <a:moveTo>
                    <a:pt x="722" y="0"/>
                  </a:moveTo>
                  <a:lnTo>
                    <a:pt x="0" y="27352"/>
                  </a:lnTo>
                  <a:lnTo>
                    <a:pt x="439" y="27352"/>
                  </a:lnTo>
                  <a:lnTo>
                    <a:pt x="517" y="24364"/>
                  </a:lnTo>
                  <a:cubicBezTo>
                    <a:pt x="597" y="25524"/>
                    <a:pt x="700" y="26397"/>
                    <a:pt x="827" y="26983"/>
                  </a:cubicBezTo>
                  <a:cubicBezTo>
                    <a:pt x="954" y="27569"/>
                    <a:pt x="1105" y="27862"/>
                    <a:pt x="1278" y="27862"/>
                  </a:cubicBezTo>
                  <a:cubicBezTo>
                    <a:pt x="1441" y="27862"/>
                    <a:pt x="1598" y="27616"/>
                    <a:pt x="1747" y="27123"/>
                  </a:cubicBezTo>
                  <a:cubicBezTo>
                    <a:pt x="1897" y="26631"/>
                    <a:pt x="2029" y="25928"/>
                    <a:pt x="2143" y="25014"/>
                  </a:cubicBezTo>
                  <a:cubicBezTo>
                    <a:pt x="2318" y="23631"/>
                    <a:pt x="2452" y="22049"/>
                    <a:pt x="2547" y="20268"/>
                  </a:cubicBezTo>
                  <a:cubicBezTo>
                    <a:pt x="2642" y="18487"/>
                    <a:pt x="2689" y="16647"/>
                    <a:pt x="2689" y="14748"/>
                  </a:cubicBezTo>
                  <a:cubicBezTo>
                    <a:pt x="2689" y="12428"/>
                    <a:pt x="2608" y="10588"/>
                    <a:pt x="2447" y="9229"/>
                  </a:cubicBezTo>
                  <a:cubicBezTo>
                    <a:pt x="2286" y="7870"/>
                    <a:pt x="2068" y="7190"/>
                    <a:pt x="1795" y="7190"/>
                  </a:cubicBezTo>
                  <a:cubicBezTo>
                    <a:pt x="1617" y="7190"/>
                    <a:pt x="1447" y="7498"/>
                    <a:pt x="1284" y="8113"/>
                  </a:cubicBezTo>
                  <a:cubicBezTo>
                    <a:pt x="1121" y="8728"/>
                    <a:pt x="985" y="9575"/>
                    <a:pt x="877" y="10653"/>
                  </a:cubicBezTo>
                  <a:lnTo>
                    <a:pt x="1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6825" y="1232800"/>
              <a:ext cx="76650" cy="679425"/>
            </a:xfrm>
            <a:custGeom>
              <a:rect b="b" l="l" r="r" t="t"/>
              <a:pathLst>
                <a:path extrusionOk="0" h="27177" w="3066">
                  <a:moveTo>
                    <a:pt x="472" y="1"/>
                  </a:moveTo>
                  <a:lnTo>
                    <a:pt x="1063" y="18967"/>
                  </a:lnTo>
                  <a:lnTo>
                    <a:pt x="928" y="20848"/>
                  </a:lnTo>
                  <a:cubicBezTo>
                    <a:pt x="821" y="22278"/>
                    <a:pt x="725" y="23239"/>
                    <a:pt x="639" y="23731"/>
                  </a:cubicBezTo>
                  <a:cubicBezTo>
                    <a:pt x="553" y="24223"/>
                    <a:pt x="449" y="24469"/>
                    <a:pt x="327" y="24469"/>
                  </a:cubicBezTo>
                  <a:lnTo>
                    <a:pt x="74" y="24469"/>
                  </a:lnTo>
                  <a:lnTo>
                    <a:pt x="0" y="27176"/>
                  </a:lnTo>
                  <a:lnTo>
                    <a:pt x="346" y="27176"/>
                  </a:lnTo>
                  <a:cubicBezTo>
                    <a:pt x="545" y="27176"/>
                    <a:pt x="708" y="26863"/>
                    <a:pt x="836" y="26236"/>
                  </a:cubicBezTo>
                  <a:cubicBezTo>
                    <a:pt x="964" y="25609"/>
                    <a:pt x="1129" y="24036"/>
                    <a:pt x="1333" y="21516"/>
                  </a:cubicBezTo>
                  <a:lnTo>
                    <a:pt x="3065" y="1"/>
                  </a:lnTo>
                  <a:lnTo>
                    <a:pt x="2605" y="1"/>
                  </a:lnTo>
                  <a:lnTo>
                    <a:pt x="1380" y="15083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0"/>
          <p:cNvSpPr txBox="1"/>
          <p:nvPr/>
        </p:nvSpPr>
        <p:spPr>
          <a:xfrm>
            <a:off x="323850" y="3716337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Фильтр с бесконечной импульсной характеристикой: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0"/>
          <p:cNvSpPr txBox="1"/>
          <p:nvPr/>
        </p:nvSpPr>
        <p:spPr>
          <a:xfrm>
            <a:off x="0" y="3176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40"/>
          <p:cNvGrpSpPr/>
          <p:nvPr/>
        </p:nvGrpSpPr>
        <p:grpSpPr>
          <a:xfrm>
            <a:off x="2393525" y="4054994"/>
            <a:ext cx="3060728" cy="654119"/>
            <a:chOff x="50725" y="207925"/>
            <a:chExt cx="2899275" cy="2734800"/>
          </a:xfrm>
        </p:grpSpPr>
        <p:sp>
          <p:nvSpPr>
            <p:cNvPr id="944" name="Google Shape;944;p40"/>
            <p:cNvSpPr/>
            <p:nvPr/>
          </p:nvSpPr>
          <p:spPr>
            <a:xfrm>
              <a:off x="618800" y="981725"/>
              <a:ext cx="173100" cy="1190500"/>
            </a:xfrm>
            <a:custGeom>
              <a:rect b="b" l="l" r="r" t="t"/>
              <a:pathLst>
                <a:path extrusionOk="0" h="47620" w="6924">
                  <a:moveTo>
                    <a:pt x="6152" y="3033"/>
                  </a:moveTo>
                  <a:lnTo>
                    <a:pt x="6152" y="44614"/>
                  </a:lnTo>
                  <a:lnTo>
                    <a:pt x="778" y="44614"/>
                  </a:lnTo>
                  <a:lnTo>
                    <a:pt x="778" y="3033"/>
                  </a:lnTo>
                  <a:close/>
                  <a:moveTo>
                    <a:pt x="0" y="1"/>
                  </a:moveTo>
                  <a:lnTo>
                    <a:pt x="0" y="47620"/>
                  </a:lnTo>
                  <a:lnTo>
                    <a:pt x="6923" y="47620"/>
                  </a:lnTo>
                  <a:lnTo>
                    <a:pt x="69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1952925" y="981725"/>
              <a:ext cx="173100" cy="1190500"/>
            </a:xfrm>
            <a:custGeom>
              <a:rect b="b" l="l" r="r" t="t"/>
              <a:pathLst>
                <a:path extrusionOk="0" h="47620" w="6924">
                  <a:moveTo>
                    <a:pt x="6153" y="3033"/>
                  </a:moveTo>
                  <a:lnTo>
                    <a:pt x="6153" y="44614"/>
                  </a:lnTo>
                  <a:lnTo>
                    <a:pt x="778" y="44614"/>
                  </a:lnTo>
                  <a:lnTo>
                    <a:pt x="778" y="3033"/>
                  </a:lnTo>
                  <a:close/>
                  <a:moveTo>
                    <a:pt x="0" y="1"/>
                  </a:moveTo>
                  <a:lnTo>
                    <a:pt x="0" y="47620"/>
                  </a:lnTo>
                  <a:lnTo>
                    <a:pt x="6924" y="47620"/>
                  </a:lnTo>
                  <a:lnTo>
                    <a:pt x="69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31325" y="22587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8" y="1685"/>
                  </a:moveTo>
                  <a:lnTo>
                    <a:pt x="3418" y="24785"/>
                  </a:lnTo>
                  <a:lnTo>
                    <a:pt x="432" y="24785"/>
                  </a:lnTo>
                  <a:lnTo>
                    <a:pt x="432" y="1685"/>
                  </a:lnTo>
                  <a:close/>
                  <a:moveTo>
                    <a:pt x="0" y="0"/>
                  </a:moveTo>
                  <a:lnTo>
                    <a:pt x="0" y="26455"/>
                  </a:lnTo>
                  <a:lnTo>
                    <a:pt x="3846" y="26455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86250" y="228132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8" y="1685"/>
                  </a:moveTo>
                  <a:lnTo>
                    <a:pt x="3418" y="24786"/>
                  </a:lnTo>
                  <a:lnTo>
                    <a:pt x="432" y="24786"/>
                  </a:lnTo>
                  <a:lnTo>
                    <a:pt x="432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3847" y="26456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083475" y="22587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9" y="1685"/>
                  </a:moveTo>
                  <a:lnTo>
                    <a:pt x="3419" y="24785"/>
                  </a:lnTo>
                  <a:lnTo>
                    <a:pt x="433" y="24785"/>
                  </a:lnTo>
                  <a:lnTo>
                    <a:pt x="433" y="1685"/>
                  </a:lnTo>
                  <a:close/>
                  <a:moveTo>
                    <a:pt x="1" y="0"/>
                  </a:moveTo>
                  <a:lnTo>
                    <a:pt x="1" y="26455"/>
                  </a:lnTo>
                  <a:lnTo>
                    <a:pt x="3847" y="26455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036600" y="228132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9" y="1685"/>
                  </a:moveTo>
                  <a:lnTo>
                    <a:pt x="3419" y="24786"/>
                  </a:lnTo>
                  <a:lnTo>
                    <a:pt x="433" y="24786"/>
                  </a:lnTo>
                  <a:lnTo>
                    <a:pt x="433" y="1685"/>
                  </a:lnTo>
                  <a:close/>
                  <a:moveTo>
                    <a:pt x="1" y="1"/>
                  </a:moveTo>
                  <a:lnTo>
                    <a:pt x="1" y="26456"/>
                  </a:lnTo>
                  <a:lnTo>
                    <a:pt x="3847" y="26456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2716900" y="142117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8" y="1685"/>
                  </a:moveTo>
                  <a:lnTo>
                    <a:pt x="3418" y="24786"/>
                  </a:lnTo>
                  <a:lnTo>
                    <a:pt x="432" y="24786"/>
                  </a:lnTo>
                  <a:lnTo>
                    <a:pt x="432" y="1685"/>
                  </a:lnTo>
                  <a:close/>
                  <a:moveTo>
                    <a:pt x="0" y="1"/>
                  </a:moveTo>
                  <a:lnTo>
                    <a:pt x="0" y="26456"/>
                  </a:lnTo>
                  <a:lnTo>
                    <a:pt x="3847" y="26456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1396575" y="1421175"/>
              <a:ext cx="96175" cy="661400"/>
            </a:xfrm>
            <a:custGeom>
              <a:rect b="b" l="l" r="r" t="t"/>
              <a:pathLst>
                <a:path extrusionOk="0" h="26456" w="3847">
                  <a:moveTo>
                    <a:pt x="3419" y="1685"/>
                  </a:moveTo>
                  <a:lnTo>
                    <a:pt x="3419" y="24786"/>
                  </a:lnTo>
                  <a:lnTo>
                    <a:pt x="433" y="24786"/>
                  </a:lnTo>
                  <a:lnTo>
                    <a:pt x="433" y="1685"/>
                  </a:lnTo>
                  <a:close/>
                  <a:moveTo>
                    <a:pt x="1" y="1"/>
                  </a:moveTo>
                  <a:lnTo>
                    <a:pt x="1" y="26456"/>
                  </a:lnTo>
                  <a:lnTo>
                    <a:pt x="3847" y="26456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699575" y="1090425"/>
              <a:ext cx="115425" cy="793675"/>
            </a:xfrm>
            <a:custGeom>
              <a:rect b="b" l="l" r="r" t="t"/>
              <a:pathLst>
                <a:path extrusionOk="0" h="31747" w="4617">
                  <a:moveTo>
                    <a:pt x="4102" y="2022"/>
                  </a:moveTo>
                  <a:lnTo>
                    <a:pt x="4102" y="29742"/>
                  </a:lnTo>
                  <a:lnTo>
                    <a:pt x="519" y="29742"/>
                  </a:lnTo>
                  <a:lnTo>
                    <a:pt x="519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4616" y="31746"/>
                  </a:lnTo>
                  <a:lnTo>
                    <a:pt x="4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69050" y="1090425"/>
              <a:ext cx="115400" cy="793675"/>
            </a:xfrm>
            <a:custGeom>
              <a:rect b="b" l="l" r="r" t="t"/>
              <a:pathLst>
                <a:path extrusionOk="0" h="31747" w="4616">
                  <a:moveTo>
                    <a:pt x="4102" y="2022"/>
                  </a:moveTo>
                  <a:lnTo>
                    <a:pt x="4102" y="29742"/>
                  </a:lnTo>
                  <a:lnTo>
                    <a:pt x="519" y="29742"/>
                  </a:lnTo>
                  <a:lnTo>
                    <a:pt x="519" y="2022"/>
                  </a:lnTo>
                  <a:close/>
                  <a:moveTo>
                    <a:pt x="1" y="0"/>
                  </a:moveTo>
                  <a:lnTo>
                    <a:pt x="1" y="31746"/>
                  </a:lnTo>
                  <a:lnTo>
                    <a:pt x="4616" y="31746"/>
                  </a:lnTo>
                  <a:lnTo>
                    <a:pt x="4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846825" y="207925"/>
              <a:ext cx="83525" cy="546775"/>
            </a:xfrm>
            <a:custGeom>
              <a:rect b="b" l="l" r="r" t="t"/>
              <a:pathLst>
                <a:path extrusionOk="0" h="21871" w="3341">
                  <a:moveTo>
                    <a:pt x="1342" y="0"/>
                  </a:moveTo>
                  <a:lnTo>
                    <a:pt x="1" y="1055"/>
                  </a:lnTo>
                  <a:lnTo>
                    <a:pt x="1" y="3750"/>
                  </a:lnTo>
                  <a:lnTo>
                    <a:pt x="1349" y="2696"/>
                  </a:lnTo>
                  <a:lnTo>
                    <a:pt x="1349" y="19380"/>
                  </a:lnTo>
                  <a:lnTo>
                    <a:pt x="110" y="19380"/>
                  </a:lnTo>
                  <a:lnTo>
                    <a:pt x="110" y="21871"/>
                  </a:lnTo>
                  <a:lnTo>
                    <a:pt x="3340" y="21871"/>
                  </a:lnTo>
                  <a:lnTo>
                    <a:pt x="3340" y="19380"/>
                  </a:lnTo>
                  <a:lnTo>
                    <a:pt x="2101" y="19380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811350" y="2253500"/>
              <a:ext cx="96925" cy="567300"/>
            </a:xfrm>
            <a:custGeom>
              <a:rect b="b" l="l" r="r" t="t"/>
              <a:pathLst>
                <a:path extrusionOk="0" h="22692" w="3877">
                  <a:moveTo>
                    <a:pt x="1938" y="2344"/>
                  </a:moveTo>
                  <a:cubicBezTo>
                    <a:pt x="2331" y="2344"/>
                    <a:pt x="2626" y="3094"/>
                    <a:pt x="2823" y="4593"/>
                  </a:cubicBezTo>
                  <a:cubicBezTo>
                    <a:pt x="3019" y="6092"/>
                    <a:pt x="3118" y="8345"/>
                    <a:pt x="3118" y="11353"/>
                  </a:cubicBezTo>
                  <a:cubicBezTo>
                    <a:pt x="3118" y="14351"/>
                    <a:pt x="3019" y="16600"/>
                    <a:pt x="2823" y="18099"/>
                  </a:cubicBezTo>
                  <a:cubicBezTo>
                    <a:pt x="2626" y="19598"/>
                    <a:pt x="2331" y="20347"/>
                    <a:pt x="1938" y="20347"/>
                  </a:cubicBezTo>
                  <a:cubicBezTo>
                    <a:pt x="1548" y="20347"/>
                    <a:pt x="1254" y="19598"/>
                    <a:pt x="1057" y="18099"/>
                  </a:cubicBezTo>
                  <a:cubicBezTo>
                    <a:pt x="861" y="16600"/>
                    <a:pt x="763" y="14351"/>
                    <a:pt x="763" y="11353"/>
                  </a:cubicBezTo>
                  <a:cubicBezTo>
                    <a:pt x="763" y="8345"/>
                    <a:pt x="861" y="6092"/>
                    <a:pt x="1057" y="4593"/>
                  </a:cubicBezTo>
                  <a:cubicBezTo>
                    <a:pt x="1254" y="3094"/>
                    <a:pt x="1548" y="2344"/>
                    <a:pt x="1938" y="2344"/>
                  </a:cubicBezTo>
                  <a:close/>
                  <a:moveTo>
                    <a:pt x="1938" y="1"/>
                  </a:moveTo>
                  <a:cubicBezTo>
                    <a:pt x="1310" y="1"/>
                    <a:pt x="830" y="970"/>
                    <a:pt x="498" y="2908"/>
                  </a:cubicBezTo>
                  <a:cubicBezTo>
                    <a:pt x="166" y="4847"/>
                    <a:pt x="0" y="7662"/>
                    <a:pt x="0" y="11353"/>
                  </a:cubicBezTo>
                  <a:cubicBezTo>
                    <a:pt x="0" y="15035"/>
                    <a:pt x="166" y="17845"/>
                    <a:pt x="498" y="19783"/>
                  </a:cubicBezTo>
                  <a:cubicBezTo>
                    <a:pt x="830" y="21722"/>
                    <a:pt x="1310" y="22691"/>
                    <a:pt x="1938" y="22691"/>
                  </a:cubicBezTo>
                  <a:cubicBezTo>
                    <a:pt x="2567" y="22691"/>
                    <a:pt x="3047" y="21722"/>
                    <a:pt x="3379" y="19783"/>
                  </a:cubicBezTo>
                  <a:cubicBezTo>
                    <a:pt x="3710" y="17845"/>
                    <a:pt x="3876" y="15035"/>
                    <a:pt x="3876" y="11353"/>
                  </a:cubicBezTo>
                  <a:cubicBezTo>
                    <a:pt x="3876" y="7662"/>
                    <a:pt x="3710" y="4847"/>
                    <a:pt x="3379" y="2908"/>
                  </a:cubicBezTo>
                  <a:cubicBezTo>
                    <a:pt x="3047" y="970"/>
                    <a:pt x="2567" y="1"/>
                    <a:pt x="1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2199000" y="207925"/>
              <a:ext cx="83500" cy="546775"/>
            </a:xfrm>
            <a:custGeom>
              <a:rect b="b" l="l" r="r" t="t"/>
              <a:pathLst>
                <a:path extrusionOk="0" h="21871" w="3340">
                  <a:moveTo>
                    <a:pt x="1341" y="0"/>
                  </a:moveTo>
                  <a:lnTo>
                    <a:pt x="0" y="1055"/>
                  </a:lnTo>
                  <a:lnTo>
                    <a:pt x="0" y="3750"/>
                  </a:lnTo>
                  <a:lnTo>
                    <a:pt x="1349" y="2696"/>
                  </a:lnTo>
                  <a:lnTo>
                    <a:pt x="1349" y="19380"/>
                  </a:lnTo>
                  <a:lnTo>
                    <a:pt x="109" y="19380"/>
                  </a:lnTo>
                  <a:lnTo>
                    <a:pt x="109" y="21871"/>
                  </a:lnTo>
                  <a:lnTo>
                    <a:pt x="3340" y="21871"/>
                  </a:lnTo>
                  <a:lnTo>
                    <a:pt x="3340" y="19380"/>
                  </a:lnTo>
                  <a:lnTo>
                    <a:pt x="2100" y="1938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2152125" y="2263400"/>
              <a:ext cx="83500" cy="546775"/>
            </a:xfrm>
            <a:custGeom>
              <a:rect b="b" l="l" r="r" t="t"/>
              <a:pathLst>
                <a:path extrusionOk="0" h="21871" w="3340">
                  <a:moveTo>
                    <a:pt x="1341" y="0"/>
                  </a:moveTo>
                  <a:lnTo>
                    <a:pt x="0" y="1055"/>
                  </a:lnTo>
                  <a:lnTo>
                    <a:pt x="0" y="3750"/>
                  </a:lnTo>
                  <a:lnTo>
                    <a:pt x="1349" y="2695"/>
                  </a:lnTo>
                  <a:lnTo>
                    <a:pt x="1349" y="19380"/>
                  </a:lnTo>
                  <a:lnTo>
                    <a:pt x="109" y="19380"/>
                  </a:lnTo>
                  <a:lnTo>
                    <a:pt x="109" y="21870"/>
                  </a:lnTo>
                  <a:lnTo>
                    <a:pt x="3340" y="21870"/>
                  </a:lnTo>
                  <a:lnTo>
                    <a:pt x="3340" y="19380"/>
                  </a:lnTo>
                  <a:lnTo>
                    <a:pt x="2100" y="1938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59850" y="207925"/>
              <a:ext cx="133550" cy="546775"/>
            </a:xfrm>
            <a:custGeom>
              <a:rect b="b" l="l" r="r" t="t"/>
              <a:pathLst>
                <a:path extrusionOk="0" h="21871" w="5342">
                  <a:moveTo>
                    <a:pt x="1093" y="0"/>
                  </a:moveTo>
                  <a:lnTo>
                    <a:pt x="0" y="21871"/>
                  </a:lnTo>
                  <a:lnTo>
                    <a:pt x="740" y="21871"/>
                  </a:lnTo>
                  <a:lnTo>
                    <a:pt x="1679" y="3003"/>
                  </a:lnTo>
                  <a:lnTo>
                    <a:pt x="3223" y="21871"/>
                  </a:lnTo>
                  <a:lnTo>
                    <a:pt x="4248" y="21871"/>
                  </a:lnTo>
                  <a:lnTo>
                    <a:pt x="5341" y="0"/>
                  </a:lnTo>
                  <a:lnTo>
                    <a:pt x="4601" y="0"/>
                  </a:lnTo>
                  <a:lnTo>
                    <a:pt x="3662" y="18750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64450" y="2240325"/>
              <a:ext cx="110900" cy="569850"/>
            </a:xfrm>
            <a:custGeom>
              <a:rect b="b" l="l" r="r" t="t"/>
              <a:pathLst>
                <a:path extrusionOk="0" h="22794" w="4436">
                  <a:moveTo>
                    <a:pt x="1138" y="0"/>
                  </a:moveTo>
                  <a:lnTo>
                    <a:pt x="0" y="22793"/>
                  </a:lnTo>
                  <a:lnTo>
                    <a:pt x="691" y="22793"/>
                  </a:lnTo>
                  <a:lnTo>
                    <a:pt x="1089" y="14781"/>
                  </a:lnTo>
                  <a:lnTo>
                    <a:pt x="2885" y="22793"/>
                  </a:lnTo>
                  <a:lnTo>
                    <a:pt x="3722" y="22793"/>
                  </a:lnTo>
                  <a:lnTo>
                    <a:pt x="1792" y="14239"/>
                  </a:lnTo>
                  <a:lnTo>
                    <a:pt x="4436" y="6387"/>
                  </a:lnTo>
                  <a:lnTo>
                    <a:pt x="3538" y="6387"/>
                  </a:lnTo>
                  <a:lnTo>
                    <a:pt x="1168" y="13286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869925" y="207925"/>
              <a:ext cx="155625" cy="546775"/>
            </a:xfrm>
            <a:custGeom>
              <a:rect b="b" l="l" r="r" t="t"/>
              <a:pathLst>
                <a:path extrusionOk="0" h="21871" w="6225">
                  <a:moveTo>
                    <a:pt x="1094" y="0"/>
                  </a:moveTo>
                  <a:lnTo>
                    <a:pt x="1" y="21871"/>
                  </a:lnTo>
                  <a:lnTo>
                    <a:pt x="741" y="21871"/>
                  </a:lnTo>
                  <a:lnTo>
                    <a:pt x="1695" y="2637"/>
                  </a:lnTo>
                  <a:lnTo>
                    <a:pt x="2409" y="17666"/>
                  </a:lnTo>
                  <a:lnTo>
                    <a:pt x="3148" y="17666"/>
                  </a:lnTo>
                  <a:lnTo>
                    <a:pt x="5349" y="2696"/>
                  </a:lnTo>
                  <a:lnTo>
                    <a:pt x="4395" y="21871"/>
                  </a:lnTo>
                  <a:lnTo>
                    <a:pt x="5132" y="21871"/>
                  </a:lnTo>
                  <a:lnTo>
                    <a:pt x="6225" y="0"/>
                  </a:lnTo>
                  <a:lnTo>
                    <a:pt x="5056" y="0"/>
                  </a:lnTo>
                  <a:lnTo>
                    <a:pt x="2886" y="14737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914800" y="2240325"/>
              <a:ext cx="110925" cy="569850"/>
            </a:xfrm>
            <a:custGeom>
              <a:rect b="b" l="l" r="r" t="t"/>
              <a:pathLst>
                <a:path extrusionOk="0" h="22794" w="4437">
                  <a:moveTo>
                    <a:pt x="1139" y="0"/>
                  </a:moveTo>
                  <a:lnTo>
                    <a:pt x="1" y="22793"/>
                  </a:lnTo>
                  <a:lnTo>
                    <a:pt x="692" y="22793"/>
                  </a:lnTo>
                  <a:lnTo>
                    <a:pt x="1090" y="14781"/>
                  </a:lnTo>
                  <a:lnTo>
                    <a:pt x="2885" y="22793"/>
                  </a:lnTo>
                  <a:lnTo>
                    <a:pt x="3723" y="22793"/>
                  </a:lnTo>
                  <a:lnTo>
                    <a:pt x="1792" y="14239"/>
                  </a:lnTo>
                  <a:lnTo>
                    <a:pt x="4436" y="6387"/>
                  </a:lnTo>
                  <a:lnTo>
                    <a:pt x="3539" y="6387"/>
                  </a:lnTo>
                  <a:lnTo>
                    <a:pt x="1169" y="13286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839075" y="1380175"/>
              <a:ext cx="110925" cy="569825"/>
            </a:xfrm>
            <a:custGeom>
              <a:rect b="b" l="l" r="r" t="t"/>
              <a:pathLst>
                <a:path extrusionOk="0" h="22793" w="4437">
                  <a:moveTo>
                    <a:pt x="1139" y="0"/>
                  </a:moveTo>
                  <a:lnTo>
                    <a:pt x="1" y="22793"/>
                  </a:lnTo>
                  <a:lnTo>
                    <a:pt x="692" y="22793"/>
                  </a:lnTo>
                  <a:lnTo>
                    <a:pt x="1090" y="14780"/>
                  </a:lnTo>
                  <a:lnTo>
                    <a:pt x="2885" y="22793"/>
                  </a:lnTo>
                  <a:lnTo>
                    <a:pt x="3723" y="22793"/>
                  </a:lnTo>
                  <a:lnTo>
                    <a:pt x="1792" y="14238"/>
                  </a:lnTo>
                  <a:lnTo>
                    <a:pt x="4437" y="6387"/>
                  </a:lnTo>
                  <a:lnTo>
                    <a:pt x="3539" y="6387"/>
                  </a:lnTo>
                  <a:lnTo>
                    <a:pt x="1169" y="13286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2598100" y="1529950"/>
              <a:ext cx="102100" cy="420050"/>
            </a:xfrm>
            <a:custGeom>
              <a:rect b="b" l="l" r="r" t="t"/>
              <a:pathLst>
                <a:path extrusionOk="0" h="16802" w="4084">
                  <a:moveTo>
                    <a:pt x="2915" y="0"/>
                  </a:moveTo>
                  <a:cubicBezTo>
                    <a:pt x="2617" y="0"/>
                    <a:pt x="2333" y="259"/>
                    <a:pt x="2062" y="777"/>
                  </a:cubicBezTo>
                  <a:cubicBezTo>
                    <a:pt x="1792" y="1294"/>
                    <a:pt x="1560" y="2027"/>
                    <a:pt x="1367" y="2974"/>
                  </a:cubicBezTo>
                  <a:lnTo>
                    <a:pt x="1506" y="396"/>
                  </a:lnTo>
                  <a:lnTo>
                    <a:pt x="815" y="396"/>
                  </a:lnTo>
                  <a:lnTo>
                    <a:pt x="0" y="16802"/>
                  </a:lnTo>
                  <a:lnTo>
                    <a:pt x="691" y="16802"/>
                  </a:lnTo>
                  <a:lnTo>
                    <a:pt x="1153" y="7705"/>
                  </a:lnTo>
                  <a:cubicBezTo>
                    <a:pt x="1236" y="6055"/>
                    <a:pt x="1411" y="4749"/>
                    <a:pt x="1679" y="3787"/>
                  </a:cubicBezTo>
                  <a:cubicBezTo>
                    <a:pt x="1947" y="2825"/>
                    <a:pt x="2266" y="2344"/>
                    <a:pt x="2637" y="2344"/>
                  </a:cubicBezTo>
                  <a:cubicBezTo>
                    <a:pt x="2875" y="2344"/>
                    <a:pt x="3060" y="2573"/>
                    <a:pt x="3193" y="3032"/>
                  </a:cubicBezTo>
                  <a:cubicBezTo>
                    <a:pt x="3326" y="3491"/>
                    <a:pt x="3392" y="4131"/>
                    <a:pt x="3392" y="4951"/>
                  </a:cubicBezTo>
                  <a:cubicBezTo>
                    <a:pt x="3392" y="5156"/>
                    <a:pt x="3386" y="5435"/>
                    <a:pt x="3373" y="5786"/>
                  </a:cubicBezTo>
                  <a:cubicBezTo>
                    <a:pt x="3361" y="6138"/>
                    <a:pt x="3343" y="6543"/>
                    <a:pt x="3321" y="7002"/>
                  </a:cubicBezTo>
                  <a:lnTo>
                    <a:pt x="2829" y="16802"/>
                  </a:lnTo>
                  <a:lnTo>
                    <a:pt x="3523" y="16802"/>
                  </a:lnTo>
                  <a:lnTo>
                    <a:pt x="4015" y="6900"/>
                  </a:lnTo>
                  <a:cubicBezTo>
                    <a:pt x="4038" y="6431"/>
                    <a:pt x="4055" y="5996"/>
                    <a:pt x="4066" y="5596"/>
                  </a:cubicBezTo>
                  <a:cubicBezTo>
                    <a:pt x="4077" y="5196"/>
                    <a:pt x="4083" y="4820"/>
                    <a:pt x="4083" y="4468"/>
                  </a:cubicBezTo>
                  <a:cubicBezTo>
                    <a:pt x="4083" y="3052"/>
                    <a:pt x="3981" y="1953"/>
                    <a:pt x="3777" y="1172"/>
                  </a:cubicBezTo>
                  <a:cubicBezTo>
                    <a:pt x="3573" y="391"/>
                    <a:pt x="3286" y="0"/>
                    <a:pt x="2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2344500" y="1380175"/>
              <a:ext cx="110900" cy="569825"/>
            </a:xfrm>
            <a:custGeom>
              <a:rect b="b" l="l" r="r" t="t"/>
              <a:pathLst>
                <a:path extrusionOk="0" h="22793" w="4436">
                  <a:moveTo>
                    <a:pt x="1138" y="0"/>
                  </a:moveTo>
                  <a:lnTo>
                    <a:pt x="0" y="22793"/>
                  </a:lnTo>
                  <a:lnTo>
                    <a:pt x="691" y="22793"/>
                  </a:lnTo>
                  <a:lnTo>
                    <a:pt x="1089" y="14780"/>
                  </a:lnTo>
                  <a:lnTo>
                    <a:pt x="2885" y="22793"/>
                  </a:lnTo>
                  <a:lnTo>
                    <a:pt x="3722" y="22793"/>
                  </a:lnTo>
                  <a:lnTo>
                    <a:pt x="1792" y="14238"/>
                  </a:lnTo>
                  <a:lnTo>
                    <a:pt x="4436" y="6387"/>
                  </a:lnTo>
                  <a:lnTo>
                    <a:pt x="3538" y="6387"/>
                  </a:lnTo>
                  <a:lnTo>
                    <a:pt x="1168" y="13286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518775" y="1380175"/>
              <a:ext cx="110925" cy="569825"/>
            </a:xfrm>
            <a:custGeom>
              <a:rect b="b" l="l" r="r" t="t"/>
              <a:pathLst>
                <a:path extrusionOk="0" h="22793" w="4437">
                  <a:moveTo>
                    <a:pt x="1138" y="0"/>
                  </a:moveTo>
                  <a:lnTo>
                    <a:pt x="0" y="22793"/>
                  </a:lnTo>
                  <a:lnTo>
                    <a:pt x="691" y="22793"/>
                  </a:lnTo>
                  <a:lnTo>
                    <a:pt x="1089" y="14780"/>
                  </a:lnTo>
                  <a:lnTo>
                    <a:pt x="2885" y="22793"/>
                  </a:lnTo>
                  <a:lnTo>
                    <a:pt x="3722" y="22793"/>
                  </a:lnTo>
                  <a:lnTo>
                    <a:pt x="1792" y="14238"/>
                  </a:lnTo>
                  <a:lnTo>
                    <a:pt x="4436" y="6387"/>
                  </a:lnTo>
                  <a:lnTo>
                    <a:pt x="3538" y="6387"/>
                  </a:lnTo>
                  <a:lnTo>
                    <a:pt x="1168" y="13286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77775" y="1529950"/>
              <a:ext cx="102100" cy="420050"/>
            </a:xfrm>
            <a:custGeom>
              <a:rect b="b" l="l" r="r" t="t"/>
              <a:pathLst>
                <a:path extrusionOk="0" h="16802" w="4084">
                  <a:moveTo>
                    <a:pt x="2915" y="0"/>
                  </a:moveTo>
                  <a:cubicBezTo>
                    <a:pt x="2617" y="0"/>
                    <a:pt x="2333" y="259"/>
                    <a:pt x="2063" y="777"/>
                  </a:cubicBezTo>
                  <a:cubicBezTo>
                    <a:pt x="1792" y="1294"/>
                    <a:pt x="1561" y="2027"/>
                    <a:pt x="1368" y="2974"/>
                  </a:cubicBezTo>
                  <a:lnTo>
                    <a:pt x="1507" y="396"/>
                  </a:lnTo>
                  <a:lnTo>
                    <a:pt x="816" y="396"/>
                  </a:lnTo>
                  <a:lnTo>
                    <a:pt x="1" y="16802"/>
                  </a:lnTo>
                  <a:lnTo>
                    <a:pt x="692" y="16802"/>
                  </a:lnTo>
                  <a:lnTo>
                    <a:pt x="1154" y="7705"/>
                  </a:lnTo>
                  <a:cubicBezTo>
                    <a:pt x="1236" y="6055"/>
                    <a:pt x="1412" y="4749"/>
                    <a:pt x="1680" y="3787"/>
                  </a:cubicBezTo>
                  <a:cubicBezTo>
                    <a:pt x="1948" y="2825"/>
                    <a:pt x="2267" y="2344"/>
                    <a:pt x="2637" y="2344"/>
                  </a:cubicBezTo>
                  <a:cubicBezTo>
                    <a:pt x="2875" y="2344"/>
                    <a:pt x="3061" y="2573"/>
                    <a:pt x="3193" y="3032"/>
                  </a:cubicBezTo>
                  <a:cubicBezTo>
                    <a:pt x="3326" y="3491"/>
                    <a:pt x="3392" y="4131"/>
                    <a:pt x="3392" y="4951"/>
                  </a:cubicBezTo>
                  <a:cubicBezTo>
                    <a:pt x="3392" y="5156"/>
                    <a:pt x="3386" y="5435"/>
                    <a:pt x="3374" y="5786"/>
                  </a:cubicBezTo>
                  <a:cubicBezTo>
                    <a:pt x="3361" y="6138"/>
                    <a:pt x="3344" y="6543"/>
                    <a:pt x="3321" y="7002"/>
                  </a:cubicBezTo>
                  <a:lnTo>
                    <a:pt x="2829" y="16802"/>
                  </a:lnTo>
                  <a:lnTo>
                    <a:pt x="3524" y="16802"/>
                  </a:lnTo>
                  <a:lnTo>
                    <a:pt x="4016" y="6900"/>
                  </a:lnTo>
                  <a:cubicBezTo>
                    <a:pt x="4038" y="6431"/>
                    <a:pt x="4055" y="5996"/>
                    <a:pt x="4067" y="5596"/>
                  </a:cubicBezTo>
                  <a:cubicBezTo>
                    <a:pt x="4078" y="5196"/>
                    <a:pt x="4084" y="4820"/>
                    <a:pt x="4084" y="4468"/>
                  </a:cubicBezTo>
                  <a:cubicBezTo>
                    <a:pt x="4084" y="3052"/>
                    <a:pt x="3981" y="1953"/>
                    <a:pt x="3777" y="1172"/>
                  </a:cubicBezTo>
                  <a:cubicBezTo>
                    <a:pt x="3573" y="391"/>
                    <a:pt x="3286" y="0"/>
                    <a:pt x="2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38600" y="1380175"/>
              <a:ext cx="110925" cy="569825"/>
            </a:xfrm>
            <a:custGeom>
              <a:rect b="b" l="l" r="r" t="t"/>
              <a:pathLst>
                <a:path extrusionOk="0" h="22793" w="4437">
                  <a:moveTo>
                    <a:pt x="1139" y="0"/>
                  </a:moveTo>
                  <a:lnTo>
                    <a:pt x="0" y="22793"/>
                  </a:lnTo>
                  <a:lnTo>
                    <a:pt x="692" y="22793"/>
                  </a:lnTo>
                  <a:lnTo>
                    <a:pt x="1090" y="14780"/>
                  </a:lnTo>
                  <a:lnTo>
                    <a:pt x="2885" y="22793"/>
                  </a:lnTo>
                  <a:lnTo>
                    <a:pt x="3723" y="22793"/>
                  </a:lnTo>
                  <a:lnTo>
                    <a:pt x="1792" y="14238"/>
                  </a:lnTo>
                  <a:lnTo>
                    <a:pt x="4436" y="6387"/>
                  </a:lnTo>
                  <a:lnTo>
                    <a:pt x="3539" y="6387"/>
                  </a:lnTo>
                  <a:lnTo>
                    <a:pt x="1169" y="13286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76825" y="1529950"/>
              <a:ext cx="102100" cy="420050"/>
            </a:xfrm>
            <a:custGeom>
              <a:rect b="b" l="l" r="r" t="t"/>
              <a:pathLst>
                <a:path extrusionOk="0" h="16802" w="4084">
                  <a:moveTo>
                    <a:pt x="2915" y="0"/>
                  </a:moveTo>
                  <a:cubicBezTo>
                    <a:pt x="2617" y="0"/>
                    <a:pt x="2333" y="259"/>
                    <a:pt x="2062" y="777"/>
                  </a:cubicBezTo>
                  <a:cubicBezTo>
                    <a:pt x="1792" y="1294"/>
                    <a:pt x="1560" y="2027"/>
                    <a:pt x="1367" y="2974"/>
                  </a:cubicBezTo>
                  <a:lnTo>
                    <a:pt x="1506" y="396"/>
                  </a:lnTo>
                  <a:lnTo>
                    <a:pt x="815" y="396"/>
                  </a:lnTo>
                  <a:lnTo>
                    <a:pt x="0" y="16802"/>
                  </a:lnTo>
                  <a:lnTo>
                    <a:pt x="691" y="16802"/>
                  </a:lnTo>
                  <a:lnTo>
                    <a:pt x="1153" y="7705"/>
                  </a:lnTo>
                  <a:cubicBezTo>
                    <a:pt x="1236" y="6055"/>
                    <a:pt x="1411" y="4749"/>
                    <a:pt x="1679" y="3787"/>
                  </a:cubicBezTo>
                  <a:cubicBezTo>
                    <a:pt x="1947" y="2825"/>
                    <a:pt x="2266" y="2344"/>
                    <a:pt x="2637" y="2344"/>
                  </a:cubicBezTo>
                  <a:cubicBezTo>
                    <a:pt x="2875" y="2344"/>
                    <a:pt x="3060" y="2573"/>
                    <a:pt x="3193" y="3032"/>
                  </a:cubicBezTo>
                  <a:cubicBezTo>
                    <a:pt x="3326" y="3491"/>
                    <a:pt x="3392" y="4131"/>
                    <a:pt x="3392" y="4951"/>
                  </a:cubicBezTo>
                  <a:cubicBezTo>
                    <a:pt x="3392" y="5156"/>
                    <a:pt x="3386" y="5435"/>
                    <a:pt x="3373" y="5786"/>
                  </a:cubicBezTo>
                  <a:cubicBezTo>
                    <a:pt x="3361" y="6138"/>
                    <a:pt x="3343" y="6543"/>
                    <a:pt x="3321" y="7002"/>
                  </a:cubicBezTo>
                  <a:lnTo>
                    <a:pt x="2829" y="16802"/>
                  </a:lnTo>
                  <a:lnTo>
                    <a:pt x="3523" y="16802"/>
                  </a:lnTo>
                  <a:lnTo>
                    <a:pt x="4015" y="6900"/>
                  </a:lnTo>
                  <a:cubicBezTo>
                    <a:pt x="4038" y="6431"/>
                    <a:pt x="4055" y="5996"/>
                    <a:pt x="4066" y="5596"/>
                  </a:cubicBezTo>
                  <a:cubicBezTo>
                    <a:pt x="4077" y="5196"/>
                    <a:pt x="4083" y="4820"/>
                    <a:pt x="4083" y="4468"/>
                  </a:cubicBezTo>
                  <a:cubicBezTo>
                    <a:pt x="4083" y="3052"/>
                    <a:pt x="3981" y="1953"/>
                    <a:pt x="3777" y="1172"/>
                  </a:cubicBezTo>
                  <a:cubicBezTo>
                    <a:pt x="3573" y="391"/>
                    <a:pt x="3286" y="0"/>
                    <a:pt x="2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472000" y="1232800"/>
              <a:ext cx="144925" cy="679425"/>
            </a:xfrm>
            <a:custGeom>
              <a:rect b="b" l="l" r="r" t="t"/>
              <a:pathLst>
                <a:path extrusionOk="0" h="27177" w="5797">
                  <a:moveTo>
                    <a:pt x="893" y="1"/>
                  </a:moveTo>
                  <a:lnTo>
                    <a:pt x="2011" y="18967"/>
                  </a:lnTo>
                  <a:lnTo>
                    <a:pt x="1754" y="20848"/>
                  </a:lnTo>
                  <a:cubicBezTo>
                    <a:pt x="1553" y="22278"/>
                    <a:pt x="1371" y="23239"/>
                    <a:pt x="1209" y="23731"/>
                  </a:cubicBezTo>
                  <a:cubicBezTo>
                    <a:pt x="1046" y="24223"/>
                    <a:pt x="850" y="24469"/>
                    <a:pt x="618" y="24469"/>
                  </a:cubicBezTo>
                  <a:lnTo>
                    <a:pt x="140" y="24469"/>
                  </a:lnTo>
                  <a:lnTo>
                    <a:pt x="1" y="27176"/>
                  </a:lnTo>
                  <a:lnTo>
                    <a:pt x="654" y="27176"/>
                  </a:lnTo>
                  <a:cubicBezTo>
                    <a:pt x="1030" y="27176"/>
                    <a:pt x="1339" y="26863"/>
                    <a:pt x="1580" y="26236"/>
                  </a:cubicBezTo>
                  <a:cubicBezTo>
                    <a:pt x="1822" y="25609"/>
                    <a:pt x="2136" y="24036"/>
                    <a:pt x="2520" y="21516"/>
                  </a:cubicBezTo>
                  <a:lnTo>
                    <a:pt x="5797" y="1"/>
                  </a:lnTo>
                  <a:lnTo>
                    <a:pt x="4927" y="1"/>
                  </a:lnTo>
                  <a:lnTo>
                    <a:pt x="2610" y="15083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2222800" y="1220925"/>
              <a:ext cx="116750" cy="516825"/>
            </a:xfrm>
            <a:custGeom>
              <a:rect b="b" l="l" r="r" t="t"/>
              <a:pathLst>
                <a:path extrusionOk="0" h="20673" w="4670">
                  <a:moveTo>
                    <a:pt x="3683" y="10267"/>
                  </a:moveTo>
                  <a:lnTo>
                    <a:pt x="3647" y="10987"/>
                  </a:lnTo>
                  <a:cubicBezTo>
                    <a:pt x="3538" y="13097"/>
                    <a:pt x="3316" y="14781"/>
                    <a:pt x="2980" y="16041"/>
                  </a:cubicBezTo>
                  <a:cubicBezTo>
                    <a:pt x="2643" y="17301"/>
                    <a:pt x="2249" y="17931"/>
                    <a:pt x="1799" y="17931"/>
                  </a:cubicBezTo>
                  <a:cubicBezTo>
                    <a:pt x="1504" y="17931"/>
                    <a:pt x="1274" y="17638"/>
                    <a:pt x="1107" y="17052"/>
                  </a:cubicBezTo>
                  <a:cubicBezTo>
                    <a:pt x="940" y="16466"/>
                    <a:pt x="857" y="15657"/>
                    <a:pt x="857" y="14626"/>
                  </a:cubicBezTo>
                  <a:cubicBezTo>
                    <a:pt x="857" y="13138"/>
                    <a:pt x="1020" y="12039"/>
                    <a:pt x="1346" y="11330"/>
                  </a:cubicBezTo>
                  <a:cubicBezTo>
                    <a:pt x="1672" y="10621"/>
                    <a:pt x="2174" y="10267"/>
                    <a:pt x="2853" y="10267"/>
                  </a:cubicBezTo>
                  <a:close/>
                  <a:moveTo>
                    <a:pt x="2844" y="1"/>
                  </a:moveTo>
                  <a:cubicBezTo>
                    <a:pt x="2565" y="1"/>
                    <a:pt x="2276" y="115"/>
                    <a:pt x="1977" y="344"/>
                  </a:cubicBezTo>
                  <a:cubicBezTo>
                    <a:pt x="1678" y="572"/>
                    <a:pt x="1372" y="915"/>
                    <a:pt x="1059" y="1372"/>
                  </a:cubicBezTo>
                  <a:lnTo>
                    <a:pt x="915" y="4360"/>
                  </a:lnTo>
                  <a:cubicBezTo>
                    <a:pt x="1216" y="3821"/>
                    <a:pt x="1508" y="3417"/>
                    <a:pt x="1792" y="3147"/>
                  </a:cubicBezTo>
                  <a:cubicBezTo>
                    <a:pt x="2076" y="2878"/>
                    <a:pt x="2353" y="2743"/>
                    <a:pt x="2623" y="2743"/>
                  </a:cubicBezTo>
                  <a:cubicBezTo>
                    <a:pt x="3017" y="2743"/>
                    <a:pt x="3323" y="3033"/>
                    <a:pt x="3541" y="3613"/>
                  </a:cubicBezTo>
                  <a:cubicBezTo>
                    <a:pt x="3758" y="4193"/>
                    <a:pt x="3867" y="5005"/>
                    <a:pt x="3867" y="6048"/>
                  </a:cubicBezTo>
                  <a:cubicBezTo>
                    <a:pt x="3867" y="6282"/>
                    <a:pt x="3866" y="6455"/>
                    <a:pt x="3863" y="6566"/>
                  </a:cubicBezTo>
                  <a:cubicBezTo>
                    <a:pt x="3860" y="6678"/>
                    <a:pt x="3855" y="6780"/>
                    <a:pt x="3849" y="6874"/>
                  </a:cubicBezTo>
                  <a:lnTo>
                    <a:pt x="3804" y="7735"/>
                  </a:lnTo>
                  <a:lnTo>
                    <a:pt x="2650" y="7735"/>
                  </a:lnTo>
                  <a:cubicBezTo>
                    <a:pt x="1824" y="7735"/>
                    <a:pt x="1176" y="8403"/>
                    <a:pt x="706" y="9739"/>
                  </a:cubicBezTo>
                  <a:cubicBezTo>
                    <a:pt x="235" y="11075"/>
                    <a:pt x="0" y="12892"/>
                    <a:pt x="0" y="15188"/>
                  </a:cubicBezTo>
                  <a:cubicBezTo>
                    <a:pt x="0" y="16794"/>
                    <a:pt x="138" y="18109"/>
                    <a:pt x="413" y="19135"/>
                  </a:cubicBezTo>
                  <a:cubicBezTo>
                    <a:pt x="688" y="20160"/>
                    <a:pt x="1040" y="20673"/>
                    <a:pt x="1470" y="20673"/>
                  </a:cubicBezTo>
                  <a:cubicBezTo>
                    <a:pt x="1851" y="20673"/>
                    <a:pt x="2198" y="20383"/>
                    <a:pt x="2509" y="19803"/>
                  </a:cubicBezTo>
                  <a:cubicBezTo>
                    <a:pt x="2819" y="19223"/>
                    <a:pt x="3097" y="18347"/>
                    <a:pt x="3340" y="17175"/>
                  </a:cubicBezTo>
                  <a:lnTo>
                    <a:pt x="3340" y="17175"/>
                  </a:lnTo>
                  <a:lnTo>
                    <a:pt x="3187" y="20163"/>
                  </a:lnTo>
                  <a:lnTo>
                    <a:pt x="4016" y="20163"/>
                  </a:lnTo>
                  <a:lnTo>
                    <a:pt x="4580" y="8931"/>
                  </a:lnTo>
                  <a:cubicBezTo>
                    <a:pt x="4610" y="8345"/>
                    <a:pt x="4632" y="7791"/>
                    <a:pt x="4647" y="7269"/>
                  </a:cubicBezTo>
                  <a:cubicBezTo>
                    <a:pt x="4662" y="6748"/>
                    <a:pt x="4670" y="6294"/>
                    <a:pt x="4670" y="5907"/>
                  </a:cubicBezTo>
                  <a:cubicBezTo>
                    <a:pt x="4670" y="3985"/>
                    <a:pt x="4514" y="2520"/>
                    <a:pt x="4203" y="1513"/>
                  </a:cubicBezTo>
                  <a:cubicBezTo>
                    <a:pt x="3892" y="505"/>
                    <a:pt x="3439" y="1"/>
                    <a:pt x="28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155075" y="1232800"/>
              <a:ext cx="144475" cy="492200"/>
            </a:xfrm>
            <a:custGeom>
              <a:rect b="b" l="l" r="r" t="t"/>
              <a:pathLst>
                <a:path extrusionOk="0" h="19688" w="5779">
                  <a:moveTo>
                    <a:pt x="1163" y="1"/>
                  </a:moveTo>
                  <a:lnTo>
                    <a:pt x="2484" y="9317"/>
                  </a:lnTo>
                  <a:lnTo>
                    <a:pt x="0" y="19688"/>
                  </a:lnTo>
                  <a:lnTo>
                    <a:pt x="1006" y="19688"/>
                  </a:lnTo>
                  <a:lnTo>
                    <a:pt x="2862" y="11883"/>
                  </a:lnTo>
                  <a:lnTo>
                    <a:pt x="3931" y="19688"/>
                  </a:lnTo>
                  <a:lnTo>
                    <a:pt x="4882" y="19688"/>
                  </a:lnTo>
                  <a:lnTo>
                    <a:pt x="3462" y="9651"/>
                  </a:lnTo>
                  <a:lnTo>
                    <a:pt x="5779" y="1"/>
                  </a:lnTo>
                  <a:lnTo>
                    <a:pt x="4774" y="1"/>
                  </a:lnTo>
                  <a:lnTo>
                    <a:pt x="3083" y="712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926600" y="1041200"/>
              <a:ext cx="127125" cy="696550"/>
            </a:xfrm>
            <a:custGeom>
              <a:rect b="b" l="l" r="r" t="t"/>
              <a:pathLst>
                <a:path extrusionOk="0" h="27862" w="5085">
                  <a:moveTo>
                    <a:pt x="3110" y="9897"/>
                  </a:moveTo>
                  <a:cubicBezTo>
                    <a:pt x="3462" y="9897"/>
                    <a:pt x="3738" y="10377"/>
                    <a:pt x="3937" y="11338"/>
                  </a:cubicBezTo>
                  <a:cubicBezTo>
                    <a:pt x="4137" y="12299"/>
                    <a:pt x="4237" y="13629"/>
                    <a:pt x="4237" y="15329"/>
                  </a:cubicBezTo>
                  <a:cubicBezTo>
                    <a:pt x="4237" y="16489"/>
                    <a:pt x="4184" y="17707"/>
                    <a:pt x="4079" y="18985"/>
                  </a:cubicBezTo>
                  <a:cubicBezTo>
                    <a:pt x="3974" y="20262"/>
                    <a:pt x="3836" y="21381"/>
                    <a:pt x="3665" y="22342"/>
                  </a:cubicBezTo>
                  <a:cubicBezTo>
                    <a:pt x="3496" y="23268"/>
                    <a:pt x="3301" y="23968"/>
                    <a:pt x="3079" y="24443"/>
                  </a:cubicBezTo>
                  <a:cubicBezTo>
                    <a:pt x="2856" y="24917"/>
                    <a:pt x="2614" y="25155"/>
                    <a:pt x="2353" y="25155"/>
                  </a:cubicBezTo>
                  <a:cubicBezTo>
                    <a:pt x="2007" y="25155"/>
                    <a:pt x="1736" y="24695"/>
                    <a:pt x="1540" y="23775"/>
                  </a:cubicBezTo>
                  <a:cubicBezTo>
                    <a:pt x="1343" y="22855"/>
                    <a:pt x="1244" y="21586"/>
                    <a:pt x="1244" y="19969"/>
                  </a:cubicBezTo>
                  <a:cubicBezTo>
                    <a:pt x="1244" y="18692"/>
                    <a:pt x="1295" y="17412"/>
                    <a:pt x="1395" y="16128"/>
                  </a:cubicBezTo>
                  <a:cubicBezTo>
                    <a:pt x="1496" y="14845"/>
                    <a:pt x="1633" y="13717"/>
                    <a:pt x="1808" y="12745"/>
                  </a:cubicBezTo>
                  <a:cubicBezTo>
                    <a:pt x="1973" y="11819"/>
                    <a:pt x="2168" y="11113"/>
                    <a:pt x="2391" y="10626"/>
                  </a:cubicBezTo>
                  <a:cubicBezTo>
                    <a:pt x="2615" y="10140"/>
                    <a:pt x="2855" y="9897"/>
                    <a:pt x="3110" y="9897"/>
                  </a:cubicBezTo>
                  <a:close/>
                  <a:moveTo>
                    <a:pt x="1366" y="0"/>
                  </a:moveTo>
                  <a:lnTo>
                    <a:pt x="0" y="27352"/>
                  </a:lnTo>
                  <a:lnTo>
                    <a:pt x="830" y="27352"/>
                  </a:lnTo>
                  <a:lnTo>
                    <a:pt x="978" y="24364"/>
                  </a:lnTo>
                  <a:cubicBezTo>
                    <a:pt x="1129" y="25524"/>
                    <a:pt x="1324" y="26397"/>
                    <a:pt x="1564" y="26983"/>
                  </a:cubicBezTo>
                  <a:cubicBezTo>
                    <a:pt x="1805" y="27569"/>
                    <a:pt x="2089" y="27862"/>
                    <a:pt x="2416" y="27862"/>
                  </a:cubicBezTo>
                  <a:cubicBezTo>
                    <a:pt x="2726" y="27862"/>
                    <a:pt x="3022" y="27616"/>
                    <a:pt x="3304" y="27123"/>
                  </a:cubicBezTo>
                  <a:cubicBezTo>
                    <a:pt x="3587" y="26631"/>
                    <a:pt x="3836" y="25928"/>
                    <a:pt x="4052" y="25014"/>
                  </a:cubicBezTo>
                  <a:cubicBezTo>
                    <a:pt x="4383" y="23631"/>
                    <a:pt x="4637" y="22049"/>
                    <a:pt x="4816" y="20268"/>
                  </a:cubicBezTo>
                  <a:cubicBezTo>
                    <a:pt x="4995" y="18487"/>
                    <a:pt x="5084" y="16647"/>
                    <a:pt x="5084" y="14748"/>
                  </a:cubicBezTo>
                  <a:cubicBezTo>
                    <a:pt x="5084" y="12428"/>
                    <a:pt x="4932" y="10588"/>
                    <a:pt x="4627" y="9229"/>
                  </a:cubicBezTo>
                  <a:cubicBezTo>
                    <a:pt x="4322" y="7870"/>
                    <a:pt x="3911" y="7190"/>
                    <a:pt x="3394" y="7190"/>
                  </a:cubicBezTo>
                  <a:cubicBezTo>
                    <a:pt x="3058" y="7190"/>
                    <a:pt x="2735" y="7498"/>
                    <a:pt x="2427" y="8113"/>
                  </a:cubicBezTo>
                  <a:cubicBezTo>
                    <a:pt x="2119" y="8728"/>
                    <a:pt x="1863" y="9575"/>
                    <a:pt x="1659" y="10653"/>
                  </a:cubicBezTo>
                  <a:lnTo>
                    <a:pt x="21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0725" y="1232800"/>
              <a:ext cx="144925" cy="679425"/>
            </a:xfrm>
            <a:custGeom>
              <a:rect b="b" l="l" r="r" t="t"/>
              <a:pathLst>
                <a:path extrusionOk="0" h="27177" w="5797">
                  <a:moveTo>
                    <a:pt x="893" y="1"/>
                  </a:moveTo>
                  <a:lnTo>
                    <a:pt x="2011" y="18967"/>
                  </a:lnTo>
                  <a:lnTo>
                    <a:pt x="1754" y="20848"/>
                  </a:lnTo>
                  <a:cubicBezTo>
                    <a:pt x="1553" y="22278"/>
                    <a:pt x="1371" y="23239"/>
                    <a:pt x="1209" y="23731"/>
                  </a:cubicBezTo>
                  <a:cubicBezTo>
                    <a:pt x="1046" y="24223"/>
                    <a:pt x="850" y="24469"/>
                    <a:pt x="618" y="24469"/>
                  </a:cubicBezTo>
                  <a:lnTo>
                    <a:pt x="140" y="24469"/>
                  </a:lnTo>
                  <a:lnTo>
                    <a:pt x="1" y="27176"/>
                  </a:lnTo>
                  <a:lnTo>
                    <a:pt x="654" y="27176"/>
                  </a:lnTo>
                  <a:cubicBezTo>
                    <a:pt x="1030" y="27176"/>
                    <a:pt x="1339" y="26863"/>
                    <a:pt x="1581" y="26236"/>
                  </a:cubicBezTo>
                  <a:cubicBezTo>
                    <a:pt x="1822" y="25609"/>
                    <a:pt x="2136" y="24036"/>
                    <a:pt x="2520" y="21516"/>
                  </a:cubicBezTo>
                  <a:lnTo>
                    <a:pt x="5797" y="1"/>
                  </a:lnTo>
                  <a:lnTo>
                    <a:pt x="4927" y="1"/>
                  </a:lnTo>
                  <a:lnTo>
                    <a:pt x="2610" y="15083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40"/>
          <p:cNvSpPr txBox="1"/>
          <p:nvPr/>
        </p:nvSpPr>
        <p:spPr>
          <a:xfrm>
            <a:off x="395287" y="4797425"/>
            <a:ext cx="684053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эффективной реализации необходимы: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выполнение операций «умножения с накоплением»;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одновременная выборка из памяти двух операндов;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доступ к памяти с автоматической модификацией указателя;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циклическая организация буфера (кольцевые буферы);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аппаратная поддержка циклов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1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Фурье-преобразование-1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250825" y="4797425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Трудоемкость при переходе от 1x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2x(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/2) → … →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/2)x2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1"/>
          <p:cNvSpPr txBox="1"/>
          <p:nvPr/>
        </p:nvSpPr>
        <p:spPr>
          <a:xfrm>
            <a:off x="0" y="3176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1"/>
          <p:cNvSpPr txBox="1"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 txBox="1"/>
          <p:nvPr/>
        </p:nvSpPr>
        <p:spPr>
          <a:xfrm>
            <a:off x="0" y="31765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41"/>
          <p:cNvGrpSpPr/>
          <p:nvPr/>
        </p:nvGrpSpPr>
        <p:grpSpPr>
          <a:xfrm>
            <a:off x="5063483" y="3811246"/>
            <a:ext cx="2600684" cy="472101"/>
            <a:chOff x="34950" y="195300"/>
            <a:chExt cx="2921925" cy="2549025"/>
          </a:xfrm>
        </p:grpSpPr>
        <p:sp>
          <p:nvSpPr>
            <p:cNvPr id="986" name="Google Shape;986;p41"/>
            <p:cNvSpPr/>
            <p:nvPr/>
          </p:nvSpPr>
          <p:spPr>
            <a:xfrm>
              <a:off x="802800" y="906250"/>
              <a:ext cx="220150" cy="0"/>
            </a:xfrm>
            <a:custGeom>
              <a:rect b="b" l="l" r="r" t="t"/>
              <a:pathLst>
                <a:path extrusionOk="0" fill="none" h="0" w="8806">
                  <a:moveTo>
                    <a:pt x="0" y="0"/>
                  </a:moveTo>
                  <a:lnTo>
                    <a:pt x="8806" y="0"/>
                  </a:lnTo>
                </a:path>
              </a:pathLst>
            </a:custGeom>
            <a:noFill/>
            <a:ln cap="rnd" cmpd="sng" w="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617475" y="1636350"/>
              <a:ext cx="365525" cy="25"/>
            </a:xfrm>
            <a:custGeom>
              <a:rect b="b" l="l" r="r" t="t"/>
              <a:pathLst>
                <a:path extrusionOk="0" fill="none" h="1" w="14621">
                  <a:moveTo>
                    <a:pt x="0" y="1"/>
                  </a:moveTo>
                  <a:lnTo>
                    <a:pt x="14621" y="1"/>
                  </a:lnTo>
                </a:path>
              </a:pathLst>
            </a:custGeom>
            <a:noFill/>
            <a:ln cap="rnd" cmpd="sng" w="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2588200" y="1636350"/>
              <a:ext cx="365525" cy="25"/>
            </a:xfrm>
            <a:custGeom>
              <a:rect b="b" l="l" r="r" t="t"/>
              <a:pathLst>
                <a:path extrusionOk="0" fill="none" h="1" w="14621">
                  <a:moveTo>
                    <a:pt x="0" y="1"/>
                  </a:moveTo>
                  <a:lnTo>
                    <a:pt x="14621" y="1"/>
                  </a:lnTo>
                </a:path>
              </a:pathLst>
            </a:custGeom>
            <a:noFill/>
            <a:ln cap="rnd" cmpd="sng" w="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2696975" y="1949050"/>
              <a:ext cx="158200" cy="795275"/>
            </a:xfrm>
            <a:custGeom>
              <a:rect b="b" l="l" r="r" t="t"/>
              <a:pathLst>
                <a:path extrusionOk="0" h="31811" w="6328">
                  <a:moveTo>
                    <a:pt x="1295" y="0"/>
                  </a:moveTo>
                  <a:lnTo>
                    <a:pt x="0" y="31811"/>
                  </a:lnTo>
                  <a:lnTo>
                    <a:pt x="877" y="31811"/>
                  </a:lnTo>
                  <a:lnTo>
                    <a:pt x="1989" y="4368"/>
                  </a:lnTo>
                  <a:lnTo>
                    <a:pt x="3818" y="31811"/>
                  </a:lnTo>
                  <a:lnTo>
                    <a:pt x="5033" y="31811"/>
                  </a:lnTo>
                  <a:lnTo>
                    <a:pt x="6328" y="0"/>
                  </a:lnTo>
                  <a:lnTo>
                    <a:pt x="5451" y="0"/>
                  </a:lnTo>
                  <a:lnTo>
                    <a:pt x="4339" y="27272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2835925" y="627675"/>
              <a:ext cx="120950" cy="610975"/>
            </a:xfrm>
            <a:custGeom>
              <a:rect b="b" l="l" r="r" t="t"/>
              <a:pathLst>
                <a:path extrusionOk="0" h="24439" w="4838">
                  <a:moveTo>
                    <a:pt x="3454" y="0"/>
                  </a:moveTo>
                  <a:cubicBezTo>
                    <a:pt x="3101" y="0"/>
                    <a:pt x="2764" y="377"/>
                    <a:pt x="2443" y="1129"/>
                  </a:cubicBezTo>
                  <a:cubicBezTo>
                    <a:pt x="2123" y="1882"/>
                    <a:pt x="1849" y="2947"/>
                    <a:pt x="1620" y="4325"/>
                  </a:cubicBezTo>
                  <a:lnTo>
                    <a:pt x="1785" y="575"/>
                  </a:lnTo>
                  <a:lnTo>
                    <a:pt x="966" y="575"/>
                  </a:lnTo>
                  <a:lnTo>
                    <a:pt x="0" y="24438"/>
                  </a:lnTo>
                  <a:lnTo>
                    <a:pt x="819" y="24438"/>
                  </a:lnTo>
                  <a:lnTo>
                    <a:pt x="1367" y="11207"/>
                  </a:lnTo>
                  <a:cubicBezTo>
                    <a:pt x="1464" y="8807"/>
                    <a:pt x="1672" y="6907"/>
                    <a:pt x="1990" y="5508"/>
                  </a:cubicBezTo>
                  <a:cubicBezTo>
                    <a:pt x="2307" y="4109"/>
                    <a:pt x="2685" y="3409"/>
                    <a:pt x="3124" y="3409"/>
                  </a:cubicBezTo>
                  <a:cubicBezTo>
                    <a:pt x="3406" y="3409"/>
                    <a:pt x="3626" y="3743"/>
                    <a:pt x="3783" y="4411"/>
                  </a:cubicBezTo>
                  <a:cubicBezTo>
                    <a:pt x="3940" y="5078"/>
                    <a:pt x="4019" y="6008"/>
                    <a:pt x="4019" y="7202"/>
                  </a:cubicBezTo>
                  <a:cubicBezTo>
                    <a:pt x="4019" y="7500"/>
                    <a:pt x="4011" y="7905"/>
                    <a:pt x="3996" y="8416"/>
                  </a:cubicBezTo>
                  <a:cubicBezTo>
                    <a:pt x="3982" y="8927"/>
                    <a:pt x="3961" y="9517"/>
                    <a:pt x="3934" y="10185"/>
                  </a:cubicBezTo>
                  <a:lnTo>
                    <a:pt x="3351" y="24438"/>
                  </a:lnTo>
                  <a:lnTo>
                    <a:pt x="4174" y="24438"/>
                  </a:lnTo>
                  <a:lnTo>
                    <a:pt x="4757" y="10035"/>
                  </a:lnTo>
                  <a:cubicBezTo>
                    <a:pt x="4784" y="9354"/>
                    <a:pt x="4804" y="8721"/>
                    <a:pt x="4817" y="8139"/>
                  </a:cubicBezTo>
                  <a:cubicBezTo>
                    <a:pt x="4831" y="7557"/>
                    <a:pt x="4837" y="7010"/>
                    <a:pt x="4837" y="6499"/>
                  </a:cubicBezTo>
                  <a:cubicBezTo>
                    <a:pt x="4837" y="4439"/>
                    <a:pt x="4717" y="2841"/>
                    <a:pt x="4475" y="1705"/>
                  </a:cubicBezTo>
                  <a:cubicBezTo>
                    <a:pt x="4233" y="568"/>
                    <a:pt x="3893" y="0"/>
                    <a:pt x="3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2193925" y="1080250"/>
              <a:ext cx="54200" cy="828850"/>
            </a:xfrm>
            <a:custGeom>
              <a:rect b="b" l="l" r="r" t="t"/>
              <a:pathLst>
                <a:path extrusionOk="0" h="33154" w="2168">
                  <a:moveTo>
                    <a:pt x="1348" y="1"/>
                  </a:moveTo>
                  <a:lnTo>
                    <a:pt x="1148" y="4965"/>
                  </a:lnTo>
                  <a:lnTo>
                    <a:pt x="1967" y="4965"/>
                  </a:lnTo>
                  <a:lnTo>
                    <a:pt x="2167" y="1"/>
                  </a:lnTo>
                  <a:close/>
                  <a:moveTo>
                    <a:pt x="975" y="9291"/>
                  </a:moveTo>
                  <a:lnTo>
                    <a:pt x="0" y="33154"/>
                  </a:lnTo>
                  <a:lnTo>
                    <a:pt x="819" y="33154"/>
                  </a:lnTo>
                  <a:lnTo>
                    <a:pt x="1793" y="9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1726250" y="1949050"/>
              <a:ext cx="158200" cy="795275"/>
            </a:xfrm>
            <a:custGeom>
              <a:rect b="b" l="l" r="r" t="t"/>
              <a:pathLst>
                <a:path extrusionOk="0" h="31811" w="6328">
                  <a:moveTo>
                    <a:pt x="1295" y="0"/>
                  </a:moveTo>
                  <a:lnTo>
                    <a:pt x="0" y="31811"/>
                  </a:lnTo>
                  <a:lnTo>
                    <a:pt x="877" y="31811"/>
                  </a:lnTo>
                  <a:lnTo>
                    <a:pt x="1989" y="4368"/>
                  </a:lnTo>
                  <a:lnTo>
                    <a:pt x="3818" y="31811"/>
                  </a:lnTo>
                  <a:lnTo>
                    <a:pt x="5033" y="31811"/>
                  </a:lnTo>
                  <a:lnTo>
                    <a:pt x="6328" y="0"/>
                  </a:lnTo>
                  <a:lnTo>
                    <a:pt x="5451" y="0"/>
                  </a:lnTo>
                  <a:lnTo>
                    <a:pt x="4339" y="27272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1865200" y="627675"/>
              <a:ext cx="120950" cy="610975"/>
            </a:xfrm>
            <a:custGeom>
              <a:rect b="b" l="l" r="r" t="t"/>
              <a:pathLst>
                <a:path extrusionOk="0" h="24439" w="4838">
                  <a:moveTo>
                    <a:pt x="3453" y="0"/>
                  </a:moveTo>
                  <a:cubicBezTo>
                    <a:pt x="3100" y="0"/>
                    <a:pt x="2764" y="377"/>
                    <a:pt x="2443" y="1129"/>
                  </a:cubicBezTo>
                  <a:cubicBezTo>
                    <a:pt x="2123" y="1882"/>
                    <a:pt x="1849" y="2947"/>
                    <a:pt x="1620" y="4325"/>
                  </a:cubicBezTo>
                  <a:lnTo>
                    <a:pt x="1785" y="575"/>
                  </a:lnTo>
                  <a:lnTo>
                    <a:pt x="966" y="575"/>
                  </a:lnTo>
                  <a:lnTo>
                    <a:pt x="0" y="24438"/>
                  </a:lnTo>
                  <a:lnTo>
                    <a:pt x="819" y="24438"/>
                  </a:lnTo>
                  <a:lnTo>
                    <a:pt x="1366" y="11207"/>
                  </a:lnTo>
                  <a:cubicBezTo>
                    <a:pt x="1464" y="8807"/>
                    <a:pt x="1672" y="6907"/>
                    <a:pt x="1989" y="5508"/>
                  </a:cubicBezTo>
                  <a:cubicBezTo>
                    <a:pt x="2307" y="4109"/>
                    <a:pt x="2685" y="3409"/>
                    <a:pt x="3124" y="3409"/>
                  </a:cubicBezTo>
                  <a:cubicBezTo>
                    <a:pt x="3406" y="3409"/>
                    <a:pt x="3625" y="3743"/>
                    <a:pt x="3783" y="4411"/>
                  </a:cubicBezTo>
                  <a:cubicBezTo>
                    <a:pt x="3940" y="5078"/>
                    <a:pt x="4019" y="6008"/>
                    <a:pt x="4019" y="7202"/>
                  </a:cubicBezTo>
                  <a:cubicBezTo>
                    <a:pt x="4019" y="7500"/>
                    <a:pt x="4011" y="7905"/>
                    <a:pt x="3996" y="8416"/>
                  </a:cubicBezTo>
                  <a:cubicBezTo>
                    <a:pt x="3981" y="8927"/>
                    <a:pt x="3961" y="9517"/>
                    <a:pt x="3934" y="10185"/>
                  </a:cubicBezTo>
                  <a:lnTo>
                    <a:pt x="3351" y="24438"/>
                  </a:lnTo>
                  <a:lnTo>
                    <a:pt x="4174" y="24438"/>
                  </a:lnTo>
                  <a:lnTo>
                    <a:pt x="4757" y="10035"/>
                  </a:lnTo>
                  <a:cubicBezTo>
                    <a:pt x="4784" y="9354"/>
                    <a:pt x="4804" y="8721"/>
                    <a:pt x="4817" y="8139"/>
                  </a:cubicBezTo>
                  <a:cubicBezTo>
                    <a:pt x="4831" y="7557"/>
                    <a:pt x="4837" y="7010"/>
                    <a:pt x="4837" y="6499"/>
                  </a:cubicBezTo>
                  <a:cubicBezTo>
                    <a:pt x="4837" y="4439"/>
                    <a:pt x="4716" y="2841"/>
                    <a:pt x="4475" y="1705"/>
                  </a:cubicBezTo>
                  <a:cubicBezTo>
                    <a:pt x="4233" y="568"/>
                    <a:pt x="3892" y="0"/>
                    <a:pt x="3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575325" y="1298125"/>
              <a:ext cx="119600" cy="626425"/>
            </a:xfrm>
            <a:custGeom>
              <a:rect b="b" l="l" r="r" t="t"/>
              <a:pathLst>
                <a:path extrusionOk="0" h="25057" w="4784">
                  <a:moveTo>
                    <a:pt x="2808" y="3324"/>
                  </a:moveTo>
                  <a:cubicBezTo>
                    <a:pt x="3173" y="3324"/>
                    <a:pt x="3461" y="3828"/>
                    <a:pt x="3674" y="4837"/>
                  </a:cubicBezTo>
                  <a:cubicBezTo>
                    <a:pt x="3886" y="5845"/>
                    <a:pt x="3992" y="7216"/>
                    <a:pt x="3992" y="8949"/>
                  </a:cubicBezTo>
                  <a:cubicBezTo>
                    <a:pt x="3992" y="9190"/>
                    <a:pt x="3989" y="9432"/>
                    <a:pt x="3985" y="9673"/>
                  </a:cubicBezTo>
                  <a:cubicBezTo>
                    <a:pt x="3981" y="9915"/>
                    <a:pt x="3974" y="10149"/>
                    <a:pt x="3965" y="10376"/>
                  </a:cubicBezTo>
                  <a:lnTo>
                    <a:pt x="1024" y="10398"/>
                  </a:lnTo>
                  <a:cubicBezTo>
                    <a:pt x="1184" y="8139"/>
                    <a:pt x="1420" y="6396"/>
                    <a:pt x="1731" y="5167"/>
                  </a:cubicBezTo>
                  <a:cubicBezTo>
                    <a:pt x="2043" y="3938"/>
                    <a:pt x="2402" y="3324"/>
                    <a:pt x="2808" y="3324"/>
                  </a:cubicBezTo>
                  <a:close/>
                  <a:moveTo>
                    <a:pt x="2937" y="0"/>
                  </a:moveTo>
                  <a:cubicBezTo>
                    <a:pt x="2578" y="0"/>
                    <a:pt x="2239" y="284"/>
                    <a:pt x="1920" y="853"/>
                  </a:cubicBezTo>
                  <a:cubicBezTo>
                    <a:pt x="1601" y="1421"/>
                    <a:pt x="1326" y="2230"/>
                    <a:pt x="1095" y="3281"/>
                  </a:cubicBezTo>
                  <a:cubicBezTo>
                    <a:pt x="736" y="4958"/>
                    <a:pt x="464" y="6864"/>
                    <a:pt x="278" y="9002"/>
                  </a:cubicBezTo>
                  <a:cubicBezTo>
                    <a:pt x="93" y="11140"/>
                    <a:pt x="0" y="13452"/>
                    <a:pt x="0" y="15937"/>
                  </a:cubicBezTo>
                  <a:cubicBezTo>
                    <a:pt x="0" y="18849"/>
                    <a:pt x="186" y="21097"/>
                    <a:pt x="559" y="22681"/>
                  </a:cubicBezTo>
                  <a:cubicBezTo>
                    <a:pt x="931" y="24265"/>
                    <a:pt x="1463" y="25057"/>
                    <a:pt x="2154" y="25057"/>
                  </a:cubicBezTo>
                  <a:cubicBezTo>
                    <a:pt x="2477" y="25057"/>
                    <a:pt x="2795" y="24914"/>
                    <a:pt x="3108" y="24630"/>
                  </a:cubicBezTo>
                  <a:cubicBezTo>
                    <a:pt x="3421" y="24346"/>
                    <a:pt x="3725" y="23920"/>
                    <a:pt x="4018" y="23352"/>
                  </a:cubicBezTo>
                  <a:lnTo>
                    <a:pt x="4174" y="19474"/>
                  </a:lnTo>
                  <a:lnTo>
                    <a:pt x="4174" y="19474"/>
                  </a:lnTo>
                  <a:cubicBezTo>
                    <a:pt x="3901" y="20213"/>
                    <a:pt x="3606" y="20774"/>
                    <a:pt x="3289" y="21157"/>
                  </a:cubicBezTo>
                  <a:cubicBezTo>
                    <a:pt x="2971" y="21541"/>
                    <a:pt x="2635" y="21733"/>
                    <a:pt x="2279" y="21733"/>
                  </a:cubicBezTo>
                  <a:cubicBezTo>
                    <a:pt x="1816" y="21733"/>
                    <a:pt x="1458" y="21193"/>
                    <a:pt x="1204" y="20113"/>
                  </a:cubicBezTo>
                  <a:cubicBezTo>
                    <a:pt x="950" y="19034"/>
                    <a:pt x="823" y="17507"/>
                    <a:pt x="823" y="15533"/>
                  </a:cubicBezTo>
                  <a:cubicBezTo>
                    <a:pt x="823" y="15305"/>
                    <a:pt x="826" y="15035"/>
                    <a:pt x="832" y="14723"/>
                  </a:cubicBezTo>
                  <a:cubicBezTo>
                    <a:pt x="838" y="14410"/>
                    <a:pt x="850" y="13984"/>
                    <a:pt x="868" y="13445"/>
                  </a:cubicBezTo>
                  <a:lnTo>
                    <a:pt x="4677" y="13445"/>
                  </a:lnTo>
                  <a:cubicBezTo>
                    <a:pt x="4713" y="12592"/>
                    <a:pt x="4739" y="11793"/>
                    <a:pt x="4757" y="11048"/>
                  </a:cubicBezTo>
                  <a:cubicBezTo>
                    <a:pt x="4775" y="10302"/>
                    <a:pt x="4784" y="9602"/>
                    <a:pt x="4784" y="8949"/>
                  </a:cubicBezTo>
                  <a:cubicBezTo>
                    <a:pt x="4784" y="6222"/>
                    <a:pt x="4617" y="4048"/>
                    <a:pt x="4283" y="2429"/>
                  </a:cubicBezTo>
                  <a:cubicBezTo>
                    <a:pt x="3949" y="810"/>
                    <a:pt x="3501" y="0"/>
                    <a:pt x="2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4950" y="1113825"/>
              <a:ext cx="210500" cy="795275"/>
            </a:xfrm>
            <a:custGeom>
              <a:rect b="b" l="l" r="r" t="t"/>
              <a:pathLst>
                <a:path extrusionOk="0" h="31811" w="8420">
                  <a:moveTo>
                    <a:pt x="1" y="0"/>
                  </a:moveTo>
                  <a:lnTo>
                    <a:pt x="410" y="31811"/>
                  </a:lnTo>
                  <a:lnTo>
                    <a:pt x="1540" y="31811"/>
                  </a:lnTo>
                  <a:lnTo>
                    <a:pt x="4028" y="5284"/>
                  </a:lnTo>
                  <a:lnTo>
                    <a:pt x="4335" y="31811"/>
                  </a:lnTo>
                  <a:lnTo>
                    <a:pt x="5465" y="31811"/>
                  </a:lnTo>
                  <a:lnTo>
                    <a:pt x="8420" y="0"/>
                  </a:lnTo>
                  <a:lnTo>
                    <a:pt x="7508" y="0"/>
                  </a:lnTo>
                  <a:lnTo>
                    <a:pt x="5029" y="27059"/>
                  </a:lnTo>
                  <a:lnTo>
                    <a:pt x="4700" y="0"/>
                  </a:lnTo>
                  <a:lnTo>
                    <a:pt x="3699" y="0"/>
                  </a:lnTo>
                  <a:lnTo>
                    <a:pt x="1193" y="27059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869850" y="1095725"/>
              <a:ext cx="92300" cy="463950"/>
            </a:xfrm>
            <a:custGeom>
              <a:rect b="b" l="l" r="r" t="t"/>
              <a:pathLst>
                <a:path extrusionOk="0" h="18558" w="3692">
                  <a:moveTo>
                    <a:pt x="756" y="1"/>
                  </a:moveTo>
                  <a:lnTo>
                    <a:pt x="1" y="18557"/>
                  </a:lnTo>
                  <a:lnTo>
                    <a:pt x="512" y="18557"/>
                  </a:lnTo>
                  <a:lnTo>
                    <a:pt x="1161" y="2549"/>
                  </a:lnTo>
                  <a:lnTo>
                    <a:pt x="2228" y="18557"/>
                  </a:lnTo>
                  <a:lnTo>
                    <a:pt x="2937" y="18557"/>
                  </a:lnTo>
                  <a:lnTo>
                    <a:pt x="3692" y="1"/>
                  </a:lnTo>
                  <a:lnTo>
                    <a:pt x="3181" y="1"/>
                  </a:lnTo>
                  <a:lnTo>
                    <a:pt x="2532" y="1591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954625" y="311200"/>
              <a:ext cx="70550" cy="356425"/>
            </a:xfrm>
            <a:custGeom>
              <a:rect b="b" l="l" r="r" t="t"/>
              <a:pathLst>
                <a:path extrusionOk="0" h="14257" w="2822">
                  <a:moveTo>
                    <a:pt x="2015" y="0"/>
                  </a:moveTo>
                  <a:cubicBezTo>
                    <a:pt x="1809" y="0"/>
                    <a:pt x="1612" y="220"/>
                    <a:pt x="1425" y="659"/>
                  </a:cubicBezTo>
                  <a:cubicBezTo>
                    <a:pt x="1239" y="1098"/>
                    <a:pt x="1078" y="1720"/>
                    <a:pt x="945" y="2524"/>
                  </a:cubicBezTo>
                  <a:lnTo>
                    <a:pt x="1041" y="336"/>
                  </a:lnTo>
                  <a:lnTo>
                    <a:pt x="564" y="336"/>
                  </a:lnTo>
                  <a:lnTo>
                    <a:pt x="0" y="14257"/>
                  </a:lnTo>
                  <a:lnTo>
                    <a:pt x="478" y="14257"/>
                  </a:lnTo>
                  <a:lnTo>
                    <a:pt x="797" y="6538"/>
                  </a:lnTo>
                  <a:cubicBezTo>
                    <a:pt x="854" y="5138"/>
                    <a:pt x="975" y="4030"/>
                    <a:pt x="1161" y="3213"/>
                  </a:cubicBezTo>
                  <a:cubicBezTo>
                    <a:pt x="1346" y="2397"/>
                    <a:pt x="1566" y="1989"/>
                    <a:pt x="1823" y="1989"/>
                  </a:cubicBezTo>
                  <a:cubicBezTo>
                    <a:pt x="1987" y="1989"/>
                    <a:pt x="2115" y="2184"/>
                    <a:pt x="2207" y="2573"/>
                  </a:cubicBezTo>
                  <a:cubicBezTo>
                    <a:pt x="2298" y="2963"/>
                    <a:pt x="2344" y="3505"/>
                    <a:pt x="2344" y="4201"/>
                  </a:cubicBezTo>
                  <a:cubicBezTo>
                    <a:pt x="2344" y="4375"/>
                    <a:pt x="2340" y="4612"/>
                    <a:pt x="2331" y="4910"/>
                  </a:cubicBezTo>
                  <a:cubicBezTo>
                    <a:pt x="2323" y="5208"/>
                    <a:pt x="2311" y="5552"/>
                    <a:pt x="2295" y="5942"/>
                  </a:cubicBezTo>
                  <a:lnTo>
                    <a:pt x="1955" y="14257"/>
                  </a:lnTo>
                  <a:lnTo>
                    <a:pt x="2435" y="14257"/>
                  </a:lnTo>
                  <a:lnTo>
                    <a:pt x="2775" y="5855"/>
                  </a:lnTo>
                  <a:cubicBezTo>
                    <a:pt x="2791" y="5457"/>
                    <a:pt x="2802" y="5088"/>
                    <a:pt x="2810" y="4748"/>
                  </a:cubicBezTo>
                  <a:cubicBezTo>
                    <a:pt x="2818" y="4409"/>
                    <a:pt x="2822" y="4090"/>
                    <a:pt x="2822" y="3791"/>
                  </a:cubicBezTo>
                  <a:cubicBezTo>
                    <a:pt x="2822" y="2590"/>
                    <a:pt x="2751" y="1658"/>
                    <a:pt x="2610" y="995"/>
                  </a:cubicBezTo>
                  <a:cubicBezTo>
                    <a:pt x="2469" y="332"/>
                    <a:pt x="2271" y="0"/>
                    <a:pt x="2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758225" y="581850"/>
              <a:ext cx="31625" cy="483500"/>
            </a:xfrm>
            <a:custGeom>
              <a:rect b="b" l="l" r="r" t="t"/>
              <a:pathLst>
                <a:path extrusionOk="0" h="19340" w="1265">
                  <a:moveTo>
                    <a:pt x="787" y="0"/>
                  </a:moveTo>
                  <a:lnTo>
                    <a:pt x="670" y="2896"/>
                  </a:lnTo>
                  <a:lnTo>
                    <a:pt x="1148" y="2896"/>
                  </a:lnTo>
                  <a:lnTo>
                    <a:pt x="1264" y="0"/>
                  </a:lnTo>
                  <a:close/>
                  <a:moveTo>
                    <a:pt x="569" y="5419"/>
                  </a:moveTo>
                  <a:lnTo>
                    <a:pt x="0" y="19340"/>
                  </a:lnTo>
                  <a:lnTo>
                    <a:pt x="478" y="19340"/>
                  </a:lnTo>
                  <a:lnTo>
                    <a:pt x="1046" y="5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250900" y="1064050"/>
              <a:ext cx="70575" cy="356425"/>
            </a:xfrm>
            <a:custGeom>
              <a:rect b="b" l="l" r="r" t="t"/>
              <a:pathLst>
                <a:path extrusionOk="0" h="14257" w="2823">
                  <a:moveTo>
                    <a:pt x="2015" y="0"/>
                  </a:moveTo>
                  <a:cubicBezTo>
                    <a:pt x="1809" y="0"/>
                    <a:pt x="1613" y="220"/>
                    <a:pt x="1426" y="659"/>
                  </a:cubicBezTo>
                  <a:cubicBezTo>
                    <a:pt x="1239" y="1098"/>
                    <a:pt x="1079" y="1719"/>
                    <a:pt x="945" y="2523"/>
                  </a:cubicBezTo>
                  <a:lnTo>
                    <a:pt x="1041" y="336"/>
                  </a:lnTo>
                  <a:lnTo>
                    <a:pt x="564" y="336"/>
                  </a:lnTo>
                  <a:lnTo>
                    <a:pt x="1" y="14256"/>
                  </a:lnTo>
                  <a:lnTo>
                    <a:pt x="478" y="14256"/>
                  </a:lnTo>
                  <a:lnTo>
                    <a:pt x="797" y="6538"/>
                  </a:lnTo>
                  <a:cubicBezTo>
                    <a:pt x="855" y="5137"/>
                    <a:pt x="976" y="4029"/>
                    <a:pt x="1161" y="3213"/>
                  </a:cubicBezTo>
                  <a:cubicBezTo>
                    <a:pt x="1346" y="2397"/>
                    <a:pt x="1567" y="1989"/>
                    <a:pt x="1823" y="1989"/>
                  </a:cubicBezTo>
                  <a:cubicBezTo>
                    <a:pt x="1987" y="1989"/>
                    <a:pt x="2115" y="2183"/>
                    <a:pt x="2207" y="2573"/>
                  </a:cubicBezTo>
                  <a:cubicBezTo>
                    <a:pt x="2299" y="2962"/>
                    <a:pt x="2345" y="3505"/>
                    <a:pt x="2345" y="4201"/>
                  </a:cubicBezTo>
                  <a:cubicBezTo>
                    <a:pt x="2345" y="4375"/>
                    <a:pt x="2340" y="4611"/>
                    <a:pt x="2332" y="4910"/>
                  </a:cubicBezTo>
                  <a:cubicBezTo>
                    <a:pt x="2323" y="5208"/>
                    <a:pt x="2311" y="5552"/>
                    <a:pt x="2295" y="5941"/>
                  </a:cubicBezTo>
                  <a:lnTo>
                    <a:pt x="1955" y="14256"/>
                  </a:lnTo>
                  <a:lnTo>
                    <a:pt x="2435" y="14256"/>
                  </a:lnTo>
                  <a:lnTo>
                    <a:pt x="2775" y="5854"/>
                  </a:lnTo>
                  <a:cubicBezTo>
                    <a:pt x="2791" y="5456"/>
                    <a:pt x="2803" y="5088"/>
                    <a:pt x="2811" y="4748"/>
                  </a:cubicBezTo>
                  <a:cubicBezTo>
                    <a:pt x="2818" y="4408"/>
                    <a:pt x="2822" y="4089"/>
                    <a:pt x="2822" y="3791"/>
                  </a:cubicBezTo>
                  <a:cubicBezTo>
                    <a:pt x="2822" y="2589"/>
                    <a:pt x="2752" y="1657"/>
                    <a:pt x="2611" y="994"/>
                  </a:cubicBezTo>
                  <a:cubicBezTo>
                    <a:pt x="2470" y="332"/>
                    <a:pt x="2271" y="0"/>
                    <a:pt x="2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07675" y="1717900"/>
              <a:ext cx="92300" cy="463925"/>
            </a:xfrm>
            <a:custGeom>
              <a:rect b="b" l="l" r="r" t="t"/>
              <a:pathLst>
                <a:path extrusionOk="0" h="18557" w="3692">
                  <a:moveTo>
                    <a:pt x="756" y="0"/>
                  </a:moveTo>
                  <a:lnTo>
                    <a:pt x="0" y="18557"/>
                  </a:lnTo>
                  <a:lnTo>
                    <a:pt x="512" y="18557"/>
                  </a:lnTo>
                  <a:lnTo>
                    <a:pt x="1161" y="2548"/>
                  </a:lnTo>
                  <a:lnTo>
                    <a:pt x="2228" y="18557"/>
                  </a:lnTo>
                  <a:lnTo>
                    <a:pt x="2936" y="18557"/>
                  </a:lnTo>
                  <a:lnTo>
                    <a:pt x="3692" y="0"/>
                  </a:lnTo>
                  <a:lnTo>
                    <a:pt x="3180" y="0"/>
                  </a:lnTo>
                  <a:lnTo>
                    <a:pt x="2531" y="15909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2718225" y="469475"/>
              <a:ext cx="113925" cy="962000"/>
            </a:xfrm>
            <a:custGeom>
              <a:rect b="b" l="l" r="r" t="t"/>
              <a:pathLst>
                <a:path extrusionOk="0" h="38480" w="4557">
                  <a:moveTo>
                    <a:pt x="4050" y="2450"/>
                  </a:moveTo>
                  <a:lnTo>
                    <a:pt x="4050" y="36050"/>
                  </a:lnTo>
                  <a:lnTo>
                    <a:pt x="512" y="36050"/>
                  </a:lnTo>
                  <a:lnTo>
                    <a:pt x="512" y="2450"/>
                  </a:lnTo>
                  <a:close/>
                  <a:moveTo>
                    <a:pt x="0" y="0"/>
                  </a:moveTo>
                  <a:lnTo>
                    <a:pt x="0" y="38479"/>
                  </a:lnTo>
                  <a:lnTo>
                    <a:pt x="4557" y="38479"/>
                  </a:lnTo>
                  <a:lnTo>
                    <a:pt x="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747500" y="469475"/>
              <a:ext cx="113925" cy="962000"/>
            </a:xfrm>
            <a:custGeom>
              <a:rect b="b" l="l" r="r" t="t"/>
              <a:pathLst>
                <a:path extrusionOk="0" h="38480" w="4557">
                  <a:moveTo>
                    <a:pt x="4049" y="2450"/>
                  </a:moveTo>
                  <a:lnTo>
                    <a:pt x="4049" y="36050"/>
                  </a:lnTo>
                  <a:lnTo>
                    <a:pt x="512" y="36050"/>
                  </a:lnTo>
                  <a:lnTo>
                    <a:pt x="512" y="2450"/>
                  </a:lnTo>
                  <a:close/>
                  <a:moveTo>
                    <a:pt x="0" y="0"/>
                  </a:moveTo>
                  <a:lnTo>
                    <a:pt x="0" y="38479"/>
                  </a:lnTo>
                  <a:lnTo>
                    <a:pt x="4557" y="38479"/>
                  </a:lnTo>
                  <a:lnTo>
                    <a:pt x="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885950" y="218925"/>
              <a:ext cx="66475" cy="561175"/>
            </a:xfrm>
            <a:custGeom>
              <a:rect b="b" l="l" r="r" t="t"/>
              <a:pathLst>
                <a:path extrusionOk="0" h="22447" w="2659">
                  <a:moveTo>
                    <a:pt x="2363" y="1429"/>
                  </a:moveTo>
                  <a:lnTo>
                    <a:pt x="2363" y="21030"/>
                  </a:lnTo>
                  <a:lnTo>
                    <a:pt x="299" y="21030"/>
                  </a:lnTo>
                  <a:lnTo>
                    <a:pt x="299" y="1429"/>
                  </a:lnTo>
                  <a:close/>
                  <a:moveTo>
                    <a:pt x="1" y="0"/>
                  </a:moveTo>
                  <a:lnTo>
                    <a:pt x="1" y="22447"/>
                  </a:lnTo>
                  <a:lnTo>
                    <a:pt x="2659" y="2244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620325" y="428975"/>
              <a:ext cx="105475" cy="809675"/>
            </a:xfrm>
            <a:custGeom>
              <a:rect b="b" l="l" r="r" t="t"/>
              <a:pathLst>
                <a:path extrusionOk="0" h="32387" w="4219">
                  <a:moveTo>
                    <a:pt x="1922" y="1"/>
                  </a:moveTo>
                  <a:cubicBezTo>
                    <a:pt x="1661" y="1"/>
                    <a:pt x="1374" y="178"/>
                    <a:pt x="1059" y="534"/>
                  </a:cubicBezTo>
                  <a:cubicBezTo>
                    <a:pt x="745" y="889"/>
                    <a:pt x="406" y="1414"/>
                    <a:pt x="45" y="2110"/>
                  </a:cubicBezTo>
                  <a:lnTo>
                    <a:pt x="45" y="6457"/>
                  </a:lnTo>
                  <a:cubicBezTo>
                    <a:pt x="401" y="5505"/>
                    <a:pt x="735" y="4795"/>
                    <a:pt x="1048" y="4326"/>
                  </a:cubicBezTo>
                  <a:cubicBezTo>
                    <a:pt x="1361" y="3857"/>
                    <a:pt x="1658" y="3623"/>
                    <a:pt x="1940" y="3623"/>
                  </a:cubicBezTo>
                  <a:cubicBezTo>
                    <a:pt x="2338" y="3623"/>
                    <a:pt x="2660" y="4156"/>
                    <a:pt x="2908" y="5221"/>
                  </a:cubicBezTo>
                  <a:cubicBezTo>
                    <a:pt x="3156" y="6286"/>
                    <a:pt x="3280" y="7664"/>
                    <a:pt x="3280" y="9354"/>
                  </a:cubicBezTo>
                  <a:cubicBezTo>
                    <a:pt x="3280" y="10391"/>
                    <a:pt x="3222" y="11446"/>
                    <a:pt x="3108" y="12518"/>
                  </a:cubicBezTo>
                  <a:cubicBezTo>
                    <a:pt x="2994" y="13591"/>
                    <a:pt x="2793" y="14901"/>
                    <a:pt x="2505" y="16449"/>
                  </a:cubicBezTo>
                  <a:cubicBezTo>
                    <a:pt x="2354" y="17273"/>
                    <a:pt x="1984" y="19109"/>
                    <a:pt x="1395" y="21957"/>
                  </a:cubicBezTo>
                  <a:cubicBezTo>
                    <a:pt x="806" y="24805"/>
                    <a:pt x="341" y="27074"/>
                    <a:pt x="0" y="28764"/>
                  </a:cubicBezTo>
                  <a:lnTo>
                    <a:pt x="0" y="32386"/>
                  </a:lnTo>
                  <a:lnTo>
                    <a:pt x="4218" y="32386"/>
                  </a:lnTo>
                  <a:lnTo>
                    <a:pt x="4218" y="28764"/>
                  </a:lnTo>
                  <a:lnTo>
                    <a:pt x="1081" y="28764"/>
                  </a:lnTo>
                  <a:cubicBezTo>
                    <a:pt x="1805" y="25228"/>
                    <a:pt x="2366" y="22475"/>
                    <a:pt x="2763" y="20508"/>
                  </a:cubicBezTo>
                  <a:cubicBezTo>
                    <a:pt x="3161" y="18541"/>
                    <a:pt x="3397" y="17351"/>
                    <a:pt x="3471" y="16939"/>
                  </a:cubicBezTo>
                  <a:cubicBezTo>
                    <a:pt x="3741" y="15349"/>
                    <a:pt x="3927" y="13967"/>
                    <a:pt x="4029" y="12795"/>
                  </a:cubicBezTo>
                  <a:cubicBezTo>
                    <a:pt x="4132" y="11623"/>
                    <a:pt x="4183" y="10384"/>
                    <a:pt x="4183" y="9077"/>
                  </a:cubicBezTo>
                  <a:cubicBezTo>
                    <a:pt x="4183" y="6322"/>
                    <a:pt x="3978" y="4120"/>
                    <a:pt x="3569" y="2472"/>
                  </a:cubicBezTo>
                  <a:cubicBezTo>
                    <a:pt x="3159" y="825"/>
                    <a:pt x="2611" y="1"/>
                    <a:pt x="19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290825" y="1080250"/>
              <a:ext cx="294700" cy="844300"/>
            </a:xfrm>
            <a:custGeom>
              <a:rect b="b" l="l" r="r" t="t"/>
              <a:pathLst>
                <a:path extrusionOk="0" h="33772" w="11788">
                  <a:moveTo>
                    <a:pt x="5113" y="1"/>
                  </a:moveTo>
                  <a:lnTo>
                    <a:pt x="5113" y="4965"/>
                  </a:lnTo>
                  <a:lnTo>
                    <a:pt x="5932" y="4965"/>
                  </a:lnTo>
                  <a:lnTo>
                    <a:pt x="5932" y="1"/>
                  </a:lnTo>
                  <a:close/>
                  <a:moveTo>
                    <a:pt x="5113" y="9291"/>
                  </a:moveTo>
                  <a:lnTo>
                    <a:pt x="5113" y="33154"/>
                  </a:lnTo>
                  <a:lnTo>
                    <a:pt x="5932" y="33154"/>
                  </a:lnTo>
                  <a:lnTo>
                    <a:pt x="5932" y="9291"/>
                  </a:lnTo>
                  <a:close/>
                  <a:moveTo>
                    <a:pt x="10048" y="8715"/>
                  </a:moveTo>
                  <a:cubicBezTo>
                    <a:pt x="9701" y="8715"/>
                    <a:pt x="9395" y="9070"/>
                    <a:pt x="9129" y="9781"/>
                  </a:cubicBezTo>
                  <a:cubicBezTo>
                    <a:pt x="8864" y="10491"/>
                    <a:pt x="8633" y="11563"/>
                    <a:pt x="8437" y="12998"/>
                  </a:cubicBezTo>
                  <a:lnTo>
                    <a:pt x="8437" y="9291"/>
                  </a:lnTo>
                  <a:lnTo>
                    <a:pt x="7614" y="9291"/>
                  </a:lnTo>
                  <a:lnTo>
                    <a:pt x="7614" y="33154"/>
                  </a:lnTo>
                  <a:lnTo>
                    <a:pt x="8437" y="33154"/>
                  </a:lnTo>
                  <a:lnTo>
                    <a:pt x="8437" y="19667"/>
                  </a:lnTo>
                  <a:cubicBezTo>
                    <a:pt x="8437" y="17337"/>
                    <a:pt x="8565" y="15498"/>
                    <a:pt x="8820" y="14148"/>
                  </a:cubicBezTo>
                  <a:cubicBezTo>
                    <a:pt x="9075" y="12799"/>
                    <a:pt x="9423" y="12124"/>
                    <a:pt x="9866" y="12124"/>
                  </a:cubicBezTo>
                  <a:cubicBezTo>
                    <a:pt x="10233" y="12124"/>
                    <a:pt x="10509" y="12685"/>
                    <a:pt x="10693" y="13808"/>
                  </a:cubicBezTo>
                  <a:cubicBezTo>
                    <a:pt x="10877" y="14930"/>
                    <a:pt x="10969" y="16620"/>
                    <a:pt x="10969" y="18878"/>
                  </a:cubicBezTo>
                  <a:lnTo>
                    <a:pt x="10969" y="33154"/>
                  </a:lnTo>
                  <a:lnTo>
                    <a:pt x="11788" y="33154"/>
                  </a:lnTo>
                  <a:lnTo>
                    <a:pt x="11788" y="18751"/>
                  </a:lnTo>
                  <a:cubicBezTo>
                    <a:pt x="11788" y="15455"/>
                    <a:pt x="11641" y="12959"/>
                    <a:pt x="11347" y="11261"/>
                  </a:cubicBezTo>
                  <a:cubicBezTo>
                    <a:pt x="11054" y="9564"/>
                    <a:pt x="10621" y="8715"/>
                    <a:pt x="10048" y="8715"/>
                  </a:cubicBezTo>
                  <a:close/>
                  <a:moveTo>
                    <a:pt x="1949" y="8715"/>
                  </a:moveTo>
                  <a:cubicBezTo>
                    <a:pt x="1338" y="8715"/>
                    <a:pt x="866" y="9326"/>
                    <a:pt x="534" y="10548"/>
                  </a:cubicBezTo>
                  <a:cubicBezTo>
                    <a:pt x="202" y="11769"/>
                    <a:pt x="36" y="13502"/>
                    <a:pt x="36" y="15746"/>
                  </a:cubicBezTo>
                  <a:cubicBezTo>
                    <a:pt x="36" y="17593"/>
                    <a:pt x="149" y="19045"/>
                    <a:pt x="374" y="20104"/>
                  </a:cubicBezTo>
                  <a:cubicBezTo>
                    <a:pt x="599" y="21162"/>
                    <a:pt x="966" y="21947"/>
                    <a:pt x="1473" y="22458"/>
                  </a:cubicBezTo>
                  <a:lnTo>
                    <a:pt x="1758" y="22777"/>
                  </a:lnTo>
                  <a:cubicBezTo>
                    <a:pt x="2265" y="23303"/>
                    <a:pt x="2594" y="23850"/>
                    <a:pt x="2743" y="24418"/>
                  </a:cubicBezTo>
                  <a:cubicBezTo>
                    <a:pt x="2893" y="24986"/>
                    <a:pt x="2968" y="25803"/>
                    <a:pt x="2968" y="26868"/>
                  </a:cubicBezTo>
                  <a:cubicBezTo>
                    <a:pt x="2968" y="28019"/>
                    <a:pt x="2864" y="28910"/>
                    <a:pt x="2657" y="29542"/>
                  </a:cubicBezTo>
                  <a:cubicBezTo>
                    <a:pt x="2449" y="30174"/>
                    <a:pt x="2152" y="30490"/>
                    <a:pt x="1767" y="30490"/>
                  </a:cubicBezTo>
                  <a:cubicBezTo>
                    <a:pt x="1479" y="30490"/>
                    <a:pt x="1188" y="30302"/>
                    <a:pt x="895" y="29926"/>
                  </a:cubicBezTo>
                  <a:cubicBezTo>
                    <a:pt x="601" y="29549"/>
                    <a:pt x="303" y="28985"/>
                    <a:pt x="0" y="28232"/>
                  </a:cubicBezTo>
                  <a:lnTo>
                    <a:pt x="0" y="32280"/>
                  </a:lnTo>
                  <a:cubicBezTo>
                    <a:pt x="321" y="32777"/>
                    <a:pt x="625" y="33150"/>
                    <a:pt x="915" y="33399"/>
                  </a:cubicBezTo>
                  <a:cubicBezTo>
                    <a:pt x="1204" y="33647"/>
                    <a:pt x="1482" y="33772"/>
                    <a:pt x="1749" y="33772"/>
                  </a:cubicBezTo>
                  <a:cubicBezTo>
                    <a:pt x="2390" y="33772"/>
                    <a:pt x="2893" y="33125"/>
                    <a:pt x="3260" y="31833"/>
                  </a:cubicBezTo>
                  <a:cubicBezTo>
                    <a:pt x="3626" y="30540"/>
                    <a:pt x="3809" y="28786"/>
                    <a:pt x="3809" y="26570"/>
                  </a:cubicBezTo>
                  <a:cubicBezTo>
                    <a:pt x="3809" y="24624"/>
                    <a:pt x="3687" y="23108"/>
                    <a:pt x="3442" y="22021"/>
                  </a:cubicBezTo>
                  <a:cubicBezTo>
                    <a:pt x="3197" y="20934"/>
                    <a:pt x="2784" y="20093"/>
                    <a:pt x="2203" y="19496"/>
                  </a:cubicBezTo>
                  <a:lnTo>
                    <a:pt x="1922" y="19198"/>
                  </a:lnTo>
                  <a:cubicBezTo>
                    <a:pt x="1483" y="18729"/>
                    <a:pt x="1191" y="18236"/>
                    <a:pt x="1046" y="17717"/>
                  </a:cubicBezTo>
                  <a:cubicBezTo>
                    <a:pt x="901" y="17199"/>
                    <a:pt x="828" y="16485"/>
                    <a:pt x="828" y="15576"/>
                  </a:cubicBezTo>
                  <a:cubicBezTo>
                    <a:pt x="828" y="14383"/>
                    <a:pt x="929" y="13488"/>
                    <a:pt x="1133" y="12891"/>
                  </a:cubicBezTo>
                  <a:cubicBezTo>
                    <a:pt x="1336" y="12295"/>
                    <a:pt x="1641" y="11996"/>
                    <a:pt x="2047" y="11996"/>
                  </a:cubicBezTo>
                  <a:cubicBezTo>
                    <a:pt x="2314" y="11996"/>
                    <a:pt x="2572" y="12139"/>
                    <a:pt x="2821" y="12423"/>
                  </a:cubicBezTo>
                  <a:cubicBezTo>
                    <a:pt x="3071" y="12707"/>
                    <a:pt x="3311" y="13133"/>
                    <a:pt x="3542" y="13701"/>
                  </a:cubicBezTo>
                  <a:lnTo>
                    <a:pt x="3542" y="9994"/>
                  </a:lnTo>
                  <a:cubicBezTo>
                    <a:pt x="3317" y="9568"/>
                    <a:pt x="3071" y="9248"/>
                    <a:pt x="2804" y="9035"/>
                  </a:cubicBezTo>
                  <a:cubicBezTo>
                    <a:pt x="2537" y="8822"/>
                    <a:pt x="2252" y="8715"/>
                    <a:pt x="1949" y="87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649575" y="428975"/>
              <a:ext cx="105500" cy="809675"/>
            </a:xfrm>
            <a:custGeom>
              <a:rect b="b" l="l" r="r" t="t"/>
              <a:pathLst>
                <a:path extrusionOk="0" h="32387" w="4220">
                  <a:moveTo>
                    <a:pt x="1923" y="1"/>
                  </a:moveTo>
                  <a:cubicBezTo>
                    <a:pt x="1662" y="1"/>
                    <a:pt x="1374" y="178"/>
                    <a:pt x="1060" y="534"/>
                  </a:cubicBezTo>
                  <a:cubicBezTo>
                    <a:pt x="746" y="889"/>
                    <a:pt x="407" y="1414"/>
                    <a:pt x="45" y="2110"/>
                  </a:cubicBezTo>
                  <a:lnTo>
                    <a:pt x="45" y="6457"/>
                  </a:lnTo>
                  <a:cubicBezTo>
                    <a:pt x="401" y="5505"/>
                    <a:pt x="736" y="4795"/>
                    <a:pt x="1049" y="4326"/>
                  </a:cubicBezTo>
                  <a:cubicBezTo>
                    <a:pt x="1362" y="3857"/>
                    <a:pt x="1659" y="3623"/>
                    <a:pt x="1941" y="3623"/>
                  </a:cubicBezTo>
                  <a:cubicBezTo>
                    <a:pt x="2339" y="3623"/>
                    <a:pt x="2661" y="4156"/>
                    <a:pt x="2909" y="5221"/>
                  </a:cubicBezTo>
                  <a:cubicBezTo>
                    <a:pt x="3157" y="6286"/>
                    <a:pt x="3280" y="7664"/>
                    <a:pt x="3280" y="9354"/>
                  </a:cubicBezTo>
                  <a:cubicBezTo>
                    <a:pt x="3280" y="10391"/>
                    <a:pt x="3223" y="11446"/>
                    <a:pt x="3109" y="12518"/>
                  </a:cubicBezTo>
                  <a:cubicBezTo>
                    <a:pt x="2995" y="13591"/>
                    <a:pt x="2794" y="14901"/>
                    <a:pt x="2506" y="16449"/>
                  </a:cubicBezTo>
                  <a:cubicBezTo>
                    <a:pt x="2355" y="17273"/>
                    <a:pt x="1985" y="19109"/>
                    <a:pt x="1396" y="21957"/>
                  </a:cubicBezTo>
                  <a:cubicBezTo>
                    <a:pt x="807" y="24805"/>
                    <a:pt x="342" y="27074"/>
                    <a:pt x="1" y="28764"/>
                  </a:cubicBezTo>
                  <a:lnTo>
                    <a:pt x="1" y="32386"/>
                  </a:lnTo>
                  <a:lnTo>
                    <a:pt x="4219" y="32386"/>
                  </a:lnTo>
                  <a:lnTo>
                    <a:pt x="4219" y="28764"/>
                  </a:lnTo>
                  <a:lnTo>
                    <a:pt x="1082" y="28764"/>
                  </a:lnTo>
                  <a:cubicBezTo>
                    <a:pt x="1806" y="25228"/>
                    <a:pt x="2367" y="22475"/>
                    <a:pt x="2764" y="20508"/>
                  </a:cubicBezTo>
                  <a:cubicBezTo>
                    <a:pt x="3162" y="18541"/>
                    <a:pt x="3398" y="17351"/>
                    <a:pt x="3472" y="16939"/>
                  </a:cubicBezTo>
                  <a:cubicBezTo>
                    <a:pt x="3742" y="15349"/>
                    <a:pt x="3928" y="13967"/>
                    <a:pt x="4030" y="12795"/>
                  </a:cubicBezTo>
                  <a:cubicBezTo>
                    <a:pt x="4133" y="11623"/>
                    <a:pt x="4184" y="10384"/>
                    <a:pt x="4184" y="9077"/>
                  </a:cubicBezTo>
                  <a:cubicBezTo>
                    <a:pt x="4184" y="6322"/>
                    <a:pt x="3979" y="4120"/>
                    <a:pt x="3570" y="2472"/>
                  </a:cubicBezTo>
                  <a:cubicBezTo>
                    <a:pt x="3160" y="825"/>
                    <a:pt x="2611" y="1"/>
                    <a:pt x="1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291825" y="1298125"/>
              <a:ext cx="359675" cy="626425"/>
            </a:xfrm>
            <a:custGeom>
              <a:rect b="b" l="l" r="r" t="t"/>
              <a:pathLst>
                <a:path extrusionOk="0" h="25057" w="14387">
                  <a:moveTo>
                    <a:pt x="7298" y="3324"/>
                  </a:moveTo>
                  <a:cubicBezTo>
                    <a:pt x="7734" y="3324"/>
                    <a:pt x="8080" y="4151"/>
                    <a:pt x="8335" y="5806"/>
                  </a:cubicBezTo>
                  <a:cubicBezTo>
                    <a:pt x="8590" y="7461"/>
                    <a:pt x="8717" y="9702"/>
                    <a:pt x="8717" y="12528"/>
                  </a:cubicBezTo>
                  <a:cubicBezTo>
                    <a:pt x="8717" y="15369"/>
                    <a:pt x="8590" y="17614"/>
                    <a:pt x="8335" y="19261"/>
                  </a:cubicBezTo>
                  <a:cubicBezTo>
                    <a:pt x="8080" y="20909"/>
                    <a:pt x="7734" y="21733"/>
                    <a:pt x="7298" y="21733"/>
                  </a:cubicBezTo>
                  <a:cubicBezTo>
                    <a:pt x="6856" y="21733"/>
                    <a:pt x="6508" y="20912"/>
                    <a:pt x="6254" y="19272"/>
                  </a:cubicBezTo>
                  <a:cubicBezTo>
                    <a:pt x="6001" y="17631"/>
                    <a:pt x="5874" y="15383"/>
                    <a:pt x="5874" y="12528"/>
                  </a:cubicBezTo>
                  <a:cubicBezTo>
                    <a:pt x="5874" y="9673"/>
                    <a:pt x="6002" y="7426"/>
                    <a:pt x="6257" y="5785"/>
                  </a:cubicBezTo>
                  <a:cubicBezTo>
                    <a:pt x="6512" y="4144"/>
                    <a:pt x="6859" y="3324"/>
                    <a:pt x="7298" y="3324"/>
                  </a:cubicBezTo>
                  <a:close/>
                  <a:moveTo>
                    <a:pt x="2506" y="0"/>
                  </a:moveTo>
                  <a:cubicBezTo>
                    <a:pt x="1729" y="0"/>
                    <a:pt x="1117" y="1115"/>
                    <a:pt x="670" y="3345"/>
                  </a:cubicBezTo>
                  <a:cubicBezTo>
                    <a:pt x="224" y="5575"/>
                    <a:pt x="1" y="8636"/>
                    <a:pt x="1" y="12528"/>
                  </a:cubicBezTo>
                  <a:cubicBezTo>
                    <a:pt x="1" y="16364"/>
                    <a:pt x="222" y="19410"/>
                    <a:pt x="664" y="21669"/>
                  </a:cubicBezTo>
                  <a:cubicBezTo>
                    <a:pt x="1106" y="23927"/>
                    <a:pt x="1702" y="25057"/>
                    <a:pt x="2453" y="25057"/>
                  </a:cubicBezTo>
                  <a:cubicBezTo>
                    <a:pt x="2728" y="25057"/>
                    <a:pt x="2989" y="24929"/>
                    <a:pt x="3234" y="24673"/>
                  </a:cubicBezTo>
                  <a:cubicBezTo>
                    <a:pt x="3478" y="24417"/>
                    <a:pt x="3715" y="24034"/>
                    <a:pt x="3943" y="23522"/>
                  </a:cubicBezTo>
                  <a:lnTo>
                    <a:pt x="3943" y="19900"/>
                  </a:lnTo>
                  <a:cubicBezTo>
                    <a:pt x="3712" y="20511"/>
                    <a:pt x="3480" y="20969"/>
                    <a:pt x="3247" y="21275"/>
                  </a:cubicBezTo>
                  <a:cubicBezTo>
                    <a:pt x="3014" y="21580"/>
                    <a:pt x="2779" y="21733"/>
                    <a:pt x="2542" y="21733"/>
                  </a:cubicBezTo>
                  <a:cubicBezTo>
                    <a:pt x="2011" y="21733"/>
                    <a:pt x="1598" y="20927"/>
                    <a:pt x="1305" y="19314"/>
                  </a:cubicBezTo>
                  <a:cubicBezTo>
                    <a:pt x="1011" y="17702"/>
                    <a:pt x="864" y="15440"/>
                    <a:pt x="864" y="12528"/>
                  </a:cubicBezTo>
                  <a:cubicBezTo>
                    <a:pt x="864" y="9617"/>
                    <a:pt x="1011" y="7355"/>
                    <a:pt x="1305" y="5742"/>
                  </a:cubicBezTo>
                  <a:cubicBezTo>
                    <a:pt x="1598" y="4130"/>
                    <a:pt x="2011" y="3324"/>
                    <a:pt x="2542" y="3324"/>
                  </a:cubicBezTo>
                  <a:cubicBezTo>
                    <a:pt x="2779" y="3324"/>
                    <a:pt x="3014" y="3477"/>
                    <a:pt x="3247" y="3782"/>
                  </a:cubicBezTo>
                  <a:cubicBezTo>
                    <a:pt x="3480" y="4088"/>
                    <a:pt x="3712" y="4546"/>
                    <a:pt x="3943" y="5156"/>
                  </a:cubicBezTo>
                  <a:lnTo>
                    <a:pt x="3943" y="1492"/>
                  </a:lnTo>
                  <a:cubicBezTo>
                    <a:pt x="3718" y="995"/>
                    <a:pt x="3485" y="622"/>
                    <a:pt x="3245" y="373"/>
                  </a:cubicBezTo>
                  <a:cubicBezTo>
                    <a:pt x="3004" y="125"/>
                    <a:pt x="2758" y="0"/>
                    <a:pt x="2506" y="0"/>
                  </a:cubicBezTo>
                  <a:close/>
                  <a:moveTo>
                    <a:pt x="7298" y="0"/>
                  </a:moveTo>
                  <a:cubicBezTo>
                    <a:pt x="6583" y="0"/>
                    <a:pt x="6023" y="1108"/>
                    <a:pt x="5618" y="3324"/>
                  </a:cubicBezTo>
                  <a:cubicBezTo>
                    <a:pt x="5213" y="5540"/>
                    <a:pt x="5011" y="8608"/>
                    <a:pt x="5011" y="12528"/>
                  </a:cubicBezTo>
                  <a:cubicBezTo>
                    <a:pt x="5011" y="16435"/>
                    <a:pt x="5213" y="19499"/>
                    <a:pt x="5618" y="21722"/>
                  </a:cubicBezTo>
                  <a:cubicBezTo>
                    <a:pt x="6023" y="23945"/>
                    <a:pt x="6583" y="25057"/>
                    <a:pt x="7298" y="25057"/>
                  </a:cubicBezTo>
                  <a:cubicBezTo>
                    <a:pt x="8010" y="25057"/>
                    <a:pt x="8569" y="23945"/>
                    <a:pt x="8976" y="21722"/>
                  </a:cubicBezTo>
                  <a:cubicBezTo>
                    <a:pt x="9382" y="19499"/>
                    <a:pt x="9585" y="16435"/>
                    <a:pt x="9585" y="12528"/>
                  </a:cubicBezTo>
                  <a:cubicBezTo>
                    <a:pt x="9585" y="8608"/>
                    <a:pt x="9382" y="5540"/>
                    <a:pt x="8976" y="3324"/>
                  </a:cubicBezTo>
                  <a:cubicBezTo>
                    <a:pt x="8569" y="1108"/>
                    <a:pt x="8010" y="0"/>
                    <a:pt x="7298" y="0"/>
                  </a:cubicBezTo>
                  <a:close/>
                  <a:moveTo>
                    <a:pt x="12527" y="0"/>
                  </a:moveTo>
                  <a:cubicBezTo>
                    <a:pt x="11916" y="0"/>
                    <a:pt x="11444" y="611"/>
                    <a:pt x="11112" y="1833"/>
                  </a:cubicBezTo>
                  <a:cubicBezTo>
                    <a:pt x="10780" y="3054"/>
                    <a:pt x="10613" y="4787"/>
                    <a:pt x="10613" y="7031"/>
                  </a:cubicBezTo>
                  <a:cubicBezTo>
                    <a:pt x="10613" y="8878"/>
                    <a:pt x="10726" y="10330"/>
                    <a:pt x="10952" y="11389"/>
                  </a:cubicBezTo>
                  <a:cubicBezTo>
                    <a:pt x="11177" y="12447"/>
                    <a:pt x="11543" y="13232"/>
                    <a:pt x="12051" y="13743"/>
                  </a:cubicBezTo>
                  <a:lnTo>
                    <a:pt x="12335" y="14062"/>
                  </a:lnTo>
                  <a:cubicBezTo>
                    <a:pt x="12843" y="14588"/>
                    <a:pt x="13171" y="15135"/>
                    <a:pt x="13321" y="15703"/>
                  </a:cubicBezTo>
                  <a:cubicBezTo>
                    <a:pt x="13471" y="16271"/>
                    <a:pt x="13546" y="17088"/>
                    <a:pt x="13546" y="18153"/>
                  </a:cubicBezTo>
                  <a:cubicBezTo>
                    <a:pt x="13546" y="19304"/>
                    <a:pt x="13442" y="20195"/>
                    <a:pt x="13234" y="20827"/>
                  </a:cubicBezTo>
                  <a:cubicBezTo>
                    <a:pt x="13027" y="21459"/>
                    <a:pt x="12730" y="21775"/>
                    <a:pt x="12344" y="21775"/>
                  </a:cubicBezTo>
                  <a:cubicBezTo>
                    <a:pt x="12057" y="21775"/>
                    <a:pt x="11766" y="21587"/>
                    <a:pt x="11472" y="21211"/>
                  </a:cubicBezTo>
                  <a:cubicBezTo>
                    <a:pt x="11179" y="20834"/>
                    <a:pt x="10880" y="20270"/>
                    <a:pt x="10578" y="19517"/>
                  </a:cubicBezTo>
                  <a:lnTo>
                    <a:pt x="10578" y="23565"/>
                  </a:lnTo>
                  <a:cubicBezTo>
                    <a:pt x="10898" y="24062"/>
                    <a:pt x="11203" y="24435"/>
                    <a:pt x="11492" y="24684"/>
                  </a:cubicBezTo>
                  <a:cubicBezTo>
                    <a:pt x="11781" y="24932"/>
                    <a:pt x="12060" y="25057"/>
                    <a:pt x="12327" y="25057"/>
                  </a:cubicBezTo>
                  <a:cubicBezTo>
                    <a:pt x="12967" y="25057"/>
                    <a:pt x="13471" y="24410"/>
                    <a:pt x="13837" y="23118"/>
                  </a:cubicBezTo>
                  <a:cubicBezTo>
                    <a:pt x="14204" y="21825"/>
                    <a:pt x="14387" y="20071"/>
                    <a:pt x="14387" y="17855"/>
                  </a:cubicBezTo>
                  <a:cubicBezTo>
                    <a:pt x="14387" y="15909"/>
                    <a:pt x="14264" y="14393"/>
                    <a:pt x="14020" y="13306"/>
                  </a:cubicBezTo>
                  <a:cubicBezTo>
                    <a:pt x="13775" y="12219"/>
                    <a:pt x="13362" y="11378"/>
                    <a:pt x="12780" y="10781"/>
                  </a:cubicBezTo>
                  <a:lnTo>
                    <a:pt x="12500" y="10483"/>
                  </a:lnTo>
                  <a:cubicBezTo>
                    <a:pt x="12061" y="10014"/>
                    <a:pt x="11769" y="9521"/>
                    <a:pt x="11624" y="9002"/>
                  </a:cubicBezTo>
                  <a:cubicBezTo>
                    <a:pt x="11478" y="8484"/>
                    <a:pt x="11405" y="7770"/>
                    <a:pt x="11405" y="6861"/>
                  </a:cubicBezTo>
                  <a:cubicBezTo>
                    <a:pt x="11405" y="5668"/>
                    <a:pt x="11507" y="4773"/>
                    <a:pt x="11710" y="4176"/>
                  </a:cubicBezTo>
                  <a:cubicBezTo>
                    <a:pt x="11913" y="3580"/>
                    <a:pt x="12218" y="3281"/>
                    <a:pt x="12625" y="3281"/>
                  </a:cubicBezTo>
                  <a:cubicBezTo>
                    <a:pt x="12892" y="3281"/>
                    <a:pt x="13150" y="3424"/>
                    <a:pt x="13399" y="3708"/>
                  </a:cubicBezTo>
                  <a:cubicBezTo>
                    <a:pt x="13648" y="3992"/>
                    <a:pt x="13888" y="4418"/>
                    <a:pt x="14120" y="4986"/>
                  </a:cubicBezTo>
                  <a:lnTo>
                    <a:pt x="14120" y="1279"/>
                  </a:lnTo>
                  <a:cubicBezTo>
                    <a:pt x="13894" y="853"/>
                    <a:pt x="13648" y="533"/>
                    <a:pt x="13381" y="320"/>
                  </a:cubicBezTo>
                  <a:cubicBezTo>
                    <a:pt x="13114" y="107"/>
                    <a:pt x="12829" y="0"/>
                    <a:pt x="125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821425" y="195300"/>
              <a:ext cx="61550" cy="472325"/>
            </a:xfrm>
            <a:custGeom>
              <a:rect b="b" l="l" r="r" t="t"/>
              <a:pathLst>
                <a:path extrusionOk="0" h="18893" w="2462">
                  <a:moveTo>
                    <a:pt x="1122" y="0"/>
                  </a:moveTo>
                  <a:cubicBezTo>
                    <a:pt x="970" y="0"/>
                    <a:pt x="802" y="104"/>
                    <a:pt x="619" y="311"/>
                  </a:cubicBezTo>
                  <a:cubicBezTo>
                    <a:pt x="435" y="518"/>
                    <a:pt x="238" y="825"/>
                    <a:pt x="27" y="1231"/>
                  </a:cubicBezTo>
                  <a:lnTo>
                    <a:pt x="27" y="3766"/>
                  </a:lnTo>
                  <a:cubicBezTo>
                    <a:pt x="234" y="3211"/>
                    <a:pt x="429" y="2797"/>
                    <a:pt x="612" y="2524"/>
                  </a:cubicBezTo>
                  <a:cubicBezTo>
                    <a:pt x="795" y="2250"/>
                    <a:pt x="968" y="2113"/>
                    <a:pt x="1132" y="2113"/>
                  </a:cubicBezTo>
                  <a:cubicBezTo>
                    <a:pt x="1364" y="2113"/>
                    <a:pt x="1553" y="2424"/>
                    <a:pt x="1697" y="3046"/>
                  </a:cubicBezTo>
                  <a:cubicBezTo>
                    <a:pt x="1842" y="3667"/>
                    <a:pt x="1914" y="4471"/>
                    <a:pt x="1914" y="5457"/>
                  </a:cubicBezTo>
                  <a:cubicBezTo>
                    <a:pt x="1914" y="6062"/>
                    <a:pt x="1881" y="6677"/>
                    <a:pt x="1814" y="7302"/>
                  </a:cubicBezTo>
                  <a:cubicBezTo>
                    <a:pt x="1747" y="7928"/>
                    <a:pt x="1630" y="8692"/>
                    <a:pt x="1462" y="9596"/>
                  </a:cubicBezTo>
                  <a:cubicBezTo>
                    <a:pt x="1374" y="10076"/>
                    <a:pt x="1158" y="11147"/>
                    <a:pt x="815" y="12809"/>
                  </a:cubicBezTo>
                  <a:cubicBezTo>
                    <a:pt x="471" y="14470"/>
                    <a:pt x="200" y="15794"/>
                    <a:pt x="1" y="16780"/>
                  </a:cubicBezTo>
                  <a:lnTo>
                    <a:pt x="1" y="18893"/>
                  </a:lnTo>
                  <a:lnTo>
                    <a:pt x="2462" y="18893"/>
                  </a:lnTo>
                  <a:lnTo>
                    <a:pt x="2462" y="16780"/>
                  </a:lnTo>
                  <a:lnTo>
                    <a:pt x="632" y="16780"/>
                  </a:lnTo>
                  <a:cubicBezTo>
                    <a:pt x="1054" y="14716"/>
                    <a:pt x="1381" y="13111"/>
                    <a:pt x="1613" y="11963"/>
                  </a:cubicBezTo>
                  <a:cubicBezTo>
                    <a:pt x="1845" y="10816"/>
                    <a:pt x="1982" y="10122"/>
                    <a:pt x="2025" y="9882"/>
                  </a:cubicBezTo>
                  <a:cubicBezTo>
                    <a:pt x="2183" y="8953"/>
                    <a:pt x="2292" y="8148"/>
                    <a:pt x="2351" y="7464"/>
                  </a:cubicBezTo>
                  <a:cubicBezTo>
                    <a:pt x="2411" y="6780"/>
                    <a:pt x="2441" y="6058"/>
                    <a:pt x="2441" y="5295"/>
                  </a:cubicBezTo>
                  <a:cubicBezTo>
                    <a:pt x="2441" y="3688"/>
                    <a:pt x="2321" y="2403"/>
                    <a:pt x="2083" y="1442"/>
                  </a:cubicBezTo>
                  <a:cubicBezTo>
                    <a:pt x="1844" y="481"/>
                    <a:pt x="1524" y="0"/>
                    <a:pt x="1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2040600" y="1139925"/>
              <a:ext cx="113950" cy="962000"/>
            </a:xfrm>
            <a:custGeom>
              <a:rect b="b" l="l" r="r" t="t"/>
              <a:pathLst>
                <a:path extrusionOk="0" h="38480" w="4558">
                  <a:moveTo>
                    <a:pt x="4050" y="2451"/>
                  </a:moveTo>
                  <a:lnTo>
                    <a:pt x="4050" y="36051"/>
                  </a:lnTo>
                  <a:lnTo>
                    <a:pt x="512" y="36051"/>
                  </a:lnTo>
                  <a:lnTo>
                    <a:pt x="512" y="2451"/>
                  </a:lnTo>
                  <a:close/>
                  <a:moveTo>
                    <a:pt x="1" y="0"/>
                  </a:moveTo>
                  <a:lnTo>
                    <a:pt x="1" y="38480"/>
                  </a:lnTo>
                  <a:lnTo>
                    <a:pt x="4557" y="38480"/>
                  </a:lnTo>
                  <a:lnTo>
                    <a:pt x="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116150" y="1139925"/>
              <a:ext cx="113950" cy="962000"/>
            </a:xfrm>
            <a:custGeom>
              <a:rect b="b" l="l" r="r" t="t"/>
              <a:pathLst>
                <a:path extrusionOk="0" h="38480" w="4558">
                  <a:moveTo>
                    <a:pt x="4050" y="2451"/>
                  </a:moveTo>
                  <a:lnTo>
                    <a:pt x="4050" y="36051"/>
                  </a:lnTo>
                  <a:lnTo>
                    <a:pt x="513" y="36051"/>
                  </a:lnTo>
                  <a:lnTo>
                    <a:pt x="513" y="2451"/>
                  </a:lnTo>
                  <a:close/>
                  <a:moveTo>
                    <a:pt x="1" y="0"/>
                  </a:moveTo>
                  <a:lnTo>
                    <a:pt x="1" y="38480"/>
                  </a:lnTo>
                  <a:lnTo>
                    <a:pt x="4558" y="38480"/>
                  </a:lnTo>
                  <a:lnTo>
                    <a:pt x="4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401750" y="1139925"/>
              <a:ext cx="113950" cy="962000"/>
            </a:xfrm>
            <a:custGeom>
              <a:rect b="b" l="l" r="r" t="t"/>
              <a:pathLst>
                <a:path extrusionOk="0" h="38480" w="4558">
                  <a:moveTo>
                    <a:pt x="4050" y="2451"/>
                  </a:moveTo>
                  <a:lnTo>
                    <a:pt x="4050" y="36051"/>
                  </a:lnTo>
                  <a:lnTo>
                    <a:pt x="513" y="36051"/>
                  </a:lnTo>
                  <a:lnTo>
                    <a:pt x="513" y="2451"/>
                  </a:lnTo>
                  <a:close/>
                  <a:moveTo>
                    <a:pt x="1" y="0"/>
                  </a:moveTo>
                  <a:lnTo>
                    <a:pt x="1" y="38480"/>
                  </a:lnTo>
                  <a:lnTo>
                    <a:pt x="4558" y="38480"/>
                  </a:lnTo>
                  <a:lnTo>
                    <a:pt x="4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683625" y="616650"/>
              <a:ext cx="66475" cy="561175"/>
            </a:xfrm>
            <a:custGeom>
              <a:rect b="b" l="l" r="r" t="t"/>
              <a:pathLst>
                <a:path extrusionOk="0" h="22447" w="2659">
                  <a:moveTo>
                    <a:pt x="2363" y="1429"/>
                  </a:moveTo>
                  <a:lnTo>
                    <a:pt x="2363" y="21030"/>
                  </a:lnTo>
                  <a:lnTo>
                    <a:pt x="299" y="21030"/>
                  </a:lnTo>
                  <a:lnTo>
                    <a:pt x="299" y="1429"/>
                  </a:lnTo>
                  <a:close/>
                  <a:moveTo>
                    <a:pt x="0" y="0"/>
                  </a:moveTo>
                  <a:lnTo>
                    <a:pt x="0" y="22447"/>
                  </a:lnTo>
                  <a:lnTo>
                    <a:pt x="2659" y="2244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41"/>
          <p:cNvSpPr txBox="1"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1"/>
          <p:cNvSpPr txBox="1"/>
          <p:nvPr/>
        </p:nvSpPr>
        <p:spPr>
          <a:xfrm>
            <a:off x="0" y="3186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41"/>
          <p:cNvGrpSpPr/>
          <p:nvPr/>
        </p:nvGrpSpPr>
        <p:grpSpPr>
          <a:xfrm>
            <a:off x="729052" y="2728168"/>
            <a:ext cx="6179704" cy="658617"/>
            <a:chOff x="21600" y="356600"/>
            <a:chExt cx="2976850" cy="2571550"/>
          </a:xfrm>
        </p:grpSpPr>
        <p:sp>
          <p:nvSpPr>
            <p:cNvPr id="1016" name="Google Shape;1016;p41"/>
            <p:cNvSpPr/>
            <p:nvPr/>
          </p:nvSpPr>
          <p:spPr>
            <a:xfrm>
              <a:off x="2373075" y="365125"/>
              <a:ext cx="36925" cy="947400"/>
            </a:xfrm>
            <a:custGeom>
              <a:rect b="b" l="l" r="r" t="t"/>
              <a:pathLst>
                <a:path extrusionOk="0" fill="none" h="37896" w="1477">
                  <a:moveTo>
                    <a:pt x="1476" y="0"/>
                  </a:moveTo>
                  <a:lnTo>
                    <a:pt x="0" y="37895"/>
                  </a:lnTo>
                </a:path>
              </a:pathLst>
            </a:custGeom>
            <a:noFill/>
            <a:ln cap="rnd" cmpd="sng" w="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2094250" y="1786175"/>
              <a:ext cx="36900" cy="947400"/>
            </a:xfrm>
            <a:custGeom>
              <a:rect b="b" l="l" r="r" t="t"/>
              <a:pathLst>
                <a:path extrusionOk="0" fill="none" h="37896" w="1476">
                  <a:moveTo>
                    <a:pt x="1476" y="0"/>
                  </a:moveTo>
                  <a:lnTo>
                    <a:pt x="0" y="37895"/>
                  </a:lnTo>
                </a:path>
              </a:pathLst>
            </a:custGeom>
            <a:noFill/>
            <a:ln cap="rnd" cmpd="sng" w="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2338000" y="1786175"/>
              <a:ext cx="36900" cy="947400"/>
            </a:xfrm>
            <a:custGeom>
              <a:rect b="b" l="l" r="r" t="t"/>
              <a:pathLst>
                <a:path extrusionOk="0" fill="none" h="37896" w="1476">
                  <a:moveTo>
                    <a:pt x="1476" y="0"/>
                  </a:moveTo>
                  <a:lnTo>
                    <a:pt x="0" y="37895"/>
                  </a:lnTo>
                </a:path>
              </a:pathLst>
            </a:custGeom>
            <a:noFill/>
            <a:ln cap="rnd" cmpd="sng" w="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995900" y="2092700"/>
              <a:ext cx="58075" cy="835450"/>
            </a:xfrm>
            <a:custGeom>
              <a:rect b="b" l="l" r="r" t="t"/>
              <a:pathLst>
                <a:path extrusionOk="0" h="33418" w="2323">
                  <a:moveTo>
                    <a:pt x="2064" y="2129"/>
                  </a:moveTo>
                  <a:lnTo>
                    <a:pt x="2064" y="31308"/>
                  </a:lnTo>
                  <a:lnTo>
                    <a:pt x="261" y="31308"/>
                  </a:lnTo>
                  <a:lnTo>
                    <a:pt x="261" y="2129"/>
                  </a:lnTo>
                  <a:close/>
                  <a:moveTo>
                    <a:pt x="0" y="1"/>
                  </a:moveTo>
                  <a:lnTo>
                    <a:pt x="0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995900" y="1231675"/>
              <a:ext cx="58075" cy="835475"/>
            </a:xfrm>
            <a:custGeom>
              <a:rect b="b" l="l" r="r" t="t"/>
              <a:pathLst>
                <a:path extrusionOk="0" h="33419" w="2323">
                  <a:moveTo>
                    <a:pt x="2064" y="2129"/>
                  </a:moveTo>
                  <a:lnTo>
                    <a:pt x="2064" y="31309"/>
                  </a:lnTo>
                  <a:lnTo>
                    <a:pt x="261" y="31309"/>
                  </a:lnTo>
                  <a:lnTo>
                    <a:pt x="261" y="2129"/>
                  </a:lnTo>
                  <a:close/>
                  <a:moveTo>
                    <a:pt x="0" y="1"/>
                  </a:moveTo>
                  <a:lnTo>
                    <a:pt x="0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995900" y="370675"/>
              <a:ext cx="58075" cy="835450"/>
            </a:xfrm>
            <a:custGeom>
              <a:rect b="b" l="l" r="r" t="t"/>
              <a:pathLst>
                <a:path extrusionOk="0" h="33418" w="2323">
                  <a:moveTo>
                    <a:pt x="2064" y="2128"/>
                  </a:moveTo>
                  <a:lnTo>
                    <a:pt x="2064" y="31308"/>
                  </a:lnTo>
                  <a:lnTo>
                    <a:pt x="261" y="31308"/>
                  </a:lnTo>
                  <a:lnTo>
                    <a:pt x="261" y="2128"/>
                  </a:lnTo>
                  <a:close/>
                  <a:moveTo>
                    <a:pt x="0" y="0"/>
                  </a:moveTo>
                  <a:lnTo>
                    <a:pt x="0" y="33417"/>
                  </a:lnTo>
                  <a:lnTo>
                    <a:pt x="2323" y="33417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2866650" y="1843525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8"/>
                  </a:moveTo>
                  <a:lnTo>
                    <a:pt x="2065" y="31308"/>
                  </a:lnTo>
                  <a:lnTo>
                    <a:pt x="262" y="31308"/>
                  </a:lnTo>
                  <a:lnTo>
                    <a:pt x="26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2468075" y="1843525"/>
              <a:ext cx="58075" cy="835450"/>
            </a:xfrm>
            <a:custGeom>
              <a:rect b="b" l="l" r="r" t="t"/>
              <a:pathLst>
                <a:path extrusionOk="0" h="33418" w="2323">
                  <a:moveTo>
                    <a:pt x="2064" y="2128"/>
                  </a:moveTo>
                  <a:lnTo>
                    <a:pt x="2064" y="31308"/>
                  </a:lnTo>
                  <a:lnTo>
                    <a:pt x="261" y="31308"/>
                  </a:lnTo>
                  <a:lnTo>
                    <a:pt x="261" y="2128"/>
                  </a:lnTo>
                  <a:close/>
                  <a:moveTo>
                    <a:pt x="0" y="1"/>
                  </a:moveTo>
                  <a:lnTo>
                    <a:pt x="0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916450" y="1843525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8"/>
                  </a:moveTo>
                  <a:lnTo>
                    <a:pt x="2065" y="31308"/>
                  </a:lnTo>
                  <a:lnTo>
                    <a:pt x="262" y="31308"/>
                  </a:lnTo>
                  <a:lnTo>
                    <a:pt x="26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295275" y="1843525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8"/>
                  </a:moveTo>
                  <a:lnTo>
                    <a:pt x="2065" y="31308"/>
                  </a:lnTo>
                  <a:lnTo>
                    <a:pt x="262" y="31308"/>
                  </a:lnTo>
                  <a:lnTo>
                    <a:pt x="26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2503150" y="422475"/>
              <a:ext cx="58075" cy="835450"/>
            </a:xfrm>
            <a:custGeom>
              <a:rect b="b" l="l" r="r" t="t"/>
              <a:pathLst>
                <a:path extrusionOk="0" h="33418" w="2323">
                  <a:moveTo>
                    <a:pt x="2064" y="2128"/>
                  </a:moveTo>
                  <a:lnTo>
                    <a:pt x="2064" y="31308"/>
                  </a:lnTo>
                  <a:lnTo>
                    <a:pt x="261" y="31308"/>
                  </a:lnTo>
                  <a:lnTo>
                    <a:pt x="261" y="2128"/>
                  </a:lnTo>
                  <a:close/>
                  <a:moveTo>
                    <a:pt x="1" y="0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918275" y="422475"/>
              <a:ext cx="58075" cy="835450"/>
            </a:xfrm>
            <a:custGeom>
              <a:rect b="b" l="l" r="r" t="t"/>
              <a:pathLst>
                <a:path extrusionOk="0" h="33418" w="2323">
                  <a:moveTo>
                    <a:pt x="2064" y="2128"/>
                  </a:moveTo>
                  <a:lnTo>
                    <a:pt x="2064" y="31308"/>
                  </a:lnTo>
                  <a:lnTo>
                    <a:pt x="261" y="31308"/>
                  </a:lnTo>
                  <a:lnTo>
                    <a:pt x="261" y="2128"/>
                  </a:lnTo>
                  <a:close/>
                  <a:moveTo>
                    <a:pt x="0" y="0"/>
                  </a:moveTo>
                  <a:lnTo>
                    <a:pt x="0" y="33418"/>
                  </a:lnTo>
                  <a:lnTo>
                    <a:pt x="2323" y="3341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295275" y="422475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8"/>
                  </a:moveTo>
                  <a:lnTo>
                    <a:pt x="2065" y="31308"/>
                  </a:lnTo>
                  <a:lnTo>
                    <a:pt x="262" y="31308"/>
                  </a:lnTo>
                  <a:lnTo>
                    <a:pt x="262" y="2128"/>
                  </a:lnTo>
                  <a:close/>
                  <a:moveTo>
                    <a:pt x="1" y="0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903950" y="1068850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9"/>
                  </a:moveTo>
                  <a:lnTo>
                    <a:pt x="2065" y="31309"/>
                  </a:lnTo>
                  <a:lnTo>
                    <a:pt x="262" y="31309"/>
                  </a:lnTo>
                  <a:lnTo>
                    <a:pt x="262" y="2129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291250" y="1068850"/>
              <a:ext cx="58100" cy="835450"/>
            </a:xfrm>
            <a:custGeom>
              <a:rect b="b" l="l" r="r" t="t"/>
              <a:pathLst>
                <a:path extrusionOk="0" h="33418" w="2324">
                  <a:moveTo>
                    <a:pt x="2065" y="2129"/>
                  </a:moveTo>
                  <a:lnTo>
                    <a:pt x="2065" y="31309"/>
                  </a:lnTo>
                  <a:lnTo>
                    <a:pt x="262" y="31309"/>
                  </a:lnTo>
                  <a:lnTo>
                    <a:pt x="262" y="2129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2323" y="33418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387600" y="954450"/>
              <a:ext cx="87100" cy="1253150"/>
            </a:xfrm>
            <a:custGeom>
              <a:rect b="b" l="l" r="r" t="t"/>
              <a:pathLst>
                <a:path extrusionOk="0" h="50126" w="3484">
                  <a:moveTo>
                    <a:pt x="3096" y="3192"/>
                  </a:moveTo>
                  <a:lnTo>
                    <a:pt x="3096" y="46962"/>
                  </a:lnTo>
                  <a:lnTo>
                    <a:pt x="391" y="46962"/>
                  </a:lnTo>
                  <a:lnTo>
                    <a:pt x="391" y="3192"/>
                  </a:lnTo>
                  <a:close/>
                  <a:moveTo>
                    <a:pt x="0" y="1"/>
                  </a:moveTo>
                  <a:lnTo>
                    <a:pt x="0" y="50126"/>
                  </a:lnTo>
                  <a:lnTo>
                    <a:pt x="3484" y="50126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43075" y="385025"/>
              <a:ext cx="33900" cy="487350"/>
            </a:xfrm>
            <a:custGeom>
              <a:rect b="b" l="l" r="r" t="t"/>
              <a:pathLst>
                <a:path extrusionOk="0" h="19494" w="1356">
                  <a:moveTo>
                    <a:pt x="1205" y="1241"/>
                  </a:moveTo>
                  <a:lnTo>
                    <a:pt x="1205" y="18263"/>
                  </a:lnTo>
                  <a:lnTo>
                    <a:pt x="153" y="18263"/>
                  </a:lnTo>
                  <a:lnTo>
                    <a:pt x="153" y="1241"/>
                  </a:lnTo>
                  <a:close/>
                  <a:moveTo>
                    <a:pt x="1" y="0"/>
                  </a:moveTo>
                  <a:lnTo>
                    <a:pt x="1" y="19493"/>
                  </a:lnTo>
                  <a:lnTo>
                    <a:pt x="1355" y="1949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19800" y="2252625"/>
              <a:ext cx="33875" cy="487350"/>
            </a:xfrm>
            <a:custGeom>
              <a:rect b="b" l="l" r="r" t="t"/>
              <a:pathLst>
                <a:path extrusionOk="0" h="19494" w="1355">
                  <a:moveTo>
                    <a:pt x="1204" y="1241"/>
                  </a:moveTo>
                  <a:lnTo>
                    <a:pt x="1204" y="18263"/>
                  </a:lnTo>
                  <a:lnTo>
                    <a:pt x="152" y="18263"/>
                  </a:lnTo>
                  <a:lnTo>
                    <a:pt x="152" y="1241"/>
                  </a:lnTo>
                  <a:close/>
                  <a:moveTo>
                    <a:pt x="0" y="0"/>
                  </a:moveTo>
                  <a:lnTo>
                    <a:pt x="0" y="19493"/>
                  </a:lnTo>
                  <a:lnTo>
                    <a:pt x="1355" y="1949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948025" y="1820850"/>
              <a:ext cx="50425" cy="690675"/>
            </a:xfrm>
            <a:custGeom>
              <a:rect b="b" l="l" r="r" t="t"/>
              <a:pathLst>
                <a:path extrusionOk="0" h="27627" w="2017">
                  <a:moveTo>
                    <a:pt x="810" y="1"/>
                  </a:moveTo>
                  <a:lnTo>
                    <a:pt x="1" y="1333"/>
                  </a:lnTo>
                  <a:lnTo>
                    <a:pt x="1" y="4738"/>
                  </a:lnTo>
                  <a:lnTo>
                    <a:pt x="815" y="3406"/>
                  </a:lnTo>
                  <a:lnTo>
                    <a:pt x="815" y="24481"/>
                  </a:lnTo>
                  <a:lnTo>
                    <a:pt x="66" y="24481"/>
                  </a:lnTo>
                  <a:lnTo>
                    <a:pt x="66" y="27627"/>
                  </a:lnTo>
                  <a:lnTo>
                    <a:pt x="2017" y="27627"/>
                  </a:lnTo>
                  <a:lnTo>
                    <a:pt x="2017" y="24481"/>
                  </a:lnTo>
                  <a:lnTo>
                    <a:pt x="1268" y="2448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594625" y="2394000"/>
              <a:ext cx="164350" cy="227625"/>
            </a:xfrm>
            <a:custGeom>
              <a:rect b="b" l="l" r="r" t="t"/>
              <a:pathLst>
                <a:path extrusionOk="0" h="9105" w="6574">
                  <a:moveTo>
                    <a:pt x="1616" y="1"/>
                  </a:moveTo>
                  <a:lnTo>
                    <a:pt x="1616" y="4701"/>
                  </a:lnTo>
                  <a:lnTo>
                    <a:pt x="2095" y="4701"/>
                  </a:lnTo>
                  <a:lnTo>
                    <a:pt x="2095" y="1"/>
                  </a:lnTo>
                  <a:close/>
                  <a:moveTo>
                    <a:pt x="3093" y="1"/>
                  </a:moveTo>
                  <a:lnTo>
                    <a:pt x="3093" y="4701"/>
                  </a:lnTo>
                  <a:lnTo>
                    <a:pt x="3572" y="4701"/>
                  </a:lnTo>
                  <a:lnTo>
                    <a:pt x="3572" y="1"/>
                  </a:lnTo>
                  <a:close/>
                  <a:moveTo>
                    <a:pt x="4570" y="1"/>
                  </a:moveTo>
                  <a:lnTo>
                    <a:pt x="4570" y="4701"/>
                  </a:lnTo>
                  <a:lnTo>
                    <a:pt x="5049" y="4701"/>
                  </a:lnTo>
                  <a:lnTo>
                    <a:pt x="5049" y="1"/>
                  </a:lnTo>
                  <a:close/>
                  <a:moveTo>
                    <a:pt x="187" y="1"/>
                  </a:moveTo>
                  <a:lnTo>
                    <a:pt x="187" y="3183"/>
                  </a:lnTo>
                  <a:lnTo>
                    <a:pt x="1" y="9104"/>
                  </a:lnTo>
                  <a:lnTo>
                    <a:pt x="293" y="9104"/>
                  </a:lnTo>
                  <a:lnTo>
                    <a:pt x="665" y="3183"/>
                  </a:lnTo>
                  <a:lnTo>
                    <a:pt x="665" y="1"/>
                  </a:lnTo>
                  <a:close/>
                  <a:moveTo>
                    <a:pt x="6095" y="1"/>
                  </a:moveTo>
                  <a:lnTo>
                    <a:pt x="6095" y="3183"/>
                  </a:lnTo>
                  <a:lnTo>
                    <a:pt x="5909" y="9104"/>
                  </a:lnTo>
                  <a:lnTo>
                    <a:pt x="6201" y="9104"/>
                  </a:lnTo>
                  <a:lnTo>
                    <a:pt x="6573" y="3183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551250" y="1820850"/>
              <a:ext cx="50425" cy="690675"/>
            </a:xfrm>
            <a:custGeom>
              <a:rect b="b" l="l" r="r" t="t"/>
              <a:pathLst>
                <a:path extrusionOk="0" h="27627" w="2017">
                  <a:moveTo>
                    <a:pt x="810" y="1"/>
                  </a:moveTo>
                  <a:lnTo>
                    <a:pt x="1" y="1333"/>
                  </a:lnTo>
                  <a:lnTo>
                    <a:pt x="1" y="4738"/>
                  </a:lnTo>
                  <a:lnTo>
                    <a:pt x="815" y="3406"/>
                  </a:lnTo>
                  <a:lnTo>
                    <a:pt x="815" y="24481"/>
                  </a:lnTo>
                  <a:lnTo>
                    <a:pt x="66" y="24481"/>
                  </a:lnTo>
                  <a:lnTo>
                    <a:pt x="66" y="27627"/>
                  </a:lnTo>
                  <a:lnTo>
                    <a:pt x="2017" y="27627"/>
                  </a:lnTo>
                  <a:lnTo>
                    <a:pt x="2017" y="24481"/>
                  </a:lnTo>
                  <a:lnTo>
                    <a:pt x="1268" y="2448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2390950" y="1808375"/>
              <a:ext cx="53775" cy="703150"/>
            </a:xfrm>
            <a:custGeom>
              <a:rect b="b" l="l" r="r" t="t"/>
              <a:pathLst>
                <a:path extrusionOk="0" h="28126" w="2151">
                  <a:moveTo>
                    <a:pt x="980" y="0"/>
                  </a:moveTo>
                  <a:cubicBezTo>
                    <a:pt x="847" y="0"/>
                    <a:pt x="701" y="155"/>
                    <a:pt x="540" y="463"/>
                  </a:cubicBezTo>
                  <a:cubicBezTo>
                    <a:pt x="380" y="771"/>
                    <a:pt x="208" y="1228"/>
                    <a:pt x="23" y="1832"/>
                  </a:cubicBezTo>
                  <a:lnTo>
                    <a:pt x="23" y="5607"/>
                  </a:lnTo>
                  <a:cubicBezTo>
                    <a:pt x="205" y="4780"/>
                    <a:pt x="375" y="4164"/>
                    <a:pt x="535" y="3757"/>
                  </a:cubicBezTo>
                  <a:cubicBezTo>
                    <a:pt x="694" y="3349"/>
                    <a:pt x="846" y="3146"/>
                    <a:pt x="989" y="3146"/>
                  </a:cubicBezTo>
                  <a:cubicBezTo>
                    <a:pt x="1192" y="3146"/>
                    <a:pt x="1356" y="3608"/>
                    <a:pt x="1483" y="4534"/>
                  </a:cubicBezTo>
                  <a:cubicBezTo>
                    <a:pt x="1609" y="5459"/>
                    <a:pt x="1672" y="6655"/>
                    <a:pt x="1672" y="8123"/>
                  </a:cubicBezTo>
                  <a:cubicBezTo>
                    <a:pt x="1672" y="9024"/>
                    <a:pt x="1643" y="9940"/>
                    <a:pt x="1585" y="10871"/>
                  </a:cubicBezTo>
                  <a:cubicBezTo>
                    <a:pt x="1527" y="11802"/>
                    <a:pt x="1424" y="12940"/>
                    <a:pt x="1278" y="14285"/>
                  </a:cubicBezTo>
                  <a:cubicBezTo>
                    <a:pt x="1200" y="15000"/>
                    <a:pt x="1012" y="16595"/>
                    <a:pt x="712" y="19068"/>
                  </a:cubicBezTo>
                  <a:cubicBezTo>
                    <a:pt x="411" y="21541"/>
                    <a:pt x="174" y="23512"/>
                    <a:pt x="1" y="24980"/>
                  </a:cubicBezTo>
                  <a:lnTo>
                    <a:pt x="1" y="28126"/>
                  </a:lnTo>
                  <a:lnTo>
                    <a:pt x="2151" y="28126"/>
                  </a:lnTo>
                  <a:lnTo>
                    <a:pt x="2151" y="24980"/>
                  </a:lnTo>
                  <a:lnTo>
                    <a:pt x="552" y="24980"/>
                  </a:lnTo>
                  <a:cubicBezTo>
                    <a:pt x="921" y="21908"/>
                    <a:pt x="1206" y="19518"/>
                    <a:pt x="1409" y="17810"/>
                  </a:cubicBezTo>
                  <a:cubicBezTo>
                    <a:pt x="1612" y="16101"/>
                    <a:pt x="1732" y="15068"/>
                    <a:pt x="1770" y="14711"/>
                  </a:cubicBezTo>
                  <a:cubicBezTo>
                    <a:pt x="1907" y="13329"/>
                    <a:pt x="2002" y="12129"/>
                    <a:pt x="2054" y="11112"/>
                  </a:cubicBezTo>
                  <a:cubicBezTo>
                    <a:pt x="2106" y="10094"/>
                    <a:pt x="2133" y="9018"/>
                    <a:pt x="2133" y="7883"/>
                  </a:cubicBezTo>
                  <a:cubicBezTo>
                    <a:pt x="2133" y="5490"/>
                    <a:pt x="2028" y="3578"/>
                    <a:pt x="1820" y="2147"/>
                  </a:cubicBezTo>
                  <a:cubicBezTo>
                    <a:pt x="1611" y="716"/>
                    <a:pt x="1331" y="0"/>
                    <a:pt x="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214200" y="2394000"/>
              <a:ext cx="16625" cy="227625"/>
            </a:xfrm>
            <a:custGeom>
              <a:rect b="b" l="l" r="r" t="t"/>
              <a:pathLst>
                <a:path extrusionOk="0" h="9105" w="665">
                  <a:moveTo>
                    <a:pt x="186" y="1"/>
                  </a:moveTo>
                  <a:lnTo>
                    <a:pt x="186" y="3183"/>
                  </a:lnTo>
                  <a:lnTo>
                    <a:pt x="0" y="9104"/>
                  </a:lnTo>
                  <a:lnTo>
                    <a:pt x="293" y="9104"/>
                  </a:lnTo>
                  <a:lnTo>
                    <a:pt x="665" y="3183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147200" y="1808375"/>
              <a:ext cx="53775" cy="703150"/>
            </a:xfrm>
            <a:custGeom>
              <a:rect b="b" l="l" r="r" t="t"/>
              <a:pathLst>
                <a:path extrusionOk="0" h="28126" w="2151">
                  <a:moveTo>
                    <a:pt x="980" y="0"/>
                  </a:moveTo>
                  <a:cubicBezTo>
                    <a:pt x="847" y="0"/>
                    <a:pt x="701" y="155"/>
                    <a:pt x="540" y="463"/>
                  </a:cubicBezTo>
                  <a:cubicBezTo>
                    <a:pt x="380" y="771"/>
                    <a:pt x="208" y="1228"/>
                    <a:pt x="23" y="1832"/>
                  </a:cubicBezTo>
                  <a:lnTo>
                    <a:pt x="23" y="5607"/>
                  </a:lnTo>
                  <a:cubicBezTo>
                    <a:pt x="205" y="4780"/>
                    <a:pt x="375" y="4164"/>
                    <a:pt x="535" y="3757"/>
                  </a:cubicBezTo>
                  <a:cubicBezTo>
                    <a:pt x="694" y="3349"/>
                    <a:pt x="846" y="3146"/>
                    <a:pt x="989" y="3146"/>
                  </a:cubicBezTo>
                  <a:cubicBezTo>
                    <a:pt x="1192" y="3146"/>
                    <a:pt x="1356" y="3608"/>
                    <a:pt x="1483" y="4534"/>
                  </a:cubicBezTo>
                  <a:cubicBezTo>
                    <a:pt x="1609" y="5459"/>
                    <a:pt x="1672" y="6655"/>
                    <a:pt x="1672" y="8123"/>
                  </a:cubicBezTo>
                  <a:cubicBezTo>
                    <a:pt x="1672" y="9024"/>
                    <a:pt x="1643" y="9940"/>
                    <a:pt x="1585" y="10871"/>
                  </a:cubicBezTo>
                  <a:cubicBezTo>
                    <a:pt x="1527" y="11802"/>
                    <a:pt x="1424" y="12940"/>
                    <a:pt x="1278" y="14285"/>
                  </a:cubicBezTo>
                  <a:cubicBezTo>
                    <a:pt x="1200" y="15000"/>
                    <a:pt x="1012" y="16595"/>
                    <a:pt x="712" y="19068"/>
                  </a:cubicBezTo>
                  <a:cubicBezTo>
                    <a:pt x="411" y="21541"/>
                    <a:pt x="174" y="23512"/>
                    <a:pt x="1" y="24980"/>
                  </a:cubicBezTo>
                  <a:lnTo>
                    <a:pt x="1" y="28126"/>
                  </a:lnTo>
                  <a:lnTo>
                    <a:pt x="2151" y="28126"/>
                  </a:lnTo>
                  <a:lnTo>
                    <a:pt x="2151" y="24980"/>
                  </a:lnTo>
                  <a:lnTo>
                    <a:pt x="552" y="24980"/>
                  </a:lnTo>
                  <a:cubicBezTo>
                    <a:pt x="921" y="21908"/>
                    <a:pt x="1206" y="19518"/>
                    <a:pt x="1409" y="17810"/>
                  </a:cubicBezTo>
                  <a:cubicBezTo>
                    <a:pt x="1612" y="16101"/>
                    <a:pt x="1732" y="15068"/>
                    <a:pt x="1770" y="14711"/>
                  </a:cubicBezTo>
                  <a:cubicBezTo>
                    <a:pt x="1907" y="13329"/>
                    <a:pt x="2002" y="12129"/>
                    <a:pt x="2054" y="11112"/>
                  </a:cubicBezTo>
                  <a:cubicBezTo>
                    <a:pt x="2106" y="10094"/>
                    <a:pt x="2133" y="9018"/>
                    <a:pt x="2133" y="7883"/>
                  </a:cubicBezTo>
                  <a:cubicBezTo>
                    <a:pt x="2133" y="5490"/>
                    <a:pt x="2028" y="3578"/>
                    <a:pt x="1820" y="2147"/>
                  </a:cubicBezTo>
                  <a:cubicBezTo>
                    <a:pt x="1611" y="716"/>
                    <a:pt x="1331" y="0"/>
                    <a:pt x="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715525" y="1792650"/>
              <a:ext cx="61600" cy="843775"/>
            </a:xfrm>
            <a:custGeom>
              <a:rect b="b" l="l" r="r" t="t"/>
              <a:pathLst>
                <a:path extrusionOk="0" h="33751" w="2464">
                  <a:moveTo>
                    <a:pt x="1985" y="24055"/>
                  </a:moveTo>
                  <a:lnTo>
                    <a:pt x="1985" y="27237"/>
                  </a:lnTo>
                  <a:lnTo>
                    <a:pt x="1799" y="33158"/>
                  </a:lnTo>
                  <a:lnTo>
                    <a:pt x="2092" y="33158"/>
                  </a:lnTo>
                  <a:lnTo>
                    <a:pt x="2464" y="27237"/>
                  </a:lnTo>
                  <a:lnTo>
                    <a:pt x="2464" y="24055"/>
                  </a:lnTo>
                  <a:close/>
                  <a:moveTo>
                    <a:pt x="1" y="0"/>
                  </a:moveTo>
                  <a:cubicBezTo>
                    <a:pt x="202" y="2837"/>
                    <a:pt x="352" y="5644"/>
                    <a:pt x="451" y="8419"/>
                  </a:cubicBezTo>
                  <a:cubicBezTo>
                    <a:pt x="550" y="11195"/>
                    <a:pt x="600" y="14007"/>
                    <a:pt x="600" y="16857"/>
                  </a:cubicBezTo>
                  <a:cubicBezTo>
                    <a:pt x="600" y="19706"/>
                    <a:pt x="550" y="22528"/>
                    <a:pt x="451" y="25322"/>
                  </a:cubicBezTo>
                  <a:cubicBezTo>
                    <a:pt x="352" y="28116"/>
                    <a:pt x="202" y="30926"/>
                    <a:pt x="1" y="33750"/>
                  </a:cubicBezTo>
                  <a:lnTo>
                    <a:pt x="364" y="33750"/>
                  </a:lnTo>
                  <a:cubicBezTo>
                    <a:pt x="591" y="30852"/>
                    <a:pt x="760" y="28002"/>
                    <a:pt x="873" y="25202"/>
                  </a:cubicBezTo>
                  <a:cubicBezTo>
                    <a:pt x="986" y="22402"/>
                    <a:pt x="1042" y="19620"/>
                    <a:pt x="1042" y="16857"/>
                  </a:cubicBezTo>
                  <a:cubicBezTo>
                    <a:pt x="1042" y="14106"/>
                    <a:pt x="986" y="11337"/>
                    <a:pt x="873" y="8549"/>
                  </a:cubicBezTo>
                  <a:cubicBezTo>
                    <a:pt x="760" y="5761"/>
                    <a:pt x="591" y="2911"/>
                    <a:pt x="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614600" y="179265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9" y="0"/>
                  </a:moveTo>
                  <a:cubicBezTo>
                    <a:pt x="450" y="2911"/>
                    <a:pt x="280" y="5761"/>
                    <a:pt x="168" y="8549"/>
                  </a:cubicBezTo>
                  <a:cubicBezTo>
                    <a:pt x="57" y="11337"/>
                    <a:pt x="1" y="14106"/>
                    <a:pt x="1" y="16857"/>
                  </a:cubicBezTo>
                  <a:cubicBezTo>
                    <a:pt x="1" y="19620"/>
                    <a:pt x="57" y="22402"/>
                    <a:pt x="170" y="25202"/>
                  </a:cubicBezTo>
                  <a:cubicBezTo>
                    <a:pt x="282" y="28002"/>
                    <a:pt x="452" y="30852"/>
                    <a:pt x="679" y="33750"/>
                  </a:cubicBezTo>
                  <a:lnTo>
                    <a:pt x="1042" y="33750"/>
                  </a:lnTo>
                  <a:cubicBezTo>
                    <a:pt x="841" y="30926"/>
                    <a:pt x="691" y="28116"/>
                    <a:pt x="591" y="25322"/>
                  </a:cubicBezTo>
                  <a:cubicBezTo>
                    <a:pt x="492" y="22528"/>
                    <a:pt x="443" y="19706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9" y="5644"/>
                    <a:pt x="839" y="2837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237100" y="179265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1" y="0"/>
                  </a:moveTo>
                  <a:cubicBezTo>
                    <a:pt x="202" y="2837"/>
                    <a:pt x="352" y="5644"/>
                    <a:pt x="451" y="8419"/>
                  </a:cubicBezTo>
                  <a:cubicBezTo>
                    <a:pt x="550" y="11195"/>
                    <a:pt x="600" y="14007"/>
                    <a:pt x="600" y="16857"/>
                  </a:cubicBezTo>
                  <a:cubicBezTo>
                    <a:pt x="600" y="19706"/>
                    <a:pt x="550" y="22528"/>
                    <a:pt x="451" y="25322"/>
                  </a:cubicBezTo>
                  <a:cubicBezTo>
                    <a:pt x="352" y="28116"/>
                    <a:pt x="202" y="30926"/>
                    <a:pt x="1" y="33750"/>
                  </a:cubicBezTo>
                  <a:lnTo>
                    <a:pt x="364" y="33750"/>
                  </a:lnTo>
                  <a:cubicBezTo>
                    <a:pt x="591" y="30852"/>
                    <a:pt x="760" y="28002"/>
                    <a:pt x="873" y="25202"/>
                  </a:cubicBezTo>
                  <a:cubicBezTo>
                    <a:pt x="986" y="22402"/>
                    <a:pt x="1042" y="19620"/>
                    <a:pt x="1042" y="16857"/>
                  </a:cubicBezTo>
                  <a:cubicBezTo>
                    <a:pt x="1042" y="14106"/>
                    <a:pt x="986" y="11337"/>
                    <a:pt x="873" y="8549"/>
                  </a:cubicBezTo>
                  <a:cubicBezTo>
                    <a:pt x="760" y="5761"/>
                    <a:pt x="591" y="2911"/>
                    <a:pt x="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36175" y="179265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9" y="0"/>
                  </a:moveTo>
                  <a:cubicBezTo>
                    <a:pt x="450" y="2911"/>
                    <a:pt x="280" y="5761"/>
                    <a:pt x="168" y="8549"/>
                  </a:cubicBezTo>
                  <a:cubicBezTo>
                    <a:pt x="57" y="11337"/>
                    <a:pt x="1" y="14106"/>
                    <a:pt x="1" y="16857"/>
                  </a:cubicBezTo>
                  <a:cubicBezTo>
                    <a:pt x="1" y="19620"/>
                    <a:pt x="57" y="22402"/>
                    <a:pt x="170" y="25202"/>
                  </a:cubicBezTo>
                  <a:cubicBezTo>
                    <a:pt x="282" y="28002"/>
                    <a:pt x="452" y="30852"/>
                    <a:pt x="679" y="33750"/>
                  </a:cubicBezTo>
                  <a:lnTo>
                    <a:pt x="1042" y="33750"/>
                  </a:lnTo>
                  <a:cubicBezTo>
                    <a:pt x="840" y="30926"/>
                    <a:pt x="690" y="28116"/>
                    <a:pt x="591" y="25322"/>
                  </a:cubicBezTo>
                  <a:cubicBezTo>
                    <a:pt x="492" y="22528"/>
                    <a:pt x="443" y="19706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9" y="5644"/>
                    <a:pt x="839" y="2837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627900" y="972950"/>
              <a:ext cx="16625" cy="227625"/>
            </a:xfrm>
            <a:custGeom>
              <a:rect b="b" l="l" r="r" t="t"/>
              <a:pathLst>
                <a:path extrusionOk="0" h="9105" w="665">
                  <a:moveTo>
                    <a:pt x="186" y="1"/>
                  </a:moveTo>
                  <a:lnTo>
                    <a:pt x="186" y="3183"/>
                  </a:lnTo>
                  <a:lnTo>
                    <a:pt x="0" y="9104"/>
                  </a:lnTo>
                  <a:lnTo>
                    <a:pt x="293" y="9104"/>
                  </a:lnTo>
                  <a:lnTo>
                    <a:pt x="665" y="3183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584525" y="399800"/>
              <a:ext cx="50425" cy="690675"/>
            </a:xfrm>
            <a:custGeom>
              <a:rect b="b" l="l" r="r" t="t"/>
              <a:pathLst>
                <a:path extrusionOk="0" h="27627" w="2017">
                  <a:moveTo>
                    <a:pt x="810" y="1"/>
                  </a:moveTo>
                  <a:lnTo>
                    <a:pt x="0" y="1333"/>
                  </a:lnTo>
                  <a:lnTo>
                    <a:pt x="0" y="4738"/>
                  </a:lnTo>
                  <a:lnTo>
                    <a:pt x="814" y="3405"/>
                  </a:lnTo>
                  <a:lnTo>
                    <a:pt x="814" y="24481"/>
                  </a:lnTo>
                  <a:lnTo>
                    <a:pt x="66" y="24481"/>
                  </a:lnTo>
                  <a:lnTo>
                    <a:pt x="66" y="27626"/>
                  </a:lnTo>
                  <a:lnTo>
                    <a:pt x="2017" y="27626"/>
                  </a:lnTo>
                  <a:lnTo>
                    <a:pt x="2017" y="24481"/>
                  </a:lnTo>
                  <a:lnTo>
                    <a:pt x="1268" y="2448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426025" y="387325"/>
              <a:ext cx="53775" cy="703150"/>
            </a:xfrm>
            <a:custGeom>
              <a:rect b="b" l="l" r="r" t="t"/>
              <a:pathLst>
                <a:path extrusionOk="0" h="28126" w="2151">
                  <a:moveTo>
                    <a:pt x="981" y="0"/>
                  </a:moveTo>
                  <a:cubicBezTo>
                    <a:pt x="848" y="0"/>
                    <a:pt x="701" y="154"/>
                    <a:pt x="541" y="463"/>
                  </a:cubicBezTo>
                  <a:cubicBezTo>
                    <a:pt x="380" y="771"/>
                    <a:pt x="208" y="1228"/>
                    <a:pt x="24" y="1832"/>
                  </a:cubicBezTo>
                  <a:lnTo>
                    <a:pt x="24" y="5607"/>
                  </a:lnTo>
                  <a:cubicBezTo>
                    <a:pt x="205" y="4780"/>
                    <a:pt x="375" y="4163"/>
                    <a:pt x="535" y="3756"/>
                  </a:cubicBezTo>
                  <a:cubicBezTo>
                    <a:pt x="694" y="3349"/>
                    <a:pt x="846" y="3146"/>
                    <a:pt x="990" y="3146"/>
                  </a:cubicBezTo>
                  <a:cubicBezTo>
                    <a:pt x="1192" y="3146"/>
                    <a:pt x="1357" y="3608"/>
                    <a:pt x="1483" y="4534"/>
                  </a:cubicBezTo>
                  <a:cubicBezTo>
                    <a:pt x="1609" y="5459"/>
                    <a:pt x="1672" y="6655"/>
                    <a:pt x="1672" y="8123"/>
                  </a:cubicBezTo>
                  <a:cubicBezTo>
                    <a:pt x="1672" y="9024"/>
                    <a:pt x="1643" y="9940"/>
                    <a:pt x="1585" y="10871"/>
                  </a:cubicBezTo>
                  <a:cubicBezTo>
                    <a:pt x="1527" y="11802"/>
                    <a:pt x="1424" y="12940"/>
                    <a:pt x="1278" y="14285"/>
                  </a:cubicBezTo>
                  <a:cubicBezTo>
                    <a:pt x="1201" y="15000"/>
                    <a:pt x="1012" y="16595"/>
                    <a:pt x="712" y="19068"/>
                  </a:cubicBezTo>
                  <a:cubicBezTo>
                    <a:pt x="412" y="21541"/>
                    <a:pt x="175" y="23512"/>
                    <a:pt x="1" y="24980"/>
                  </a:cubicBezTo>
                  <a:lnTo>
                    <a:pt x="1" y="28125"/>
                  </a:lnTo>
                  <a:lnTo>
                    <a:pt x="2151" y="28125"/>
                  </a:lnTo>
                  <a:lnTo>
                    <a:pt x="2151" y="24980"/>
                  </a:lnTo>
                  <a:lnTo>
                    <a:pt x="552" y="24980"/>
                  </a:lnTo>
                  <a:cubicBezTo>
                    <a:pt x="921" y="21908"/>
                    <a:pt x="1207" y="19518"/>
                    <a:pt x="1409" y="17810"/>
                  </a:cubicBezTo>
                  <a:cubicBezTo>
                    <a:pt x="1612" y="16101"/>
                    <a:pt x="1732" y="15068"/>
                    <a:pt x="1770" y="14710"/>
                  </a:cubicBezTo>
                  <a:cubicBezTo>
                    <a:pt x="1907" y="13329"/>
                    <a:pt x="2002" y="12129"/>
                    <a:pt x="2055" y="11112"/>
                  </a:cubicBezTo>
                  <a:cubicBezTo>
                    <a:pt x="2107" y="10094"/>
                    <a:pt x="2133" y="9018"/>
                    <a:pt x="2133" y="7883"/>
                  </a:cubicBezTo>
                  <a:cubicBezTo>
                    <a:pt x="2133" y="5490"/>
                    <a:pt x="2028" y="3578"/>
                    <a:pt x="1820" y="2147"/>
                  </a:cubicBezTo>
                  <a:cubicBezTo>
                    <a:pt x="1611" y="716"/>
                    <a:pt x="1331" y="0"/>
                    <a:pt x="9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2133150" y="972950"/>
              <a:ext cx="164325" cy="227625"/>
            </a:xfrm>
            <a:custGeom>
              <a:rect b="b" l="l" r="r" t="t"/>
              <a:pathLst>
                <a:path extrusionOk="0" h="9105" w="6573">
                  <a:moveTo>
                    <a:pt x="1615" y="1"/>
                  </a:moveTo>
                  <a:lnTo>
                    <a:pt x="1615" y="4700"/>
                  </a:lnTo>
                  <a:lnTo>
                    <a:pt x="2094" y="4700"/>
                  </a:lnTo>
                  <a:lnTo>
                    <a:pt x="2094" y="1"/>
                  </a:lnTo>
                  <a:close/>
                  <a:moveTo>
                    <a:pt x="3092" y="1"/>
                  </a:moveTo>
                  <a:lnTo>
                    <a:pt x="3092" y="4700"/>
                  </a:lnTo>
                  <a:lnTo>
                    <a:pt x="3571" y="4700"/>
                  </a:lnTo>
                  <a:lnTo>
                    <a:pt x="3571" y="1"/>
                  </a:lnTo>
                  <a:close/>
                  <a:moveTo>
                    <a:pt x="4569" y="1"/>
                  </a:moveTo>
                  <a:lnTo>
                    <a:pt x="4569" y="4700"/>
                  </a:lnTo>
                  <a:lnTo>
                    <a:pt x="5048" y="4700"/>
                  </a:lnTo>
                  <a:lnTo>
                    <a:pt x="5048" y="1"/>
                  </a:lnTo>
                  <a:close/>
                  <a:moveTo>
                    <a:pt x="186" y="1"/>
                  </a:moveTo>
                  <a:lnTo>
                    <a:pt x="186" y="3183"/>
                  </a:lnTo>
                  <a:lnTo>
                    <a:pt x="0" y="9104"/>
                  </a:lnTo>
                  <a:lnTo>
                    <a:pt x="293" y="9104"/>
                  </a:lnTo>
                  <a:lnTo>
                    <a:pt x="665" y="3183"/>
                  </a:lnTo>
                  <a:lnTo>
                    <a:pt x="665" y="1"/>
                  </a:lnTo>
                  <a:close/>
                  <a:moveTo>
                    <a:pt x="6094" y="1"/>
                  </a:moveTo>
                  <a:lnTo>
                    <a:pt x="6094" y="3183"/>
                  </a:lnTo>
                  <a:lnTo>
                    <a:pt x="5908" y="9104"/>
                  </a:lnTo>
                  <a:lnTo>
                    <a:pt x="6201" y="9104"/>
                  </a:lnTo>
                  <a:lnTo>
                    <a:pt x="6573" y="3183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2089750" y="399800"/>
              <a:ext cx="50450" cy="690675"/>
            </a:xfrm>
            <a:custGeom>
              <a:rect b="b" l="l" r="r" t="t"/>
              <a:pathLst>
                <a:path extrusionOk="0" h="27627" w="2018">
                  <a:moveTo>
                    <a:pt x="811" y="1"/>
                  </a:moveTo>
                  <a:lnTo>
                    <a:pt x="1" y="1333"/>
                  </a:lnTo>
                  <a:lnTo>
                    <a:pt x="1" y="4738"/>
                  </a:lnTo>
                  <a:lnTo>
                    <a:pt x="815" y="3405"/>
                  </a:lnTo>
                  <a:lnTo>
                    <a:pt x="815" y="24481"/>
                  </a:lnTo>
                  <a:lnTo>
                    <a:pt x="67" y="24481"/>
                  </a:lnTo>
                  <a:lnTo>
                    <a:pt x="67" y="27626"/>
                  </a:lnTo>
                  <a:lnTo>
                    <a:pt x="2017" y="27626"/>
                  </a:lnTo>
                  <a:lnTo>
                    <a:pt x="2017" y="24481"/>
                  </a:lnTo>
                  <a:lnTo>
                    <a:pt x="1269" y="2448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2067825" y="972950"/>
              <a:ext cx="16625" cy="227625"/>
            </a:xfrm>
            <a:custGeom>
              <a:rect b="b" l="l" r="r" t="t"/>
              <a:pathLst>
                <a:path extrusionOk="0" h="9105" w="665">
                  <a:moveTo>
                    <a:pt x="186" y="1"/>
                  </a:moveTo>
                  <a:lnTo>
                    <a:pt x="186" y="3183"/>
                  </a:lnTo>
                  <a:lnTo>
                    <a:pt x="0" y="9104"/>
                  </a:lnTo>
                  <a:lnTo>
                    <a:pt x="293" y="9104"/>
                  </a:lnTo>
                  <a:lnTo>
                    <a:pt x="665" y="3183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010275" y="387325"/>
              <a:ext cx="58525" cy="716575"/>
            </a:xfrm>
            <a:custGeom>
              <a:rect b="b" l="l" r="r" t="t"/>
              <a:pathLst>
                <a:path extrusionOk="0" h="28663" w="2341">
                  <a:moveTo>
                    <a:pt x="1170" y="2961"/>
                  </a:moveTo>
                  <a:cubicBezTo>
                    <a:pt x="1408" y="2961"/>
                    <a:pt x="1586" y="3908"/>
                    <a:pt x="1704" y="5801"/>
                  </a:cubicBezTo>
                  <a:cubicBezTo>
                    <a:pt x="1823" y="7695"/>
                    <a:pt x="1882" y="10541"/>
                    <a:pt x="1882" y="14340"/>
                  </a:cubicBezTo>
                  <a:cubicBezTo>
                    <a:pt x="1882" y="18127"/>
                    <a:pt x="1823" y="20968"/>
                    <a:pt x="1704" y="22861"/>
                  </a:cubicBezTo>
                  <a:cubicBezTo>
                    <a:pt x="1586" y="24755"/>
                    <a:pt x="1408" y="25701"/>
                    <a:pt x="1170" y="25701"/>
                  </a:cubicBezTo>
                  <a:cubicBezTo>
                    <a:pt x="934" y="25701"/>
                    <a:pt x="757" y="24755"/>
                    <a:pt x="638" y="22861"/>
                  </a:cubicBezTo>
                  <a:cubicBezTo>
                    <a:pt x="520" y="20968"/>
                    <a:pt x="460" y="18127"/>
                    <a:pt x="460" y="14340"/>
                  </a:cubicBezTo>
                  <a:cubicBezTo>
                    <a:pt x="460" y="10541"/>
                    <a:pt x="520" y="7695"/>
                    <a:pt x="638" y="5801"/>
                  </a:cubicBezTo>
                  <a:cubicBezTo>
                    <a:pt x="757" y="3908"/>
                    <a:pt x="934" y="2961"/>
                    <a:pt x="1170" y="2961"/>
                  </a:cubicBezTo>
                  <a:close/>
                  <a:moveTo>
                    <a:pt x="1170" y="0"/>
                  </a:moveTo>
                  <a:cubicBezTo>
                    <a:pt x="791" y="0"/>
                    <a:pt x="501" y="1225"/>
                    <a:pt x="301" y="3673"/>
                  </a:cubicBezTo>
                  <a:cubicBezTo>
                    <a:pt x="100" y="6122"/>
                    <a:pt x="0" y="9678"/>
                    <a:pt x="0" y="14340"/>
                  </a:cubicBezTo>
                  <a:cubicBezTo>
                    <a:pt x="0" y="18991"/>
                    <a:pt x="100" y="22540"/>
                    <a:pt x="301" y="24989"/>
                  </a:cubicBezTo>
                  <a:cubicBezTo>
                    <a:pt x="501" y="27438"/>
                    <a:pt x="791" y="28662"/>
                    <a:pt x="1170" y="28662"/>
                  </a:cubicBezTo>
                  <a:cubicBezTo>
                    <a:pt x="1550" y="28662"/>
                    <a:pt x="1840" y="27438"/>
                    <a:pt x="2040" y="24989"/>
                  </a:cubicBezTo>
                  <a:cubicBezTo>
                    <a:pt x="2240" y="22540"/>
                    <a:pt x="2341" y="18991"/>
                    <a:pt x="2341" y="14340"/>
                  </a:cubicBezTo>
                  <a:cubicBezTo>
                    <a:pt x="2341" y="9678"/>
                    <a:pt x="2240" y="6122"/>
                    <a:pt x="2040" y="3673"/>
                  </a:cubicBezTo>
                  <a:cubicBezTo>
                    <a:pt x="1840" y="1225"/>
                    <a:pt x="1550" y="0"/>
                    <a:pt x="1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717350" y="371600"/>
              <a:ext cx="61600" cy="843775"/>
            </a:xfrm>
            <a:custGeom>
              <a:rect b="b" l="l" r="r" t="t"/>
              <a:pathLst>
                <a:path extrusionOk="0" h="33751" w="2464">
                  <a:moveTo>
                    <a:pt x="1985" y="24055"/>
                  </a:moveTo>
                  <a:lnTo>
                    <a:pt x="1985" y="27237"/>
                  </a:lnTo>
                  <a:lnTo>
                    <a:pt x="1799" y="33158"/>
                  </a:lnTo>
                  <a:lnTo>
                    <a:pt x="2092" y="33158"/>
                  </a:lnTo>
                  <a:lnTo>
                    <a:pt x="2463" y="27237"/>
                  </a:lnTo>
                  <a:lnTo>
                    <a:pt x="2463" y="24055"/>
                  </a:lnTo>
                  <a:close/>
                  <a:moveTo>
                    <a:pt x="1" y="0"/>
                  </a:moveTo>
                  <a:cubicBezTo>
                    <a:pt x="202" y="2837"/>
                    <a:pt x="352" y="5644"/>
                    <a:pt x="451" y="8419"/>
                  </a:cubicBezTo>
                  <a:cubicBezTo>
                    <a:pt x="550" y="11195"/>
                    <a:pt x="599" y="14007"/>
                    <a:pt x="599" y="16857"/>
                  </a:cubicBezTo>
                  <a:cubicBezTo>
                    <a:pt x="599" y="19706"/>
                    <a:pt x="550" y="22528"/>
                    <a:pt x="451" y="25322"/>
                  </a:cubicBezTo>
                  <a:cubicBezTo>
                    <a:pt x="352" y="28116"/>
                    <a:pt x="202" y="30925"/>
                    <a:pt x="1" y="33750"/>
                  </a:cubicBezTo>
                  <a:lnTo>
                    <a:pt x="363" y="33750"/>
                  </a:lnTo>
                  <a:cubicBezTo>
                    <a:pt x="590" y="30851"/>
                    <a:pt x="760" y="28002"/>
                    <a:pt x="873" y="25202"/>
                  </a:cubicBezTo>
                  <a:cubicBezTo>
                    <a:pt x="985" y="22402"/>
                    <a:pt x="1042" y="19620"/>
                    <a:pt x="1042" y="16857"/>
                  </a:cubicBezTo>
                  <a:cubicBezTo>
                    <a:pt x="1042" y="14106"/>
                    <a:pt x="985" y="11337"/>
                    <a:pt x="873" y="8549"/>
                  </a:cubicBezTo>
                  <a:cubicBezTo>
                    <a:pt x="760" y="5761"/>
                    <a:pt x="590" y="2911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616425" y="37160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8" y="0"/>
                  </a:moveTo>
                  <a:cubicBezTo>
                    <a:pt x="450" y="2911"/>
                    <a:pt x="280" y="5761"/>
                    <a:pt x="168" y="8549"/>
                  </a:cubicBezTo>
                  <a:cubicBezTo>
                    <a:pt x="56" y="11337"/>
                    <a:pt x="0" y="14106"/>
                    <a:pt x="0" y="16857"/>
                  </a:cubicBezTo>
                  <a:cubicBezTo>
                    <a:pt x="0" y="19620"/>
                    <a:pt x="57" y="22402"/>
                    <a:pt x="169" y="25202"/>
                  </a:cubicBezTo>
                  <a:cubicBezTo>
                    <a:pt x="282" y="28002"/>
                    <a:pt x="452" y="30851"/>
                    <a:pt x="678" y="33750"/>
                  </a:cubicBezTo>
                  <a:lnTo>
                    <a:pt x="1041" y="33750"/>
                  </a:lnTo>
                  <a:cubicBezTo>
                    <a:pt x="840" y="30925"/>
                    <a:pt x="690" y="28116"/>
                    <a:pt x="591" y="25322"/>
                  </a:cubicBezTo>
                  <a:cubicBezTo>
                    <a:pt x="492" y="22528"/>
                    <a:pt x="443" y="19706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8" y="5644"/>
                    <a:pt x="839" y="2837"/>
                    <a:pt x="1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237100" y="37160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1" y="0"/>
                  </a:moveTo>
                  <a:cubicBezTo>
                    <a:pt x="202" y="2837"/>
                    <a:pt x="352" y="5644"/>
                    <a:pt x="451" y="8419"/>
                  </a:cubicBezTo>
                  <a:cubicBezTo>
                    <a:pt x="550" y="11195"/>
                    <a:pt x="600" y="14007"/>
                    <a:pt x="600" y="16857"/>
                  </a:cubicBezTo>
                  <a:cubicBezTo>
                    <a:pt x="600" y="19706"/>
                    <a:pt x="550" y="22528"/>
                    <a:pt x="451" y="25322"/>
                  </a:cubicBezTo>
                  <a:cubicBezTo>
                    <a:pt x="352" y="28116"/>
                    <a:pt x="202" y="30925"/>
                    <a:pt x="1" y="33750"/>
                  </a:cubicBezTo>
                  <a:lnTo>
                    <a:pt x="364" y="33750"/>
                  </a:lnTo>
                  <a:cubicBezTo>
                    <a:pt x="591" y="30851"/>
                    <a:pt x="760" y="28002"/>
                    <a:pt x="873" y="25202"/>
                  </a:cubicBezTo>
                  <a:cubicBezTo>
                    <a:pt x="986" y="22402"/>
                    <a:pt x="1042" y="19620"/>
                    <a:pt x="1042" y="16857"/>
                  </a:cubicBezTo>
                  <a:cubicBezTo>
                    <a:pt x="1042" y="14106"/>
                    <a:pt x="986" y="11337"/>
                    <a:pt x="873" y="8549"/>
                  </a:cubicBezTo>
                  <a:cubicBezTo>
                    <a:pt x="760" y="5761"/>
                    <a:pt x="591" y="2911"/>
                    <a:pt x="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136175" y="371600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9" y="0"/>
                  </a:moveTo>
                  <a:cubicBezTo>
                    <a:pt x="450" y="2911"/>
                    <a:pt x="280" y="5761"/>
                    <a:pt x="168" y="8549"/>
                  </a:cubicBezTo>
                  <a:cubicBezTo>
                    <a:pt x="57" y="11337"/>
                    <a:pt x="1" y="14106"/>
                    <a:pt x="1" y="16857"/>
                  </a:cubicBezTo>
                  <a:cubicBezTo>
                    <a:pt x="1" y="19620"/>
                    <a:pt x="57" y="22402"/>
                    <a:pt x="170" y="25202"/>
                  </a:cubicBezTo>
                  <a:cubicBezTo>
                    <a:pt x="282" y="28002"/>
                    <a:pt x="452" y="30851"/>
                    <a:pt x="679" y="33750"/>
                  </a:cubicBezTo>
                  <a:lnTo>
                    <a:pt x="1042" y="33750"/>
                  </a:lnTo>
                  <a:cubicBezTo>
                    <a:pt x="840" y="30925"/>
                    <a:pt x="690" y="28116"/>
                    <a:pt x="591" y="25322"/>
                  </a:cubicBezTo>
                  <a:cubicBezTo>
                    <a:pt x="492" y="22528"/>
                    <a:pt x="443" y="19706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9" y="5644"/>
                    <a:pt x="839" y="2837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663425" y="1017975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0" y="0"/>
                  </a:moveTo>
                  <a:cubicBezTo>
                    <a:pt x="201" y="2838"/>
                    <a:pt x="351" y="5644"/>
                    <a:pt x="450" y="8419"/>
                  </a:cubicBezTo>
                  <a:cubicBezTo>
                    <a:pt x="550" y="11195"/>
                    <a:pt x="599" y="14007"/>
                    <a:pt x="599" y="16857"/>
                  </a:cubicBezTo>
                  <a:cubicBezTo>
                    <a:pt x="599" y="19707"/>
                    <a:pt x="550" y="22528"/>
                    <a:pt x="450" y="25322"/>
                  </a:cubicBezTo>
                  <a:cubicBezTo>
                    <a:pt x="351" y="28116"/>
                    <a:pt x="201" y="30926"/>
                    <a:pt x="0" y="33751"/>
                  </a:cubicBezTo>
                  <a:lnTo>
                    <a:pt x="363" y="33751"/>
                  </a:lnTo>
                  <a:cubicBezTo>
                    <a:pt x="590" y="30852"/>
                    <a:pt x="760" y="28002"/>
                    <a:pt x="872" y="25202"/>
                  </a:cubicBezTo>
                  <a:cubicBezTo>
                    <a:pt x="985" y="22402"/>
                    <a:pt x="1041" y="19620"/>
                    <a:pt x="1041" y="16857"/>
                  </a:cubicBezTo>
                  <a:cubicBezTo>
                    <a:pt x="1041" y="14106"/>
                    <a:pt x="985" y="11337"/>
                    <a:pt x="872" y="8549"/>
                  </a:cubicBezTo>
                  <a:cubicBezTo>
                    <a:pt x="760" y="5761"/>
                    <a:pt x="590" y="2912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586075" y="1017975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9" y="0"/>
                  </a:moveTo>
                  <a:cubicBezTo>
                    <a:pt x="450" y="2912"/>
                    <a:pt x="280" y="5761"/>
                    <a:pt x="168" y="8549"/>
                  </a:cubicBezTo>
                  <a:cubicBezTo>
                    <a:pt x="56" y="11337"/>
                    <a:pt x="1" y="14106"/>
                    <a:pt x="1" y="16857"/>
                  </a:cubicBezTo>
                  <a:cubicBezTo>
                    <a:pt x="1" y="19620"/>
                    <a:pt x="57" y="22402"/>
                    <a:pt x="169" y="25202"/>
                  </a:cubicBezTo>
                  <a:cubicBezTo>
                    <a:pt x="282" y="28002"/>
                    <a:pt x="452" y="30852"/>
                    <a:pt x="679" y="33751"/>
                  </a:cubicBezTo>
                  <a:lnTo>
                    <a:pt x="1042" y="33751"/>
                  </a:lnTo>
                  <a:cubicBezTo>
                    <a:pt x="840" y="30926"/>
                    <a:pt x="690" y="28116"/>
                    <a:pt x="591" y="25322"/>
                  </a:cubicBezTo>
                  <a:cubicBezTo>
                    <a:pt x="492" y="22528"/>
                    <a:pt x="443" y="19707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8" y="5644"/>
                    <a:pt x="839" y="2838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28250" y="1017975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0" y="0"/>
                  </a:moveTo>
                  <a:cubicBezTo>
                    <a:pt x="201" y="2838"/>
                    <a:pt x="351" y="5644"/>
                    <a:pt x="450" y="8419"/>
                  </a:cubicBezTo>
                  <a:cubicBezTo>
                    <a:pt x="549" y="11195"/>
                    <a:pt x="599" y="14007"/>
                    <a:pt x="599" y="16857"/>
                  </a:cubicBezTo>
                  <a:cubicBezTo>
                    <a:pt x="599" y="19707"/>
                    <a:pt x="549" y="22528"/>
                    <a:pt x="450" y="25322"/>
                  </a:cubicBezTo>
                  <a:cubicBezTo>
                    <a:pt x="351" y="28116"/>
                    <a:pt x="201" y="30926"/>
                    <a:pt x="0" y="33751"/>
                  </a:cubicBezTo>
                  <a:lnTo>
                    <a:pt x="363" y="33751"/>
                  </a:lnTo>
                  <a:cubicBezTo>
                    <a:pt x="590" y="30852"/>
                    <a:pt x="759" y="28002"/>
                    <a:pt x="872" y="25202"/>
                  </a:cubicBezTo>
                  <a:cubicBezTo>
                    <a:pt x="985" y="22402"/>
                    <a:pt x="1041" y="19620"/>
                    <a:pt x="1041" y="16857"/>
                  </a:cubicBezTo>
                  <a:cubicBezTo>
                    <a:pt x="1041" y="14106"/>
                    <a:pt x="985" y="11337"/>
                    <a:pt x="872" y="8549"/>
                  </a:cubicBezTo>
                  <a:cubicBezTo>
                    <a:pt x="759" y="5761"/>
                    <a:pt x="590" y="2912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27300" y="1017975"/>
              <a:ext cx="26050" cy="843775"/>
            </a:xfrm>
            <a:custGeom>
              <a:rect b="b" l="l" r="r" t="t"/>
              <a:pathLst>
                <a:path extrusionOk="0" h="33751" w="1042">
                  <a:moveTo>
                    <a:pt x="679" y="0"/>
                  </a:moveTo>
                  <a:cubicBezTo>
                    <a:pt x="451" y="2912"/>
                    <a:pt x="280" y="5761"/>
                    <a:pt x="169" y="8549"/>
                  </a:cubicBezTo>
                  <a:cubicBezTo>
                    <a:pt x="57" y="11337"/>
                    <a:pt x="1" y="14106"/>
                    <a:pt x="1" y="16857"/>
                  </a:cubicBezTo>
                  <a:cubicBezTo>
                    <a:pt x="1" y="19620"/>
                    <a:pt x="57" y="22402"/>
                    <a:pt x="170" y="25202"/>
                  </a:cubicBezTo>
                  <a:cubicBezTo>
                    <a:pt x="282" y="28002"/>
                    <a:pt x="452" y="30852"/>
                    <a:pt x="679" y="33751"/>
                  </a:cubicBezTo>
                  <a:lnTo>
                    <a:pt x="1042" y="33751"/>
                  </a:lnTo>
                  <a:cubicBezTo>
                    <a:pt x="841" y="30926"/>
                    <a:pt x="691" y="28116"/>
                    <a:pt x="592" y="25322"/>
                  </a:cubicBezTo>
                  <a:cubicBezTo>
                    <a:pt x="493" y="22528"/>
                    <a:pt x="443" y="19707"/>
                    <a:pt x="443" y="16857"/>
                  </a:cubicBezTo>
                  <a:cubicBezTo>
                    <a:pt x="443" y="14007"/>
                    <a:pt x="492" y="11195"/>
                    <a:pt x="590" y="8419"/>
                  </a:cubicBezTo>
                  <a:cubicBezTo>
                    <a:pt x="689" y="5644"/>
                    <a:pt x="839" y="2838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483125" y="371800"/>
              <a:ext cx="29450" cy="402875"/>
            </a:xfrm>
            <a:custGeom>
              <a:rect b="b" l="l" r="r" t="t"/>
              <a:pathLst>
                <a:path extrusionOk="0" h="16115" w="1178">
                  <a:moveTo>
                    <a:pt x="473" y="0"/>
                  </a:moveTo>
                  <a:lnTo>
                    <a:pt x="1" y="777"/>
                  </a:lnTo>
                  <a:lnTo>
                    <a:pt x="1" y="2763"/>
                  </a:lnTo>
                  <a:lnTo>
                    <a:pt x="476" y="1986"/>
                  </a:lnTo>
                  <a:lnTo>
                    <a:pt x="476" y="14280"/>
                  </a:lnTo>
                  <a:lnTo>
                    <a:pt x="39" y="14280"/>
                  </a:lnTo>
                  <a:lnTo>
                    <a:pt x="39" y="16115"/>
                  </a:lnTo>
                  <a:lnTo>
                    <a:pt x="1177" y="16115"/>
                  </a:lnTo>
                  <a:lnTo>
                    <a:pt x="1177" y="14280"/>
                  </a:lnTo>
                  <a:lnTo>
                    <a:pt x="740" y="1428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463225" y="2232100"/>
              <a:ext cx="34150" cy="418000"/>
            </a:xfrm>
            <a:custGeom>
              <a:rect b="b" l="l" r="r" t="t"/>
              <a:pathLst>
                <a:path extrusionOk="0" h="16720" w="1366">
                  <a:moveTo>
                    <a:pt x="683" y="1728"/>
                  </a:moveTo>
                  <a:cubicBezTo>
                    <a:pt x="822" y="1728"/>
                    <a:pt x="925" y="2280"/>
                    <a:pt x="995" y="3384"/>
                  </a:cubicBezTo>
                  <a:cubicBezTo>
                    <a:pt x="1064" y="4489"/>
                    <a:pt x="1098" y="6149"/>
                    <a:pt x="1098" y="8366"/>
                  </a:cubicBezTo>
                  <a:cubicBezTo>
                    <a:pt x="1098" y="10575"/>
                    <a:pt x="1064" y="12232"/>
                    <a:pt x="995" y="13336"/>
                  </a:cubicBezTo>
                  <a:cubicBezTo>
                    <a:pt x="925" y="14441"/>
                    <a:pt x="822" y="14993"/>
                    <a:pt x="683" y="14993"/>
                  </a:cubicBezTo>
                  <a:cubicBezTo>
                    <a:pt x="545" y="14993"/>
                    <a:pt x="442" y="14441"/>
                    <a:pt x="373" y="13336"/>
                  </a:cubicBezTo>
                  <a:cubicBezTo>
                    <a:pt x="304" y="12232"/>
                    <a:pt x="269" y="10575"/>
                    <a:pt x="269" y="8366"/>
                  </a:cubicBezTo>
                  <a:cubicBezTo>
                    <a:pt x="269" y="6149"/>
                    <a:pt x="304" y="4489"/>
                    <a:pt x="373" y="3384"/>
                  </a:cubicBezTo>
                  <a:cubicBezTo>
                    <a:pt x="442" y="2280"/>
                    <a:pt x="545" y="1728"/>
                    <a:pt x="683" y="1728"/>
                  </a:cubicBezTo>
                  <a:close/>
                  <a:moveTo>
                    <a:pt x="683" y="1"/>
                  </a:moveTo>
                  <a:cubicBezTo>
                    <a:pt x="462" y="1"/>
                    <a:pt x="293" y="715"/>
                    <a:pt x="176" y="2143"/>
                  </a:cubicBezTo>
                  <a:cubicBezTo>
                    <a:pt x="59" y="3572"/>
                    <a:pt x="0" y="5646"/>
                    <a:pt x="0" y="8366"/>
                  </a:cubicBezTo>
                  <a:cubicBezTo>
                    <a:pt x="0" y="11078"/>
                    <a:pt x="59" y="13149"/>
                    <a:pt x="176" y="14577"/>
                  </a:cubicBezTo>
                  <a:cubicBezTo>
                    <a:pt x="293" y="16006"/>
                    <a:pt x="462" y="16720"/>
                    <a:pt x="683" y="16720"/>
                  </a:cubicBezTo>
                  <a:cubicBezTo>
                    <a:pt x="904" y="16720"/>
                    <a:pt x="1074" y="16006"/>
                    <a:pt x="1190" y="14577"/>
                  </a:cubicBezTo>
                  <a:cubicBezTo>
                    <a:pt x="1307" y="13149"/>
                    <a:pt x="1366" y="11078"/>
                    <a:pt x="1366" y="8366"/>
                  </a:cubicBezTo>
                  <a:cubicBezTo>
                    <a:pt x="1366" y="5646"/>
                    <a:pt x="1307" y="3572"/>
                    <a:pt x="1190" y="2143"/>
                  </a:cubicBezTo>
                  <a:cubicBezTo>
                    <a:pt x="1074" y="715"/>
                    <a:pt x="904" y="1"/>
                    <a:pt x="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751500" y="1820850"/>
              <a:ext cx="80650" cy="690675"/>
            </a:xfrm>
            <a:custGeom>
              <a:rect b="b" l="l" r="r" t="t"/>
              <a:pathLst>
                <a:path extrusionOk="0" h="27627" w="3226">
                  <a:moveTo>
                    <a:pt x="660" y="1"/>
                  </a:moveTo>
                  <a:lnTo>
                    <a:pt x="0" y="27627"/>
                  </a:lnTo>
                  <a:lnTo>
                    <a:pt x="447" y="27627"/>
                  </a:lnTo>
                  <a:lnTo>
                    <a:pt x="1014" y="3794"/>
                  </a:lnTo>
                  <a:lnTo>
                    <a:pt x="1946" y="27627"/>
                  </a:lnTo>
                  <a:lnTo>
                    <a:pt x="2565" y="27627"/>
                  </a:lnTo>
                  <a:lnTo>
                    <a:pt x="3225" y="1"/>
                  </a:lnTo>
                  <a:lnTo>
                    <a:pt x="2779" y="1"/>
                  </a:lnTo>
                  <a:lnTo>
                    <a:pt x="2212" y="23685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254925" y="1820850"/>
              <a:ext cx="80650" cy="690675"/>
            </a:xfrm>
            <a:custGeom>
              <a:rect b="b" l="l" r="r" t="t"/>
              <a:pathLst>
                <a:path extrusionOk="0" h="27627" w="3226">
                  <a:moveTo>
                    <a:pt x="660" y="1"/>
                  </a:moveTo>
                  <a:lnTo>
                    <a:pt x="0" y="27627"/>
                  </a:lnTo>
                  <a:lnTo>
                    <a:pt x="447" y="27627"/>
                  </a:lnTo>
                  <a:lnTo>
                    <a:pt x="1014" y="3794"/>
                  </a:lnTo>
                  <a:lnTo>
                    <a:pt x="1946" y="27627"/>
                  </a:lnTo>
                  <a:lnTo>
                    <a:pt x="2565" y="27627"/>
                  </a:lnTo>
                  <a:lnTo>
                    <a:pt x="3225" y="1"/>
                  </a:lnTo>
                  <a:lnTo>
                    <a:pt x="2779" y="1"/>
                  </a:lnTo>
                  <a:lnTo>
                    <a:pt x="2212" y="23685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011175" y="1820850"/>
              <a:ext cx="80650" cy="690675"/>
            </a:xfrm>
            <a:custGeom>
              <a:rect b="b" l="l" r="r" t="t"/>
              <a:pathLst>
                <a:path extrusionOk="0" h="27627" w="3226">
                  <a:moveTo>
                    <a:pt x="660" y="1"/>
                  </a:moveTo>
                  <a:lnTo>
                    <a:pt x="0" y="27627"/>
                  </a:lnTo>
                  <a:lnTo>
                    <a:pt x="447" y="27627"/>
                  </a:lnTo>
                  <a:lnTo>
                    <a:pt x="1014" y="3794"/>
                  </a:lnTo>
                  <a:lnTo>
                    <a:pt x="1946" y="27627"/>
                  </a:lnTo>
                  <a:lnTo>
                    <a:pt x="2565" y="27627"/>
                  </a:lnTo>
                  <a:lnTo>
                    <a:pt x="3225" y="1"/>
                  </a:lnTo>
                  <a:lnTo>
                    <a:pt x="2779" y="1"/>
                  </a:lnTo>
                  <a:lnTo>
                    <a:pt x="2212" y="23685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828275" y="1980925"/>
              <a:ext cx="61650" cy="530600"/>
            </a:xfrm>
            <a:custGeom>
              <a:rect b="b" l="l" r="r" t="t"/>
              <a:pathLst>
                <a:path extrusionOk="0" h="21224" w="2466">
                  <a:moveTo>
                    <a:pt x="1760" y="0"/>
                  </a:moveTo>
                  <a:cubicBezTo>
                    <a:pt x="1580" y="0"/>
                    <a:pt x="1408" y="327"/>
                    <a:pt x="1245" y="981"/>
                  </a:cubicBezTo>
                  <a:cubicBezTo>
                    <a:pt x="1082" y="1635"/>
                    <a:pt x="942" y="2560"/>
                    <a:pt x="826" y="3756"/>
                  </a:cubicBezTo>
                  <a:lnTo>
                    <a:pt x="910" y="500"/>
                  </a:lnTo>
                  <a:lnTo>
                    <a:pt x="492" y="500"/>
                  </a:lnTo>
                  <a:lnTo>
                    <a:pt x="0" y="21224"/>
                  </a:lnTo>
                  <a:lnTo>
                    <a:pt x="417" y="21224"/>
                  </a:lnTo>
                  <a:lnTo>
                    <a:pt x="696" y="9733"/>
                  </a:lnTo>
                  <a:cubicBezTo>
                    <a:pt x="746" y="7648"/>
                    <a:pt x="852" y="5998"/>
                    <a:pt x="1014" y="4783"/>
                  </a:cubicBezTo>
                  <a:cubicBezTo>
                    <a:pt x="1176" y="3568"/>
                    <a:pt x="1368" y="2961"/>
                    <a:pt x="1592" y="2961"/>
                  </a:cubicBezTo>
                  <a:cubicBezTo>
                    <a:pt x="1736" y="2961"/>
                    <a:pt x="1848" y="3251"/>
                    <a:pt x="1928" y="3830"/>
                  </a:cubicBezTo>
                  <a:cubicBezTo>
                    <a:pt x="2008" y="4410"/>
                    <a:pt x="2048" y="5218"/>
                    <a:pt x="2048" y="6254"/>
                  </a:cubicBezTo>
                  <a:cubicBezTo>
                    <a:pt x="2048" y="6513"/>
                    <a:pt x="2044" y="6865"/>
                    <a:pt x="2037" y="7309"/>
                  </a:cubicBezTo>
                  <a:cubicBezTo>
                    <a:pt x="2029" y="7753"/>
                    <a:pt x="2019" y="8265"/>
                    <a:pt x="2005" y="8845"/>
                  </a:cubicBezTo>
                  <a:lnTo>
                    <a:pt x="1708" y="21224"/>
                  </a:lnTo>
                  <a:lnTo>
                    <a:pt x="2127" y="21224"/>
                  </a:lnTo>
                  <a:lnTo>
                    <a:pt x="2425" y="8715"/>
                  </a:lnTo>
                  <a:cubicBezTo>
                    <a:pt x="2438" y="8123"/>
                    <a:pt x="2448" y="7574"/>
                    <a:pt x="2455" y="7068"/>
                  </a:cubicBezTo>
                  <a:cubicBezTo>
                    <a:pt x="2462" y="6563"/>
                    <a:pt x="2465" y="6088"/>
                    <a:pt x="2465" y="5644"/>
                  </a:cubicBezTo>
                  <a:cubicBezTo>
                    <a:pt x="2465" y="3855"/>
                    <a:pt x="2404" y="2467"/>
                    <a:pt x="2281" y="1480"/>
                  </a:cubicBezTo>
                  <a:cubicBezTo>
                    <a:pt x="2157" y="494"/>
                    <a:pt x="1984" y="0"/>
                    <a:pt x="1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650450" y="1980925"/>
              <a:ext cx="61650" cy="530600"/>
            </a:xfrm>
            <a:custGeom>
              <a:rect b="b" l="l" r="r" t="t"/>
              <a:pathLst>
                <a:path extrusionOk="0" h="21224" w="2466">
                  <a:moveTo>
                    <a:pt x="1760" y="0"/>
                  </a:moveTo>
                  <a:cubicBezTo>
                    <a:pt x="1580" y="0"/>
                    <a:pt x="1409" y="327"/>
                    <a:pt x="1245" y="981"/>
                  </a:cubicBezTo>
                  <a:cubicBezTo>
                    <a:pt x="1082" y="1635"/>
                    <a:pt x="942" y="2560"/>
                    <a:pt x="826" y="3756"/>
                  </a:cubicBezTo>
                  <a:lnTo>
                    <a:pt x="910" y="500"/>
                  </a:lnTo>
                  <a:lnTo>
                    <a:pt x="492" y="500"/>
                  </a:lnTo>
                  <a:lnTo>
                    <a:pt x="0" y="21224"/>
                  </a:lnTo>
                  <a:lnTo>
                    <a:pt x="417" y="21224"/>
                  </a:lnTo>
                  <a:lnTo>
                    <a:pt x="696" y="9733"/>
                  </a:lnTo>
                  <a:cubicBezTo>
                    <a:pt x="746" y="7648"/>
                    <a:pt x="852" y="5998"/>
                    <a:pt x="1014" y="4783"/>
                  </a:cubicBezTo>
                  <a:cubicBezTo>
                    <a:pt x="1176" y="3568"/>
                    <a:pt x="1369" y="2961"/>
                    <a:pt x="1592" y="2961"/>
                  </a:cubicBezTo>
                  <a:cubicBezTo>
                    <a:pt x="1736" y="2961"/>
                    <a:pt x="1848" y="3251"/>
                    <a:pt x="1928" y="3830"/>
                  </a:cubicBezTo>
                  <a:cubicBezTo>
                    <a:pt x="2008" y="4410"/>
                    <a:pt x="2048" y="5218"/>
                    <a:pt x="2048" y="6254"/>
                  </a:cubicBezTo>
                  <a:cubicBezTo>
                    <a:pt x="2048" y="6513"/>
                    <a:pt x="2044" y="6865"/>
                    <a:pt x="2037" y="7309"/>
                  </a:cubicBezTo>
                  <a:cubicBezTo>
                    <a:pt x="2029" y="7753"/>
                    <a:pt x="2019" y="8265"/>
                    <a:pt x="2005" y="8845"/>
                  </a:cubicBezTo>
                  <a:lnTo>
                    <a:pt x="1708" y="21224"/>
                  </a:lnTo>
                  <a:lnTo>
                    <a:pt x="2128" y="21224"/>
                  </a:lnTo>
                  <a:lnTo>
                    <a:pt x="2425" y="8715"/>
                  </a:lnTo>
                  <a:cubicBezTo>
                    <a:pt x="2438" y="8123"/>
                    <a:pt x="2448" y="7574"/>
                    <a:pt x="2455" y="7068"/>
                  </a:cubicBezTo>
                  <a:cubicBezTo>
                    <a:pt x="2462" y="6563"/>
                    <a:pt x="2465" y="6088"/>
                    <a:pt x="2465" y="5644"/>
                  </a:cubicBezTo>
                  <a:cubicBezTo>
                    <a:pt x="2465" y="3855"/>
                    <a:pt x="2404" y="2467"/>
                    <a:pt x="2281" y="1480"/>
                  </a:cubicBezTo>
                  <a:cubicBezTo>
                    <a:pt x="2157" y="494"/>
                    <a:pt x="1984" y="0"/>
                    <a:pt x="1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1524225" y="1808375"/>
              <a:ext cx="75825" cy="716575"/>
            </a:xfrm>
            <a:custGeom>
              <a:rect b="b" l="l" r="r" t="t"/>
              <a:pathLst>
                <a:path extrusionOk="0" h="28663" w="3033">
                  <a:moveTo>
                    <a:pt x="1998" y="0"/>
                  </a:moveTo>
                  <a:cubicBezTo>
                    <a:pt x="1684" y="0"/>
                    <a:pt x="1408" y="444"/>
                    <a:pt x="1172" y="1333"/>
                  </a:cubicBezTo>
                  <a:cubicBezTo>
                    <a:pt x="935" y="2221"/>
                    <a:pt x="725" y="3596"/>
                    <a:pt x="540" y="5459"/>
                  </a:cubicBezTo>
                  <a:cubicBezTo>
                    <a:pt x="366" y="7211"/>
                    <a:pt x="233" y="9147"/>
                    <a:pt x="140" y="11269"/>
                  </a:cubicBezTo>
                  <a:cubicBezTo>
                    <a:pt x="47" y="13391"/>
                    <a:pt x="0" y="15549"/>
                    <a:pt x="0" y="17745"/>
                  </a:cubicBezTo>
                  <a:cubicBezTo>
                    <a:pt x="0" y="21174"/>
                    <a:pt x="122" y="23851"/>
                    <a:pt x="367" y="25776"/>
                  </a:cubicBezTo>
                  <a:cubicBezTo>
                    <a:pt x="611" y="27700"/>
                    <a:pt x="950" y="28662"/>
                    <a:pt x="1384" y="28662"/>
                  </a:cubicBezTo>
                  <a:cubicBezTo>
                    <a:pt x="1568" y="28662"/>
                    <a:pt x="1752" y="28502"/>
                    <a:pt x="1936" y="28181"/>
                  </a:cubicBezTo>
                  <a:cubicBezTo>
                    <a:pt x="2120" y="27860"/>
                    <a:pt x="2302" y="27385"/>
                    <a:pt x="2481" y="26756"/>
                  </a:cubicBezTo>
                  <a:lnTo>
                    <a:pt x="2588" y="22334"/>
                  </a:lnTo>
                  <a:lnTo>
                    <a:pt x="2588" y="22334"/>
                  </a:lnTo>
                  <a:cubicBezTo>
                    <a:pt x="2405" y="23432"/>
                    <a:pt x="2217" y="24255"/>
                    <a:pt x="2023" y="24804"/>
                  </a:cubicBezTo>
                  <a:cubicBezTo>
                    <a:pt x="1830" y="25353"/>
                    <a:pt x="1628" y="25628"/>
                    <a:pt x="1418" y="25628"/>
                  </a:cubicBezTo>
                  <a:cubicBezTo>
                    <a:pt x="1114" y="25628"/>
                    <a:pt x="882" y="24968"/>
                    <a:pt x="723" y="23648"/>
                  </a:cubicBezTo>
                  <a:cubicBezTo>
                    <a:pt x="563" y="22328"/>
                    <a:pt x="483" y="20410"/>
                    <a:pt x="483" y="17893"/>
                  </a:cubicBezTo>
                  <a:cubicBezTo>
                    <a:pt x="483" y="16388"/>
                    <a:pt x="507" y="14892"/>
                    <a:pt x="555" y="13406"/>
                  </a:cubicBezTo>
                  <a:cubicBezTo>
                    <a:pt x="602" y="11920"/>
                    <a:pt x="672" y="10510"/>
                    <a:pt x="762" y="9178"/>
                  </a:cubicBezTo>
                  <a:cubicBezTo>
                    <a:pt x="904" y="7106"/>
                    <a:pt x="1073" y="5564"/>
                    <a:pt x="1269" y="4552"/>
                  </a:cubicBezTo>
                  <a:cubicBezTo>
                    <a:pt x="1465" y="3541"/>
                    <a:pt x="1692" y="3035"/>
                    <a:pt x="1951" y="3035"/>
                  </a:cubicBezTo>
                  <a:cubicBezTo>
                    <a:pt x="2140" y="3035"/>
                    <a:pt x="2316" y="3325"/>
                    <a:pt x="2478" y="3905"/>
                  </a:cubicBezTo>
                  <a:cubicBezTo>
                    <a:pt x="2641" y="4484"/>
                    <a:pt x="2794" y="5372"/>
                    <a:pt x="2940" y="6569"/>
                  </a:cubicBezTo>
                  <a:lnTo>
                    <a:pt x="3033" y="2628"/>
                  </a:lnTo>
                  <a:cubicBezTo>
                    <a:pt x="2883" y="1752"/>
                    <a:pt x="2722" y="1095"/>
                    <a:pt x="2548" y="657"/>
                  </a:cubicBezTo>
                  <a:cubicBezTo>
                    <a:pt x="2375" y="219"/>
                    <a:pt x="2192" y="0"/>
                    <a:pt x="1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376875" y="1820850"/>
              <a:ext cx="107300" cy="690675"/>
            </a:xfrm>
            <a:custGeom>
              <a:rect b="b" l="l" r="r" t="t"/>
              <a:pathLst>
                <a:path extrusionOk="0" h="27627" w="4292">
                  <a:moveTo>
                    <a:pt x="1" y="1"/>
                  </a:moveTo>
                  <a:lnTo>
                    <a:pt x="210" y="27627"/>
                  </a:lnTo>
                  <a:lnTo>
                    <a:pt x="786" y="27627"/>
                  </a:lnTo>
                  <a:lnTo>
                    <a:pt x="2053" y="4590"/>
                  </a:lnTo>
                  <a:lnTo>
                    <a:pt x="2210" y="27627"/>
                  </a:lnTo>
                  <a:lnTo>
                    <a:pt x="2786" y="27627"/>
                  </a:lnTo>
                  <a:lnTo>
                    <a:pt x="4292" y="1"/>
                  </a:lnTo>
                  <a:lnTo>
                    <a:pt x="3827" y="1"/>
                  </a:lnTo>
                  <a:lnTo>
                    <a:pt x="2564" y="23500"/>
                  </a:lnTo>
                  <a:lnTo>
                    <a:pt x="2396" y="1"/>
                  </a:lnTo>
                  <a:lnTo>
                    <a:pt x="1886" y="1"/>
                  </a:lnTo>
                  <a:lnTo>
                    <a:pt x="609" y="23500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172025" y="1980925"/>
              <a:ext cx="61650" cy="530600"/>
            </a:xfrm>
            <a:custGeom>
              <a:rect b="b" l="l" r="r" t="t"/>
              <a:pathLst>
                <a:path extrusionOk="0" h="21224" w="2466">
                  <a:moveTo>
                    <a:pt x="1760" y="0"/>
                  </a:moveTo>
                  <a:cubicBezTo>
                    <a:pt x="1580" y="0"/>
                    <a:pt x="1408" y="327"/>
                    <a:pt x="1245" y="981"/>
                  </a:cubicBezTo>
                  <a:cubicBezTo>
                    <a:pt x="1082" y="1635"/>
                    <a:pt x="942" y="2560"/>
                    <a:pt x="826" y="3756"/>
                  </a:cubicBezTo>
                  <a:lnTo>
                    <a:pt x="910" y="500"/>
                  </a:lnTo>
                  <a:lnTo>
                    <a:pt x="492" y="500"/>
                  </a:lnTo>
                  <a:lnTo>
                    <a:pt x="0" y="21224"/>
                  </a:lnTo>
                  <a:lnTo>
                    <a:pt x="417" y="21224"/>
                  </a:lnTo>
                  <a:lnTo>
                    <a:pt x="696" y="9733"/>
                  </a:lnTo>
                  <a:cubicBezTo>
                    <a:pt x="746" y="7648"/>
                    <a:pt x="852" y="5998"/>
                    <a:pt x="1014" y="4783"/>
                  </a:cubicBezTo>
                  <a:cubicBezTo>
                    <a:pt x="1176" y="3568"/>
                    <a:pt x="1368" y="2961"/>
                    <a:pt x="1592" y="2961"/>
                  </a:cubicBezTo>
                  <a:cubicBezTo>
                    <a:pt x="1736" y="2961"/>
                    <a:pt x="1848" y="3251"/>
                    <a:pt x="1928" y="3830"/>
                  </a:cubicBezTo>
                  <a:cubicBezTo>
                    <a:pt x="2008" y="4410"/>
                    <a:pt x="2048" y="5218"/>
                    <a:pt x="2048" y="6254"/>
                  </a:cubicBezTo>
                  <a:cubicBezTo>
                    <a:pt x="2048" y="6513"/>
                    <a:pt x="2044" y="6865"/>
                    <a:pt x="2037" y="7309"/>
                  </a:cubicBezTo>
                  <a:cubicBezTo>
                    <a:pt x="2029" y="7753"/>
                    <a:pt x="2019" y="8265"/>
                    <a:pt x="2005" y="8845"/>
                  </a:cubicBezTo>
                  <a:lnTo>
                    <a:pt x="1708" y="21224"/>
                  </a:lnTo>
                  <a:lnTo>
                    <a:pt x="2127" y="21224"/>
                  </a:lnTo>
                  <a:lnTo>
                    <a:pt x="2425" y="8715"/>
                  </a:lnTo>
                  <a:cubicBezTo>
                    <a:pt x="2438" y="8123"/>
                    <a:pt x="2448" y="7574"/>
                    <a:pt x="2455" y="7068"/>
                  </a:cubicBezTo>
                  <a:cubicBezTo>
                    <a:pt x="2462" y="6563"/>
                    <a:pt x="2465" y="6088"/>
                    <a:pt x="2465" y="5644"/>
                  </a:cubicBezTo>
                  <a:cubicBezTo>
                    <a:pt x="2465" y="3855"/>
                    <a:pt x="2404" y="2467"/>
                    <a:pt x="2281" y="1480"/>
                  </a:cubicBezTo>
                  <a:cubicBezTo>
                    <a:pt x="2157" y="494"/>
                    <a:pt x="1984" y="0"/>
                    <a:pt x="1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054925" y="1820850"/>
              <a:ext cx="69475" cy="690675"/>
            </a:xfrm>
            <a:custGeom>
              <a:rect b="b" l="l" r="r" t="t"/>
              <a:pathLst>
                <a:path extrusionOk="0" h="27627" w="2779">
                  <a:moveTo>
                    <a:pt x="1719" y="3072"/>
                  </a:moveTo>
                  <a:cubicBezTo>
                    <a:pt x="1922" y="3072"/>
                    <a:pt x="2070" y="3347"/>
                    <a:pt x="2162" y="3896"/>
                  </a:cubicBezTo>
                  <a:cubicBezTo>
                    <a:pt x="2254" y="4445"/>
                    <a:pt x="2300" y="5318"/>
                    <a:pt x="2300" y="6514"/>
                  </a:cubicBezTo>
                  <a:cubicBezTo>
                    <a:pt x="2300" y="8044"/>
                    <a:pt x="2232" y="9240"/>
                    <a:pt x="2095" y="10104"/>
                  </a:cubicBezTo>
                  <a:cubicBezTo>
                    <a:pt x="1958" y="10967"/>
                    <a:pt x="1768" y="11399"/>
                    <a:pt x="1524" y="11399"/>
                  </a:cubicBezTo>
                  <a:lnTo>
                    <a:pt x="842" y="11399"/>
                  </a:lnTo>
                  <a:lnTo>
                    <a:pt x="1041" y="3072"/>
                  </a:lnTo>
                  <a:close/>
                  <a:moveTo>
                    <a:pt x="1506" y="14434"/>
                  </a:moveTo>
                  <a:cubicBezTo>
                    <a:pt x="1726" y="14434"/>
                    <a:pt x="1885" y="14767"/>
                    <a:pt x="1984" y="15433"/>
                  </a:cubicBezTo>
                  <a:cubicBezTo>
                    <a:pt x="2083" y="16099"/>
                    <a:pt x="2132" y="17160"/>
                    <a:pt x="2132" y="18615"/>
                  </a:cubicBezTo>
                  <a:cubicBezTo>
                    <a:pt x="2132" y="20503"/>
                    <a:pt x="2057" y="21964"/>
                    <a:pt x="1908" y="23001"/>
                  </a:cubicBezTo>
                  <a:cubicBezTo>
                    <a:pt x="1758" y="24037"/>
                    <a:pt x="1545" y="24555"/>
                    <a:pt x="1268" y="24555"/>
                  </a:cubicBezTo>
                  <a:lnTo>
                    <a:pt x="531" y="24555"/>
                  </a:lnTo>
                  <a:lnTo>
                    <a:pt x="771" y="14434"/>
                  </a:lnTo>
                  <a:close/>
                  <a:moveTo>
                    <a:pt x="660" y="1"/>
                  </a:moveTo>
                  <a:lnTo>
                    <a:pt x="0" y="27627"/>
                  </a:lnTo>
                  <a:lnTo>
                    <a:pt x="1196" y="27627"/>
                  </a:lnTo>
                  <a:cubicBezTo>
                    <a:pt x="1633" y="27627"/>
                    <a:pt x="1977" y="26819"/>
                    <a:pt x="2229" y="25203"/>
                  </a:cubicBezTo>
                  <a:cubicBezTo>
                    <a:pt x="2480" y="23587"/>
                    <a:pt x="2606" y="21391"/>
                    <a:pt x="2606" y="18615"/>
                  </a:cubicBezTo>
                  <a:cubicBezTo>
                    <a:pt x="2606" y="16987"/>
                    <a:pt x="2559" y="15686"/>
                    <a:pt x="2466" y="14711"/>
                  </a:cubicBezTo>
                  <a:cubicBezTo>
                    <a:pt x="2372" y="13737"/>
                    <a:pt x="2231" y="13077"/>
                    <a:pt x="2044" y="12731"/>
                  </a:cubicBezTo>
                  <a:cubicBezTo>
                    <a:pt x="2263" y="12460"/>
                    <a:pt x="2440" y="11680"/>
                    <a:pt x="2576" y="10391"/>
                  </a:cubicBezTo>
                  <a:cubicBezTo>
                    <a:pt x="2711" y="9102"/>
                    <a:pt x="2779" y="7569"/>
                    <a:pt x="2779" y="5792"/>
                  </a:cubicBezTo>
                  <a:cubicBezTo>
                    <a:pt x="2779" y="3856"/>
                    <a:pt x="2700" y="2406"/>
                    <a:pt x="2543" y="1444"/>
                  </a:cubicBezTo>
                  <a:cubicBezTo>
                    <a:pt x="2386" y="482"/>
                    <a:pt x="2148" y="1"/>
                    <a:pt x="1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290000" y="399800"/>
              <a:ext cx="80650" cy="690675"/>
            </a:xfrm>
            <a:custGeom>
              <a:rect b="b" l="l" r="r" t="t"/>
              <a:pathLst>
                <a:path extrusionOk="0" h="27627" w="3226">
                  <a:moveTo>
                    <a:pt x="661" y="1"/>
                  </a:moveTo>
                  <a:lnTo>
                    <a:pt x="1" y="27626"/>
                  </a:lnTo>
                  <a:lnTo>
                    <a:pt x="447" y="27626"/>
                  </a:lnTo>
                  <a:lnTo>
                    <a:pt x="1014" y="3794"/>
                  </a:lnTo>
                  <a:lnTo>
                    <a:pt x="1947" y="27626"/>
                  </a:lnTo>
                  <a:lnTo>
                    <a:pt x="2566" y="27626"/>
                  </a:lnTo>
                  <a:lnTo>
                    <a:pt x="3226" y="1"/>
                  </a:lnTo>
                  <a:lnTo>
                    <a:pt x="2779" y="1"/>
                  </a:lnTo>
                  <a:lnTo>
                    <a:pt x="2212" y="23685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830075" y="559850"/>
              <a:ext cx="61650" cy="530625"/>
            </a:xfrm>
            <a:custGeom>
              <a:rect b="b" l="l" r="r" t="t"/>
              <a:pathLst>
                <a:path extrusionOk="0" h="21225" w="2466">
                  <a:moveTo>
                    <a:pt x="1761" y="1"/>
                  </a:moveTo>
                  <a:cubicBezTo>
                    <a:pt x="1581" y="1"/>
                    <a:pt x="1409" y="328"/>
                    <a:pt x="1246" y="982"/>
                  </a:cubicBezTo>
                  <a:cubicBezTo>
                    <a:pt x="1082" y="1635"/>
                    <a:pt x="943" y="2561"/>
                    <a:pt x="826" y="3757"/>
                  </a:cubicBezTo>
                  <a:lnTo>
                    <a:pt x="910" y="501"/>
                  </a:lnTo>
                  <a:lnTo>
                    <a:pt x="493" y="501"/>
                  </a:lnTo>
                  <a:lnTo>
                    <a:pt x="1" y="21224"/>
                  </a:lnTo>
                  <a:lnTo>
                    <a:pt x="418" y="21224"/>
                  </a:lnTo>
                  <a:lnTo>
                    <a:pt x="697" y="9734"/>
                  </a:lnTo>
                  <a:cubicBezTo>
                    <a:pt x="747" y="7649"/>
                    <a:pt x="853" y="5999"/>
                    <a:pt x="1014" y="4784"/>
                  </a:cubicBezTo>
                  <a:cubicBezTo>
                    <a:pt x="1176" y="3569"/>
                    <a:pt x="1369" y="2962"/>
                    <a:pt x="1593" y="2962"/>
                  </a:cubicBezTo>
                  <a:cubicBezTo>
                    <a:pt x="1736" y="2962"/>
                    <a:pt x="1848" y="3251"/>
                    <a:pt x="1928" y="3831"/>
                  </a:cubicBezTo>
                  <a:cubicBezTo>
                    <a:pt x="2009" y="4411"/>
                    <a:pt x="2049" y="5219"/>
                    <a:pt x="2049" y="6255"/>
                  </a:cubicBezTo>
                  <a:cubicBezTo>
                    <a:pt x="2049" y="6514"/>
                    <a:pt x="2045" y="6866"/>
                    <a:pt x="2037" y="7310"/>
                  </a:cubicBezTo>
                  <a:cubicBezTo>
                    <a:pt x="2030" y="7754"/>
                    <a:pt x="2019" y="8266"/>
                    <a:pt x="2006" y="8846"/>
                  </a:cubicBezTo>
                  <a:lnTo>
                    <a:pt x="1708" y="21224"/>
                  </a:lnTo>
                  <a:lnTo>
                    <a:pt x="2128" y="21224"/>
                  </a:lnTo>
                  <a:lnTo>
                    <a:pt x="2425" y="8716"/>
                  </a:lnTo>
                  <a:cubicBezTo>
                    <a:pt x="2439" y="8124"/>
                    <a:pt x="2449" y="7575"/>
                    <a:pt x="2456" y="7069"/>
                  </a:cubicBezTo>
                  <a:cubicBezTo>
                    <a:pt x="2463" y="6564"/>
                    <a:pt x="2466" y="6089"/>
                    <a:pt x="2466" y="5645"/>
                  </a:cubicBezTo>
                  <a:cubicBezTo>
                    <a:pt x="2466" y="3856"/>
                    <a:pt x="2404" y="2468"/>
                    <a:pt x="2281" y="1481"/>
                  </a:cubicBezTo>
                  <a:cubicBezTo>
                    <a:pt x="2158" y="494"/>
                    <a:pt x="1984" y="1"/>
                    <a:pt x="1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652250" y="559850"/>
              <a:ext cx="61675" cy="530625"/>
            </a:xfrm>
            <a:custGeom>
              <a:rect b="b" l="l" r="r" t="t"/>
              <a:pathLst>
                <a:path extrusionOk="0" h="21225" w="2467">
                  <a:moveTo>
                    <a:pt x="1761" y="1"/>
                  </a:moveTo>
                  <a:cubicBezTo>
                    <a:pt x="1581" y="1"/>
                    <a:pt x="1409" y="328"/>
                    <a:pt x="1246" y="982"/>
                  </a:cubicBezTo>
                  <a:cubicBezTo>
                    <a:pt x="1083" y="1635"/>
                    <a:pt x="943" y="2561"/>
                    <a:pt x="826" y="3757"/>
                  </a:cubicBezTo>
                  <a:lnTo>
                    <a:pt x="910" y="501"/>
                  </a:lnTo>
                  <a:lnTo>
                    <a:pt x="493" y="501"/>
                  </a:lnTo>
                  <a:lnTo>
                    <a:pt x="1" y="21224"/>
                  </a:lnTo>
                  <a:lnTo>
                    <a:pt x="418" y="21224"/>
                  </a:lnTo>
                  <a:lnTo>
                    <a:pt x="697" y="9734"/>
                  </a:lnTo>
                  <a:cubicBezTo>
                    <a:pt x="747" y="7649"/>
                    <a:pt x="853" y="5999"/>
                    <a:pt x="1015" y="4784"/>
                  </a:cubicBezTo>
                  <a:cubicBezTo>
                    <a:pt x="1176" y="3569"/>
                    <a:pt x="1369" y="2962"/>
                    <a:pt x="1593" y="2962"/>
                  </a:cubicBezTo>
                  <a:cubicBezTo>
                    <a:pt x="1737" y="2962"/>
                    <a:pt x="1848" y="3251"/>
                    <a:pt x="1929" y="3831"/>
                  </a:cubicBezTo>
                  <a:cubicBezTo>
                    <a:pt x="2009" y="4411"/>
                    <a:pt x="2049" y="5219"/>
                    <a:pt x="2049" y="6255"/>
                  </a:cubicBezTo>
                  <a:cubicBezTo>
                    <a:pt x="2049" y="6514"/>
                    <a:pt x="2045" y="6866"/>
                    <a:pt x="2037" y="7310"/>
                  </a:cubicBezTo>
                  <a:cubicBezTo>
                    <a:pt x="2030" y="7754"/>
                    <a:pt x="2019" y="8266"/>
                    <a:pt x="2006" y="8846"/>
                  </a:cubicBezTo>
                  <a:lnTo>
                    <a:pt x="1709" y="21224"/>
                  </a:lnTo>
                  <a:lnTo>
                    <a:pt x="2128" y="21224"/>
                  </a:lnTo>
                  <a:lnTo>
                    <a:pt x="2425" y="8716"/>
                  </a:lnTo>
                  <a:cubicBezTo>
                    <a:pt x="2439" y="8124"/>
                    <a:pt x="2449" y="7575"/>
                    <a:pt x="2456" y="7069"/>
                  </a:cubicBezTo>
                  <a:cubicBezTo>
                    <a:pt x="2463" y="6564"/>
                    <a:pt x="2466" y="6089"/>
                    <a:pt x="2466" y="5645"/>
                  </a:cubicBezTo>
                  <a:cubicBezTo>
                    <a:pt x="2466" y="3856"/>
                    <a:pt x="2404" y="2468"/>
                    <a:pt x="2281" y="1481"/>
                  </a:cubicBezTo>
                  <a:cubicBezTo>
                    <a:pt x="2158" y="494"/>
                    <a:pt x="1984" y="1"/>
                    <a:pt x="1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526025" y="387325"/>
              <a:ext cx="75850" cy="716575"/>
            </a:xfrm>
            <a:custGeom>
              <a:rect b="b" l="l" r="r" t="t"/>
              <a:pathLst>
                <a:path extrusionOk="0" h="28663" w="3034">
                  <a:moveTo>
                    <a:pt x="1999" y="0"/>
                  </a:moveTo>
                  <a:cubicBezTo>
                    <a:pt x="1684" y="0"/>
                    <a:pt x="1409" y="444"/>
                    <a:pt x="1172" y="1332"/>
                  </a:cubicBezTo>
                  <a:cubicBezTo>
                    <a:pt x="936" y="2221"/>
                    <a:pt x="725" y="3596"/>
                    <a:pt x="541" y="5459"/>
                  </a:cubicBezTo>
                  <a:cubicBezTo>
                    <a:pt x="367" y="7210"/>
                    <a:pt x="233" y="9147"/>
                    <a:pt x="140" y="11269"/>
                  </a:cubicBezTo>
                  <a:cubicBezTo>
                    <a:pt x="47" y="13391"/>
                    <a:pt x="1" y="15549"/>
                    <a:pt x="1" y="17745"/>
                  </a:cubicBezTo>
                  <a:cubicBezTo>
                    <a:pt x="1" y="21174"/>
                    <a:pt x="123" y="23851"/>
                    <a:pt x="367" y="25775"/>
                  </a:cubicBezTo>
                  <a:cubicBezTo>
                    <a:pt x="611" y="27700"/>
                    <a:pt x="950" y="28662"/>
                    <a:pt x="1384" y="28662"/>
                  </a:cubicBezTo>
                  <a:cubicBezTo>
                    <a:pt x="1569" y="28662"/>
                    <a:pt x="1753" y="28502"/>
                    <a:pt x="1937" y="28181"/>
                  </a:cubicBezTo>
                  <a:cubicBezTo>
                    <a:pt x="2120" y="27860"/>
                    <a:pt x="2302" y="27385"/>
                    <a:pt x="2482" y="26756"/>
                  </a:cubicBezTo>
                  <a:lnTo>
                    <a:pt x="2589" y="22334"/>
                  </a:lnTo>
                  <a:lnTo>
                    <a:pt x="2589" y="22334"/>
                  </a:lnTo>
                  <a:cubicBezTo>
                    <a:pt x="2406" y="23432"/>
                    <a:pt x="2217" y="24255"/>
                    <a:pt x="2024" y="24804"/>
                  </a:cubicBezTo>
                  <a:cubicBezTo>
                    <a:pt x="1830" y="25353"/>
                    <a:pt x="1629" y="25627"/>
                    <a:pt x="1418" y="25627"/>
                  </a:cubicBezTo>
                  <a:cubicBezTo>
                    <a:pt x="1114" y="25627"/>
                    <a:pt x="883" y="24968"/>
                    <a:pt x="723" y="23648"/>
                  </a:cubicBezTo>
                  <a:cubicBezTo>
                    <a:pt x="564" y="22328"/>
                    <a:pt x="484" y="20410"/>
                    <a:pt x="484" y="17893"/>
                  </a:cubicBezTo>
                  <a:cubicBezTo>
                    <a:pt x="484" y="16388"/>
                    <a:pt x="508" y="14892"/>
                    <a:pt x="555" y="13406"/>
                  </a:cubicBezTo>
                  <a:cubicBezTo>
                    <a:pt x="603" y="11920"/>
                    <a:pt x="672" y="10510"/>
                    <a:pt x="763" y="9178"/>
                  </a:cubicBezTo>
                  <a:cubicBezTo>
                    <a:pt x="905" y="7106"/>
                    <a:pt x="1074" y="5564"/>
                    <a:pt x="1270" y="4552"/>
                  </a:cubicBezTo>
                  <a:cubicBezTo>
                    <a:pt x="1466" y="3541"/>
                    <a:pt x="1693" y="3035"/>
                    <a:pt x="1951" y="3035"/>
                  </a:cubicBezTo>
                  <a:cubicBezTo>
                    <a:pt x="2140" y="3035"/>
                    <a:pt x="2316" y="3325"/>
                    <a:pt x="2479" y="3904"/>
                  </a:cubicBezTo>
                  <a:cubicBezTo>
                    <a:pt x="2641" y="4484"/>
                    <a:pt x="2795" y="5372"/>
                    <a:pt x="2940" y="6569"/>
                  </a:cubicBezTo>
                  <a:lnTo>
                    <a:pt x="3033" y="2628"/>
                  </a:lnTo>
                  <a:cubicBezTo>
                    <a:pt x="2883" y="1752"/>
                    <a:pt x="2722" y="1095"/>
                    <a:pt x="2549" y="657"/>
                  </a:cubicBezTo>
                  <a:cubicBezTo>
                    <a:pt x="2376" y="219"/>
                    <a:pt x="2193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378700" y="399800"/>
              <a:ext cx="107300" cy="690675"/>
            </a:xfrm>
            <a:custGeom>
              <a:rect b="b" l="l" r="r" t="t"/>
              <a:pathLst>
                <a:path extrusionOk="0" h="27627" w="4292">
                  <a:moveTo>
                    <a:pt x="0" y="1"/>
                  </a:moveTo>
                  <a:lnTo>
                    <a:pt x="209" y="27626"/>
                  </a:lnTo>
                  <a:lnTo>
                    <a:pt x="785" y="27626"/>
                  </a:lnTo>
                  <a:lnTo>
                    <a:pt x="2053" y="4590"/>
                  </a:lnTo>
                  <a:lnTo>
                    <a:pt x="2209" y="27626"/>
                  </a:lnTo>
                  <a:lnTo>
                    <a:pt x="2786" y="27626"/>
                  </a:lnTo>
                  <a:lnTo>
                    <a:pt x="4292" y="1"/>
                  </a:lnTo>
                  <a:lnTo>
                    <a:pt x="3827" y="1"/>
                  </a:lnTo>
                  <a:lnTo>
                    <a:pt x="2563" y="23500"/>
                  </a:lnTo>
                  <a:lnTo>
                    <a:pt x="2395" y="1"/>
                  </a:lnTo>
                  <a:lnTo>
                    <a:pt x="1885" y="1"/>
                  </a:lnTo>
                  <a:lnTo>
                    <a:pt x="608" y="23500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172025" y="559850"/>
              <a:ext cx="61650" cy="530625"/>
            </a:xfrm>
            <a:custGeom>
              <a:rect b="b" l="l" r="r" t="t"/>
              <a:pathLst>
                <a:path extrusionOk="0" h="21225" w="2466">
                  <a:moveTo>
                    <a:pt x="1760" y="1"/>
                  </a:moveTo>
                  <a:cubicBezTo>
                    <a:pt x="1580" y="1"/>
                    <a:pt x="1408" y="328"/>
                    <a:pt x="1245" y="982"/>
                  </a:cubicBezTo>
                  <a:cubicBezTo>
                    <a:pt x="1082" y="1635"/>
                    <a:pt x="942" y="2561"/>
                    <a:pt x="826" y="3757"/>
                  </a:cubicBezTo>
                  <a:lnTo>
                    <a:pt x="910" y="501"/>
                  </a:lnTo>
                  <a:lnTo>
                    <a:pt x="492" y="501"/>
                  </a:lnTo>
                  <a:lnTo>
                    <a:pt x="0" y="21224"/>
                  </a:lnTo>
                  <a:lnTo>
                    <a:pt x="417" y="21224"/>
                  </a:lnTo>
                  <a:lnTo>
                    <a:pt x="696" y="9734"/>
                  </a:lnTo>
                  <a:cubicBezTo>
                    <a:pt x="746" y="7649"/>
                    <a:pt x="852" y="5999"/>
                    <a:pt x="1014" y="4784"/>
                  </a:cubicBezTo>
                  <a:cubicBezTo>
                    <a:pt x="1176" y="3569"/>
                    <a:pt x="1368" y="2962"/>
                    <a:pt x="1592" y="2962"/>
                  </a:cubicBezTo>
                  <a:cubicBezTo>
                    <a:pt x="1736" y="2962"/>
                    <a:pt x="1848" y="3251"/>
                    <a:pt x="1928" y="3831"/>
                  </a:cubicBezTo>
                  <a:cubicBezTo>
                    <a:pt x="2008" y="4411"/>
                    <a:pt x="2048" y="5219"/>
                    <a:pt x="2048" y="6255"/>
                  </a:cubicBezTo>
                  <a:cubicBezTo>
                    <a:pt x="2048" y="6514"/>
                    <a:pt x="2044" y="6866"/>
                    <a:pt x="2037" y="7310"/>
                  </a:cubicBezTo>
                  <a:cubicBezTo>
                    <a:pt x="2029" y="7754"/>
                    <a:pt x="2019" y="8266"/>
                    <a:pt x="2005" y="8846"/>
                  </a:cubicBezTo>
                  <a:lnTo>
                    <a:pt x="1708" y="21224"/>
                  </a:lnTo>
                  <a:lnTo>
                    <a:pt x="2127" y="21224"/>
                  </a:lnTo>
                  <a:lnTo>
                    <a:pt x="2425" y="8716"/>
                  </a:lnTo>
                  <a:cubicBezTo>
                    <a:pt x="2438" y="8124"/>
                    <a:pt x="2448" y="7575"/>
                    <a:pt x="2455" y="7069"/>
                  </a:cubicBezTo>
                  <a:cubicBezTo>
                    <a:pt x="2462" y="6564"/>
                    <a:pt x="2465" y="6089"/>
                    <a:pt x="2465" y="5645"/>
                  </a:cubicBezTo>
                  <a:cubicBezTo>
                    <a:pt x="2465" y="3856"/>
                    <a:pt x="2404" y="2468"/>
                    <a:pt x="2281" y="1481"/>
                  </a:cubicBezTo>
                  <a:cubicBezTo>
                    <a:pt x="2157" y="494"/>
                    <a:pt x="1984" y="1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1054925" y="399800"/>
              <a:ext cx="69475" cy="690675"/>
            </a:xfrm>
            <a:custGeom>
              <a:rect b="b" l="l" r="r" t="t"/>
              <a:pathLst>
                <a:path extrusionOk="0" h="27627" w="2779">
                  <a:moveTo>
                    <a:pt x="1719" y="3072"/>
                  </a:moveTo>
                  <a:cubicBezTo>
                    <a:pt x="1922" y="3072"/>
                    <a:pt x="2070" y="3347"/>
                    <a:pt x="2162" y="3896"/>
                  </a:cubicBezTo>
                  <a:cubicBezTo>
                    <a:pt x="2254" y="4445"/>
                    <a:pt x="2300" y="5317"/>
                    <a:pt x="2300" y="6514"/>
                  </a:cubicBezTo>
                  <a:cubicBezTo>
                    <a:pt x="2300" y="8044"/>
                    <a:pt x="2232" y="9240"/>
                    <a:pt x="2095" y="10104"/>
                  </a:cubicBezTo>
                  <a:cubicBezTo>
                    <a:pt x="1958" y="10967"/>
                    <a:pt x="1768" y="11399"/>
                    <a:pt x="1524" y="11399"/>
                  </a:cubicBezTo>
                  <a:lnTo>
                    <a:pt x="842" y="11399"/>
                  </a:lnTo>
                  <a:lnTo>
                    <a:pt x="1041" y="3072"/>
                  </a:lnTo>
                  <a:close/>
                  <a:moveTo>
                    <a:pt x="1506" y="14433"/>
                  </a:moveTo>
                  <a:cubicBezTo>
                    <a:pt x="1726" y="14433"/>
                    <a:pt x="1885" y="14767"/>
                    <a:pt x="1984" y="15433"/>
                  </a:cubicBezTo>
                  <a:cubicBezTo>
                    <a:pt x="2083" y="16099"/>
                    <a:pt x="2132" y="17160"/>
                    <a:pt x="2132" y="18615"/>
                  </a:cubicBezTo>
                  <a:cubicBezTo>
                    <a:pt x="2132" y="20503"/>
                    <a:pt x="2057" y="21964"/>
                    <a:pt x="1908" y="23001"/>
                  </a:cubicBezTo>
                  <a:cubicBezTo>
                    <a:pt x="1758" y="24037"/>
                    <a:pt x="1545" y="24555"/>
                    <a:pt x="1268" y="24555"/>
                  </a:cubicBezTo>
                  <a:lnTo>
                    <a:pt x="531" y="24555"/>
                  </a:lnTo>
                  <a:lnTo>
                    <a:pt x="771" y="14433"/>
                  </a:lnTo>
                  <a:close/>
                  <a:moveTo>
                    <a:pt x="660" y="1"/>
                  </a:moveTo>
                  <a:lnTo>
                    <a:pt x="0" y="27626"/>
                  </a:lnTo>
                  <a:lnTo>
                    <a:pt x="1196" y="27626"/>
                  </a:lnTo>
                  <a:cubicBezTo>
                    <a:pt x="1633" y="27626"/>
                    <a:pt x="1977" y="26818"/>
                    <a:pt x="2229" y="25202"/>
                  </a:cubicBezTo>
                  <a:cubicBezTo>
                    <a:pt x="2480" y="23587"/>
                    <a:pt x="2606" y="21391"/>
                    <a:pt x="2606" y="18615"/>
                  </a:cubicBezTo>
                  <a:cubicBezTo>
                    <a:pt x="2606" y="16987"/>
                    <a:pt x="2559" y="15686"/>
                    <a:pt x="2466" y="14711"/>
                  </a:cubicBezTo>
                  <a:cubicBezTo>
                    <a:pt x="2372" y="13737"/>
                    <a:pt x="2231" y="13077"/>
                    <a:pt x="2044" y="12731"/>
                  </a:cubicBezTo>
                  <a:cubicBezTo>
                    <a:pt x="2263" y="12460"/>
                    <a:pt x="2440" y="11680"/>
                    <a:pt x="2576" y="10390"/>
                  </a:cubicBezTo>
                  <a:cubicBezTo>
                    <a:pt x="2711" y="9101"/>
                    <a:pt x="2779" y="7569"/>
                    <a:pt x="2779" y="5792"/>
                  </a:cubicBezTo>
                  <a:cubicBezTo>
                    <a:pt x="2779" y="3856"/>
                    <a:pt x="2700" y="2406"/>
                    <a:pt x="2543" y="1444"/>
                  </a:cubicBezTo>
                  <a:cubicBezTo>
                    <a:pt x="2386" y="482"/>
                    <a:pt x="2148" y="1"/>
                    <a:pt x="1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696125" y="1046200"/>
              <a:ext cx="107325" cy="690650"/>
            </a:xfrm>
            <a:custGeom>
              <a:rect b="b" l="l" r="r" t="t"/>
              <a:pathLst>
                <a:path extrusionOk="0" h="27626" w="4293">
                  <a:moveTo>
                    <a:pt x="1" y="0"/>
                  </a:moveTo>
                  <a:lnTo>
                    <a:pt x="210" y="27626"/>
                  </a:lnTo>
                  <a:lnTo>
                    <a:pt x="786" y="27626"/>
                  </a:lnTo>
                  <a:lnTo>
                    <a:pt x="2054" y="4589"/>
                  </a:lnTo>
                  <a:lnTo>
                    <a:pt x="2210" y="27626"/>
                  </a:lnTo>
                  <a:lnTo>
                    <a:pt x="2786" y="27626"/>
                  </a:lnTo>
                  <a:lnTo>
                    <a:pt x="4292" y="0"/>
                  </a:lnTo>
                  <a:lnTo>
                    <a:pt x="3827" y="0"/>
                  </a:lnTo>
                  <a:lnTo>
                    <a:pt x="2564" y="23499"/>
                  </a:lnTo>
                  <a:lnTo>
                    <a:pt x="2396" y="0"/>
                  </a:lnTo>
                  <a:lnTo>
                    <a:pt x="1886" y="0"/>
                  </a:lnTo>
                  <a:lnTo>
                    <a:pt x="609" y="2349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618275" y="1017050"/>
              <a:ext cx="27650" cy="719800"/>
            </a:xfrm>
            <a:custGeom>
              <a:rect b="b" l="l" r="r" t="t"/>
              <a:pathLst>
                <a:path extrusionOk="0" h="28792" w="1106">
                  <a:moveTo>
                    <a:pt x="688" y="0"/>
                  </a:moveTo>
                  <a:lnTo>
                    <a:pt x="1" y="28792"/>
                  </a:lnTo>
                  <a:lnTo>
                    <a:pt x="418" y="28792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518650" y="1218725"/>
              <a:ext cx="72725" cy="518125"/>
            </a:xfrm>
            <a:custGeom>
              <a:rect b="b" l="l" r="r" t="t"/>
              <a:pathLst>
                <a:path extrusionOk="0" h="20725" w="2909">
                  <a:moveTo>
                    <a:pt x="586" y="1"/>
                  </a:moveTo>
                  <a:lnTo>
                    <a:pt x="1250" y="9808"/>
                  </a:lnTo>
                  <a:lnTo>
                    <a:pt x="1" y="20725"/>
                  </a:lnTo>
                  <a:lnTo>
                    <a:pt x="506" y="20725"/>
                  </a:lnTo>
                  <a:lnTo>
                    <a:pt x="1441" y="12509"/>
                  </a:lnTo>
                  <a:lnTo>
                    <a:pt x="1978" y="20725"/>
                  </a:lnTo>
                  <a:lnTo>
                    <a:pt x="2457" y="20725"/>
                  </a:lnTo>
                  <a:lnTo>
                    <a:pt x="1743" y="10159"/>
                  </a:lnTo>
                  <a:lnTo>
                    <a:pt x="2908" y="1"/>
                  </a:lnTo>
                  <a:lnTo>
                    <a:pt x="2403" y="1"/>
                  </a:lnTo>
                  <a:lnTo>
                    <a:pt x="1552" y="749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163150" y="1206250"/>
              <a:ext cx="61650" cy="530600"/>
            </a:xfrm>
            <a:custGeom>
              <a:rect b="b" l="l" r="r" t="t"/>
              <a:pathLst>
                <a:path extrusionOk="0" h="21224" w="2466">
                  <a:moveTo>
                    <a:pt x="1760" y="0"/>
                  </a:moveTo>
                  <a:cubicBezTo>
                    <a:pt x="1580" y="0"/>
                    <a:pt x="1409" y="327"/>
                    <a:pt x="1245" y="981"/>
                  </a:cubicBezTo>
                  <a:cubicBezTo>
                    <a:pt x="1082" y="1635"/>
                    <a:pt x="942" y="2560"/>
                    <a:pt x="826" y="3756"/>
                  </a:cubicBezTo>
                  <a:lnTo>
                    <a:pt x="910" y="500"/>
                  </a:lnTo>
                  <a:lnTo>
                    <a:pt x="492" y="500"/>
                  </a:lnTo>
                  <a:lnTo>
                    <a:pt x="0" y="21224"/>
                  </a:lnTo>
                  <a:lnTo>
                    <a:pt x="418" y="21224"/>
                  </a:lnTo>
                  <a:lnTo>
                    <a:pt x="696" y="9733"/>
                  </a:lnTo>
                  <a:cubicBezTo>
                    <a:pt x="746" y="7648"/>
                    <a:pt x="852" y="5998"/>
                    <a:pt x="1014" y="4783"/>
                  </a:cubicBezTo>
                  <a:cubicBezTo>
                    <a:pt x="1176" y="3568"/>
                    <a:pt x="1369" y="2961"/>
                    <a:pt x="1592" y="2961"/>
                  </a:cubicBezTo>
                  <a:cubicBezTo>
                    <a:pt x="1736" y="2961"/>
                    <a:pt x="1848" y="3251"/>
                    <a:pt x="1928" y="3830"/>
                  </a:cubicBezTo>
                  <a:cubicBezTo>
                    <a:pt x="2008" y="4410"/>
                    <a:pt x="2048" y="5218"/>
                    <a:pt x="2048" y="6254"/>
                  </a:cubicBezTo>
                  <a:cubicBezTo>
                    <a:pt x="2048" y="6513"/>
                    <a:pt x="2044" y="6865"/>
                    <a:pt x="2037" y="7309"/>
                  </a:cubicBezTo>
                  <a:cubicBezTo>
                    <a:pt x="2029" y="7753"/>
                    <a:pt x="2019" y="8265"/>
                    <a:pt x="2005" y="8845"/>
                  </a:cubicBezTo>
                  <a:lnTo>
                    <a:pt x="1708" y="21224"/>
                  </a:lnTo>
                  <a:lnTo>
                    <a:pt x="2128" y="21224"/>
                  </a:lnTo>
                  <a:lnTo>
                    <a:pt x="2425" y="8715"/>
                  </a:lnTo>
                  <a:cubicBezTo>
                    <a:pt x="2438" y="8123"/>
                    <a:pt x="2449" y="7574"/>
                    <a:pt x="2455" y="7069"/>
                  </a:cubicBezTo>
                  <a:cubicBezTo>
                    <a:pt x="2462" y="6563"/>
                    <a:pt x="2466" y="6088"/>
                    <a:pt x="2466" y="5644"/>
                  </a:cubicBezTo>
                  <a:cubicBezTo>
                    <a:pt x="2466" y="3855"/>
                    <a:pt x="2404" y="2467"/>
                    <a:pt x="2281" y="1481"/>
                  </a:cubicBezTo>
                  <a:cubicBezTo>
                    <a:pt x="2157" y="494"/>
                    <a:pt x="1984" y="0"/>
                    <a:pt x="1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1600" y="1046200"/>
              <a:ext cx="86675" cy="690650"/>
            </a:xfrm>
            <a:custGeom>
              <a:rect b="b" l="l" r="r" t="t"/>
              <a:pathLst>
                <a:path extrusionOk="0" h="27626" w="3467">
                  <a:moveTo>
                    <a:pt x="838" y="0"/>
                  </a:moveTo>
                  <a:lnTo>
                    <a:pt x="1584" y="12767"/>
                  </a:lnTo>
                  <a:lnTo>
                    <a:pt x="1" y="27626"/>
                  </a:lnTo>
                  <a:lnTo>
                    <a:pt x="534" y="27626"/>
                  </a:lnTo>
                  <a:lnTo>
                    <a:pt x="1770" y="15987"/>
                  </a:lnTo>
                  <a:lnTo>
                    <a:pt x="2453" y="27626"/>
                  </a:lnTo>
                  <a:lnTo>
                    <a:pt x="2913" y="27626"/>
                  </a:lnTo>
                  <a:lnTo>
                    <a:pt x="2072" y="13193"/>
                  </a:lnTo>
                  <a:lnTo>
                    <a:pt x="3466" y="0"/>
                  </a:lnTo>
                  <a:lnTo>
                    <a:pt x="2931" y="0"/>
                  </a:lnTo>
                  <a:lnTo>
                    <a:pt x="1881" y="997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1485725" y="1777650"/>
              <a:ext cx="36000" cy="309525"/>
            </a:xfrm>
            <a:custGeom>
              <a:rect b="b" l="l" r="r" t="t"/>
              <a:pathLst>
                <a:path extrusionOk="0" h="12381" w="1440">
                  <a:moveTo>
                    <a:pt x="1028" y="1"/>
                  </a:moveTo>
                  <a:cubicBezTo>
                    <a:pt x="923" y="1"/>
                    <a:pt x="823" y="191"/>
                    <a:pt x="727" y="573"/>
                  </a:cubicBezTo>
                  <a:cubicBezTo>
                    <a:pt x="632" y="954"/>
                    <a:pt x="550" y="1494"/>
                    <a:pt x="483" y="2192"/>
                  </a:cubicBezTo>
                  <a:lnTo>
                    <a:pt x="531" y="292"/>
                  </a:lnTo>
                  <a:lnTo>
                    <a:pt x="288" y="292"/>
                  </a:lnTo>
                  <a:lnTo>
                    <a:pt x="1" y="12381"/>
                  </a:lnTo>
                  <a:lnTo>
                    <a:pt x="244" y="12381"/>
                  </a:lnTo>
                  <a:lnTo>
                    <a:pt x="407" y="5678"/>
                  </a:lnTo>
                  <a:cubicBezTo>
                    <a:pt x="436" y="4462"/>
                    <a:pt x="498" y="3500"/>
                    <a:pt x="592" y="2791"/>
                  </a:cubicBezTo>
                  <a:cubicBezTo>
                    <a:pt x="687" y="2082"/>
                    <a:pt x="799" y="1728"/>
                    <a:pt x="930" y="1728"/>
                  </a:cubicBezTo>
                  <a:cubicBezTo>
                    <a:pt x="1013" y="1728"/>
                    <a:pt x="1079" y="1897"/>
                    <a:pt x="1125" y="2235"/>
                  </a:cubicBezTo>
                  <a:cubicBezTo>
                    <a:pt x="1172" y="2573"/>
                    <a:pt x="1196" y="3045"/>
                    <a:pt x="1196" y="3649"/>
                  </a:cubicBezTo>
                  <a:cubicBezTo>
                    <a:pt x="1196" y="3800"/>
                    <a:pt x="1193" y="4005"/>
                    <a:pt x="1189" y="4264"/>
                  </a:cubicBezTo>
                  <a:cubicBezTo>
                    <a:pt x="1185" y="4523"/>
                    <a:pt x="1178" y="4822"/>
                    <a:pt x="1170" y="5160"/>
                  </a:cubicBezTo>
                  <a:lnTo>
                    <a:pt x="997" y="12381"/>
                  </a:lnTo>
                  <a:lnTo>
                    <a:pt x="1242" y="12381"/>
                  </a:lnTo>
                  <a:lnTo>
                    <a:pt x="1415" y="5084"/>
                  </a:lnTo>
                  <a:cubicBezTo>
                    <a:pt x="1423" y="4739"/>
                    <a:pt x="1429" y="4419"/>
                    <a:pt x="1433" y="4124"/>
                  </a:cubicBezTo>
                  <a:cubicBezTo>
                    <a:pt x="1437" y="3829"/>
                    <a:pt x="1439" y="3552"/>
                    <a:pt x="1439" y="3293"/>
                  </a:cubicBezTo>
                  <a:cubicBezTo>
                    <a:pt x="1439" y="2249"/>
                    <a:pt x="1403" y="1440"/>
                    <a:pt x="1331" y="864"/>
                  </a:cubicBezTo>
                  <a:cubicBezTo>
                    <a:pt x="1259" y="289"/>
                    <a:pt x="1158" y="1"/>
                    <a:pt x="10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463700" y="2345475"/>
              <a:ext cx="47050" cy="402900"/>
            </a:xfrm>
            <a:custGeom>
              <a:rect b="b" l="l" r="r" t="t"/>
              <a:pathLst>
                <a:path extrusionOk="0" h="16116" w="1882">
                  <a:moveTo>
                    <a:pt x="386" y="1"/>
                  </a:moveTo>
                  <a:lnTo>
                    <a:pt x="1" y="16115"/>
                  </a:lnTo>
                  <a:lnTo>
                    <a:pt x="261" y="16115"/>
                  </a:lnTo>
                  <a:lnTo>
                    <a:pt x="592" y="2213"/>
                  </a:lnTo>
                  <a:lnTo>
                    <a:pt x="1136" y="16115"/>
                  </a:lnTo>
                  <a:lnTo>
                    <a:pt x="1497" y="16115"/>
                  </a:lnTo>
                  <a:lnTo>
                    <a:pt x="1882" y="1"/>
                  </a:lnTo>
                  <a:lnTo>
                    <a:pt x="1621" y="1"/>
                  </a:lnTo>
                  <a:lnTo>
                    <a:pt x="1290" y="13816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1487550" y="356600"/>
              <a:ext cx="35975" cy="309525"/>
            </a:xfrm>
            <a:custGeom>
              <a:rect b="b" l="l" r="r" t="t"/>
              <a:pathLst>
                <a:path extrusionOk="0" h="12381" w="1439">
                  <a:moveTo>
                    <a:pt x="1027" y="1"/>
                  </a:moveTo>
                  <a:cubicBezTo>
                    <a:pt x="922" y="1"/>
                    <a:pt x="822" y="191"/>
                    <a:pt x="727" y="573"/>
                  </a:cubicBezTo>
                  <a:cubicBezTo>
                    <a:pt x="632" y="954"/>
                    <a:pt x="550" y="1494"/>
                    <a:pt x="482" y="2192"/>
                  </a:cubicBezTo>
                  <a:lnTo>
                    <a:pt x="531" y="292"/>
                  </a:lnTo>
                  <a:lnTo>
                    <a:pt x="288" y="292"/>
                  </a:lnTo>
                  <a:lnTo>
                    <a:pt x="1" y="12381"/>
                  </a:lnTo>
                  <a:lnTo>
                    <a:pt x="244" y="12381"/>
                  </a:lnTo>
                  <a:lnTo>
                    <a:pt x="407" y="5678"/>
                  </a:lnTo>
                  <a:cubicBezTo>
                    <a:pt x="436" y="4462"/>
                    <a:pt x="498" y="3500"/>
                    <a:pt x="592" y="2791"/>
                  </a:cubicBezTo>
                  <a:cubicBezTo>
                    <a:pt x="686" y="2082"/>
                    <a:pt x="799" y="1728"/>
                    <a:pt x="929" y="1728"/>
                  </a:cubicBezTo>
                  <a:cubicBezTo>
                    <a:pt x="1013" y="1728"/>
                    <a:pt x="1078" y="1897"/>
                    <a:pt x="1125" y="2235"/>
                  </a:cubicBezTo>
                  <a:cubicBezTo>
                    <a:pt x="1172" y="2573"/>
                    <a:pt x="1195" y="3044"/>
                    <a:pt x="1195" y="3649"/>
                  </a:cubicBezTo>
                  <a:cubicBezTo>
                    <a:pt x="1195" y="3800"/>
                    <a:pt x="1193" y="4005"/>
                    <a:pt x="1189" y="4264"/>
                  </a:cubicBezTo>
                  <a:cubicBezTo>
                    <a:pt x="1184" y="4523"/>
                    <a:pt x="1178" y="4822"/>
                    <a:pt x="1170" y="5160"/>
                  </a:cubicBezTo>
                  <a:lnTo>
                    <a:pt x="997" y="12381"/>
                  </a:lnTo>
                  <a:lnTo>
                    <a:pt x="1241" y="12381"/>
                  </a:lnTo>
                  <a:lnTo>
                    <a:pt x="1415" y="5084"/>
                  </a:lnTo>
                  <a:cubicBezTo>
                    <a:pt x="1423" y="4739"/>
                    <a:pt x="1429" y="4419"/>
                    <a:pt x="1433" y="4124"/>
                  </a:cubicBezTo>
                  <a:cubicBezTo>
                    <a:pt x="1437" y="3829"/>
                    <a:pt x="1439" y="3552"/>
                    <a:pt x="1439" y="3293"/>
                  </a:cubicBezTo>
                  <a:cubicBezTo>
                    <a:pt x="1439" y="2249"/>
                    <a:pt x="1403" y="1440"/>
                    <a:pt x="1331" y="864"/>
                  </a:cubicBezTo>
                  <a:cubicBezTo>
                    <a:pt x="1259" y="288"/>
                    <a:pt x="1158" y="1"/>
                    <a:pt x="1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1465525" y="924425"/>
              <a:ext cx="47050" cy="402900"/>
            </a:xfrm>
            <a:custGeom>
              <a:rect b="b" l="l" r="r" t="t"/>
              <a:pathLst>
                <a:path extrusionOk="0" h="16116" w="1882">
                  <a:moveTo>
                    <a:pt x="385" y="0"/>
                  </a:moveTo>
                  <a:lnTo>
                    <a:pt x="0" y="16115"/>
                  </a:lnTo>
                  <a:lnTo>
                    <a:pt x="261" y="16115"/>
                  </a:lnTo>
                  <a:lnTo>
                    <a:pt x="592" y="2213"/>
                  </a:lnTo>
                  <a:lnTo>
                    <a:pt x="1135" y="16115"/>
                  </a:lnTo>
                  <a:lnTo>
                    <a:pt x="1496" y="16115"/>
                  </a:lnTo>
                  <a:lnTo>
                    <a:pt x="1881" y="0"/>
                  </a:lnTo>
                  <a:lnTo>
                    <a:pt x="1621" y="0"/>
                  </a:lnTo>
                  <a:lnTo>
                    <a:pt x="1290" y="13816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383150" y="371800"/>
              <a:ext cx="47075" cy="402875"/>
            </a:xfrm>
            <a:custGeom>
              <a:rect b="b" l="l" r="r" t="t"/>
              <a:pathLst>
                <a:path extrusionOk="0" h="16115" w="1883">
                  <a:moveTo>
                    <a:pt x="386" y="0"/>
                  </a:moveTo>
                  <a:lnTo>
                    <a:pt x="1" y="16115"/>
                  </a:lnTo>
                  <a:lnTo>
                    <a:pt x="261" y="16115"/>
                  </a:lnTo>
                  <a:lnTo>
                    <a:pt x="592" y="2213"/>
                  </a:lnTo>
                  <a:lnTo>
                    <a:pt x="1136" y="16115"/>
                  </a:lnTo>
                  <a:lnTo>
                    <a:pt x="1497" y="16115"/>
                  </a:lnTo>
                  <a:lnTo>
                    <a:pt x="1882" y="0"/>
                  </a:lnTo>
                  <a:lnTo>
                    <a:pt x="1621" y="0"/>
                  </a:lnTo>
                  <a:lnTo>
                    <a:pt x="1291" y="13816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90075" y="2222400"/>
              <a:ext cx="16125" cy="419875"/>
            </a:xfrm>
            <a:custGeom>
              <a:rect b="b" l="l" r="r" t="t"/>
              <a:pathLst>
                <a:path extrusionOk="0" h="16795" w="645">
                  <a:moveTo>
                    <a:pt x="401" y="0"/>
                  </a:moveTo>
                  <a:lnTo>
                    <a:pt x="0" y="16795"/>
                  </a:lnTo>
                  <a:lnTo>
                    <a:pt x="244" y="1679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805000" y="892625"/>
              <a:ext cx="59050" cy="419875"/>
            </a:xfrm>
            <a:custGeom>
              <a:rect b="b" l="l" r="r" t="t"/>
              <a:pathLst>
                <a:path extrusionOk="0" h="16795" w="2362">
                  <a:moveTo>
                    <a:pt x="1027" y="4415"/>
                  </a:moveTo>
                  <a:cubicBezTo>
                    <a:pt x="922" y="4415"/>
                    <a:pt x="822" y="4606"/>
                    <a:pt x="726" y="4987"/>
                  </a:cubicBezTo>
                  <a:cubicBezTo>
                    <a:pt x="631" y="5368"/>
                    <a:pt x="550" y="5908"/>
                    <a:pt x="482" y="6606"/>
                  </a:cubicBezTo>
                  <a:lnTo>
                    <a:pt x="531" y="4706"/>
                  </a:lnTo>
                  <a:lnTo>
                    <a:pt x="287" y="4706"/>
                  </a:lnTo>
                  <a:lnTo>
                    <a:pt x="0" y="16795"/>
                  </a:lnTo>
                  <a:lnTo>
                    <a:pt x="244" y="16795"/>
                  </a:lnTo>
                  <a:lnTo>
                    <a:pt x="406" y="10092"/>
                  </a:lnTo>
                  <a:cubicBezTo>
                    <a:pt x="435" y="8876"/>
                    <a:pt x="497" y="7914"/>
                    <a:pt x="591" y="7205"/>
                  </a:cubicBezTo>
                  <a:cubicBezTo>
                    <a:pt x="686" y="6496"/>
                    <a:pt x="798" y="6142"/>
                    <a:pt x="929" y="6142"/>
                  </a:cubicBezTo>
                  <a:cubicBezTo>
                    <a:pt x="1013" y="6142"/>
                    <a:pt x="1078" y="6311"/>
                    <a:pt x="1125" y="6649"/>
                  </a:cubicBezTo>
                  <a:cubicBezTo>
                    <a:pt x="1171" y="6987"/>
                    <a:pt x="1195" y="7459"/>
                    <a:pt x="1195" y="8063"/>
                  </a:cubicBezTo>
                  <a:cubicBezTo>
                    <a:pt x="1195" y="8214"/>
                    <a:pt x="1193" y="8419"/>
                    <a:pt x="1188" y="8678"/>
                  </a:cubicBezTo>
                  <a:cubicBezTo>
                    <a:pt x="1184" y="8937"/>
                    <a:pt x="1178" y="9236"/>
                    <a:pt x="1170" y="9574"/>
                  </a:cubicBezTo>
                  <a:lnTo>
                    <a:pt x="996" y="16795"/>
                  </a:lnTo>
                  <a:lnTo>
                    <a:pt x="1241" y="16795"/>
                  </a:lnTo>
                  <a:lnTo>
                    <a:pt x="1414" y="9499"/>
                  </a:lnTo>
                  <a:cubicBezTo>
                    <a:pt x="1422" y="9153"/>
                    <a:pt x="1428" y="8833"/>
                    <a:pt x="1432" y="8538"/>
                  </a:cubicBezTo>
                  <a:cubicBezTo>
                    <a:pt x="1436" y="8243"/>
                    <a:pt x="1438" y="7966"/>
                    <a:pt x="1438" y="7707"/>
                  </a:cubicBezTo>
                  <a:cubicBezTo>
                    <a:pt x="1438" y="6664"/>
                    <a:pt x="1402" y="5854"/>
                    <a:pt x="1330" y="5278"/>
                  </a:cubicBezTo>
                  <a:cubicBezTo>
                    <a:pt x="1258" y="4703"/>
                    <a:pt x="1157" y="4415"/>
                    <a:pt x="1027" y="4415"/>
                  </a:cubicBezTo>
                  <a:close/>
                  <a:moveTo>
                    <a:pt x="2118" y="0"/>
                  </a:moveTo>
                  <a:lnTo>
                    <a:pt x="1717" y="16795"/>
                  </a:lnTo>
                  <a:lnTo>
                    <a:pt x="1961" y="1679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782950" y="1570800"/>
              <a:ext cx="47075" cy="402900"/>
            </a:xfrm>
            <a:custGeom>
              <a:rect b="b" l="l" r="r" t="t"/>
              <a:pathLst>
                <a:path extrusionOk="0" h="16116" w="1883">
                  <a:moveTo>
                    <a:pt x="386" y="1"/>
                  </a:moveTo>
                  <a:lnTo>
                    <a:pt x="1" y="16115"/>
                  </a:lnTo>
                  <a:lnTo>
                    <a:pt x="261" y="16115"/>
                  </a:lnTo>
                  <a:lnTo>
                    <a:pt x="592" y="2213"/>
                  </a:lnTo>
                  <a:lnTo>
                    <a:pt x="1136" y="16115"/>
                  </a:lnTo>
                  <a:lnTo>
                    <a:pt x="1497" y="16115"/>
                  </a:lnTo>
                  <a:lnTo>
                    <a:pt x="1882" y="1"/>
                  </a:lnTo>
                  <a:lnTo>
                    <a:pt x="1621" y="1"/>
                  </a:lnTo>
                  <a:lnTo>
                    <a:pt x="1291" y="13816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1"/>
          <p:cNvSpPr txBox="1"/>
          <p:nvPr/>
        </p:nvSpPr>
        <p:spPr>
          <a:xfrm>
            <a:off x="0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1"/>
          <p:cNvGrpSpPr/>
          <p:nvPr/>
        </p:nvGrpSpPr>
        <p:grpSpPr>
          <a:xfrm>
            <a:off x="221094" y="3832651"/>
            <a:ext cx="1646093" cy="519315"/>
            <a:chOff x="72375" y="222300"/>
            <a:chExt cx="2856500" cy="2666800"/>
          </a:xfrm>
        </p:grpSpPr>
        <p:sp>
          <p:nvSpPr>
            <p:cNvPr id="1092" name="Google Shape;1092;p41"/>
            <p:cNvSpPr/>
            <p:nvPr/>
          </p:nvSpPr>
          <p:spPr>
            <a:xfrm>
              <a:off x="2743975" y="1599100"/>
              <a:ext cx="63125" cy="597350"/>
            </a:xfrm>
            <a:custGeom>
              <a:rect b="b" l="l" r="r" t="t"/>
              <a:pathLst>
                <a:path extrusionOk="0" fill="none" h="23894" w="2525">
                  <a:moveTo>
                    <a:pt x="2525" y="0"/>
                  </a:moveTo>
                  <a:lnTo>
                    <a:pt x="1" y="23893"/>
                  </a:lnTo>
                </a:path>
              </a:pathLst>
            </a:custGeom>
            <a:noFill/>
            <a:ln cap="rnd" cmpd="sng" w="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217825" y="222300"/>
              <a:ext cx="63125" cy="597350"/>
            </a:xfrm>
            <a:custGeom>
              <a:rect b="b" l="l" r="r" t="t"/>
              <a:pathLst>
                <a:path extrusionOk="0" fill="none" h="23894" w="2525">
                  <a:moveTo>
                    <a:pt x="2525" y="1"/>
                  </a:moveTo>
                  <a:lnTo>
                    <a:pt x="1" y="23894"/>
                  </a:lnTo>
                </a:path>
              </a:pathLst>
            </a:custGeom>
            <a:noFill/>
            <a:ln cap="rnd" cmpd="sng" w="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1171575" y="950575"/>
              <a:ext cx="259650" cy="1360525"/>
            </a:xfrm>
            <a:custGeom>
              <a:rect b="b" l="l" r="r" t="t"/>
              <a:pathLst>
                <a:path extrusionOk="0" h="54421" w="10386">
                  <a:moveTo>
                    <a:pt x="9229" y="3466"/>
                  </a:moveTo>
                  <a:lnTo>
                    <a:pt x="9229" y="50986"/>
                  </a:lnTo>
                  <a:lnTo>
                    <a:pt x="1167" y="50986"/>
                  </a:lnTo>
                  <a:lnTo>
                    <a:pt x="1167" y="3466"/>
                  </a:lnTo>
                  <a:close/>
                  <a:moveTo>
                    <a:pt x="1" y="0"/>
                  </a:moveTo>
                  <a:lnTo>
                    <a:pt x="1" y="54421"/>
                  </a:lnTo>
                  <a:lnTo>
                    <a:pt x="10385" y="5442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1421700" y="257300"/>
              <a:ext cx="100975" cy="529125"/>
            </a:xfrm>
            <a:custGeom>
              <a:rect b="b" l="l" r="r" t="t"/>
              <a:pathLst>
                <a:path extrusionOk="0" h="21165" w="4039">
                  <a:moveTo>
                    <a:pt x="3589" y="1348"/>
                  </a:moveTo>
                  <a:lnTo>
                    <a:pt x="3589" y="19829"/>
                  </a:lnTo>
                  <a:lnTo>
                    <a:pt x="454" y="19829"/>
                  </a:lnTo>
                  <a:lnTo>
                    <a:pt x="454" y="1348"/>
                  </a:lnTo>
                  <a:close/>
                  <a:moveTo>
                    <a:pt x="1" y="0"/>
                  </a:moveTo>
                  <a:lnTo>
                    <a:pt x="1" y="21164"/>
                  </a:lnTo>
                  <a:lnTo>
                    <a:pt x="4039" y="21164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290100" y="2359975"/>
              <a:ext cx="100975" cy="529125"/>
            </a:xfrm>
            <a:custGeom>
              <a:rect b="b" l="l" r="r" t="t"/>
              <a:pathLst>
                <a:path extrusionOk="0" h="21165" w="4039">
                  <a:moveTo>
                    <a:pt x="3589" y="1348"/>
                  </a:moveTo>
                  <a:lnTo>
                    <a:pt x="3589" y="19829"/>
                  </a:lnTo>
                  <a:lnTo>
                    <a:pt x="454" y="19829"/>
                  </a:lnTo>
                  <a:lnTo>
                    <a:pt x="454" y="1348"/>
                  </a:lnTo>
                  <a:close/>
                  <a:moveTo>
                    <a:pt x="0" y="1"/>
                  </a:moveTo>
                  <a:lnTo>
                    <a:pt x="0" y="21165"/>
                  </a:lnTo>
                  <a:lnTo>
                    <a:pt x="4039" y="2116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799675" y="1074775"/>
              <a:ext cx="173100" cy="907050"/>
            </a:xfrm>
            <a:custGeom>
              <a:rect b="b" l="l" r="r" t="t"/>
              <a:pathLst>
                <a:path extrusionOk="0" h="36282" w="6924">
                  <a:moveTo>
                    <a:pt x="6153" y="2311"/>
                  </a:moveTo>
                  <a:lnTo>
                    <a:pt x="6153" y="33991"/>
                  </a:lnTo>
                  <a:lnTo>
                    <a:pt x="778" y="33991"/>
                  </a:lnTo>
                  <a:lnTo>
                    <a:pt x="778" y="2311"/>
                  </a:lnTo>
                  <a:close/>
                  <a:moveTo>
                    <a:pt x="1" y="0"/>
                  </a:moveTo>
                  <a:lnTo>
                    <a:pt x="1" y="36281"/>
                  </a:lnTo>
                  <a:lnTo>
                    <a:pt x="6924" y="36281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541100" y="242950"/>
              <a:ext cx="87675" cy="437425"/>
            </a:xfrm>
            <a:custGeom>
              <a:rect b="b" l="l" r="r" t="t"/>
              <a:pathLst>
                <a:path extrusionOk="0" h="17497" w="3507">
                  <a:moveTo>
                    <a:pt x="1408" y="0"/>
                  </a:moveTo>
                  <a:lnTo>
                    <a:pt x="1" y="844"/>
                  </a:lnTo>
                  <a:lnTo>
                    <a:pt x="1" y="3000"/>
                  </a:lnTo>
                  <a:lnTo>
                    <a:pt x="1416" y="2156"/>
                  </a:lnTo>
                  <a:lnTo>
                    <a:pt x="1416" y="15504"/>
                  </a:lnTo>
                  <a:lnTo>
                    <a:pt x="115" y="15504"/>
                  </a:lnTo>
                  <a:lnTo>
                    <a:pt x="115" y="17496"/>
                  </a:lnTo>
                  <a:lnTo>
                    <a:pt x="3507" y="17496"/>
                  </a:lnTo>
                  <a:lnTo>
                    <a:pt x="3507" y="15504"/>
                  </a:lnTo>
                  <a:lnTo>
                    <a:pt x="2205" y="15504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1309250" y="235025"/>
              <a:ext cx="93500" cy="445350"/>
            </a:xfrm>
            <a:custGeom>
              <a:rect b="b" l="l" r="r" t="t"/>
              <a:pathLst>
                <a:path extrusionOk="0" h="17814" w="3740">
                  <a:moveTo>
                    <a:pt x="1704" y="1"/>
                  </a:moveTo>
                  <a:cubicBezTo>
                    <a:pt x="1473" y="1"/>
                    <a:pt x="1218" y="98"/>
                    <a:pt x="939" y="294"/>
                  </a:cubicBezTo>
                  <a:cubicBezTo>
                    <a:pt x="660" y="489"/>
                    <a:pt x="361" y="778"/>
                    <a:pt x="40" y="1161"/>
                  </a:cubicBezTo>
                  <a:lnTo>
                    <a:pt x="40" y="3552"/>
                  </a:lnTo>
                  <a:cubicBezTo>
                    <a:pt x="355" y="3028"/>
                    <a:pt x="652" y="2638"/>
                    <a:pt x="929" y="2380"/>
                  </a:cubicBezTo>
                  <a:cubicBezTo>
                    <a:pt x="1207" y="2122"/>
                    <a:pt x="1470" y="1993"/>
                    <a:pt x="1720" y="1993"/>
                  </a:cubicBezTo>
                  <a:cubicBezTo>
                    <a:pt x="2072" y="1993"/>
                    <a:pt x="2358" y="2286"/>
                    <a:pt x="2578" y="2872"/>
                  </a:cubicBezTo>
                  <a:cubicBezTo>
                    <a:pt x="2797" y="3458"/>
                    <a:pt x="2907" y="4216"/>
                    <a:pt x="2907" y="5145"/>
                  </a:cubicBezTo>
                  <a:cubicBezTo>
                    <a:pt x="2907" y="5716"/>
                    <a:pt x="2856" y="6296"/>
                    <a:pt x="2755" y="6886"/>
                  </a:cubicBezTo>
                  <a:cubicBezTo>
                    <a:pt x="2654" y="7475"/>
                    <a:pt x="2476" y="8196"/>
                    <a:pt x="2221" y="9048"/>
                  </a:cubicBezTo>
                  <a:cubicBezTo>
                    <a:pt x="2087" y="9501"/>
                    <a:pt x="1759" y="10511"/>
                    <a:pt x="1237" y="12077"/>
                  </a:cubicBezTo>
                  <a:cubicBezTo>
                    <a:pt x="715" y="13643"/>
                    <a:pt x="303" y="14891"/>
                    <a:pt x="0" y="15821"/>
                  </a:cubicBezTo>
                  <a:lnTo>
                    <a:pt x="0" y="17813"/>
                  </a:lnTo>
                  <a:lnTo>
                    <a:pt x="3739" y="17813"/>
                  </a:lnTo>
                  <a:lnTo>
                    <a:pt x="3739" y="15821"/>
                  </a:lnTo>
                  <a:lnTo>
                    <a:pt x="959" y="15821"/>
                  </a:lnTo>
                  <a:cubicBezTo>
                    <a:pt x="1600" y="13876"/>
                    <a:pt x="2097" y="12362"/>
                    <a:pt x="2449" y="11280"/>
                  </a:cubicBezTo>
                  <a:cubicBezTo>
                    <a:pt x="2802" y="10198"/>
                    <a:pt x="3011" y="9544"/>
                    <a:pt x="3077" y="9317"/>
                  </a:cubicBezTo>
                  <a:cubicBezTo>
                    <a:pt x="3316" y="8442"/>
                    <a:pt x="3481" y="7682"/>
                    <a:pt x="3571" y="7038"/>
                  </a:cubicBezTo>
                  <a:cubicBezTo>
                    <a:pt x="3662" y="6393"/>
                    <a:pt x="3708" y="5712"/>
                    <a:pt x="3708" y="4993"/>
                  </a:cubicBezTo>
                  <a:cubicBezTo>
                    <a:pt x="3708" y="3477"/>
                    <a:pt x="3526" y="2266"/>
                    <a:pt x="3163" y="1360"/>
                  </a:cubicBezTo>
                  <a:cubicBezTo>
                    <a:pt x="2800" y="454"/>
                    <a:pt x="2314" y="1"/>
                    <a:pt x="1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1419550" y="2337700"/>
              <a:ext cx="101775" cy="453850"/>
            </a:xfrm>
            <a:custGeom>
              <a:rect b="b" l="l" r="r" t="t"/>
              <a:pathLst>
                <a:path extrusionOk="0" h="18154" w="4071">
                  <a:moveTo>
                    <a:pt x="2035" y="1876"/>
                  </a:moveTo>
                  <a:cubicBezTo>
                    <a:pt x="2448" y="1876"/>
                    <a:pt x="2758" y="2476"/>
                    <a:pt x="2964" y="3675"/>
                  </a:cubicBezTo>
                  <a:cubicBezTo>
                    <a:pt x="3171" y="4874"/>
                    <a:pt x="3274" y="6677"/>
                    <a:pt x="3274" y="9083"/>
                  </a:cubicBezTo>
                  <a:cubicBezTo>
                    <a:pt x="3274" y="11481"/>
                    <a:pt x="3171" y="13280"/>
                    <a:pt x="2964" y="14479"/>
                  </a:cubicBezTo>
                  <a:cubicBezTo>
                    <a:pt x="2758" y="15679"/>
                    <a:pt x="2448" y="16278"/>
                    <a:pt x="2035" y="16278"/>
                  </a:cubicBezTo>
                  <a:cubicBezTo>
                    <a:pt x="1625" y="16278"/>
                    <a:pt x="1317" y="15679"/>
                    <a:pt x="1111" y="14479"/>
                  </a:cubicBezTo>
                  <a:cubicBezTo>
                    <a:pt x="904" y="13280"/>
                    <a:pt x="801" y="11481"/>
                    <a:pt x="801" y="9083"/>
                  </a:cubicBezTo>
                  <a:cubicBezTo>
                    <a:pt x="801" y="6677"/>
                    <a:pt x="904" y="4874"/>
                    <a:pt x="1111" y="3675"/>
                  </a:cubicBezTo>
                  <a:cubicBezTo>
                    <a:pt x="1317" y="2476"/>
                    <a:pt x="1625" y="1876"/>
                    <a:pt x="2035" y="1876"/>
                  </a:cubicBezTo>
                  <a:close/>
                  <a:moveTo>
                    <a:pt x="2035" y="1"/>
                  </a:moveTo>
                  <a:cubicBezTo>
                    <a:pt x="1375" y="1"/>
                    <a:pt x="871" y="776"/>
                    <a:pt x="523" y="2327"/>
                  </a:cubicBezTo>
                  <a:cubicBezTo>
                    <a:pt x="175" y="3878"/>
                    <a:pt x="0" y="6130"/>
                    <a:pt x="0" y="9083"/>
                  </a:cubicBezTo>
                  <a:cubicBezTo>
                    <a:pt x="0" y="12028"/>
                    <a:pt x="175" y="14276"/>
                    <a:pt x="523" y="15827"/>
                  </a:cubicBezTo>
                  <a:cubicBezTo>
                    <a:pt x="871" y="17378"/>
                    <a:pt x="1375" y="18153"/>
                    <a:pt x="2035" y="18153"/>
                  </a:cubicBezTo>
                  <a:cubicBezTo>
                    <a:pt x="2695" y="18153"/>
                    <a:pt x="3199" y="17378"/>
                    <a:pt x="3548" y="15827"/>
                  </a:cubicBezTo>
                  <a:cubicBezTo>
                    <a:pt x="3896" y="14276"/>
                    <a:pt x="4070" y="12028"/>
                    <a:pt x="4070" y="9083"/>
                  </a:cubicBezTo>
                  <a:cubicBezTo>
                    <a:pt x="4070" y="6130"/>
                    <a:pt x="3896" y="3878"/>
                    <a:pt x="3548" y="2327"/>
                  </a:cubicBezTo>
                  <a:cubicBezTo>
                    <a:pt x="3199" y="776"/>
                    <a:pt x="2695" y="1"/>
                    <a:pt x="20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835400" y="1611825"/>
              <a:ext cx="93475" cy="445325"/>
            </a:xfrm>
            <a:custGeom>
              <a:rect b="b" l="l" r="r" t="t"/>
              <a:pathLst>
                <a:path extrusionOk="0" h="17813" w="3739">
                  <a:moveTo>
                    <a:pt x="1704" y="0"/>
                  </a:moveTo>
                  <a:cubicBezTo>
                    <a:pt x="1472" y="0"/>
                    <a:pt x="1217" y="98"/>
                    <a:pt x="939" y="293"/>
                  </a:cubicBezTo>
                  <a:cubicBezTo>
                    <a:pt x="660" y="488"/>
                    <a:pt x="360" y="778"/>
                    <a:pt x="40" y="1160"/>
                  </a:cubicBezTo>
                  <a:lnTo>
                    <a:pt x="40" y="3551"/>
                  </a:lnTo>
                  <a:cubicBezTo>
                    <a:pt x="355" y="3028"/>
                    <a:pt x="651" y="2637"/>
                    <a:pt x="929" y="2379"/>
                  </a:cubicBezTo>
                  <a:cubicBezTo>
                    <a:pt x="1206" y="2121"/>
                    <a:pt x="1470" y="1992"/>
                    <a:pt x="1720" y="1992"/>
                  </a:cubicBezTo>
                  <a:cubicBezTo>
                    <a:pt x="2072" y="1992"/>
                    <a:pt x="2358" y="2285"/>
                    <a:pt x="2577" y="2871"/>
                  </a:cubicBezTo>
                  <a:cubicBezTo>
                    <a:pt x="2797" y="3457"/>
                    <a:pt x="2907" y="4215"/>
                    <a:pt x="2907" y="5145"/>
                  </a:cubicBezTo>
                  <a:cubicBezTo>
                    <a:pt x="2907" y="5715"/>
                    <a:pt x="2856" y="6295"/>
                    <a:pt x="2755" y="6885"/>
                  </a:cubicBezTo>
                  <a:cubicBezTo>
                    <a:pt x="2654" y="7475"/>
                    <a:pt x="2475" y="8196"/>
                    <a:pt x="2220" y="9047"/>
                  </a:cubicBezTo>
                  <a:cubicBezTo>
                    <a:pt x="2086" y="9500"/>
                    <a:pt x="1758" y="10510"/>
                    <a:pt x="1236" y="12076"/>
                  </a:cubicBezTo>
                  <a:cubicBezTo>
                    <a:pt x="715" y="13643"/>
                    <a:pt x="302" y="14891"/>
                    <a:pt x="0" y="15821"/>
                  </a:cubicBezTo>
                  <a:lnTo>
                    <a:pt x="0" y="17813"/>
                  </a:lnTo>
                  <a:lnTo>
                    <a:pt x="3739" y="17813"/>
                  </a:lnTo>
                  <a:lnTo>
                    <a:pt x="3739" y="15821"/>
                  </a:lnTo>
                  <a:lnTo>
                    <a:pt x="958" y="15821"/>
                  </a:lnTo>
                  <a:cubicBezTo>
                    <a:pt x="1600" y="13875"/>
                    <a:pt x="2097" y="12362"/>
                    <a:pt x="2449" y="11280"/>
                  </a:cubicBezTo>
                  <a:cubicBezTo>
                    <a:pt x="2801" y="10197"/>
                    <a:pt x="3010" y="9543"/>
                    <a:pt x="3076" y="9317"/>
                  </a:cubicBezTo>
                  <a:cubicBezTo>
                    <a:pt x="3315" y="8442"/>
                    <a:pt x="3480" y="7682"/>
                    <a:pt x="3571" y="7037"/>
                  </a:cubicBezTo>
                  <a:cubicBezTo>
                    <a:pt x="3662" y="6393"/>
                    <a:pt x="3707" y="5711"/>
                    <a:pt x="3707" y="4992"/>
                  </a:cubicBezTo>
                  <a:cubicBezTo>
                    <a:pt x="3707" y="3477"/>
                    <a:pt x="3526" y="2266"/>
                    <a:pt x="3163" y="1360"/>
                  </a:cubicBezTo>
                  <a:cubicBezTo>
                    <a:pt x="2800" y="453"/>
                    <a:pt x="2314" y="0"/>
                    <a:pt x="17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2245250" y="1019525"/>
              <a:ext cx="77600" cy="916100"/>
            </a:xfrm>
            <a:custGeom>
              <a:rect b="b" l="l" r="r" t="t"/>
              <a:pathLst>
                <a:path extrusionOk="0" h="36644" w="3104">
                  <a:moveTo>
                    <a:pt x="1" y="1"/>
                  </a:moveTo>
                  <a:cubicBezTo>
                    <a:pt x="600" y="3081"/>
                    <a:pt x="1047" y="6128"/>
                    <a:pt x="1343" y="9141"/>
                  </a:cubicBezTo>
                  <a:cubicBezTo>
                    <a:pt x="1638" y="12154"/>
                    <a:pt x="1786" y="15208"/>
                    <a:pt x="1786" y="18302"/>
                  </a:cubicBezTo>
                  <a:cubicBezTo>
                    <a:pt x="1786" y="21395"/>
                    <a:pt x="1638" y="24459"/>
                    <a:pt x="1343" y="27492"/>
                  </a:cubicBezTo>
                  <a:cubicBezTo>
                    <a:pt x="1047" y="30526"/>
                    <a:pt x="600" y="33576"/>
                    <a:pt x="1" y="36643"/>
                  </a:cubicBezTo>
                  <a:lnTo>
                    <a:pt x="1082" y="36643"/>
                  </a:lnTo>
                  <a:cubicBezTo>
                    <a:pt x="1758" y="33496"/>
                    <a:pt x="2264" y="30402"/>
                    <a:pt x="2600" y="27362"/>
                  </a:cubicBezTo>
                  <a:cubicBezTo>
                    <a:pt x="2936" y="24322"/>
                    <a:pt x="3104" y="21302"/>
                    <a:pt x="3104" y="18302"/>
                  </a:cubicBezTo>
                  <a:cubicBezTo>
                    <a:pt x="3104" y="15315"/>
                    <a:pt x="2936" y="12309"/>
                    <a:pt x="2600" y="9282"/>
                  </a:cubicBezTo>
                  <a:cubicBezTo>
                    <a:pt x="2264" y="6255"/>
                    <a:pt x="1758" y="3161"/>
                    <a:pt x="10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1882300" y="1036600"/>
              <a:ext cx="160275" cy="763400"/>
            </a:xfrm>
            <a:custGeom>
              <a:rect b="b" l="l" r="r" t="t"/>
              <a:pathLst>
                <a:path extrusionOk="0" h="30536" w="6411">
                  <a:moveTo>
                    <a:pt x="2922" y="1"/>
                  </a:moveTo>
                  <a:cubicBezTo>
                    <a:pt x="2525" y="1"/>
                    <a:pt x="2088" y="168"/>
                    <a:pt x="1610" y="503"/>
                  </a:cubicBezTo>
                  <a:cubicBezTo>
                    <a:pt x="1132" y="838"/>
                    <a:pt x="618" y="1333"/>
                    <a:pt x="69" y="1989"/>
                  </a:cubicBezTo>
                  <a:lnTo>
                    <a:pt x="69" y="6088"/>
                  </a:lnTo>
                  <a:cubicBezTo>
                    <a:pt x="609" y="5190"/>
                    <a:pt x="1118" y="4521"/>
                    <a:pt x="1593" y="4079"/>
                  </a:cubicBezTo>
                  <a:cubicBezTo>
                    <a:pt x="2069" y="3637"/>
                    <a:pt x="2520" y="3416"/>
                    <a:pt x="2949" y="3416"/>
                  </a:cubicBezTo>
                  <a:cubicBezTo>
                    <a:pt x="3553" y="3416"/>
                    <a:pt x="4043" y="3918"/>
                    <a:pt x="4419" y="4922"/>
                  </a:cubicBezTo>
                  <a:cubicBezTo>
                    <a:pt x="4795" y="5927"/>
                    <a:pt x="4984" y="7226"/>
                    <a:pt x="4984" y="8820"/>
                  </a:cubicBezTo>
                  <a:cubicBezTo>
                    <a:pt x="4984" y="9797"/>
                    <a:pt x="4897" y="10792"/>
                    <a:pt x="4723" y="11803"/>
                  </a:cubicBezTo>
                  <a:cubicBezTo>
                    <a:pt x="4550" y="12814"/>
                    <a:pt x="4244" y="14050"/>
                    <a:pt x="3807" y="15509"/>
                  </a:cubicBezTo>
                  <a:cubicBezTo>
                    <a:pt x="3577" y="16286"/>
                    <a:pt x="3015" y="18017"/>
                    <a:pt x="2120" y="20702"/>
                  </a:cubicBezTo>
                  <a:cubicBezTo>
                    <a:pt x="1226" y="23388"/>
                    <a:pt x="519" y="25527"/>
                    <a:pt x="1" y="27121"/>
                  </a:cubicBezTo>
                  <a:lnTo>
                    <a:pt x="1" y="30536"/>
                  </a:lnTo>
                  <a:lnTo>
                    <a:pt x="6410" y="30536"/>
                  </a:lnTo>
                  <a:lnTo>
                    <a:pt x="6410" y="27121"/>
                  </a:lnTo>
                  <a:lnTo>
                    <a:pt x="1644" y="27121"/>
                  </a:lnTo>
                  <a:cubicBezTo>
                    <a:pt x="2744" y="23786"/>
                    <a:pt x="3595" y="21191"/>
                    <a:pt x="4199" y="19336"/>
                  </a:cubicBezTo>
                  <a:cubicBezTo>
                    <a:pt x="4803" y="17481"/>
                    <a:pt x="5162" y="16360"/>
                    <a:pt x="5274" y="15971"/>
                  </a:cubicBezTo>
                  <a:cubicBezTo>
                    <a:pt x="5684" y="14471"/>
                    <a:pt x="5967" y="13169"/>
                    <a:pt x="6123" y="12064"/>
                  </a:cubicBezTo>
                  <a:cubicBezTo>
                    <a:pt x="6278" y="10959"/>
                    <a:pt x="6356" y="9791"/>
                    <a:pt x="6356" y="8559"/>
                  </a:cubicBezTo>
                  <a:cubicBezTo>
                    <a:pt x="6356" y="5960"/>
                    <a:pt x="6045" y="3885"/>
                    <a:pt x="5423" y="2331"/>
                  </a:cubicBezTo>
                  <a:cubicBezTo>
                    <a:pt x="4801" y="777"/>
                    <a:pt x="3967" y="1"/>
                    <a:pt x="29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1763200" y="1019525"/>
              <a:ext cx="77625" cy="916100"/>
            </a:xfrm>
            <a:custGeom>
              <a:rect b="b" l="l" r="r" t="t"/>
              <a:pathLst>
                <a:path extrusionOk="0" h="36644" w="3105">
                  <a:moveTo>
                    <a:pt x="2022" y="1"/>
                  </a:moveTo>
                  <a:cubicBezTo>
                    <a:pt x="1342" y="3161"/>
                    <a:pt x="835" y="6255"/>
                    <a:pt x="501" y="9282"/>
                  </a:cubicBezTo>
                  <a:cubicBezTo>
                    <a:pt x="168" y="12309"/>
                    <a:pt x="1" y="15315"/>
                    <a:pt x="1" y="18302"/>
                  </a:cubicBezTo>
                  <a:cubicBezTo>
                    <a:pt x="1" y="21302"/>
                    <a:pt x="169" y="24322"/>
                    <a:pt x="505" y="27362"/>
                  </a:cubicBezTo>
                  <a:cubicBezTo>
                    <a:pt x="840" y="30402"/>
                    <a:pt x="1346" y="33496"/>
                    <a:pt x="2022" y="36643"/>
                  </a:cubicBezTo>
                  <a:lnTo>
                    <a:pt x="3104" y="36643"/>
                  </a:lnTo>
                  <a:cubicBezTo>
                    <a:pt x="2505" y="33576"/>
                    <a:pt x="2057" y="30526"/>
                    <a:pt x="1762" y="27492"/>
                  </a:cubicBezTo>
                  <a:cubicBezTo>
                    <a:pt x="1467" y="24459"/>
                    <a:pt x="1319" y="21395"/>
                    <a:pt x="1319" y="18302"/>
                  </a:cubicBezTo>
                  <a:cubicBezTo>
                    <a:pt x="1319" y="15208"/>
                    <a:pt x="1466" y="12154"/>
                    <a:pt x="1759" y="9141"/>
                  </a:cubicBezTo>
                  <a:cubicBezTo>
                    <a:pt x="2052" y="6128"/>
                    <a:pt x="2500" y="3081"/>
                    <a:pt x="3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612750" y="1019525"/>
              <a:ext cx="77600" cy="916100"/>
            </a:xfrm>
            <a:custGeom>
              <a:rect b="b" l="l" r="r" t="t"/>
              <a:pathLst>
                <a:path extrusionOk="0" h="36644" w="3104">
                  <a:moveTo>
                    <a:pt x="0" y="1"/>
                  </a:moveTo>
                  <a:cubicBezTo>
                    <a:pt x="600" y="3081"/>
                    <a:pt x="1047" y="6128"/>
                    <a:pt x="1342" y="9141"/>
                  </a:cubicBezTo>
                  <a:cubicBezTo>
                    <a:pt x="1637" y="12154"/>
                    <a:pt x="1785" y="15208"/>
                    <a:pt x="1785" y="18302"/>
                  </a:cubicBezTo>
                  <a:cubicBezTo>
                    <a:pt x="1785" y="21395"/>
                    <a:pt x="1637" y="24459"/>
                    <a:pt x="1342" y="27492"/>
                  </a:cubicBezTo>
                  <a:cubicBezTo>
                    <a:pt x="1047" y="30526"/>
                    <a:pt x="600" y="33576"/>
                    <a:pt x="0" y="36643"/>
                  </a:cubicBezTo>
                  <a:lnTo>
                    <a:pt x="1082" y="36643"/>
                  </a:lnTo>
                  <a:cubicBezTo>
                    <a:pt x="1758" y="33496"/>
                    <a:pt x="2264" y="30402"/>
                    <a:pt x="2600" y="27362"/>
                  </a:cubicBezTo>
                  <a:cubicBezTo>
                    <a:pt x="2935" y="24322"/>
                    <a:pt x="3103" y="21302"/>
                    <a:pt x="3103" y="18302"/>
                  </a:cubicBezTo>
                  <a:cubicBezTo>
                    <a:pt x="3103" y="15315"/>
                    <a:pt x="2935" y="12309"/>
                    <a:pt x="2600" y="9282"/>
                  </a:cubicBezTo>
                  <a:cubicBezTo>
                    <a:pt x="2264" y="6255"/>
                    <a:pt x="1758" y="3161"/>
                    <a:pt x="10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13700" y="1019525"/>
              <a:ext cx="77600" cy="916100"/>
            </a:xfrm>
            <a:custGeom>
              <a:rect b="b" l="l" r="r" t="t"/>
              <a:pathLst>
                <a:path extrusionOk="0" h="36644" w="3104">
                  <a:moveTo>
                    <a:pt x="2022" y="1"/>
                  </a:moveTo>
                  <a:cubicBezTo>
                    <a:pt x="1341" y="3161"/>
                    <a:pt x="834" y="6255"/>
                    <a:pt x="500" y="9282"/>
                  </a:cubicBezTo>
                  <a:cubicBezTo>
                    <a:pt x="167" y="12309"/>
                    <a:pt x="0" y="15315"/>
                    <a:pt x="0" y="18302"/>
                  </a:cubicBezTo>
                  <a:cubicBezTo>
                    <a:pt x="0" y="21302"/>
                    <a:pt x="168" y="24322"/>
                    <a:pt x="504" y="27362"/>
                  </a:cubicBezTo>
                  <a:cubicBezTo>
                    <a:pt x="840" y="30402"/>
                    <a:pt x="1345" y="33496"/>
                    <a:pt x="2022" y="36643"/>
                  </a:cubicBezTo>
                  <a:lnTo>
                    <a:pt x="3103" y="36643"/>
                  </a:lnTo>
                  <a:cubicBezTo>
                    <a:pt x="2504" y="33576"/>
                    <a:pt x="2056" y="30526"/>
                    <a:pt x="1761" y="27492"/>
                  </a:cubicBezTo>
                  <a:cubicBezTo>
                    <a:pt x="1466" y="24459"/>
                    <a:pt x="1318" y="21395"/>
                    <a:pt x="1318" y="18302"/>
                  </a:cubicBezTo>
                  <a:cubicBezTo>
                    <a:pt x="1318" y="15208"/>
                    <a:pt x="1465" y="12154"/>
                    <a:pt x="1758" y="9141"/>
                  </a:cubicBezTo>
                  <a:cubicBezTo>
                    <a:pt x="2051" y="6128"/>
                    <a:pt x="2499" y="3081"/>
                    <a:pt x="3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1073625" y="242950"/>
              <a:ext cx="140225" cy="437425"/>
            </a:xfrm>
            <a:custGeom>
              <a:rect b="b" l="l" r="r" t="t"/>
              <a:pathLst>
                <a:path extrusionOk="0" h="17497" w="5609">
                  <a:moveTo>
                    <a:pt x="1148" y="0"/>
                  </a:moveTo>
                  <a:lnTo>
                    <a:pt x="0" y="17496"/>
                  </a:lnTo>
                  <a:lnTo>
                    <a:pt x="777" y="17496"/>
                  </a:lnTo>
                  <a:lnTo>
                    <a:pt x="1763" y="2403"/>
                  </a:lnTo>
                  <a:lnTo>
                    <a:pt x="3384" y="17496"/>
                  </a:lnTo>
                  <a:lnTo>
                    <a:pt x="4461" y="17496"/>
                  </a:lnTo>
                  <a:lnTo>
                    <a:pt x="5608" y="0"/>
                  </a:lnTo>
                  <a:lnTo>
                    <a:pt x="4831" y="0"/>
                  </a:lnTo>
                  <a:lnTo>
                    <a:pt x="3845" y="1500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1163625" y="2327175"/>
              <a:ext cx="116475" cy="455875"/>
            </a:xfrm>
            <a:custGeom>
              <a:rect b="b" l="l" r="r" t="t"/>
              <a:pathLst>
                <a:path extrusionOk="0" h="18235" w="4659">
                  <a:moveTo>
                    <a:pt x="1196" y="0"/>
                  </a:moveTo>
                  <a:lnTo>
                    <a:pt x="1" y="18234"/>
                  </a:lnTo>
                  <a:lnTo>
                    <a:pt x="727" y="18234"/>
                  </a:lnTo>
                  <a:lnTo>
                    <a:pt x="1145" y="11824"/>
                  </a:lnTo>
                  <a:lnTo>
                    <a:pt x="3030" y="18234"/>
                  </a:lnTo>
                  <a:lnTo>
                    <a:pt x="3909" y="18234"/>
                  </a:lnTo>
                  <a:lnTo>
                    <a:pt x="1882" y="11391"/>
                  </a:lnTo>
                  <a:lnTo>
                    <a:pt x="4659" y="5109"/>
                  </a:lnTo>
                  <a:lnTo>
                    <a:pt x="3716" y="5109"/>
                  </a:lnTo>
                  <a:lnTo>
                    <a:pt x="1227" y="10629"/>
                  </a:lnTo>
                  <a:lnTo>
                    <a:pt x="1227" y="10629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665450" y="883425"/>
              <a:ext cx="224100" cy="455875"/>
            </a:xfrm>
            <a:custGeom>
              <a:rect b="b" l="l" r="r" t="t"/>
              <a:pathLst>
                <a:path extrusionOk="0" h="18235" w="8964">
                  <a:moveTo>
                    <a:pt x="1195" y="0"/>
                  </a:moveTo>
                  <a:lnTo>
                    <a:pt x="0" y="18234"/>
                  </a:lnTo>
                  <a:lnTo>
                    <a:pt x="726" y="18234"/>
                  </a:lnTo>
                  <a:lnTo>
                    <a:pt x="1144" y="11824"/>
                  </a:lnTo>
                  <a:lnTo>
                    <a:pt x="3029" y="18234"/>
                  </a:lnTo>
                  <a:lnTo>
                    <a:pt x="3908" y="18234"/>
                  </a:lnTo>
                  <a:lnTo>
                    <a:pt x="1881" y="11391"/>
                  </a:lnTo>
                  <a:lnTo>
                    <a:pt x="4658" y="5109"/>
                  </a:lnTo>
                  <a:lnTo>
                    <a:pt x="3715" y="5109"/>
                  </a:lnTo>
                  <a:lnTo>
                    <a:pt x="1227" y="10629"/>
                  </a:lnTo>
                  <a:lnTo>
                    <a:pt x="1921" y="0"/>
                  </a:lnTo>
                  <a:close/>
                  <a:moveTo>
                    <a:pt x="7737" y="4793"/>
                  </a:moveTo>
                  <a:cubicBezTo>
                    <a:pt x="7425" y="4793"/>
                    <a:pt x="7126" y="5000"/>
                    <a:pt x="6842" y="5414"/>
                  </a:cubicBezTo>
                  <a:cubicBezTo>
                    <a:pt x="6558" y="5828"/>
                    <a:pt x="6315" y="6414"/>
                    <a:pt x="6113" y="7172"/>
                  </a:cubicBezTo>
                  <a:lnTo>
                    <a:pt x="6259" y="5109"/>
                  </a:lnTo>
                  <a:lnTo>
                    <a:pt x="5533" y="5109"/>
                  </a:lnTo>
                  <a:lnTo>
                    <a:pt x="4677" y="18234"/>
                  </a:lnTo>
                  <a:lnTo>
                    <a:pt x="5403" y="18234"/>
                  </a:lnTo>
                  <a:lnTo>
                    <a:pt x="5888" y="10957"/>
                  </a:lnTo>
                  <a:cubicBezTo>
                    <a:pt x="5975" y="9637"/>
                    <a:pt x="6159" y="8592"/>
                    <a:pt x="6440" y="7822"/>
                  </a:cubicBezTo>
                  <a:cubicBezTo>
                    <a:pt x="6721" y="7053"/>
                    <a:pt x="7056" y="6668"/>
                    <a:pt x="7446" y="6668"/>
                  </a:cubicBezTo>
                  <a:cubicBezTo>
                    <a:pt x="7695" y="6668"/>
                    <a:pt x="7890" y="6852"/>
                    <a:pt x="8029" y="7219"/>
                  </a:cubicBezTo>
                  <a:cubicBezTo>
                    <a:pt x="8169" y="7586"/>
                    <a:pt x="8238" y="8098"/>
                    <a:pt x="8238" y="8754"/>
                  </a:cubicBezTo>
                  <a:cubicBezTo>
                    <a:pt x="8238" y="8918"/>
                    <a:pt x="8232" y="9141"/>
                    <a:pt x="8219" y="9422"/>
                  </a:cubicBezTo>
                  <a:cubicBezTo>
                    <a:pt x="8205" y="9703"/>
                    <a:pt x="8187" y="10027"/>
                    <a:pt x="8163" y="10395"/>
                  </a:cubicBezTo>
                  <a:lnTo>
                    <a:pt x="7647" y="18234"/>
                  </a:lnTo>
                  <a:lnTo>
                    <a:pt x="8376" y="18234"/>
                  </a:lnTo>
                  <a:lnTo>
                    <a:pt x="8893" y="10313"/>
                  </a:lnTo>
                  <a:cubicBezTo>
                    <a:pt x="8917" y="9938"/>
                    <a:pt x="8934" y="9590"/>
                    <a:pt x="8946" y="9270"/>
                  </a:cubicBezTo>
                  <a:cubicBezTo>
                    <a:pt x="8958" y="8949"/>
                    <a:pt x="8964" y="8648"/>
                    <a:pt x="8964" y="8367"/>
                  </a:cubicBezTo>
                  <a:cubicBezTo>
                    <a:pt x="8964" y="7234"/>
                    <a:pt x="8857" y="6356"/>
                    <a:pt x="8643" y="5731"/>
                  </a:cubicBezTo>
                  <a:cubicBezTo>
                    <a:pt x="8428" y="5106"/>
                    <a:pt x="8127" y="4793"/>
                    <a:pt x="7737" y="4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599750" y="1619725"/>
              <a:ext cx="140225" cy="437425"/>
            </a:xfrm>
            <a:custGeom>
              <a:rect b="b" l="l" r="r" t="t"/>
              <a:pathLst>
                <a:path extrusionOk="0" h="17497" w="5609">
                  <a:moveTo>
                    <a:pt x="1149" y="1"/>
                  </a:moveTo>
                  <a:lnTo>
                    <a:pt x="1" y="17497"/>
                  </a:lnTo>
                  <a:lnTo>
                    <a:pt x="778" y="17497"/>
                  </a:lnTo>
                  <a:lnTo>
                    <a:pt x="1764" y="2403"/>
                  </a:lnTo>
                  <a:lnTo>
                    <a:pt x="3385" y="17497"/>
                  </a:lnTo>
                  <a:lnTo>
                    <a:pt x="4461" y="17497"/>
                  </a:lnTo>
                  <a:lnTo>
                    <a:pt x="5609" y="1"/>
                  </a:lnTo>
                  <a:lnTo>
                    <a:pt x="4832" y="1"/>
                  </a:lnTo>
                  <a:lnTo>
                    <a:pt x="3846" y="15001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341875" y="1050175"/>
              <a:ext cx="319800" cy="749825"/>
            </a:xfrm>
            <a:custGeom>
              <a:rect b="b" l="l" r="r" t="t"/>
              <a:pathLst>
                <a:path extrusionOk="0" h="29993" w="12792">
                  <a:moveTo>
                    <a:pt x="1" y="0"/>
                  </a:moveTo>
                  <a:lnTo>
                    <a:pt x="623" y="29993"/>
                  </a:lnTo>
                  <a:lnTo>
                    <a:pt x="2340" y="29993"/>
                  </a:lnTo>
                  <a:lnTo>
                    <a:pt x="6119" y="4982"/>
                  </a:lnTo>
                  <a:lnTo>
                    <a:pt x="6586" y="29993"/>
                  </a:lnTo>
                  <a:lnTo>
                    <a:pt x="8303" y="29993"/>
                  </a:lnTo>
                  <a:lnTo>
                    <a:pt x="12792" y="0"/>
                  </a:lnTo>
                  <a:lnTo>
                    <a:pt x="11406" y="0"/>
                  </a:lnTo>
                  <a:lnTo>
                    <a:pt x="7640" y="25513"/>
                  </a:lnTo>
                  <a:lnTo>
                    <a:pt x="7140" y="0"/>
                  </a:lnTo>
                  <a:lnTo>
                    <a:pt x="5619" y="0"/>
                  </a:lnTo>
                  <a:lnTo>
                    <a:pt x="1812" y="25513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046700" y="1018525"/>
              <a:ext cx="199650" cy="781475"/>
            </a:xfrm>
            <a:custGeom>
              <a:rect b="b" l="l" r="r" t="t"/>
              <a:pathLst>
                <a:path extrusionOk="0" h="31259" w="7986">
                  <a:moveTo>
                    <a:pt x="2049" y="0"/>
                  </a:moveTo>
                  <a:lnTo>
                    <a:pt x="1" y="31259"/>
                  </a:lnTo>
                  <a:lnTo>
                    <a:pt x="1245" y="31259"/>
                  </a:lnTo>
                  <a:lnTo>
                    <a:pt x="1962" y="20270"/>
                  </a:lnTo>
                  <a:lnTo>
                    <a:pt x="5193" y="31259"/>
                  </a:lnTo>
                  <a:lnTo>
                    <a:pt x="6701" y="31259"/>
                  </a:lnTo>
                  <a:lnTo>
                    <a:pt x="3226" y="19527"/>
                  </a:lnTo>
                  <a:lnTo>
                    <a:pt x="7985" y="8759"/>
                  </a:lnTo>
                  <a:lnTo>
                    <a:pt x="6370" y="8759"/>
                  </a:lnTo>
                  <a:lnTo>
                    <a:pt x="2104" y="18221"/>
                  </a:lnTo>
                  <a:lnTo>
                    <a:pt x="3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1562250" y="1237500"/>
              <a:ext cx="216700" cy="562500"/>
            </a:xfrm>
            <a:custGeom>
              <a:rect b="b" l="l" r="r" t="t"/>
              <a:pathLst>
                <a:path extrusionOk="0" h="22500" w="8668">
                  <a:moveTo>
                    <a:pt x="1745" y="0"/>
                  </a:moveTo>
                  <a:lnTo>
                    <a:pt x="3725" y="10647"/>
                  </a:lnTo>
                  <a:lnTo>
                    <a:pt x="0" y="22500"/>
                  </a:lnTo>
                  <a:lnTo>
                    <a:pt x="1508" y="22500"/>
                  </a:lnTo>
                  <a:lnTo>
                    <a:pt x="4293" y="13580"/>
                  </a:lnTo>
                  <a:lnTo>
                    <a:pt x="5896" y="22500"/>
                  </a:lnTo>
                  <a:lnTo>
                    <a:pt x="7322" y="22500"/>
                  </a:lnTo>
                  <a:lnTo>
                    <a:pt x="5192" y="11029"/>
                  </a:lnTo>
                  <a:lnTo>
                    <a:pt x="8667" y="0"/>
                  </a:lnTo>
                  <a:lnTo>
                    <a:pt x="7160" y="0"/>
                  </a:lnTo>
                  <a:lnTo>
                    <a:pt x="4625" y="813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19600" y="1223925"/>
              <a:ext cx="183750" cy="576075"/>
            </a:xfrm>
            <a:custGeom>
              <a:rect b="b" l="l" r="r" t="t"/>
              <a:pathLst>
                <a:path extrusionOk="0" h="23043" w="7350">
                  <a:moveTo>
                    <a:pt x="5247" y="1"/>
                  </a:moveTo>
                  <a:cubicBezTo>
                    <a:pt x="4711" y="1"/>
                    <a:pt x="4199" y="356"/>
                    <a:pt x="3712" y="1066"/>
                  </a:cubicBezTo>
                  <a:cubicBezTo>
                    <a:pt x="3226" y="1775"/>
                    <a:pt x="2809" y="2780"/>
                    <a:pt x="2462" y="4079"/>
                  </a:cubicBezTo>
                  <a:lnTo>
                    <a:pt x="2712" y="543"/>
                  </a:lnTo>
                  <a:lnTo>
                    <a:pt x="1468" y="543"/>
                  </a:lnTo>
                  <a:lnTo>
                    <a:pt x="1" y="23043"/>
                  </a:lnTo>
                  <a:lnTo>
                    <a:pt x="1245" y="23043"/>
                  </a:lnTo>
                  <a:lnTo>
                    <a:pt x="2076" y="10568"/>
                  </a:lnTo>
                  <a:cubicBezTo>
                    <a:pt x="2225" y="8304"/>
                    <a:pt x="2541" y="6513"/>
                    <a:pt x="3023" y="5194"/>
                  </a:cubicBezTo>
                  <a:cubicBezTo>
                    <a:pt x="3505" y="3875"/>
                    <a:pt x="4080" y="3215"/>
                    <a:pt x="4747" y="3215"/>
                  </a:cubicBezTo>
                  <a:cubicBezTo>
                    <a:pt x="5175" y="3215"/>
                    <a:pt x="5509" y="3530"/>
                    <a:pt x="5747" y="4159"/>
                  </a:cubicBezTo>
                  <a:cubicBezTo>
                    <a:pt x="5986" y="4789"/>
                    <a:pt x="6106" y="5666"/>
                    <a:pt x="6106" y="6791"/>
                  </a:cubicBezTo>
                  <a:cubicBezTo>
                    <a:pt x="6106" y="7072"/>
                    <a:pt x="6095" y="7454"/>
                    <a:pt x="6072" y="7936"/>
                  </a:cubicBezTo>
                  <a:cubicBezTo>
                    <a:pt x="6049" y="8418"/>
                    <a:pt x="6018" y="8974"/>
                    <a:pt x="5977" y="9603"/>
                  </a:cubicBezTo>
                  <a:lnTo>
                    <a:pt x="5092" y="23043"/>
                  </a:lnTo>
                  <a:lnTo>
                    <a:pt x="6342" y="23043"/>
                  </a:lnTo>
                  <a:lnTo>
                    <a:pt x="7228" y="9463"/>
                  </a:lnTo>
                  <a:cubicBezTo>
                    <a:pt x="7269" y="8820"/>
                    <a:pt x="7299" y="8224"/>
                    <a:pt x="7319" y="7675"/>
                  </a:cubicBezTo>
                  <a:cubicBezTo>
                    <a:pt x="7340" y="7126"/>
                    <a:pt x="7350" y="6610"/>
                    <a:pt x="7350" y="6128"/>
                  </a:cubicBezTo>
                  <a:cubicBezTo>
                    <a:pt x="7350" y="4186"/>
                    <a:pt x="7166" y="2679"/>
                    <a:pt x="6799" y="1608"/>
                  </a:cubicBezTo>
                  <a:cubicBezTo>
                    <a:pt x="6431" y="537"/>
                    <a:pt x="5914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72375" y="1050175"/>
              <a:ext cx="207075" cy="749825"/>
            </a:xfrm>
            <a:custGeom>
              <a:rect b="b" l="l" r="r" t="t"/>
              <a:pathLst>
                <a:path extrusionOk="0" h="29993" w="8283">
                  <a:moveTo>
                    <a:pt x="5126" y="3335"/>
                  </a:moveTo>
                  <a:cubicBezTo>
                    <a:pt x="5729" y="3335"/>
                    <a:pt x="6169" y="3633"/>
                    <a:pt x="6444" y="4229"/>
                  </a:cubicBezTo>
                  <a:cubicBezTo>
                    <a:pt x="6719" y="4825"/>
                    <a:pt x="6856" y="5772"/>
                    <a:pt x="6856" y="7071"/>
                  </a:cubicBezTo>
                  <a:cubicBezTo>
                    <a:pt x="6856" y="8732"/>
                    <a:pt x="6652" y="10031"/>
                    <a:pt x="6244" y="10969"/>
                  </a:cubicBezTo>
                  <a:cubicBezTo>
                    <a:pt x="5837" y="11906"/>
                    <a:pt x="5270" y="12375"/>
                    <a:pt x="4544" y="12375"/>
                  </a:cubicBezTo>
                  <a:lnTo>
                    <a:pt x="2509" y="12375"/>
                  </a:lnTo>
                  <a:lnTo>
                    <a:pt x="3104" y="3335"/>
                  </a:lnTo>
                  <a:close/>
                  <a:moveTo>
                    <a:pt x="4490" y="15670"/>
                  </a:moveTo>
                  <a:cubicBezTo>
                    <a:pt x="5144" y="15670"/>
                    <a:pt x="5618" y="16031"/>
                    <a:pt x="5913" y="16754"/>
                  </a:cubicBezTo>
                  <a:cubicBezTo>
                    <a:pt x="6208" y="17478"/>
                    <a:pt x="6356" y="18629"/>
                    <a:pt x="6356" y="20210"/>
                  </a:cubicBezTo>
                  <a:cubicBezTo>
                    <a:pt x="6356" y="22259"/>
                    <a:pt x="6133" y="23846"/>
                    <a:pt x="5687" y="24971"/>
                  </a:cubicBezTo>
                  <a:cubicBezTo>
                    <a:pt x="5240" y="26096"/>
                    <a:pt x="4605" y="26658"/>
                    <a:pt x="3780" y="26658"/>
                  </a:cubicBezTo>
                  <a:lnTo>
                    <a:pt x="1583" y="26658"/>
                  </a:lnTo>
                  <a:lnTo>
                    <a:pt x="2300" y="15670"/>
                  </a:lnTo>
                  <a:close/>
                  <a:moveTo>
                    <a:pt x="1968" y="0"/>
                  </a:moveTo>
                  <a:lnTo>
                    <a:pt x="1" y="29993"/>
                  </a:lnTo>
                  <a:lnTo>
                    <a:pt x="3564" y="29993"/>
                  </a:lnTo>
                  <a:cubicBezTo>
                    <a:pt x="4866" y="29993"/>
                    <a:pt x="5893" y="29116"/>
                    <a:pt x="6643" y="27361"/>
                  </a:cubicBezTo>
                  <a:cubicBezTo>
                    <a:pt x="7394" y="25607"/>
                    <a:pt x="7769" y="23223"/>
                    <a:pt x="7769" y="20210"/>
                  </a:cubicBezTo>
                  <a:cubicBezTo>
                    <a:pt x="7769" y="18442"/>
                    <a:pt x="7629" y="17029"/>
                    <a:pt x="7350" y="15971"/>
                  </a:cubicBezTo>
                  <a:cubicBezTo>
                    <a:pt x="7070" y="14913"/>
                    <a:pt x="6651" y="14196"/>
                    <a:pt x="6092" y="13821"/>
                  </a:cubicBezTo>
                  <a:cubicBezTo>
                    <a:pt x="6746" y="13527"/>
                    <a:pt x="7274" y="12680"/>
                    <a:pt x="7678" y="11280"/>
                  </a:cubicBezTo>
                  <a:cubicBezTo>
                    <a:pt x="8081" y="9881"/>
                    <a:pt x="8283" y="8216"/>
                    <a:pt x="8283" y="6288"/>
                  </a:cubicBezTo>
                  <a:cubicBezTo>
                    <a:pt x="8283" y="4185"/>
                    <a:pt x="8048" y="2612"/>
                    <a:pt x="7580" y="1567"/>
                  </a:cubicBezTo>
                  <a:cubicBezTo>
                    <a:pt x="7111" y="522"/>
                    <a:pt x="6403" y="0"/>
                    <a:pt x="54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41"/>
          <p:cNvSpPr txBox="1"/>
          <p:nvPr/>
        </p:nvSpPr>
        <p:spPr>
          <a:xfrm>
            <a:off x="0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41"/>
          <p:cNvGrpSpPr/>
          <p:nvPr/>
        </p:nvGrpSpPr>
        <p:grpSpPr>
          <a:xfrm>
            <a:off x="2227355" y="3830711"/>
            <a:ext cx="2158182" cy="515081"/>
            <a:chOff x="42800" y="222300"/>
            <a:chExt cx="2900750" cy="2666800"/>
          </a:xfrm>
        </p:grpSpPr>
        <p:sp>
          <p:nvSpPr>
            <p:cNvPr id="1118" name="Google Shape;1118;p41"/>
            <p:cNvSpPr/>
            <p:nvPr/>
          </p:nvSpPr>
          <p:spPr>
            <a:xfrm>
              <a:off x="2802150" y="1599100"/>
              <a:ext cx="48275" cy="597350"/>
            </a:xfrm>
            <a:custGeom>
              <a:rect b="b" l="l" r="r" t="t"/>
              <a:pathLst>
                <a:path extrusionOk="0" fill="none" h="23894" w="1931">
                  <a:moveTo>
                    <a:pt x="1931" y="0"/>
                  </a:moveTo>
                  <a:lnTo>
                    <a:pt x="0" y="23893"/>
                  </a:lnTo>
                </a:path>
              </a:pathLst>
            </a:custGeom>
            <a:noFill/>
            <a:ln cap="rnd" cmpd="sng" w="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296625" y="222300"/>
              <a:ext cx="48275" cy="597350"/>
            </a:xfrm>
            <a:custGeom>
              <a:rect b="b" l="l" r="r" t="t"/>
              <a:pathLst>
                <a:path extrusionOk="0" fill="none" h="23894" w="1931">
                  <a:moveTo>
                    <a:pt x="1931" y="1"/>
                  </a:moveTo>
                  <a:lnTo>
                    <a:pt x="1" y="23894"/>
                  </a:lnTo>
                </a:path>
              </a:pathLst>
            </a:custGeom>
            <a:noFill/>
            <a:ln cap="rnd" cmpd="sng" w="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1261250" y="950575"/>
              <a:ext cx="198550" cy="1360525"/>
            </a:xfrm>
            <a:custGeom>
              <a:rect b="b" l="l" r="r" t="t"/>
              <a:pathLst>
                <a:path extrusionOk="0" h="54421" w="7942">
                  <a:moveTo>
                    <a:pt x="7058" y="3466"/>
                  </a:moveTo>
                  <a:lnTo>
                    <a:pt x="7058" y="50986"/>
                  </a:lnTo>
                  <a:lnTo>
                    <a:pt x="893" y="50986"/>
                  </a:lnTo>
                  <a:lnTo>
                    <a:pt x="893" y="3466"/>
                  </a:lnTo>
                  <a:close/>
                  <a:moveTo>
                    <a:pt x="1" y="0"/>
                  </a:moveTo>
                  <a:lnTo>
                    <a:pt x="1" y="54421"/>
                  </a:lnTo>
                  <a:lnTo>
                    <a:pt x="7942" y="54421"/>
                  </a:lnTo>
                  <a:lnTo>
                    <a:pt x="79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1452525" y="257300"/>
              <a:ext cx="77225" cy="529125"/>
            </a:xfrm>
            <a:custGeom>
              <a:rect b="b" l="l" r="r" t="t"/>
              <a:pathLst>
                <a:path extrusionOk="0" h="21165" w="3089">
                  <a:moveTo>
                    <a:pt x="2745" y="1348"/>
                  </a:moveTo>
                  <a:lnTo>
                    <a:pt x="2745" y="19829"/>
                  </a:lnTo>
                  <a:lnTo>
                    <a:pt x="348" y="19829"/>
                  </a:lnTo>
                  <a:lnTo>
                    <a:pt x="348" y="1348"/>
                  </a:lnTo>
                  <a:close/>
                  <a:moveTo>
                    <a:pt x="1" y="0"/>
                  </a:moveTo>
                  <a:lnTo>
                    <a:pt x="1" y="21164"/>
                  </a:lnTo>
                  <a:lnTo>
                    <a:pt x="3089" y="21164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351875" y="2359975"/>
              <a:ext cx="77250" cy="529125"/>
            </a:xfrm>
            <a:custGeom>
              <a:rect b="b" l="l" r="r" t="t"/>
              <a:pathLst>
                <a:path extrusionOk="0" h="21165" w="3090">
                  <a:moveTo>
                    <a:pt x="2745" y="1348"/>
                  </a:moveTo>
                  <a:lnTo>
                    <a:pt x="2745" y="19829"/>
                  </a:lnTo>
                  <a:lnTo>
                    <a:pt x="348" y="19829"/>
                  </a:lnTo>
                  <a:lnTo>
                    <a:pt x="348" y="1348"/>
                  </a:lnTo>
                  <a:close/>
                  <a:moveTo>
                    <a:pt x="1" y="1"/>
                  </a:moveTo>
                  <a:lnTo>
                    <a:pt x="1" y="21165"/>
                  </a:lnTo>
                  <a:lnTo>
                    <a:pt x="3089" y="21165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126000" y="1074775"/>
              <a:ext cx="132375" cy="907050"/>
            </a:xfrm>
            <a:custGeom>
              <a:rect b="b" l="l" r="r" t="t"/>
              <a:pathLst>
                <a:path extrusionOk="0" h="36282" w="5295">
                  <a:moveTo>
                    <a:pt x="4705" y="2311"/>
                  </a:moveTo>
                  <a:lnTo>
                    <a:pt x="4705" y="33991"/>
                  </a:lnTo>
                  <a:lnTo>
                    <a:pt x="595" y="33991"/>
                  </a:lnTo>
                  <a:lnTo>
                    <a:pt x="595" y="2311"/>
                  </a:lnTo>
                  <a:close/>
                  <a:moveTo>
                    <a:pt x="0" y="0"/>
                  </a:moveTo>
                  <a:lnTo>
                    <a:pt x="0" y="36281"/>
                  </a:lnTo>
                  <a:lnTo>
                    <a:pt x="5294" y="36281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22550" y="1074775"/>
              <a:ext cx="132375" cy="907050"/>
            </a:xfrm>
            <a:custGeom>
              <a:rect b="b" l="l" r="r" t="t"/>
              <a:pathLst>
                <a:path extrusionOk="0" h="36282" w="5295">
                  <a:moveTo>
                    <a:pt x="4705" y="2311"/>
                  </a:moveTo>
                  <a:lnTo>
                    <a:pt x="4705" y="33991"/>
                  </a:lnTo>
                  <a:lnTo>
                    <a:pt x="595" y="33991"/>
                  </a:lnTo>
                  <a:lnTo>
                    <a:pt x="595" y="2311"/>
                  </a:lnTo>
                  <a:close/>
                  <a:moveTo>
                    <a:pt x="0" y="0"/>
                  </a:moveTo>
                  <a:lnTo>
                    <a:pt x="0" y="36281"/>
                  </a:lnTo>
                  <a:lnTo>
                    <a:pt x="5294" y="36281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543825" y="242950"/>
              <a:ext cx="67050" cy="437425"/>
            </a:xfrm>
            <a:custGeom>
              <a:rect b="b" l="l" r="r" t="t"/>
              <a:pathLst>
                <a:path extrusionOk="0" h="17497" w="2682">
                  <a:moveTo>
                    <a:pt x="1078" y="0"/>
                  </a:moveTo>
                  <a:lnTo>
                    <a:pt x="1" y="844"/>
                  </a:lnTo>
                  <a:lnTo>
                    <a:pt x="1" y="3000"/>
                  </a:lnTo>
                  <a:lnTo>
                    <a:pt x="1084" y="2156"/>
                  </a:lnTo>
                  <a:lnTo>
                    <a:pt x="1084" y="15504"/>
                  </a:lnTo>
                  <a:lnTo>
                    <a:pt x="88" y="15504"/>
                  </a:lnTo>
                  <a:lnTo>
                    <a:pt x="88" y="17496"/>
                  </a:lnTo>
                  <a:lnTo>
                    <a:pt x="2682" y="17496"/>
                  </a:lnTo>
                  <a:lnTo>
                    <a:pt x="2682" y="15504"/>
                  </a:lnTo>
                  <a:lnTo>
                    <a:pt x="1687" y="15504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1366525" y="235025"/>
              <a:ext cx="71500" cy="445350"/>
            </a:xfrm>
            <a:custGeom>
              <a:rect b="b" l="l" r="r" t="t"/>
              <a:pathLst>
                <a:path extrusionOk="0" h="17814" w="2860">
                  <a:moveTo>
                    <a:pt x="1304" y="1"/>
                  </a:moveTo>
                  <a:cubicBezTo>
                    <a:pt x="1127" y="1"/>
                    <a:pt x="932" y="98"/>
                    <a:pt x="719" y="294"/>
                  </a:cubicBezTo>
                  <a:cubicBezTo>
                    <a:pt x="506" y="489"/>
                    <a:pt x="276" y="778"/>
                    <a:pt x="31" y="1161"/>
                  </a:cubicBezTo>
                  <a:lnTo>
                    <a:pt x="31" y="3552"/>
                  </a:lnTo>
                  <a:cubicBezTo>
                    <a:pt x="272" y="3028"/>
                    <a:pt x="499" y="2638"/>
                    <a:pt x="711" y="2380"/>
                  </a:cubicBezTo>
                  <a:cubicBezTo>
                    <a:pt x="923" y="2122"/>
                    <a:pt x="1125" y="1993"/>
                    <a:pt x="1316" y="1993"/>
                  </a:cubicBezTo>
                  <a:cubicBezTo>
                    <a:pt x="1585" y="1993"/>
                    <a:pt x="1804" y="2286"/>
                    <a:pt x="1972" y="2872"/>
                  </a:cubicBezTo>
                  <a:cubicBezTo>
                    <a:pt x="2140" y="3458"/>
                    <a:pt x="2223" y="4216"/>
                    <a:pt x="2223" y="5145"/>
                  </a:cubicBezTo>
                  <a:cubicBezTo>
                    <a:pt x="2223" y="5716"/>
                    <a:pt x="2185" y="6296"/>
                    <a:pt x="2107" y="6886"/>
                  </a:cubicBezTo>
                  <a:cubicBezTo>
                    <a:pt x="2030" y="7475"/>
                    <a:pt x="1894" y="8196"/>
                    <a:pt x="1699" y="9048"/>
                  </a:cubicBezTo>
                  <a:cubicBezTo>
                    <a:pt x="1596" y="9501"/>
                    <a:pt x="1345" y="10511"/>
                    <a:pt x="946" y="12077"/>
                  </a:cubicBezTo>
                  <a:cubicBezTo>
                    <a:pt x="547" y="13643"/>
                    <a:pt x="232" y="14891"/>
                    <a:pt x="1" y="15821"/>
                  </a:cubicBezTo>
                  <a:lnTo>
                    <a:pt x="1" y="17813"/>
                  </a:lnTo>
                  <a:lnTo>
                    <a:pt x="2860" y="17813"/>
                  </a:lnTo>
                  <a:lnTo>
                    <a:pt x="2860" y="15821"/>
                  </a:lnTo>
                  <a:lnTo>
                    <a:pt x="734" y="15821"/>
                  </a:lnTo>
                  <a:cubicBezTo>
                    <a:pt x="1224" y="13876"/>
                    <a:pt x="1604" y="12362"/>
                    <a:pt x="1874" y="11280"/>
                  </a:cubicBezTo>
                  <a:cubicBezTo>
                    <a:pt x="2143" y="10198"/>
                    <a:pt x="2303" y="9544"/>
                    <a:pt x="2353" y="9317"/>
                  </a:cubicBezTo>
                  <a:cubicBezTo>
                    <a:pt x="2536" y="8442"/>
                    <a:pt x="2662" y="7682"/>
                    <a:pt x="2732" y="7038"/>
                  </a:cubicBezTo>
                  <a:cubicBezTo>
                    <a:pt x="2801" y="6393"/>
                    <a:pt x="2836" y="5712"/>
                    <a:pt x="2836" y="4993"/>
                  </a:cubicBezTo>
                  <a:cubicBezTo>
                    <a:pt x="2836" y="3477"/>
                    <a:pt x="2697" y="2266"/>
                    <a:pt x="2419" y="1360"/>
                  </a:cubicBezTo>
                  <a:cubicBezTo>
                    <a:pt x="2142" y="454"/>
                    <a:pt x="1770" y="1"/>
                    <a:pt x="1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450875" y="2337700"/>
              <a:ext cx="77825" cy="453850"/>
            </a:xfrm>
            <a:custGeom>
              <a:rect b="b" l="l" r="r" t="t"/>
              <a:pathLst>
                <a:path extrusionOk="0" h="18154" w="3113">
                  <a:moveTo>
                    <a:pt x="1557" y="1876"/>
                  </a:moveTo>
                  <a:cubicBezTo>
                    <a:pt x="1873" y="1876"/>
                    <a:pt x="2109" y="2476"/>
                    <a:pt x="2267" y="3675"/>
                  </a:cubicBezTo>
                  <a:cubicBezTo>
                    <a:pt x="2425" y="4874"/>
                    <a:pt x="2504" y="6677"/>
                    <a:pt x="2504" y="9083"/>
                  </a:cubicBezTo>
                  <a:cubicBezTo>
                    <a:pt x="2504" y="11481"/>
                    <a:pt x="2425" y="13280"/>
                    <a:pt x="2267" y="14479"/>
                  </a:cubicBezTo>
                  <a:cubicBezTo>
                    <a:pt x="2109" y="15679"/>
                    <a:pt x="1873" y="16278"/>
                    <a:pt x="1557" y="16278"/>
                  </a:cubicBezTo>
                  <a:cubicBezTo>
                    <a:pt x="1243" y="16278"/>
                    <a:pt x="1008" y="15679"/>
                    <a:pt x="850" y="14479"/>
                  </a:cubicBezTo>
                  <a:cubicBezTo>
                    <a:pt x="692" y="13280"/>
                    <a:pt x="613" y="11481"/>
                    <a:pt x="613" y="9083"/>
                  </a:cubicBezTo>
                  <a:cubicBezTo>
                    <a:pt x="613" y="6677"/>
                    <a:pt x="692" y="4874"/>
                    <a:pt x="850" y="3675"/>
                  </a:cubicBezTo>
                  <a:cubicBezTo>
                    <a:pt x="1008" y="2476"/>
                    <a:pt x="1243" y="1876"/>
                    <a:pt x="1557" y="1876"/>
                  </a:cubicBezTo>
                  <a:close/>
                  <a:moveTo>
                    <a:pt x="1557" y="1"/>
                  </a:moveTo>
                  <a:cubicBezTo>
                    <a:pt x="1052" y="1"/>
                    <a:pt x="667" y="776"/>
                    <a:pt x="400" y="2327"/>
                  </a:cubicBezTo>
                  <a:cubicBezTo>
                    <a:pt x="134" y="3878"/>
                    <a:pt x="1" y="6130"/>
                    <a:pt x="1" y="9083"/>
                  </a:cubicBezTo>
                  <a:cubicBezTo>
                    <a:pt x="1" y="12028"/>
                    <a:pt x="134" y="14276"/>
                    <a:pt x="400" y="15827"/>
                  </a:cubicBezTo>
                  <a:cubicBezTo>
                    <a:pt x="667" y="17378"/>
                    <a:pt x="1052" y="18153"/>
                    <a:pt x="1557" y="18153"/>
                  </a:cubicBezTo>
                  <a:cubicBezTo>
                    <a:pt x="2062" y="18153"/>
                    <a:pt x="2447" y="17378"/>
                    <a:pt x="2713" y="15827"/>
                  </a:cubicBezTo>
                  <a:cubicBezTo>
                    <a:pt x="2980" y="14276"/>
                    <a:pt x="3113" y="12028"/>
                    <a:pt x="3113" y="9083"/>
                  </a:cubicBezTo>
                  <a:cubicBezTo>
                    <a:pt x="3113" y="6130"/>
                    <a:pt x="2980" y="3878"/>
                    <a:pt x="2713" y="2327"/>
                  </a:cubicBezTo>
                  <a:cubicBezTo>
                    <a:pt x="2447" y="776"/>
                    <a:pt x="2062" y="1"/>
                    <a:pt x="1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72050" y="1611825"/>
              <a:ext cx="71500" cy="445325"/>
            </a:xfrm>
            <a:custGeom>
              <a:rect b="b" l="l" r="r" t="t"/>
              <a:pathLst>
                <a:path extrusionOk="0" h="17813" w="2860">
                  <a:moveTo>
                    <a:pt x="1303" y="0"/>
                  </a:moveTo>
                  <a:cubicBezTo>
                    <a:pt x="1126" y="0"/>
                    <a:pt x="931" y="98"/>
                    <a:pt x="718" y="293"/>
                  </a:cubicBezTo>
                  <a:cubicBezTo>
                    <a:pt x="505" y="488"/>
                    <a:pt x="276" y="778"/>
                    <a:pt x="31" y="1160"/>
                  </a:cubicBezTo>
                  <a:lnTo>
                    <a:pt x="31" y="3551"/>
                  </a:lnTo>
                  <a:cubicBezTo>
                    <a:pt x="272" y="3028"/>
                    <a:pt x="499" y="2637"/>
                    <a:pt x="711" y="2379"/>
                  </a:cubicBezTo>
                  <a:cubicBezTo>
                    <a:pt x="923" y="2121"/>
                    <a:pt x="1124" y="1992"/>
                    <a:pt x="1315" y="1992"/>
                  </a:cubicBezTo>
                  <a:cubicBezTo>
                    <a:pt x="1585" y="1992"/>
                    <a:pt x="1803" y="2285"/>
                    <a:pt x="1971" y="2871"/>
                  </a:cubicBezTo>
                  <a:cubicBezTo>
                    <a:pt x="2139" y="3457"/>
                    <a:pt x="2223" y="4215"/>
                    <a:pt x="2223" y="5145"/>
                  </a:cubicBezTo>
                  <a:cubicBezTo>
                    <a:pt x="2223" y="5715"/>
                    <a:pt x="2184" y="6295"/>
                    <a:pt x="2107" y="6885"/>
                  </a:cubicBezTo>
                  <a:cubicBezTo>
                    <a:pt x="2030" y="7475"/>
                    <a:pt x="1893" y="8196"/>
                    <a:pt x="1698" y="9047"/>
                  </a:cubicBezTo>
                  <a:cubicBezTo>
                    <a:pt x="1596" y="9500"/>
                    <a:pt x="1345" y="10510"/>
                    <a:pt x="946" y="12076"/>
                  </a:cubicBezTo>
                  <a:cubicBezTo>
                    <a:pt x="547" y="13643"/>
                    <a:pt x="232" y="14891"/>
                    <a:pt x="1" y="15821"/>
                  </a:cubicBezTo>
                  <a:lnTo>
                    <a:pt x="1" y="17813"/>
                  </a:lnTo>
                  <a:lnTo>
                    <a:pt x="2859" y="17813"/>
                  </a:lnTo>
                  <a:lnTo>
                    <a:pt x="2859" y="15821"/>
                  </a:lnTo>
                  <a:lnTo>
                    <a:pt x="733" y="15821"/>
                  </a:lnTo>
                  <a:cubicBezTo>
                    <a:pt x="1224" y="13875"/>
                    <a:pt x="1604" y="12362"/>
                    <a:pt x="1873" y="11280"/>
                  </a:cubicBezTo>
                  <a:cubicBezTo>
                    <a:pt x="2143" y="10197"/>
                    <a:pt x="2302" y="9543"/>
                    <a:pt x="2353" y="9317"/>
                  </a:cubicBezTo>
                  <a:cubicBezTo>
                    <a:pt x="2536" y="8442"/>
                    <a:pt x="2662" y="7682"/>
                    <a:pt x="2731" y="7037"/>
                  </a:cubicBezTo>
                  <a:cubicBezTo>
                    <a:pt x="2801" y="6393"/>
                    <a:pt x="2835" y="5711"/>
                    <a:pt x="2835" y="4992"/>
                  </a:cubicBezTo>
                  <a:cubicBezTo>
                    <a:pt x="2835" y="3477"/>
                    <a:pt x="2697" y="2266"/>
                    <a:pt x="2419" y="1360"/>
                  </a:cubicBezTo>
                  <a:cubicBezTo>
                    <a:pt x="2142" y="453"/>
                    <a:pt x="1770" y="0"/>
                    <a:pt x="1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419400" y="1019525"/>
              <a:ext cx="59350" cy="916100"/>
            </a:xfrm>
            <a:custGeom>
              <a:rect b="b" l="l" r="r" t="t"/>
              <a:pathLst>
                <a:path extrusionOk="0" h="36644" w="2374">
                  <a:moveTo>
                    <a:pt x="0" y="1"/>
                  </a:moveTo>
                  <a:cubicBezTo>
                    <a:pt x="459" y="3081"/>
                    <a:pt x="801" y="6128"/>
                    <a:pt x="1026" y="9141"/>
                  </a:cubicBezTo>
                  <a:cubicBezTo>
                    <a:pt x="1252" y="12154"/>
                    <a:pt x="1365" y="15208"/>
                    <a:pt x="1365" y="18302"/>
                  </a:cubicBezTo>
                  <a:cubicBezTo>
                    <a:pt x="1365" y="21395"/>
                    <a:pt x="1252" y="24459"/>
                    <a:pt x="1026" y="27492"/>
                  </a:cubicBezTo>
                  <a:cubicBezTo>
                    <a:pt x="801" y="30526"/>
                    <a:pt x="459" y="33576"/>
                    <a:pt x="0" y="36643"/>
                  </a:cubicBezTo>
                  <a:lnTo>
                    <a:pt x="827" y="36643"/>
                  </a:lnTo>
                  <a:cubicBezTo>
                    <a:pt x="1344" y="33496"/>
                    <a:pt x="1731" y="30402"/>
                    <a:pt x="1988" y="27362"/>
                  </a:cubicBezTo>
                  <a:cubicBezTo>
                    <a:pt x="2245" y="24322"/>
                    <a:pt x="2373" y="21302"/>
                    <a:pt x="2373" y="18302"/>
                  </a:cubicBezTo>
                  <a:cubicBezTo>
                    <a:pt x="2373" y="15315"/>
                    <a:pt x="2245" y="12309"/>
                    <a:pt x="1988" y="9282"/>
                  </a:cubicBezTo>
                  <a:cubicBezTo>
                    <a:pt x="1731" y="6255"/>
                    <a:pt x="1344" y="3161"/>
                    <a:pt x="8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315600" y="1050175"/>
              <a:ext cx="114925" cy="749825"/>
            </a:xfrm>
            <a:custGeom>
              <a:rect b="b" l="l" r="r" t="t"/>
              <a:pathLst>
                <a:path extrusionOk="0" h="29993" w="4597">
                  <a:moveTo>
                    <a:pt x="1846" y="0"/>
                  </a:moveTo>
                  <a:lnTo>
                    <a:pt x="1" y="1446"/>
                  </a:lnTo>
                  <a:lnTo>
                    <a:pt x="1" y="5143"/>
                  </a:lnTo>
                  <a:lnTo>
                    <a:pt x="1857" y="3696"/>
                  </a:lnTo>
                  <a:lnTo>
                    <a:pt x="1857" y="26578"/>
                  </a:lnTo>
                  <a:lnTo>
                    <a:pt x="151" y="26578"/>
                  </a:lnTo>
                  <a:lnTo>
                    <a:pt x="151" y="29993"/>
                  </a:lnTo>
                  <a:lnTo>
                    <a:pt x="4597" y="29993"/>
                  </a:lnTo>
                  <a:lnTo>
                    <a:pt x="4597" y="26578"/>
                  </a:lnTo>
                  <a:lnTo>
                    <a:pt x="2891" y="2657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805450" y="1036600"/>
              <a:ext cx="122550" cy="763400"/>
            </a:xfrm>
            <a:custGeom>
              <a:rect b="b" l="l" r="r" t="t"/>
              <a:pathLst>
                <a:path extrusionOk="0" h="30536" w="4902">
                  <a:moveTo>
                    <a:pt x="2234" y="1"/>
                  </a:moveTo>
                  <a:cubicBezTo>
                    <a:pt x="1931" y="1"/>
                    <a:pt x="1596" y="168"/>
                    <a:pt x="1231" y="503"/>
                  </a:cubicBezTo>
                  <a:cubicBezTo>
                    <a:pt x="866" y="838"/>
                    <a:pt x="473" y="1333"/>
                    <a:pt x="52" y="1989"/>
                  </a:cubicBezTo>
                  <a:lnTo>
                    <a:pt x="52" y="6088"/>
                  </a:lnTo>
                  <a:cubicBezTo>
                    <a:pt x="466" y="5190"/>
                    <a:pt x="854" y="4521"/>
                    <a:pt x="1218" y="4079"/>
                  </a:cubicBezTo>
                  <a:cubicBezTo>
                    <a:pt x="1582" y="3637"/>
                    <a:pt x="1927" y="3416"/>
                    <a:pt x="2255" y="3416"/>
                  </a:cubicBezTo>
                  <a:cubicBezTo>
                    <a:pt x="2716" y="3416"/>
                    <a:pt x="3091" y="3918"/>
                    <a:pt x="3379" y="4922"/>
                  </a:cubicBezTo>
                  <a:cubicBezTo>
                    <a:pt x="3667" y="5927"/>
                    <a:pt x="3811" y="7226"/>
                    <a:pt x="3811" y="8820"/>
                  </a:cubicBezTo>
                  <a:cubicBezTo>
                    <a:pt x="3811" y="9797"/>
                    <a:pt x="3744" y="10792"/>
                    <a:pt x="3612" y="11803"/>
                  </a:cubicBezTo>
                  <a:cubicBezTo>
                    <a:pt x="3479" y="12814"/>
                    <a:pt x="3245" y="14050"/>
                    <a:pt x="2911" y="15509"/>
                  </a:cubicBezTo>
                  <a:cubicBezTo>
                    <a:pt x="2735" y="16286"/>
                    <a:pt x="2305" y="18017"/>
                    <a:pt x="1621" y="20702"/>
                  </a:cubicBezTo>
                  <a:cubicBezTo>
                    <a:pt x="937" y="23388"/>
                    <a:pt x="397" y="25527"/>
                    <a:pt x="0" y="27121"/>
                  </a:cubicBezTo>
                  <a:lnTo>
                    <a:pt x="0" y="30536"/>
                  </a:lnTo>
                  <a:lnTo>
                    <a:pt x="4901" y="30536"/>
                  </a:lnTo>
                  <a:lnTo>
                    <a:pt x="4901" y="27121"/>
                  </a:lnTo>
                  <a:lnTo>
                    <a:pt x="1257" y="27121"/>
                  </a:lnTo>
                  <a:cubicBezTo>
                    <a:pt x="2098" y="23786"/>
                    <a:pt x="2749" y="21191"/>
                    <a:pt x="3211" y="19336"/>
                  </a:cubicBezTo>
                  <a:cubicBezTo>
                    <a:pt x="3673" y="17481"/>
                    <a:pt x="3947" y="16360"/>
                    <a:pt x="4033" y="15971"/>
                  </a:cubicBezTo>
                  <a:cubicBezTo>
                    <a:pt x="4347" y="14471"/>
                    <a:pt x="4563" y="13169"/>
                    <a:pt x="4682" y="12064"/>
                  </a:cubicBezTo>
                  <a:cubicBezTo>
                    <a:pt x="4801" y="10959"/>
                    <a:pt x="4860" y="9791"/>
                    <a:pt x="4860" y="8559"/>
                  </a:cubicBezTo>
                  <a:cubicBezTo>
                    <a:pt x="4860" y="5960"/>
                    <a:pt x="4622" y="3885"/>
                    <a:pt x="4147" y="2331"/>
                  </a:cubicBezTo>
                  <a:cubicBezTo>
                    <a:pt x="3671" y="777"/>
                    <a:pt x="3033" y="1"/>
                    <a:pt x="2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713675" y="1019525"/>
              <a:ext cx="59350" cy="916100"/>
            </a:xfrm>
            <a:custGeom>
              <a:rect b="b" l="l" r="r" t="t"/>
              <a:pathLst>
                <a:path extrusionOk="0" h="36644" w="2374">
                  <a:moveTo>
                    <a:pt x="1547" y="1"/>
                  </a:moveTo>
                  <a:cubicBezTo>
                    <a:pt x="1026" y="3161"/>
                    <a:pt x="638" y="6255"/>
                    <a:pt x="383" y="9282"/>
                  </a:cubicBezTo>
                  <a:cubicBezTo>
                    <a:pt x="128" y="12309"/>
                    <a:pt x="1" y="15315"/>
                    <a:pt x="1" y="18302"/>
                  </a:cubicBezTo>
                  <a:cubicBezTo>
                    <a:pt x="1" y="21302"/>
                    <a:pt x="129" y="24322"/>
                    <a:pt x="386" y="27362"/>
                  </a:cubicBezTo>
                  <a:cubicBezTo>
                    <a:pt x="643" y="30402"/>
                    <a:pt x="1030" y="33496"/>
                    <a:pt x="1547" y="36643"/>
                  </a:cubicBezTo>
                  <a:lnTo>
                    <a:pt x="2374" y="36643"/>
                  </a:lnTo>
                  <a:cubicBezTo>
                    <a:pt x="1915" y="33576"/>
                    <a:pt x="1573" y="30526"/>
                    <a:pt x="1347" y="27492"/>
                  </a:cubicBezTo>
                  <a:cubicBezTo>
                    <a:pt x="1122" y="24459"/>
                    <a:pt x="1009" y="21395"/>
                    <a:pt x="1009" y="18302"/>
                  </a:cubicBezTo>
                  <a:cubicBezTo>
                    <a:pt x="1009" y="15208"/>
                    <a:pt x="1121" y="12154"/>
                    <a:pt x="1345" y="9141"/>
                  </a:cubicBezTo>
                  <a:cubicBezTo>
                    <a:pt x="1569" y="6128"/>
                    <a:pt x="1912" y="3081"/>
                    <a:pt x="2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478900" y="1019525"/>
              <a:ext cx="59350" cy="916100"/>
            </a:xfrm>
            <a:custGeom>
              <a:rect b="b" l="l" r="r" t="t"/>
              <a:pathLst>
                <a:path extrusionOk="0" h="36644" w="2374">
                  <a:moveTo>
                    <a:pt x="1" y="1"/>
                  </a:moveTo>
                  <a:cubicBezTo>
                    <a:pt x="459" y="3081"/>
                    <a:pt x="801" y="6128"/>
                    <a:pt x="1027" y="9141"/>
                  </a:cubicBezTo>
                  <a:cubicBezTo>
                    <a:pt x="1253" y="12154"/>
                    <a:pt x="1365" y="15208"/>
                    <a:pt x="1365" y="18302"/>
                  </a:cubicBezTo>
                  <a:cubicBezTo>
                    <a:pt x="1365" y="21395"/>
                    <a:pt x="1253" y="24459"/>
                    <a:pt x="1027" y="27492"/>
                  </a:cubicBezTo>
                  <a:cubicBezTo>
                    <a:pt x="801" y="30526"/>
                    <a:pt x="459" y="33576"/>
                    <a:pt x="1" y="36643"/>
                  </a:cubicBezTo>
                  <a:lnTo>
                    <a:pt x="828" y="36643"/>
                  </a:lnTo>
                  <a:cubicBezTo>
                    <a:pt x="1345" y="33496"/>
                    <a:pt x="1732" y="30402"/>
                    <a:pt x="1988" y="27362"/>
                  </a:cubicBezTo>
                  <a:cubicBezTo>
                    <a:pt x="2245" y="24322"/>
                    <a:pt x="2374" y="21302"/>
                    <a:pt x="2374" y="18302"/>
                  </a:cubicBezTo>
                  <a:cubicBezTo>
                    <a:pt x="2374" y="15315"/>
                    <a:pt x="2245" y="12309"/>
                    <a:pt x="1988" y="9282"/>
                  </a:cubicBezTo>
                  <a:cubicBezTo>
                    <a:pt x="1732" y="6255"/>
                    <a:pt x="1345" y="3161"/>
                    <a:pt x="8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48850" y="1019525"/>
              <a:ext cx="59325" cy="916100"/>
            </a:xfrm>
            <a:custGeom>
              <a:rect b="b" l="l" r="r" t="t"/>
              <a:pathLst>
                <a:path extrusionOk="0" h="36644" w="2373">
                  <a:moveTo>
                    <a:pt x="1546" y="1"/>
                  </a:moveTo>
                  <a:cubicBezTo>
                    <a:pt x="1025" y="3161"/>
                    <a:pt x="638" y="6255"/>
                    <a:pt x="383" y="9282"/>
                  </a:cubicBezTo>
                  <a:cubicBezTo>
                    <a:pt x="128" y="12309"/>
                    <a:pt x="0" y="15315"/>
                    <a:pt x="0" y="18302"/>
                  </a:cubicBezTo>
                  <a:cubicBezTo>
                    <a:pt x="0" y="21302"/>
                    <a:pt x="128" y="24322"/>
                    <a:pt x="385" y="27362"/>
                  </a:cubicBezTo>
                  <a:cubicBezTo>
                    <a:pt x="642" y="30402"/>
                    <a:pt x="1029" y="33496"/>
                    <a:pt x="1546" y="36643"/>
                  </a:cubicBezTo>
                  <a:lnTo>
                    <a:pt x="2373" y="36643"/>
                  </a:lnTo>
                  <a:cubicBezTo>
                    <a:pt x="1915" y="33576"/>
                    <a:pt x="1572" y="30526"/>
                    <a:pt x="1347" y="27492"/>
                  </a:cubicBezTo>
                  <a:cubicBezTo>
                    <a:pt x="1121" y="24459"/>
                    <a:pt x="1008" y="21395"/>
                    <a:pt x="1008" y="18302"/>
                  </a:cubicBezTo>
                  <a:cubicBezTo>
                    <a:pt x="1008" y="15208"/>
                    <a:pt x="1120" y="12154"/>
                    <a:pt x="1344" y="9141"/>
                  </a:cubicBezTo>
                  <a:cubicBezTo>
                    <a:pt x="1568" y="6128"/>
                    <a:pt x="1911" y="3081"/>
                    <a:pt x="2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186350" y="242950"/>
              <a:ext cx="107225" cy="437425"/>
            </a:xfrm>
            <a:custGeom>
              <a:rect b="b" l="l" r="r" t="t"/>
              <a:pathLst>
                <a:path extrusionOk="0" h="17497" w="4289">
                  <a:moveTo>
                    <a:pt x="878" y="0"/>
                  </a:moveTo>
                  <a:lnTo>
                    <a:pt x="0" y="17496"/>
                  </a:lnTo>
                  <a:lnTo>
                    <a:pt x="595" y="17496"/>
                  </a:lnTo>
                  <a:lnTo>
                    <a:pt x="1348" y="2403"/>
                  </a:lnTo>
                  <a:lnTo>
                    <a:pt x="2588" y="17496"/>
                  </a:lnTo>
                  <a:lnTo>
                    <a:pt x="3411" y="17496"/>
                  </a:lnTo>
                  <a:lnTo>
                    <a:pt x="4289" y="0"/>
                  </a:lnTo>
                  <a:lnTo>
                    <a:pt x="3695" y="0"/>
                  </a:lnTo>
                  <a:lnTo>
                    <a:pt x="2941" y="15000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255175" y="2327175"/>
              <a:ext cx="89075" cy="455875"/>
            </a:xfrm>
            <a:custGeom>
              <a:rect b="b" l="l" r="r" t="t"/>
              <a:pathLst>
                <a:path extrusionOk="0" h="18235" w="3563">
                  <a:moveTo>
                    <a:pt x="915" y="0"/>
                  </a:moveTo>
                  <a:lnTo>
                    <a:pt x="1" y="18234"/>
                  </a:lnTo>
                  <a:lnTo>
                    <a:pt x="556" y="18234"/>
                  </a:lnTo>
                  <a:lnTo>
                    <a:pt x="875" y="11824"/>
                  </a:lnTo>
                  <a:lnTo>
                    <a:pt x="2317" y="18234"/>
                  </a:lnTo>
                  <a:lnTo>
                    <a:pt x="2989" y="18234"/>
                  </a:lnTo>
                  <a:lnTo>
                    <a:pt x="1439" y="11391"/>
                  </a:lnTo>
                  <a:lnTo>
                    <a:pt x="3562" y="5109"/>
                  </a:lnTo>
                  <a:lnTo>
                    <a:pt x="2842" y="5109"/>
                  </a:lnTo>
                  <a:lnTo>
                    <a:pt x="939" y="10629"/>
                  </a:lnTo>
                  <a:lnTo>
                    <a:pt x="939" y="10629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742100" y="883425"/>
              <a:ext cx="171400" cy="455875"/>
            </a:xfrm>
            <a:custGeom>
              <a:rect b="b" l="l" r="r" t="t"/>
              <a:pathLst>
                <a:path extrusionOk="0" h="18235" w="6856">
                  <a:moveTo>
                    <a:pt x="914" y="0"/>
                  </a:moveTo>
                  <a:lnTo>
                    <a:pt x="0" y="18234"/>
                  </a:lnTo>
                  <a:lnTo>
                    <a:pt x="555" y="18234"/>
                  </a:lnTo>
                  <a:lnTo>
                    <a:pt x="875" y="11824"/>
                  </a:lnTo>
                  <a:lnTo>
                    <a:pt x="2316" y="18234"/>
                  </a:lnTo>
                  <a:lnTo>
                    <a:pt x="2989" y="18234"/>
                  </a:lnTo>
                  <a:lnTo>
                    <a:pt x="1439" y="11391"/>
                  </a:lnTo>
                  <a:lnTo>
                    <a:pt x="3562" y="5109"/>
                  </a:lnTo>
                  <a:lnTo>
                    <a:pt x="2841" y="5109"/>
                  </a:lnTo>
                  <a:lnTo>
                    <a:pt x="938" y="10629"/>
                  </a:lnTo>
                  <a:lnTo>
                    <a:pt x="1469" y="0"/>
                  </a:lnTo>
                  <a:close/>
                  <a:moveTo>
                    <a:pt x="5917" y="4793"/>
                  </a:moveTo>
                  <a:cubicBezTo>
                    <a:pt x="5678" y="4793"/>
                    <a:pt x="5450" y="5000"/>
                    <a:pt x="5233" y="5414"/>
                  </a:cubicBezTo>
                  <a:cubicBezTo>
                    <a:pt x="5016" y="5828"/>
                    <a:pt x="4830" y="6414"/>
                    <a:pt x="4675" y="7172"/>
                  </a:cubicBezTo>
                  <a:lnTo>
                    <a:pt x="4786" y="5109"/>
                  </a:lnTo>
                  <a:lnTo>
                    <a:pt x="4231" y="5109"/>
                  </a:lnTo>
                  <a:lnTo>
                    <a:pt x="3577" y="18234"/>
                  </a:lnTo>
                  <a:lnTo>
                    <a:pt x="4132" y="18234"/>
                  </a:lnTo>
                  <a:lnTo>
                    <a:pt x="4503" y="10957"/>
                  </a:lnTo>
                  <a:cubicBezTo>
                    <a:pt x="4569" y="9637"/>
                    <a:pt x="4710" y="8592"/>
                    <a:pt x="4925" y="7822"/>
                  </a:cubicBezTo>
                  <a:cubicBezTo>
                    <a:pt x="5140" y="7053"/>
                    <a:pt x="5397" y="6668"/>
                    <a:pt x="5694" y="6668"/>
                  </a:cubicBezTo>
                  <a:cubicBezTo>
                    <a:pt x="5885" y="6668"/>
                    <a:pt x="6034" y="6852"/>
                    <a:pt x="6140" y="7219"/>
                  </a:cubicBezTo>
                  <a:cubicBezTo>
                    <a:pt x="6247" y="7586"/>
                    <a:pt x="6300" y="8098"/>
                    <a:pt x="6300" y="8754"/>
                  </a:cubicBezTo>
                  <a:cubicBezTo>
                    <a:pt x="6300" y="8918"/>
                    <a:pt x="6295" y="9141"/>
                    <a:pt x="6285" y="9422"/>
                  </a:cubicBezTo>
                  <a:cubicBezTo>
                    <a:pt x="6275" y="9703"/>
                    <a:pt x="6261" y="10027"/>
                    <a:pt x="6243" y="10395"/>
                  </a:cubicBezTo>
                  <a:lnTo>
                    <a:pt x="5848" y="18234"/>
                  </a:lnTo>
                  <a:lnTo>
                    <a:pt x="6406" y="18234"/>
                  </a:lnTo>
                  <a:lnTo>
                    <a:pt x="6801" y="10313"/>
                  </a:lnTo>
                  <a:cubicBezTo>
                    <a:pt x="6819" y="9938"/>
                    <a:pt x="6832" y="9590"/>
                    <a:pt x="6842" y="9270"/>
                  </a:cubicBezTo>
                  <a:cubicBezTo>
                    <a:pt x="6851" y="8949"/>
                    <a:pt x="6855" y="8648"/>
                    <a:pt x="6855" y="8367"/>
                  </a:cubicBezTo>
                  <a:cubicBezTo>
                    <a:pt x="6855" y="7234"/>
                    <a:pt x="6773" y="6356"/>
                    <a:pt x="6609" y="5731"/>
                  </a:cubicBezTo>
                  <a:cubicBezTo>
                    <a:pt x="6445" y="5106"/>
                    <a:pt x="6215" y="4793"/>
                    <a:pt x="5917" y="4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691875" y="1619725"/>
              <a:ext cx="107225" cy="437425"/>
            </a:xfrm>
            <a:custGeom>
              <a:rect b="b" l="l" r="r" t="t"/>
              <a:pathLst>
                <a:path extrusionOk="0" h="17497" w="4289">
                  <a:moveTo>
                    <a:pt x="878" y="1"/>
                  </a:moveTo>
                  <a:lnTo>
                    <a:pt x="0" y="17497"/>
                  </a:lnTo>
                  <a:lnTo>
                    <a:pt x="594" y="17497"/>
                  </a:lnTo>
                  <a:lnTo>
                    <a:pt x="1348" y="2403"/>
                  </a:lnTo>
                  <a:lnTo>
                    <a:pt x="2588" y="17497"/>
                  </a:lnTo>
                  <a:lnTo>
                    <a:pt x="3411" y="17497"/>
                  </a:lnTo>
                  <a:lnTo>
                    <a:pt x="4288" y="1"/>
                  </a:lnTo>
                  <a:lnTo>
                    <a:pt x="3694" y="1"/>
                  </a:lnTo>
                  <a:lnTo>
                    <a:pt x="2940" y="15001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067675" y="1003250"/>
              <a:ext cx="81975" cy="336050"/>
            </a:xfrm>
            <a:custGeom>
              <a:rect b="b" l="l" r="r" t="t"/>
              <a:pathLst>
                <a:path extrusionOk="0" h="13442" w="3279">
                  <a:moveTo>
                    <a:pt x="2341" y="0"/>
                  </a:moveTo>
                  <a:cubicBezTo>
                    <a:pt x="2102" y="0"/>
                    <a:pt x="1874" y="207"/>
                    <a:pt x="1657" y="621"/>
                  </a:cubicBezTo>
                  <a:cubicBezTo>
                    <a:pt x="1439" y="1035"/>
                    <a:pt x="1253" y="1621"/>
                    <a:pt x="1099" y="2379"/>
                  </a:cubicBezTo>
                  <a:lnTo>
                    <a:pt x="1210" y="316"/>
                  </a:lnTo>
                  <a:lnTo>
                    <a:pt x="655" y="316"/>
                  </a:lnTo>
                  <a:lnTo>
                    <a:pt x="1" y="13441"/>
                  </a:lnTo>
                  <a:lnTo>
                    <a:pt x="556" y="13441"/>
                  </a:lnTo>
                  <a:lnTo>
                    <a:pt x="927" y="6164"/>
                  </a:lnTo>
                  <a:cubicBezTo>
                    <a:pt x="993" y="4844"/>
                    <a:pt x="1134" y="3799"/>
                    <a:pt x="1349" y="3029"/>
                  </a:cubicBezTo>
                  <a:cubicBezTo>
                    <a:pt x="1564" y="2260"/>
                    <a:pt x="1820" y="1875"/>
                    <a:pt x="2118" y="1875"/>
                  </a:cubicBezTo>
                  <a:cubicBezTo>
                    <a:pt x="2309" y="1875"/>
                    <a:pt x="2458" y="2059"/>
                    <a:pt x="2564" y="2426"/>
                  </a:cubicBezTo>
                  <a:cubicBezTo>
                    <a:pt x="2671" y="2793"/>
                    <a:pt x="2724" y="3305"/>
                    <a:pt x="2724" y="3961"/>
                  </a:cubicBezTo>
                  <a:cubicBezTo>
                    <a:pt x="2724" y="4125"/>
                    <a:pt x="2719" y="4348"/>
                    <a:pt x="2709" y="4629"/>
                  </a:cubicBezTo>
                  <a:cubicBezTo>
                    <a:pt x="2699" y="4910"/>
                    <a:pt x="2685" y="5234"/>
                    <a:pt x="2667" y="5602"/>
                  </a:cubicBezTo>
                  <a:lnTo>
                    <a:pt x="2272" y="13441"/>
                  </a:lnTo>
                  <a:lnTo>
                    <a:pt x="2830" y="13441"/>
                  </a:lnTo>
                  <a:lnTo>
                    <a:pt x="3225" y="5520"/>
                  </a:lnTo>
                  <a:cubicBezTo>
                    <a:pt x="3243" y="5145"/>
                    <a:pt x="3256" y="4797"/>
                    <a:pt x="3265" y="4477"/>
                  </a:cubicBezTo>
                  <a:cubicBezTo>
                    <a:pt x="3274" y="4156"/>
                    <a:pt x="3279" y="3855"/>
                    <a:pt x="3279" y="3574"/>
                  </a:cubicBezTo>
                  <a:cubicBezTo>
                    <a:pt x="3279" y="2441"/>
                    <a:pt x="3197" y="1563"/>
                    <a:pt x="3033" y="938"/>
                  </a:cubicBezTo>
                  <a:cubicBezTo>
                    <a:pt x="2869" y="313"/>
                    <a:pt x="2639" y="0"/>
                    <a:pt x="2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2493975" y="1050175"/>
              <a:ext cx="244550" cy="749825"/>
            </a:xfrm>
            <a:custGeom>
              <a:rect b="b" l="l" r="r" t="t"/>
              <a:pathLst>
                <a:path extrusionOk="0" h="29993" w="9782">
                  <a:moveTo>
                    <a:pt x="0" y="0"/>
                  </a:moveTo>
                  <a:lnTo>
                    <a:pt x="476" y="29993"/>
                  </a:lnTo>
                  <a:lnTo>
                    <a:pt x="1789" y="29993"/>
                  </a:lnTo>
                  <a:lnTo>
                    <a:pt x="4679" y="4982"/>
                  </a:lnTo>
                  <a:lnTo>
                    <a:pt x="5036" y="29993"/>
                  </a:lnTo>
                  <a:lnTo>
                    <a:pt x="6349" y="29993"/>
                  </a:lnTo>
                  <a:lnTo>
                    <a:pt x="9781" y="0"/>
                  </a:lnTo>
                  <a:lnTo>
                    <a:pt x="8722" y="0"/>
                  </a:lnTo>
                  <a:lnTo>
                    <a:pt x="5842" y="25513"/>
                  </a:lnTo>
                  <a:lnTo>
                    <a:pt x="5460" y="0"/>
                  </a:lnTo>
                  <a:lnTo>
                    <a:pt x="4296" y="0"/>
                  </a:lnTo>
                  <a:lnTo>
                    <a:pt x="1386" y="25513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1931850" y="1018525"/>
              <a:ext cx="152675" cy="781475"/>
            </a:xfrm>
            <a:custGeom>
              <a:rect b="b" l="l" r="r" t="t"/>
              <a:pathLst>
                <a:path extrusionOk="0" h="31259" w="6107">
                  <a:moveTo>
                    <a:pt x="1567" y="0"/>
                  </a:moveTo>
                  <a:lnTo>
                    <a:pt x="1" y="31259"/>
                  </a:lnTo>
                  <a:lnTo>
                    <a:pt x="952" y="31259"/>
                  </a:lnTo>
                  <a:lnTo>
                    <a:pt x="1500" y="20270"/>
                  </a:lnTo>
                  <a:lnTo>
                    <a:pt x="3971" y="31259"/>
                  </a:lnTo>
                  <a:lnTo>
                    <a:pt x="5124" y="31259"/>
                  </a:lnTo>
                  <a:lnTo>
                    <a:pt x="2467" y="19527"/>
                  </a:lnTo>
                  <a:lnTo>
                    <a:pt x="6106" y="8759"/>
                  </a:lnTo>
                  <a:lnTo>
                    <a:pt x="4871" y="8759"/>
                  </a:lnTo>
                  <a:lnTo>
                    <a:pt x="1609" y="18221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560000" y="1237500"/>
              <a:ext cx="165725" cy="562500"/>
            </a:xfrm>
            <a:custGeom>
              <a:rect b="b" l="l" r="r" t="t"/>
              <a:pathLst>
                <a:path extrusionOk="0" h="22500" w="6629">
                  <a:moveTo>
                    <a:pt x="1334" y="0"/>
                  </a:moveTo>
                  <a:lnTo>
                    <a:pt x="2849" y="10647"/>
                  </a:lnTo>
                  <a:lnTo>
                    <a:pt x="1" y="22500"/>
                  </a:lnTo>
                  <a:lnTo>
                    <a:pt x="1153" y="22500"/>
                  </a:lnTo>
                  <a:lnTo>
                    <a:pt x="3283" y="13580"/>
                  </a:lnTo>
                  <a:lnTo>
                    <a:pt x="4509" y="22500"/>
                  </a:lnTo>
                  <a:lnTo>
                    <a:pt x="5600" y="22500"/>
                  </a:lnTo>
                  <a:lnTo>
                    <a:pt x="3971" y="11029"/>
                  </a:lnTo>
                  <a:lnTo>
                    <a:pt x="6628" y="0"/>
                  </a:lnTo>
                  <a:lnTo>
                    <a:pt x="5475" y="0"/>
                  </a:lnTo>
                  <a:lnTo>
                    <a:pt x="3537" y="8136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819575" y="1050175"/>
              <a:ext cx="244550" cy="749825"/>
            </a:xfrm>
            <a:custGeom>
              <a:rect b="b" l="l" r="r" t="t"/>
              <a:pathLst>
                <a:path extrusionOk="0" h="29993" w="9782">
                  <a:moveTo>
                    <a:pt x="0" y="0"/>
                  </a:moveTo>
                  <a:lnTo>
                    <a:pt x="476" y="29993"/>
                  </a:lnTo>
                  <a:lnTo>
                    <a:pt x="1789" y="29993"/>
                  </a:lnTo>
                  <a:lnTo>
                    <a:pt x="4679" y="4982"/>
                  </a:lnTo>
                  <a:lnTo>
                    <a:pt x="5036" y="29993"/>
                  </a:lnTo>
                  <a:lnTo>
                    <a:pt x="6349" y="29993"/>
                  </a:lnTo>
                  <a:lnTo>
                    <a:pt x="9781" y="0"/>
                  </a:lnTo>
                  <a:lnTo>
                    <a:pt x="8722" y="0"/>
                  </a:lnTo>
                  <a:lnTo>
                    <a:pt x="5842" y="25513"/>
                  </a:lnTo>
                  <a:lnTo>
                    <a:pt x="5459" y="0"/>
                  </a:lnTo>
                  <a:lnTo>
                    <a:pt x="4296" y="0"/>
                  </a:lnTo>
                  <a:lnTo>
                    <a:pt x="1386" y="25513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30525" y="1223925"/>
              <a:ext cx="140525" cy="576075"/>
            </a:xfrm>
            <a:custGeom>
              <a:rect b="b" l="l" r="r" t="t"/>
              <a:pathLst>
                <a:path extrusionOk="0" h="23043" w="5621">
                  <a:moveTo>
                    <a:pt x="4012" y="1"/>
                  </a:moveTo>
                  <a:cubicBezTo>
                    <a:pt x="3602" y="1"/>
                    <a:pt x="3211" y="356"/>
                    <a:pt x="2839" y="1066"/>
                  </a:cubicBezTo>
                  <a:cubicBezTo>
                    <a:pt x="2466" y="1775"/>
                    <a:pt x="2148" y="2780"/>
                    <a:pt x="1882" y="4079"/>
                  </a:cubicBezTo>
                  <a:lnTo>
                    <a:pt x="2074" y="543"/>
                  </a:lnTo>
                  <a:lnTo>
                    <a:pt x="1122" y="543"/>
                  </a:lnTo>
                  <a:lnTo>
                    <a:pt x="0" y="23043"/>
                  </a:lnTo>
                  <a:lnTo>
                    <a:pt x="952" y="23043"/>
                  </a:lnTo>
                  <a:lnTo>
                    <a:pt x="1588" y="10568"/>
                  </a:lnTo>
                  <a:cubicBezTo>
                    <a:pt x="1701" y="8304"/>
                    <a:pt x="1943" y="6513"/>
                    <a:pt x="2311" y="5194"/>
                  </a:cubicBezTo>
                  <a:cubicBezTo>
                    <a:pt x="2680" y="3875"/>
                    <a:pt x="3120" y="3215"/>
                    <a:pt x="3630" y="3215"/>
                  </a:cubicBezTo>
                  <a:cubicBezTo>
                    <a:pt x="3957" y="3215"/>
                    <a:pt x="4212" y="3530"/>
                    <a:pt x="4395" y="4159"/>
                  </a:cubicBezTo>
                  <a:cubicBezTo>
                    <a:pt x="4577" y="4789"/>
                    <a:pt x="4669" y="5666"/>
                    <a:pt x="4669" y="6791"/>
                  </a:cubicBezTo>
                  <a:cubicBezTo>
                    <a:pt x="4669" y="7072"/>
                    <a:pt x="4660" y="7454"/>
                    <a:pt x="4643" y="7936"/>
                  </a:cubicBezTo>
                  <a:cubicBezTo>
                    <a:pt x="4626" y="8418"/>
                    <a:pt x="4602" y="8974"/>
                    <a:pt x="4571" y="9603"/>
                  </a:cubicBezTo>
                  <a:lnTo>
                    <a:pt x="3893" y="23043"/>
                  </a:lnTo>
                  <a:lnTo>
                    <a:pt x="4850" y="23043"/>
                  </a:lnTo>
                  <a:lnTo>
                    <a:pt x="5527" y="9463"/>
                  </a:lnTo>
                  <a:cubicBezTo>
                    <a:pt x="5558" y="8820"/>
                    <a:pt x="5581" y="8224"/>
                    <a:pt x="5597" y="7675"/>
                  </a:cubicBezTo>
                  <a:cubicBezTo>
                    <a:pt x="5612" y="7126"/>
                    <a:pt x="5620" y="6610"/>
                    <a:pt x="5620" y="6128"/>
                  </a:cubicBezTo>
                  <a:cubicBezTo>
                    <a:pt x="5620" y="4186"/>
                    <a:pt x="5480" y="2679"/>
                    <a:pt x="5199" y="1608"/>
                  </a:cubicBezTo>
                  <a:cubicBezTo>
                    <a:pt x="4918" y="537"/>
                    <a:pt x="4522" y="1"/>
                    <a:pt x="40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42800" y="1036600"/>
              <a:ext cx="172825" cy="777975"/>
            </a:xfrm>
            <a:custGeom>
              <a:rect b="b" l="l" r="r" t="t"/>
              <a:pathLst>
                <a:path extrusionOk="0" h="31119" w="6913">
                  <a:moveTo>
                    <a:pt x="4556" y="1"/>
                  </a:moveTo>
                  <a:cubicBezTo>
                    <a:pt x="3839" y="1"/>
                    <a:pt x="3211" y="483"/>
                    <a:pt x="2671" y="1447"/>
                  </a:cubicBezTo>
                  <a:cubicBezTo>
                    <a:pt x="2132" y="2411"/>
                    <a:pt x="1652" y="3905"/>
                    <a:pt x="1231" y="5927"/>
                  </a:cubicBezTo>
                  <a:cubicBezTo>
                    <a:pt x="835" y="7829"/>
                    <a:pt x="531" y="9931"/>
                    <a:pt x="319" y="12235"/>
                  </a:cubicBezTo>
                  <a:cubicBezTo>
                    <a:pt x="107" y="14538"/>
                    <a:pt x="1" y="16882"/>
                    <a:pt x="1" y="19266"/>
                  </a:cubicBezTo>
                  <a:cubicBezTo>
                    <a:pt x="1" y="22989"/>
                    <a:pt x="279" y="25895"/>
                    <a:pt x="836" y="27985"/>
                  </a:cubicBezTo>
                  <a:cubicBezTo>
                    <a:pt x="1393" y="30074"/>
                    <a:pt x="2165" y="31119"/>
                    <a:pt x="3155" y="31119"/>
                  </a:cubicBezTo>
                  <a:cubicBezTo>
                    <a:pt x="3575" y="31119"/>
                    <a:pt x="3995" y="30944"/>
                    <a:pt x="4413" y="30596"/>
                  </a:cubicBezTo>
                  <a:cubicBezTo>
                    <a:pt x="4832" y="30248"/>
                    <a:pt x="5247" y="29732"/>
                    <a:pt x="5657" y="29049"/>
                  </a:cubicBezTo>
                  <a:lnTo>
                    <a:pt x="5900" y="24248"/>
                  </a:lnTo>
                  <a:lnTo>
                    <a:pt x="5900" y="24248"/>
                  </a:lnTo>
                  <a:cubicBezTo>
                    <a:pt x="5483" y="25440"/>
                    <a:pt x="5054" y="26334"/>
                    <a:pt x="4612" y="26930"/>
                  </a:cubicBezTo>
                  <a:cubicBezTo>
                    <a:pt x="4171" y="27526"/>
                    <a:pt x="3711" y="27824"/>
                    <a:pt x="3232" y="27824"/>
                  </a:cubicBezTo>
                  <a:cubicBezTo>
                    <a:pt x="2539" y="27824"/>
                    <a:pt x="2011" y="27107"/>
                    <a:pt x="1648" y="25674"/>
                  </a:cubicBezTo>
                  <a:cubicBezTo>
                    <a:pt x="1284" y="24241"/>
                    <a:pt x="1102" y="22159"/>
                    <a:pt x="1102" y="19427"/>
                  </a:cubicBezTo>
                  <a:cubicBezTo>
                    <a:pt x="1102" y="17793"/>
                    <a:pt x="1156" y="16169"/>
                    <a:pt x="1265" y="14555"/>
                  </a:cubicBezTo>
                  <a:cubicBezTo>
                    <a:pt x="1374" y="12941"/>
                    <a:pt x="1531" y="11411"/>
                    <a:pt x="1738" y="9965"/>
                  </a:cubicBezTo>
                  <a:cubicBezTo>
                    <a:pt x="2062" y="7715"/>
                    <a:pt x="2447" y="6041"/>
                    <a:pt x="2893" y="4943"/>
                  </a:cubicBezTo>
                  <a:cubicBezTo>
                    <a:pt x="3340" y="3844"/>
                    <a:pt x="3858" y="3295"/>
                    <a:pt x="4447" y="3295"/>
                  </a:cubicBezTo>
                  <a:cubicBezTo>
                    <a:pt x="4878" y="3295"/>
                    <a:pt x="5278" y="3610"/>
                    <a:pt x="5649" y="4239"/>
                  </a:cubicBezTo>
                  <a:cubicBezTo>
                    <a:pt x="6019" y="4869"/>
                    <a:pt x="6370" y="5833"/>
                    <a:pt x="6701" y="7132"/>
                  </a:cubicBezTo>
                  <a:lnTo>
                    <a:pt x="6913" y="2853"/>
                  </a:lnTo>
                  <a:cubicBezTo>
                    <a:pt x="6572" y="1902"/>
                    <a:pt x="6204" y="1189"/>
                    <a:pt x="5809" y="714"/>
                  </a:cubicBezTo>
                  <a:cubicBezTo>
                    <a:pt x="5415" y="238"/>
                    <a:pt x="4997" y="1"/>
                    <a:pt x="45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1"/>
          <p:cNvSpPr txBox="1"/>
          <p:nvPr/>
        </p:nvSpPr>
        <p:spPr>
          <a:xfrm>
            <a:off x="0" y="3186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41"/>
          <p:cNvGrpSpPr/>
          <p:nvPr/>
        </p:nvGrpSpPr>
        <p:grpSpPr>
          <a:xfrm>
            <a:off x="2605585" y="5347323"/>
            <a:ext cx="3006567" cy="638412"/>
            <a:chOff x="48150" y="198600"/>
            <a:chExt cx="2912200" cy="2717225"/>
          </a:xfrm>
        </p:grpSpPr>
        <p:sp>
          <p:nvSpPr>
            <p:cNvPr id="1148" name="Google Shape;1148;p41"/>
            <p:cNvSpPr/>
            <p:nvPr/>
          </p:nvSpPr>
          <p:spPr>
            <a:xfrm>
              <a:off x="870525" y="1657875"/>
              <a:ext cx="199800" cy="25"/>
            </a:xfrm>
            <a:custGeom>
              <a:rect b="b" l="l" r="r" t="t"/>
              <a:pathLst>
                <a:path extrusionOk="0" fill="none" h="1" w="7992">
                  <a:moveTo>
                    <a:pt x="0" y="1"/>
                  </a:moveTo>
                  <a:lnTo>
                    <a:pt x="7992" y="1"/>
                  </a:lnTo>
                </a:path>
              </a:pathLst>
            </a:custGeom>
            <a:noFill/>
            <a:ln cap="rnd" cmpd="sng" w="8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2126100" y="1657875"/>
              <a:ext cx="199800" cy="25"/>
            </a:xfrm>
            <a:custGeom>
              <a:rect b="b" l="l" r="r" t="t"/>
              <a:pathLst>
                <a:path extrusionOk="0" fill="none" h="1" w="7992">
                  <a:moveTo>
                    <a:pt x="1" y="1"/>
                  </a:moveTo>
                  <a:lnTo>
                    <a:pt x="7992" y="1"/>
                  </a:lnTo>
                </a:path>
              </a:pathLst>
            </a:custGeom>
            <a:noFill/>
            <a:ln cap="rnd" cmpd="sng" w="8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2811550" y="1204075"/>
              <a:ext cx="148800" cy="690675"/>
            </a:xfrm>
            <a:custGeom>
              <a:rect b="b" l="l" r="r" t="t"/>
              <a:pathLst>
                <a:path extrusionOk="0" h="27627" w="5952">
                  <a:moveTo>
                    <a:pt x="1218" y="1"/>
                  </a:moveTo>
                  <a:lnTo>
                    <a:pt x="0" y="27626"/>
                  </a:lnTo>
                  <a:lnTo>
                    <a:pt x="825" y="27626"/>
                  </a:lnTo>
                  <a:lnTo>
                    <a:pt x="1871" y="3794"/>
                  </a:lnTo>
                  <a:lnTo>
                    <a:pt x="3591" y="27626"/>
                  </a:lnTo>
                  <a:lnTo>
                    <a:pt x="4734" y="27626"/>
                  </a:lnTo>
                  <a:lnTo>
                    <a:pt x="5952" y="1"/>
                  </a:lnTo>
                  <a:lnTo>
                    <a:pt x="5127" y="1"/>
                  </a:lnTo>
                  <a:lnTo>
                    <a:pt x="4081" y="2368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2156400" y="607050"/>
              <a:ext cx="148825" cy="690650"/>
            </a:xfrm>
            <a:custGeom>
              <a:rect b="b" l="l" r="r" t="t"/>
              <a:pathLst>
                <a:path extrusionOk="0" h="27626" w="5953">
                  <a:moveTo>
                    <a:pt x="1219" y="0"/>
                  </a:moveTo>
                  <a:lnTo>
                    <a:pt x="1" y="27626"/>
                  </a:lnTo>
                  <a:lnTo>
                    <a:pt x="825" y="27626"/>
                  </a:lnTo>
                  <a:lnTo>
                    <a:pt x="1872" y="3793"/>
                  </a:lnTo>
                  <a:lnTo>
                    <a:pt x="3592" y="27626"/>
                  </a:lnTo>
                  <a:lnTo>
                    <a:pt x="4734" y="27626"/>
                  </a:lnTo>
                  <a:lnTo>
                    <a:pt x="5952" y="0"/>
                  </a:lnTo>
                  <a:lnTo>
                    <a:pt x="5128" y="0"/>
                  </a:lnTo>
                  <a:lnTo>
                    <a:pt x="4081" y="23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900825" y="607050"/>
              <a:ext cx="148800" cy="690650"/>
            </a:xfrm>
            <a:custGeom>
              <a:rect b="b" l="l" r="r" t="t"/>
              <a:pathLst>
                <a:path extrusionOk="0" h="27626" w="5952">
                  <a:moveTo>
                    <a:pt x="1219" y="0"/>
                  </a:moveTo>
                  <a:lnTo>
                    <a:pt x="1" y="27626"/>
                  </a:lnTo>
                  <a:lnTo>
                    <a:pt x="825" y="27626"/>
                  </a:lnTo>
                  <a:lnTo>
                    <a:pt x="1872" y="3793"/>
                  </a:lnTo>
                  <a:lnTo>
                    <a:pt x="3592" y="27626"/>
                  </a:lnTo>
                  <a:lnTo>
                    <a:pt x="4734" y="27626"/>
                  </a:lnTo>
                  <a:lnTo>
                    <a:pt x="5952" y="0"/>
                  </a:lnTo>
                  <a:lnTo>
                    <a:pt x="5128" y="0"/>
                  </a:lnTo>
                  <a:lnTo>
                    <a:pt x="4081" y="23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48150" y="1204075"/>
              <a:ext cx="148800" cy="690675"/>
            </a:xfrm>
            <a:custGeom>
              <a:rect b="b" l="l" r="r" t="t"/>
              <a:pathLst>
                <a:path extrusionOk="0" h="27627" w="5952">
                  <a:moveTo>
                    <a:pt x="1218" y="1"/>
                  </a:moveTo>
                  <a:lnTo>
                    <a:pt x="1" y="27626"/>
                  </a:lnTo>
                  <a:lnTo>
                    <a:pt x="825" y="27626"/>
                  </a:lnTo>
                  <a:lnTo>
                    <a:pt x="1871" y="3794"/>
                  </a:lnTo>
                  <a:lnTo>
                    <a:pt x="3591" y="27626"/>
                  </a:lnTo>
                  <a:lnTo>
                    <a:pt x="4734" y="27626"/>
                  </a:lnTo>
                  <a:lnTo>
                    <a:pt x="5952" y="1"/>
                  </a:lnTo>
                  <a:lnTo>
                    <a:pt x="5127" y="1"/>
                  </a:lnTo>
                  <a:lnTo>
                    <a:pt x="4081" y="2368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2664300" y="1545625"/>
              <a:ext cx="82675" cy="585975"/>
            </a:xfrm>
            <a:custGeom>
              <a:rect b="b" l="l" r="r" t="t"/>
              <a:pathLst>
                <a:path extrusionOk="0" h="23439" w="3307">
                  <a:moveTo>
                    <a:pt x="1507" y="1"/>
                  </a:moveTo>
                  <a:cubicBezTo>
                    <a:pt x="1302" y="1"/>
                    <a:pt x="1077" y="129"/>
                    <a:pt x="830" y="386"/>
                  </a:cubicBezTo>
                  <a:cubicBezTo>
                    <a:pt x="584" y="643"/>
                    <a:pt x="319" y="1024"/>
                    <a:pt x="35" y="1527"/>
                  </a:cubicBezTo>
                  <a:lnTo>
                    <a:pt x="35" y="4673"/>
                  </a:lnTo>
                  <a:cubicBezTo>
                    <a:pt x="314" y="3984"/>
                    <a:pt x="576" y="3470"/>
                    <a:pt x="822" y="3131"/>
                  </a:cubicBezTo>
                  <a:cubicBezTo>
                    <a:pt x="1067" y="2792"/>
                    <a:pt x="1300" y="2622"/>
                    <a:pt x="1521" y="2622"/>
                  </a:cubicBezTo>
                  <a:cubicBezTo>
                    <a:pt x="1832" y="2622"/>
                    <a:pt x="2085" y="3008"/>
                    <a:pt x="2279" y="3779"/>
                  </a:cubicBezTo>
                  <a:cubicBezTo>
                    <a:pt x="2474" y="4550"/>
                    <a:pt x="2571" y="5547"/>
                    <a:pt x="2571" y="6770"/>
                  </a:cubicBezTo>
                  <a:cubicBezTo>
                    <a:pt x="2571" y="7520"/>
                    <a:pt x="2526" y="8284"/>
                    <a:pt x="2436" y="9060"/>
                  </a:cubicBezTo>
                  <a:cubicBezTo>
                    <a:pt x="2347" y="9836"/>
                    <a:pt x="2189" y="10784"/>
                    <a:pt x="1964" y="11905"/>
                  </a:cubicBezTo>
                  <a:cubicBezTo>
                    <a:pt x="1845" y="12501"/>
                    <a:pt x="1555" y="13829"/>
                    <a:pt x="1094" y="15890"/>
                  </a:cubicBezTo>
                  <a:cubicBezTo>
                    <a:pt x="632" y="17951"/>
                    <a:pt x="268" y="19594"/>
                    <a:pt x="0" y="20817"/>
                  </a:cubicBezTo>
                  <a:lnTo>
                    <a:pt x="0" y="23438"/>
                  </a:lnTo>
                  <a:lnTo>
                    <a:pt x="3306" y="23438"/>
                  </a:lnTo>
                  <a:lnTo>
                    <a:pt x="3306" y="20817"/>
                  </a:lnTo>
                  <a:lnTo>
                    <a:pt x="848" y="20817"/>
                  </a:lnTo>
                  <a:cubicBezTo>
                    <a:pt x="1415" y="18257"/>
                    <a:pt x="1854" y="16266"/>
                    <a:pt x="2166" y="14842"/>
                  </a:cubicBezTo>
                  <a:cubicBezTo>
                    <a:pt x="2478" y="13418"/>
                    <a:pt x="2662" y="12557"/>
                    <a:pt x="2721" y="12259"/>
                  </a:cubicBezTo>
                  <a:cubicBezTo>
                    <a:pt x="2932" y="11108"/>
                    <a:pt x="3078" y="10108"/>
                    <a:pt x="3158" y="9260"/>
                  </a:cubicBezTo>
                  <a:cubicBezTo>
                    <a:pt x="3238" y="8412"/>
                    <a:pt x="3279" y="7515"/>
                    <a:pt x="3279" y="6570"/>
                  </a:cubicBezTo>
                  <a:cubicBezTo>
                    <a:pt x="3279" y="4575"/>
                    <a:pt x="3118" y="2982"/>
                    <a:pt x="2797" y="1790"/>
                  </a:cubicBezTo>
                  <a:cubicBezTo>
                    <a:pt x="2476" y="597"/>
                    <a:pt x="2046" y="1"/>
                    <a:pt x="1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1207825" y="198600"/>
              <a:ext cx="82675" cy="585950"/>
            </a:xfrm>
            <a:custGeom>
              <a:rect b="b" l="l" r="r" t="t"/>
              <a:pathLst>
                <a:path extrusionOk="0" h="23438" w="3307">
                  <a:moveTo>
                    <a:pt x="1507" y="0"/>
                  </a:moveTo>
                  <a:cubicBezTo>
                    <a:pt x="1302" y="0"/>
                    <a:pt x="1077" y="129"/>
                    <a:pt x="830" y="386"/>
                  </a:cubicBezTo>
                  <a:cubicBezTo>
                    <a:pt x="584" y="643"/>
                    <a:pt x="319" y="1023"/>
                    <a:pt x="35" y="1527"/>
                  </a:cubicBezTo>
                  <a:lnTo>
                    <a:pt x="35" y="4672"/>
                  </a:lnTo>
                  <a:cubicBezTo>
                    <a:pt x="314" y="3984"/>
                    <a:pt x="576" y="3470"/>
                    <a:pt x="822" y="3131"/>
                  </a:cubicBezTo>
                  <a:cubicBezTo>
                    <a:pt x="1067" y="2791"/>
                    <a:pt x="1300" y="2622"/>
                    <a:pt x="1521" y="2622"/>
                  </a:cubicBezTo>
                  <a:cubicBezTo>
                    <a:pt x="1832" y="2622"/>
                    <a:pt x="2085" y="3007"/>
                    <a:pt x="2279" y="3778"/>
                  </a:cubicBezTo>
                  <a:cubicBezTo>
                    <a:pt x="2474" y="4549"/>
                    <a:pt x="2571" y="5546"/>
                    <a:pt x="2571" y="6769"/>
                  </a:cubicBezTo>
                  <a:cubicBezTo>
                    <a:pt x="2571" y="7520"/>
                    <a:pt x="2526" y="8283"/>
                    <a:pt x="2436" y="9059"/>
                  </a:cubicBezTo>
                  <a:cubicBezTo>
                    <a:pt x="2347" y="9835"/>
                    <a:pt x="2189" y="10784"/>
                    <a:pt x="1964" y="11904"/>
                  </a:cubicBezTo>
                  <a:cubicBezTo>
                    <a:pt x="1845" y="12500"/>
                    <a:pt x="1555" y="13829"/>
                    <a:pt x="1094" y="15890"/>
                  </a:cubicBezTo>
                  <a:cubicBezTo>
                    <a:pt x="632" y="17951"/>
                    <a:pt x="268" y="19593"/>
                    <a:pt x="0" y="20816"/>
                  </a:cubicBezTo>
                  <a:lnTo>
                    <a:pt x="0" y="23438"/>
                  </a:lnTo>
                  <a:lnTo>
                    <a:pt x="3307" y="23438"/>
                  </a:lnTo>
                  <a:lnTo>
                    <a:pt x="3307" y="20816"/>
                  </a:lnTo>
                  <a:lnTo>
                    <a:pt x="848" y="20816"/>
                  </a:lnTo>
                  <a:cubicBezTo>
                    <a:pt x="1415" y="18257"/>
                    <a:pt x="1855" y="16265"/>
                    <a:pt x="2166" y="14841"/>
                  </a:cubicBezTo>
                  <a:cubicBezTo>
                    <a:pt x="2478" y="13418"/>
                    <a:pt x="2663" y="12557"/>
                    <a:pt x="2721" y="12259"/>
                  </a:cubicBezTo>
                  <a:cubicBezTo>
                    <a:pt x="2932" y="11107"/>
                    <a:pt x="3078" y="10108"/>
                    <a:pt x="3158" y="9260"/>
                  </a:cubicBezTo>
                  <a:cubicBezTo>
                    <a:pt x="3239" y="8412"/>
                    <a:pt x="3279" y="7515"/>
                    <a:pt x="3279" y="6569"/>
                  </a:cubicBezTo>
                  <a:cubicBezTo>
                    <a:pt x="3279" y="4575"/>
                    <a:pt x="3118" y="2981"/>
                    <a:pt x="2797" y="1789"/>
                  </a:cubicBezTo>
                  <a:cubicBezTo>
                    <a:pt x="2476" y="597"/>
                    <a:pt x="2046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236850" y="884450"/>
              <a:ext cx="82675" cy="585950"/>
            </a:xfrm>
            <a:custGeom>
              <a:rect b="b" l="l" r="r" t="t"/>
              <a:pathLst>
                <a:path extrusionOk="0" h="23438" w="3307">
                  <a:moveTo>
                    <a:pt x="1507" y="1"/>
                  </a:moveTo>
                  <a:cubicBezTo>
                    <a:pt x="1302" y="1"/>
                    <a:pt x="1077" y="129"/>
                    <a:pt x="830" y="386"/>
                  </a:cubicBezTo>
                  <a:cubicBezTo>
                    <a:pt x="584" y="643"/>
                    <a:pt x="319" y="1023"/>
                    <a:pt x="35" y="1527"/>
                  </a:cubicBezTo>
                  <a:lnTo>
                    <a:pt x="35" y="4673"/>
                  </a:lnTo>
                  <a:cubicBezTo>
                    <a:pt x="314" y="3984"/>
                    <a:pt x="576" y="3470"/>
                    <a:pt x="821" y="3131"/>
                  </a:cubicBezTo>
                  <a:cubicBezTo>
                    <a:pt x="1067" y="2791"/>
                    <a:pt x="1300" y="2622"/>
                    <a:pt x="1521" y="2622"/>
                  </a:cubicBezTo>
                  <a:cubicBezTo>
                    <a:pt x="1832" y="2622"/>
                    <a:pt x="2085" y="3007"/>
                    <a:pt x="2279" y="3778"/>
                  </a:cubicBezTo>
                  <a:cubicBezTo>
                    <a:pt x="2473" y="4549"/>
                    <a:pt x="2570" y="5546"/>
                    <a:pt x="2570" y="6770"/>
                  </a:cubicBezTo>
                  <a:cubicBezTo>
                    <a:pt x="2570" y="7520"/>
                    <a:pt x="2526" y="8283"/>
                    <a:pt x="2436" y="9059"/>
                  </a:cubicBezTo>
                  <a:cubicBezTo>
                    <a:pt x="2347" y="9835"/>
                    <a:pt x="2189" y="10784"/>
                    <a:pt x="1964" y="11904"/>
                  </a:cubicBezTo>
                  <a:cubicBezTo>
                    <a:pt x="1845" y="12500"/>
                    <a:pt x="1555" y="13829"/>
                    <a:pt x="1093" y="15890"/>
                  </a:cubicBezTo>
                  <a:cubicBezTo>
                    <a:pt x="632" y="17951"/>
                    <a:pt x="267" y="19593"/>
                    <a:pt x="0" y="20817"/>
                  </a:cubicBezTo>
                  <a:lnTo>
                    <a:pt x="0" y="23438"/>
                  </a:lnTo>
                  <a:lnTo>
                    <a:pt x="3306" y="23438"/>
                  </a:lnTo>
                  <a:lnTo>
                    <a:pt x="3306" y="20817"/>
                  </a:lnTo>
                  <a:lnTo>
                    <a:pt x="848" y="20817"/>
                  </a:lnTo>
                  <a:cubicBezTo>
                    <a:pt x="1415" y="18257"/>
                    <a:pt x="1854" y="16265"/>
                    <a:pt x="2166" y="14842"/>
                  </a:cubicBezTo>
                  <a:cubicBezTo>
                    <a:pt x="2477" y="13418"/>
                    <a:pt x="2662" y="12557"/>
                    <a:pt x="2720" y="12259"/>
                  </a:cubicBezTo>
                  <a:cubicBezTo>
                    <a:pt x="2932" y="11108"/>
                    <a:pt x="3078" y="10108"/>
                    <a:pt x="3158" y="9260"/>
                  </a:cubicBezTo>
                  <a:cubicBezTo>
                    <a:pt x="3238" y="8412"/>
                    <a:pt x="3278" y="7515"/>
                    <a:pt x="3278" y="6569"/>
                  </a:cubicBezTo>
                  <a:cubicBezTo>
                    <a:pt x="3278" y="4575"/>
                    <a:pt x="3118" y="2982"/>
                    <a:pt x="2797" y="1789"/>
                  </a:cubicBezTo>
                  <a:cubicBezTo>
                    <a:pt x="2476" y="597"/>
                    <a:pt x="2046" y="1"/>
                    <a:pt x="1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2379550" y="1174950"/>
              <a:ext cx="287025" cy="916850"/>
            </a:xfrm>
            <a:custGeom>
              <a:rect b="b" l="l" r="r" t="t"/>
              <a:pathLst>
                <a:path extrusionOk="0" h="36674" w="11481">
                  <a:moveTo>
                    <a:pt x="9396" y="10418"/>
                  </a:moveTo>
                  <a:cubicBezTo>
                    <a:pt x="9812" y="10418"/>
                    <a:pt x="10135" y="11096"/>
                    <a:pt x="10365" y="12453"/>
                  </a:cubicBezTo>
                  <a:cubicBezTo>
                    <a:pt x="10595" y="13810"/>
                    <a:pt x="10710" y="15722"/>
                    <a:pt x="10710" y="18189"/>
                  </a:cubicBezTo>
                  <a:cubicBezTo>
                    <a:pt x="10710" y="20644"/>
                    <a:pt x="10595" y="22550"/>
                    <a:pt x="10365" y="23907"/>
                  </a:cubicBezTo>
                  <a:cubicBezTo>
                    <a:pt x="10135" y="25263"/>
                    <a:pt x="9812" y="25942"/>
                    <a:pt x="9396" y="25942"/>
                  </a:cubicBezTo>
                  <a:cubicBezTo>
                    <a:pt x="8983" y="25942"/>
                    <a:pt x="8662" y="25263"/>
                    <a:pt x="8431" y="23907"/>
                  </a:cubicBezTo>
                  <a:cubicBezTo>
                    <a:pt x="8201" y="22550"/>
                    <a:pt x="8086" y="20644"/>
                    <a:pt x="8086" y="18189"/>
                  </a:cubicBezTo>
                  <a:cubicBezTo>
                    <a:pt x="8086" y="15722"/>
                    <a:pt x="8201" y="13810"/>
                    <a:pt x="8431" y="12453"/>
                  </a:cubicBezTo>
                  <a:cubicBezTo>
                    <a:pt x="8662" y="11096"/>
                    <a:pt x="8983" y="10418"/>
                    <a:pt x="9396" y="10418"/>
                  </a:cubicBezTo>
                  <a:close/>
                  <a:moveTo>
                    <a:pt x="4198" y="10455"/>
                  </a:moveTo>
                  <a:cubicBezTo>
                    <a:pt x="4608" y="10455"/>
                    <a:pt x="4933" y="11173"/>
                    <a:pt x="5173" y="12610"/>
                  </a:cubicBezTo>
                  <a:cubicBezTo>
                    <a:pt x="5413" y="14047"/>
                    <a:pt x="5533" y="15993"/>
                    <a:pt x="5533" y="18448"/>
                  </a:cubicBezTo>
                  <a:cubicBezTo>
                    <a:pt x="5533" y="20915"/>
                    <a:pt x="5413" y="22864"/>
                    <a:pt x="5173" y="24295"/>
                  </a:cubicBezTo>
                  <a:cubicBezTo>
                    <a:pt x="4933" y="25726"/>
                    <a:pt x="4608" y="26442"/>
                    <a:pt x="4198" y="26442"/>
                  </a:cubicBezTo>
                  <a:cubicBezTo>
                    <a:pt x="3782" y="26442"/>
                    <a:pt x="3455" y="25729"/>
                    <a:pt x="3217" y="24304"/>
                  </a:cubicBezTo>
                  <a:cubicBezTo>
                    <a:pt x="2978" y="22880"/>
                    <a:pt x="2859" y="20928"/>
                    <a:pt x="2859" y="18448"/>
                  </a:cubicBezTo>
                  <a:cubicBezTo>
                    <a:pt x="2859" y="15969"/>
                    <a:pt x="2979" y="14017"/>
                    <a:pt x="3219" y="12592"/>
                  </a:cubicBezTo>
                  <a:cubicBezTo>
                    <a:pt x="3459" y="11167"/>
                    <a:pt x="3785" y="10455"/>
                    <a:pt x="4198" y="10455"/>
                  </a:cubicBezTo>
                  <a:close/>
                  <a:moveTo>
                    <a:pt x="1" y="0"/>
                  </a:moveTo>
                  <a:lnTo>
                    <a:pt x="1" y="28791"/>
                  </a:lnTo>
                  <a:lnTo>
                    <a:pt x="771" y="28791"/>
                  </a:lnTo>
                  <a:lnTo>
                    <a:pt x="771" y="0"/>
                  </a:lnTo>
                  <a:close/>
                  <a:moveTo>
                    <a:pt x="4198" y="7568"/>
                  </a:moveTo>
                  <a:cubicBezTo>
                    <a:pt x="3526" y="7568"/>
                    <a:pt x="2999" y="8530"/>
                    <a:pt x="2618" y="10455"/>
                  </a:cubicBezTo>
                  <a:cubicBezTo>
                    <a:pt x="2237" y="12379"/>
                    <a:pt x="2047" y="15043"/>
                    <a:pt x="2047" y="18448"/>
                  </a:cubicBezTo>
                  <a:cubicBezTo>
                    <a:pt x="2047" y="21840"/>
                    <a:pt x="2237" y="24502"/>
                    <a:pt x="2618" y="26432"/>
                  </a:cubicBezTo>
                  <a:cubicBezTo>
                    <a:pt x="2999" y="28363"/>
                    <a:pt x="3526" y="29328"/>
                    <a:pt x="4198" y="29328"/>
                  </a:cubicBezTo>
                  <a:cubicBezTo>
                    <a:pt x="4868" y="29328"/>
                    <a:pt x="5394" y="28363"/>
                    <a:pt x="5776" y="26432"/>
                  </a:cubicBezTo>
                  <a:cubicBezTo>
                    <a:pt x="6158" y="24502"/>
                    <a:pt x="6349" y="21840"/>
                    <a:pt x="6349" y="18448"/>
                  </a:cubicBezTo>
                  <a:cubicBezTo>
                    <a:pt x="6349" y="15043"/>
                    <a:pt x="6158" y="12379"/>
                    <a:pt x="5776" y="10455"/>
                  </a:cubicBezTo>
                  <a:cubicBezTo>
                    <a:pt x="5394" y="8530"/>
                    <a:pt x="4868" y="7568"/>
                    <a:pt x="4198" y="7568"/>
                  </a:cubicBezTo>
                  <a:close/>
                  <a:moveTo>
                    <a:pt x="9208" y="7568"/>
                  </a:moveTo>
                  <a:cubicBezTo>
                    <a:pt x="8633" y="7568"/>
                    <a:pt x="8170" y="8536"/>
                    <a:pt x="7818" y="10473"/>
                  </a:cubicBezTo>
                  <a:cubicBezTo>
                    <a:pt x="7467" y="12410"/>
                    <a:pt x="7291" y="14982"/>
                    <a:pt x="7291" y="18189"/>
                  </a:cubicBezTo>
                  <a:cubicBezTo>
                    <a:pt x="7291" y="21384"/>
                    <a:pt x="7467" y="23950"/>
                    <a:pt x="7818" y="25886"/>
                  </a:cubicBezTo>
                  <a:cubicBezTo>
                    <a:pt x="8170" y="27823"/>
                    <a:pt x="8633" y="28791"/>
                    <a:pt x="9208" y="28791"/>
                  </a:cubicBezTo>
                  <a:cubicBezTo>
                    <a:pt x="9554" y="28791"/>
                    <a:pt x="9851" y="28489"/>
                    <a:pt x="10099" y="27885"/>
                  </a:cubicBezTo>
                  <a:cubicBezTo>
                    <a:pt x="10347" y="27280"/>
                    <a:pt x="10551" y="26368"/>
                    <a:pt x="10710" y="25146"/>
                  </a:cubicBezTo>
                  <a:lnTo>
                    <a:pt x="10710" y="26830"/>
                  </a:lnTo>
                  <a:cubicBezTo>
                    <a:pt x="10710" y="29186"/>
                    <a:pt x="10585" y="30947"/>
                    <a:pt x="10334" y="32113"/>
                  </a:cubicBezTo>
                  <a:cubicBezTo>
                    <a:pt x="10082" y="33279"/>
                    <a:pt x="9704" y="33861"/>
                    <a:pt x="9199" y="33861"/>
                  </a:cubicBezTo>
                  <a:cubicBezTo>
                    <a:pt x="8971" y="33861"/>
                    <a:pt x="8746" y="33732"/>
                    <a:pt x="8526" y="33473"/>
                  </a:cubicBezTo>
                  <a:cubicBezTo>
                    <a:pt x="8305" y="33214"/>
                    <a:pt x="8082" y="32813"/>
                    <a:pt x="7856" y="32270"/>
                  </a:cubicBezTo>
                  <a:lnTo>
                    <a:pt x="7856" y="35582"/>
                  </a:lnTo>
                  <a:cubicBezTo>
                    <a:pt x="8082" y="35952"/>
                    <a:pt x="8315" y="36227"/>
                    <a:pt x="8555" y="36406"/>
                  </a:cubicBezTo>
                  <a:cubicBezTo>
                    <a:pt x="8795" y="36584"/>
                    <a:pt x="9050" y="36674"/>
                    <a:pt x="9321" y="36674"/>
                  </a:cubicBezTo>
                  <a:cubicBezTo>
                    <a:pt x="10052" y="36674"/>
                    <a:pt x="10594" y="35814"/>
                    <a:pt x="10949" y="34093"/>
                  </a:cubicBezTo>
                  <a:cubicBezTo>
                    <a:pt x="11303" y="32372"/>
                    <a:pt x="11480" y="29747"/>
                    <a:pt x="11480" y="26220"/>
                  </a:cubicBezTo>
                  <a:lnTo>
                    <a:pt x="11480" y="8068"/>
                  </a:lnTo>
                  <a:lnTo>
                    <a:pt x="10710" y="8068"/>
                  </a:lnTo>
                  <a:lnTo>
                    <a:pt x="10710" y="11213"/>
                  </a:lnTo>
                  <a:cubicBezTo>
                    <a:pt x="10551" y="9992"/>
                    <a:pt x="10347" y="9079"/>
                    <a:pt x="10099" y="8475"/>
                  </a:cubicBezTo>
                  <a:cubicBezTo>
                    <a:pt x="9851" y="7870"/>
                    <a:pt x="9554" y="7568"/>
                    <a:pt x="9208" y="75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2191475" y="1931725"/>
              <a:ext cx="99200" cy="703150"/>
            </a:xfrm>
            <a:custGeom>
              <a:rect b="b" l="l" r="r" t="t"/>
              <a:pathLst>
                <a:path extrusionOk="0" h="28126" w="3968">
                  <a:moveTo>
                    <a:pt x="1808" y="1"/>
                  </a:moveTo>
                  <a:cubicBezTo>
                    <a:pt x="1562" y="1"/>
                    <a:pt x="1292" y="155"/>
                    <a:pt x="996" y="463"/>
                  </a:cubicBezTo>
                  <a:cubicBezTo>
                    <a:pt x="700" y="772"/>
                    <a:pt x="382" y="1228"/>
                    <a:pt x="42" y="1832"/>
                  </a:cubicBezTo>
                  <a:lnTo>
                    <a:pt x="42" y="5607"/>
                  </a:lnTo>
                  <a:cubicBezTo>
                    <a:pt x="377" y="4781"/>
                    <a:pt x="691" y="4164"/>
                    <a:pt x="986" y="3757"/>
                  </a:cubicBezTo>
                  <a:cubicBezTo>
                    <a:pt x="1280" y="3350"/>
                    <a:pt x="1560" y="3146"/>
                    <a:pt x="1825" y="3146"/>
                  </a:cubicBezTo>
                  <a:cubicBezTo>
                    <a:pt x="2199" y="3146"/>
                    <a:pt x="2502" y="3609"/>
                    <a:pt x="2735" y="4534"/>
                  </a:cubicBezTo>
                  <a:cubicBezTo>
                    <a:pt x="2968" y="5459"/>
                    <a:pt x="3084" y="6656"/>
                    <a:pt x="3084" y="8124"/>
                  </a:cubicBezTo>
                  <a:cubicBezTo>
                    <a:pt x="3084" y="9024"/>
                    <a:pt x="3031" y="9940"/>
                    <a:pt x="2923" y="10871"/>
                  </a:cubicBezTo>
                  <a:cubicBezTo>
                    <a:pt x="2816" y="11803"/>
                    <a:pt x="2627" y="12941"/>
                    <a:pt x="2356" y="14285"/>
                  </a:cubicBezTo>
                  <a:cubicBezTo>
                    <a:pt x="2214" y="15001"/>
                    <a:pt x="1866" y="16595"/>
                    <a:pt x="1312" y="19068"/>
                  </a:cubicBezTo>
                  <a:cubicBezTo>
                    <a:pt x="758" y="21542"/>
                    <a:pt x="321" y="23512"/>
                    <a:pt x="0" y="24980"/>
                  </a:cubicBezTo>
                  <a:lnTo>
                    <a:pt x="0" y="28126"/>
                  </a:lnTo>
                  <a:lnTo>
                    <a:pt x="3968" y="28126"/>
                  </a:lnTo>
                  <a:lnTo>
                    <a:pt x="3968" y="24980"/>
                  </a:lnTo>
                  <a:lnTo>
                    <a:pt x="1017" y="24980"/>
                  </a:lnTo>
                  <a:cubicBezTo>
                    <a:pt x="1698" y="21909"/>
                    <a:pt x="2225" y="19519"/>
                    <a:pt x="2599" y="17810"/>
                  </a:cubicBezTo>
                  <a:cubicBezTo>
                    <a:pt x="2973" y="16102"/>
                    <a:pt x="3195" y="15068"/>
                    <a:pt x="3264" y="14711"/>
                  </a:cubicBezTo>
                  <a:cubicBezTo>
                    <a:pt x="3518" y="13329"/>
                    <a:pt x="3693" y="12130"/>
                    <a:pt x="3790" y="11112"/>
                  </a:cubicBezTo>
                  <a:cubicBezTo>
                    <a:pt x="3886" y="10094"/>
                    <a:pt x="3934" y="9018"/>
                    <a:pt x="3934" y="7883"/>
                  </a:cubicBezTo>
                  <a:cubicBezTo>
                    <a:pt x="3934" y="5490"/>
                    <a:pt x="3742" y="3578"/>
                    <a:pt x="3356" y="2147"/>
                  </a:cubicBezTo>
                  <a:cubicBezTo>
                    <a:pt x="2971" y="716"/>
                    <a:pt x="2455" y="1"/>
                    <a:pt x="18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935875" y="1931725"/>
              <a:ext cx="99225" cy="703150"/>
            </a:xfrm>
            <a:custGeom>
              <a:rect b="b" l="l" r="r" t="t"/>
              <a:pathLst>
                <a:path extrusionOk="0" h="28126" w="3969">
                  <a:moveTo>
                    <a:pt x="1809" y="1"/>
                  </a:moveTo>
                  <a:cubicBezTo>
                    <a:pt x="1563" y="1"/>
                    <a:pt x="1293" y="155"/>
                    <a:pt x="997" y="463"/>
                  </a:cubicBezTo>
                  <a:cubicBezTo>
                    <a:pt x="701" y="772"/>
                    <a:pt x="383" y="1228"/>
                    <a:pt x="43" y="1832"/>
                  </a:cubicBezTo>
                  <a:lnTo>
                    <a:pt x="43" y="5607"/>
                  </a:lnTo>
                  <a:cubicBezTo>
                    <a:pt x="377" y="4781"/>
                    <a:pt x="692" y="4164"/>
                    <a:pt x="986" y="3757"/>
                  </a:cubicBezTo>
                  <a:cubicBezTo>
                    <a:pt x="1281" y="3350"/>
                    <a:pt x="1560" y="3146"/>
                    <a:pt x="1826" y="3146"/>
                  </a:cubicBezTo>
                  <a:cubicBezTo>
                    <a:pt x="2199" y="3146"/>
                    <a:pt x="2503" y="3609"/>
                    <a:pt x="2736" y="4534"/>
                  </a:cubicBezTo>
                  <a:cubicBezTo>
                    <a:pt x="2969" y="5459"/>
                    <a:pt x="3085" y="6656"/>
                    <a:pt x="3085" y="8124"/>
                  </a:cubicBezTo>
                  <a:cubicBezTo>
                    <a:pt x="3085" y="9024"/>
                    <a:pt x="3032" y="9940"/>
                    <a:pt x="2924" y="10871"/>
                  </a:cubicBezTo>
                  <a:cubicBezTo>
                    <a:pt x="2817" y="11803"/>
                    <a:pt x="2628" y="12941"/>
                    <a:pt x="2357" y="14285"/>
                  </a:cubicBezTo>
                  <a:cubicBezTo>
                    <a:pt x="2215" y="15001"/>
                    <a:pt x="1867" y="16595"/>
                    <a:pt x="1313" y="19068"/>
                  </a:cubicBezTo>
                  <a:cubicBezTo>
                    <a:pt x="759" y="21542"/>
                    <a:pt x="322" y="23512"/>
                    <a:pt x="1" y="24980"/>
                  </a:cubicBezTo>
                  <a:lnTo>
                    <a:pt x="1" y="28126"/>
                  </a:lnTo>
                  <a:lnTo>
                    <a:pt x="3968" y="28126"/>
                  </a:lnTo>
                  <a:lnTo>
                    <a:pt x="3968" y="24980"/>
                  </a:lnTo>
                  <a:lnTo>
                    <a:pt x="1018" y="24980"/>
                  </a:lnTo>
                  <a:cubicBezTo>
                    <a:pt x="1699" y="21909"/>
                    <a:pt x="2226" y="19519"/>
                    <a:pt x="2600" y="17810"/>
                  </a:cubicBezTo>
                  <a:cubicBezTo>
                    <a:pt x="2974" y="16102"/>
                    <a:pt x="3195" y="15068"/>
                    <a:pt x="3265" y="14711"/>
                  </a:cubicBezTo>
                  <a:cubicBezTo>
                    <a:pt x="3519" y="13329"/>
                    <a:pt x="3694" y="12130"/>
                    <a:pt x="3790" y="11112"/>
                  </a:cubicBezTo>
                  <a:cubicBezTo>
                    <a:pt x="3887" y="10094"/>
                    <a:pt x="3935" y="9018"/>
                    <a:pt x="3935" y="7883"/>
                  </a:cubicBezTo>
                  <a:cubicBezTo>
                    <a:pt x="3935" y="5490"/>
                    <a:pt x="3742" y="3578"/>
                    <a:pt x="3357" y="2147"/>
                  </a:cubicBezTo>
                  <a:cubicBezTo>
                    <a:pt x="2972" y="716"/>
                    <a:pt x="2456" y="1"/>
                    <a:pt x="18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671925" y="1191600"/>
              <a:ext cx="99225" cy="703150"/>
            </a:xfrm>
            <a:custGeom>
              <a:rect b="b" l="l" r="r" t="t"/>
              <a:pathLst>
                <a:path extrusionOk="0" h="28126" w="3969">
                  <a:moveTo>
                    <a:pt x="1809" y="0"/>
                  </a:moveTo>
                  <a:cubicBezTo>
                    <a:pt x="1563" y="0"/>
                    <a:pt x="1293" y="154"/>
                    <a:pt x="997" y="463"/>
                  </a:cubicBezTo>
                  <a:cubicBezTo>
                    <a:pt x="701" y="771"/>
                    <a:pt x="383" y="1228"/>
                    <a:pt x="43" y="1832"/>
                  </a:cubicBezTo>
                  <a:lnTo>
                    <a:pt x="43" y="5607"/>
                  </a:lnTo>
                  <a:cubicBezTo>
                    <a:pt x="377" y="4780"/>
                    <a:pt x="692" y="4164"/>
                    <a:pt x="986" y="3756"/>
                  </a:cubicBezTo>
                  <a:cubicBezTo>
                    <a:pt x="1281" y="3349"/>
                    <a:pt x="1560" y="3146"/>
                    <a:pt x="1825" y="3146"/>
                  </a:cubicBezTo>
                  <a:cubicBezTo>
                    <a:pt x="2199" y="3146"/>
                    <a:pt x="2503" y="3608"/>
                    <a:pt x="2736" y="4534"/>
                  </a:cubicBezTo>
                  <a:cubicBezTo>
                    <a:pt x="2969" y="5459"/>
                    <a:pt x="3085" y="6655"/>
                    <a:pt x="3085" y="8123"/>
                  </a:cubicBezTo>
                  <a:cubicBezTo>
                    <a:pt x="3085" y="9024"/>
                    <a:pt x="3031" y="9940"/>
                    <a:pt x="2924" y="10871"/>
                  </a:cubicBezTo>
                  <a:cubicBezTo>
                    <a:pt x="2817" y="11802"/>
                    <a:pt x="2628" y="12940"/>
                    <a:pt x="2357" y="14285"/>
                  </a:cubicBezTo>
                  <a:cubicBezTo>
                    <a:pt x="2215" y="15000"/>
                    <a:pt x="1867" y="16595"/>
                    <a:pt x="1313" y="19068"/>
                  </a:cubicBezTo>
                  <a:cubicBezTo>
                    <a:pt x="759" y="21541"/>
                    <a:pt x="322" y="23512"/>
                    <a:pt x="1" y="24980"/>
                  </a:cubicBezTo>
                  <a:lnTo>
                    <a:pt x="1" y="28125"/>
                  </a:lnTo>
                  <a:lnTo>
                    <a:pt x="3968" y="28125"/>
                  </a:lnTo>
                  <a:lnTo>
                    <a:pt x="3968" y="24980"/>
                  </a:lnTo>
                  <a:lnTo>
                    <a:pt x="1018" y="24980"/>
                  </a:lnTo>
                  <a:cubicBezTo>
                    <a:pt x="1699" y="21908"/>
                    <a:pt x="2226" y="19518"/>
                    <a:pt x="2600" y="17810"/>
                  </a:cubicBezTo>
                  <a:cubicBezTo>
                    <a:pt x="2974" y="16101"/>
                    <a:pt x="3195" y="15068"/>
                    <a:pt x="3265" y="14710"/>
                  </a:cubicBezTo>
                  <a:cubicBezTo>
                    <a:pt x="3519" y="13329"/>
                    <a:pt x="3694" y="12129"/>
                    <a:pt x="3790" y="11112"/>
                  </a:cubicBezTo>
                  <a:cubicBezTo>
                    <a:pt x="3887" y="10094"/>
                    <a:pt x="3935" y="9018"/>
                    <a:pt x="3935" y="7883"/>
                  </a:cubicBezTo>
                  <a:cubicBezTo>
                    <a:pt x="3935" y="5490"/>
                    <a:pt x="3742" y="3578"/>
                    <a:pt x="3357" y="2147"/>
                  </a:cubicBezTo>
                  <a:cubicBezTo>
                    <a:pt x="2972" y="716"/>
                    <a:pt x="2456" y="0"/>
                    <a:pt x="1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868925" y="1226750"/>
              <a:ext cx="107150" cy="835450"/>
            </a:xfrm>
            <a:custGeom>
              <a:rect b="b" l="l" r="r" t="t"/>
              <a:pathLst>
                <a:path extrusionOk="0" h="33418" w="4286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0" y="1"/>
                  </a:moveTo>
                  <a:lnTo>
                    <a:pt x="0" y="33418"/>
                  </a:lnTo>
                  <a:lnTo>
                    <a:pt x="4286" y="33418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373375" y="122675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4286" y="33418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1107750" y="130570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8"/>
                  </a:lnTo>
                  <a:lnTo>
                    <a:pt x="4286" y="3341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1107750" y="2080375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7"/>
                  </a:lnTo>
                  <a:lnTo>
                    <a:pt x="4286" y="33417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107750" y="69880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7"/>
                  </a:lnTo>
                  <a:lnTo>
                    <a:pt x="4286" y="33417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770700" y="130570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8"/>
                  </a:lnTo>
                  <a:lnTo>
                    <a:pt x="4286" y="3341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770700" y="2080375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7"/>
                  </a:lnTo>
                  <a:lnTo>
                    <a:pt x="4286" y="33417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770700" y="69880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0"/>
                  </a:moveTo>
                  <a:lnTo>
                    <a:pt x="1" y="33417"/>
                  </a:lnTo>
                  <a:lnTo>
                    <a:pt x="4286" y="33417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402400" y="122675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4286" y="33418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617800" y="1226750"/>
              <a:ext cx="107175" cy="835450"/>
            </a:xfrm>
            <a:custGeom>
              <a:rect b="b" l="l" r="r" t="t"/>
              <a:pathLst>
                <a:path extrusionOk="0" h="33418" w="4287">
                  <a:moveTo>
                    <a:pt x="3809" y="2128"/>
                  </a:moveTo>
                  <a:lnTo>
                    <a:pt x="3809" y="31308"/>
                  </a:lnTo>
                  <a:lnTo>
                    <a:pt x="482" y="31308"/>
                  </a:lnTo>
                  <a:lnTo>
                    <a:pt x="482" y="2128"/>
                  </a:lnTo>
                  <a:close/>
                  <a:moveTo>
                    <a:pt x="1" y="1"/>
                  </a:moveTo>
                  <a:lnTo>
                    <a:pt x="1" y="33418"/>
                  </a:lnTo>
                  <a:lnTo>
                    <a:pt x="4286" y="33418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2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Фурье-преобразование-2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2"/>
          <p:cNvSpPr txBox="1"/>
          <p:nvPr/>
        </p:nvSpPr>
        <p:spPr>
          <a:xfrm>
            <a:off x="468312" y="2420937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 адресации элементов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=8):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2"/>
          <p:cNvSpPr txBox="1"/>
          <p:nvPr/>
        </p:nvSpPr>
        <p:spPr>
          <a:xfrm>
            <a:off x="0" y="2700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42"/>
          <p:cNvGrpSpPr/>
          <p:nvPr/>
        </p:nvGrpSpPr>
        <p:grpSpPr>
          <a:xfrm>
            <a:off x="250825" y="2781300"/>
            <a:ext cx="7559675" cy="1362484"/>
            <a:chOff x="0" y="0"/>
            <a:chExt cx="3000000" cy="2986975"/>
          </a:xfrm>
        </p:grpSpPr>
        <p:sp>
          <p:nvSpPr>
            <p:cNvPr id="1180" name="Google Shape;1180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950925" y="1200000"/>
              <a:ext cx="647200" cy="600000"/>
            </a:xfrm>
            <a:custGeom>
              <a:rect b="b" l="l" r="r" t="t"/>
              <a:pathLst>
                <a:path extrusionOk="0" h="24000" w="25888">
                  <a:moveTo>
                    <a:pt x="1" y="0"/>
                  </a:moveTo>
                  <a:lnTo>
                    <a:pt x="1" y="24000"/>
                  </a:lnTo>
                  <a:lnTo>
                    <a:pt x="25888" y="24000"/>
                  </a:lnTo>
                  <a:lnTo>
                    <a:pt x="2588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69800" y="1200000"/>
              <a:ext cx="647200" cy="600000"/>
            </a:xfrm>
            <a:custGeom>
              <a:rect b="b" l="l" r="r" t="t"/>
              <a:pathLst>
                <a:path extrusionOk="0" h="24000" w="25888">
                  <a:moveTo>
                    <a:pt x="0" y="0"/>
                  </a:moveTo>
                  <a:lnTo>
                    <a:pt x="0" y="24000"/>
                  </a:lnTo>
                  <a:lnTo>
                    <a:pt x="25887" y="24000"/>
                  </a:lnTo>
                  <a:lnTo>
                    <a:pt x="258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1290550" y="2386950"/>
              <a:ext cx="307575" cy="600025"/>
            </a:xfrm>
            <a:custGeom>
              <a:rect b="b" l="l" r="r" t="t"/>
              <a:pathLst>
                <a:path extrusionOk="0" h="24001" w="12303">
                  <a:moveTo>
                    <a:pt x="1" y="0"/>
                  </a:moveTo>
                  <a:lnTo>
                    <a:pt x="1" y="24000"/>
                  </a:lnTo>
                  <a:lnTo>
                    <a:pt x="12303" y="24000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950925" y="2386950"/>
              <a:ext cx="305700" cy="600025"/>
            </a:xfrm>
            <a:custGeom>
              <a:rect b="b" l="l" r="r" t="t"/>
              <a:pathLst>
                <a:path extrusionOk="0" h="24001" w="12228">
                  <a:moveTo>
                    <a:pt x="1" y="0"/>
                  </a:moveTo>
                  <a:lnTo>
                    <a:pt x="1" y="24000"/>
                  </a:lnTo>
                  <a:lnTo>
                    <a:pt x="12227" y="24000"/>
                  </a:lnTo>
                  <a:lnTo>
                    <a:pt x="1222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09425" y="2386950"/>
              <a:ext cx="307575" cy="600025"/>
            </a:xfrm>
            <a:custGeom>
              <a:rect b="b" l="l" r="r" t="t"/>
              <a:pathLst>
                <a:path extrusionOk="0" h="24001" w="12303">
                  <a:moveTo>
                    <a:pt x="0" y="0"/>
                  </a:moveTo>
                  <a:lnTo>
                    <a:pt x="0" y="24000"/>
                  </a:lnTo>
                  <a:lnTo>
                    <a:pt x="12302" y="24000"/>
                  </a:lnTo>
                  <a:lnTo>
                    <a:pt x="1230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269800" y="2386950"/>
              <a:ext cx="324550" cy="600025"/>
            </a:xfrm>
            <a:custGeom>
              <a:rect b="b" l="l" r="r" t="t"/>
              <a:pathLst>
                <a:path extrusionOk="0" h="24001" w="12982">
                  <a:moveTo>
                    <a:pt x="0" y="0"/>
                  </a:moveTo>
                  <a:lnTo>
                    <a:pt x="0" y="24000"/>
                  </a:lnTo>
                  <a:lnTo>
                    <a:pt x="12982" y="24000"/>
                  </a:lnTo>
                  <a:lnTo>
                    <a:pt x="1298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269800" y="0"/>
              <a:ext cx="1345300" cy="613050"/>
            </a:xfrm>
            <a:custGeom>
              <a:rect b="b" l="l" r="r" t="t"/>
              <a:pathLst>
                <a:path extrusionOk="0" h="24522" w="53812">
                  <a:moveTo>
                    <a:pt x="0" y="0"/>
                  </a:moveTo>
                  <a:lnTo>
                    <a:pt x="0" y="24522"/>
                  </a:lnTo>
                  <a:lnTo>
                    <a:pt x="53812" y="24522"/>
                  </a:lnTo>
                  <a:lnTo>
                    <a:pt x="5381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284900" y="78250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325625" y="211125"/>
              <a:ext cx="22825" cy="236800"/>
            </a:xfrm>
            <a:custGeom>
              <a:rect b="b" l="l" r="r" t="t"/>
              <a:pathLst>
                <a:path extrusionOk="0" h="9472" w="913">
                  <a:moveTo>
                    <a:pt x="456" y="979"/>
                  </a:moveTo>
                  <a:cubicBezTo>
                    <a:pt x="549" y="979"/>
                    <a:pt x="618" y="1292"/>
                    <a:pt x="665" y="1917"/>
                  </a:cubicBezTo>
                  <a:cubicBezTo>
                    <a:pt x="711" y="2543"/>
                    <a:pt x="734" y="3484"/>
                    <a:pt x="734" y="4739"/>
                  </a:cubicBezTo>
                  <a:cubicBezTo>
                    <a:pt x="734" y="5990"/>
                    <a:pt x="711" y="6929"/>
                    <a:pt x="665" y="7555"/>
                  </a:cubicBezTo>
                  <a:cubicBezTo>
                    <a:pt x="618" y="8180"/>
                    <a:pt x="549" y="8493"/>
                    <a:pt x="456" y="8493"/>
                  </a:cubicBezTo>
                  <a:cubicBezTo>
                    <a:pt x="364" y="8493"/>
                    <a:pt x="295" y="8180"/>
                    <a:pt x="249" y="7555"/>
                  </a:cubicBezTo>
                  <a:cubicBezTo>
                    <a:pt x="203" y="6929"/>
                    <a:pt x="180" y="5990"/>
                    <a:pt x="180" y="4739"/>
                  </a:cubicBezTo>
                  <a:cubicBezTo>
                    <a:pt x="180" y="3484"/>
                    <a:pt x="203" y="2543"/>
                    <a:pt x="249" y="1917"/>
                  </a:cubicBezTo>
                  <a:cubicBezTo>
                    <a:pt x="295" y="1292"/>
                    <a:pt x="364" y="979"/>
                    <a:pt x="456" y="979"/>
                  </a:cubicBezTo>
                  <a:close/>
                  <a:moveTo>
                    <a:pt x="456" y="0"/>
                  </a:moveTo>
                  <a:cubicBezTo>
                    <a:pt x="308" y="0"/>
                    <a:pt x="195" y="405"/>
                    <a:pt x="117" y="1214"/>
                  </a:cubicBezTo>
                  <a:cubicBezTo>
                    <a:pt x="39" y="2023"/>
                    <a:pt x="0" y="3198"/>
                    <a:pt x="0" y="4739"/>
                  </a:cubicBezTo>
                  <a:cubicBezTo>
                    <a:pt x="0" y="6276"/>
                    <a:pt x="39" y="7449"/>
                    <a:pt x="117" y="8258"/>
                  </a:cubicBezTo>
                  <a:cubicBezTo>
                    <a:pt x="195" y="9067"/>
                    <a:pt x="308" y="9471"/>
                    <a:pt x="456" y="9471"/>
                  </a:cubicBezTo>
                  <a:cubicBezTo>
                    <a:pt x="604" y="9471"/>
                    <a:pt x="717" y="9067"/>
                    <a:pt x="796" y="8258"/>
                  </a:cubicBezTo>
                  <a:cubicBezTo>
                    <a:pt x="874" y="7449"/>
                    <a:pt x="913" y="6276"/>
                    <a:pt x="913" y="4739"/>
                  </a:cubicBezTo>
                  <a:cubicBezTo>
                    <a:pt x="913" y="3198"/>
                    <a:pt x="874" y="2023"/>
                    <a:pt x="796" y="1214"/>
                  </a:cubicBezTo>
                  <a:cubicBezTo>
                    <a:pt x="717" y="405"/>
                    <a:pt x="604" y="0"/>
                    <a:pt x="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454700" y="78250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97425" y="215250"/>
              <a:ext cx="19675" cy="228250"/>
            </a:xfrm>
            <a:custGeom>
              <a:rect b="b" l="l" r="r" t="t"/>
              <a:pathLst>
                <a:path extrusionOk="0" h="9130" w="787">
                  <a:moveTo>
                    <a:pt x="316" y="1"/>
                  </a:moveTo>
                  <a:lnTo>
                    <a:pt x="0" y="441"/>
                  </a:lnTo>
                  <a:lnTo>
                    <a:pt x="0" y="1566"/>
                  </a:lnTo>
                  <a:lnTo>
                    <a:pt x="318" y="1126"/>
                  </a:lnTo>
                  <a:lnTo>
                    <a:pt x="318" y="8090"/>
                  </a:lnTo>
                  <a:lnTo>
                    <a:pt x="26" y="8090"/>
                  </a:lnTo>
                  <a:lnTo>
                    <a:pt x="26" y="9129"/>
                  </a:lnTo>
                  <a:lnTo>
                    <a:pt x="786" y="9129"/>
                  </a:lnTo>
                  <a:lnTo>
                    <a:pt x="786" y="8090"/>
                  </a:lnTo>
                  <a:lnTo>
                    <a:pt x="495" y="809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24525" y="78250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65575" y="211125"/>
              <a:ext cx="20975" cy="232375"/>
            </a:xfrm>
            <a:custGeom>
              <a:rect b="b" l="l" r="r" t="t"/>
              <a:pathLst>
                <a:path extrusionOk="0" h="9295" w="839">
                  <a:moveTo>
                    <a:pt x="382" y="0"/>
                  </a:moveTo>
                  <a:cubicBezTo>
                    <a:pt x="330" y="0"/>
                    <a:pt x="273" y="51"/>
                    <a:pt x="211" y="153"/>
                  </a:cubicBezTo>
                  <a:cubicBezTo>
                    <a:pt x="148" y="255"/>
                    <a:pt x="81" y="406"/>
                    <a:pt x="9" y="606"/>
                  </a:cubicBezTo>
                  <a:lnTo>
                    <a:pt x="9" y="1853"/>
                  </a:lnTo>
                  <a:cubicBezTo>
                    <a:pt x="80" y="1580"/>
                    <a:pt x="146" y="1376"/>
                    <a:pt x="209" y="1242"/>
                  </a:cubicBezTo>
                  <a:cubicBezTo>
                    <a:pt x="271" y="1107"/>
                    <a:pt x="330" y="1040"/>
                    <a:pt x="386" y="1040"/>
                  </a:cubicBezTo>
                  <a:cubicBezTo>
                    <a:pt x="465" y="1040"/>
                    <a:pt x="529" y="1193"/>
                    <a:pt x="578" y="1498"/>
                  </a:cubicBezTo>
                  <a:cubicBezTo>
                    <a:pt x="627" y="1804"/>
                    <a:pt x="652" y="2200"/>
                    <a:pt x="652" y="2685"/>
                  </a:cubicBezTo>
                  <a:cubicBezTo>
                    <a:pt x="652" y="2982"/>
                    <a:pt x="641" y="3285"/>
                    <a:pt x="618" y="3593"/>
                  </a:cubicBezTo>
                  <a:cubicBezTo>
                    <a:pt x="595" y="3900"/>
                    <a:pt x="555" y="4276"/>
                    <a:pt x="498" y="4721"/>
                  </a:cubicBezTo>
                  <a:cubicBezTo>
                    <a:pt x="468" y="4957"/>
                    <a:pt x="395" y="5484"/>
                    <a:pt x="278" y="6301"/>
                  </a:cubicBezTo>
                  <a:cubicBezTo>
                    <a:pt x="160" y="7118"/>
                    <a:pt x="68" y="7770"/>
                    <a:pt x="0" y="8255"/>
                  </a:cubicBezTo>
                  <a:lnTo>
                    <a:pt x="0" y="9294"/>
                  </a:lnTo>
                  <a:lnTo>
                    <a:pt x="839" y="9294"/>
                  </a:lnTo>
                  <a:lnTo>
                    <a:pt x="839" y="8255"/>
                  </a:lnTo>
                  <a:lnTo>
                    <a:pt x="215" y="8255"/>
                  </a:lnTo>
                  <a:cubicBezTo>
                    <a:pt x="359" y="7240"/>
                    <a:pt x="470" y="6450"/>
                    <a:pt x="549" y="5885"/>
                  </a:cubicBezTo>
                  <a:cubicBezTo>
                    <a:pt x="628" y="5321"/>
                    <a:pt x="675" y="4979"/>
                    <a:pt x="690" y="4861"/>
                  </a:cubicBezTo>
                  <a:cubicBezTo>
                    <a:pt x="744" y="4405"/>
                    <a:pt x="781" y="4008"/>
                    <a:pt x="801" y="3672"/>
                  </a:cubicBezTo>
                  <a:cubicBezTo>
                    <a:pt x="821" y="3336"/>
                    <a:pt x="832" y="2980"/>
                    <a:pt x="832" y="2605"/>
                  </a:cubicBezTo>
                  <a:cubicBezTo>
                    <a:pt x="832" y="1814"/>
                    <a:pt x="791" y="1183"/>
                    <a:pt x="710" y="710"/>
                  </a:cubicBezTo>
                  <a:cubicBezTo>
                    <a:pt x="628" y="237"/>
                    <a:pt x="519" y="0"/>
                    <a:pt x="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94325" y="78250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835500" y="211125"/>
              <a:ext cx="21775" cy="236800"/>
            </a:xfrm>
            <a:custGeom>
              <a:rect b="b" l="l" r="r" t="t"/>
              <a:pathLst>
                <a:path extrusionOk="0" h="9472" w="871">
                  <a:moveTo>
                    <a:pt x="399" y="0"/>
                  </a:moveTo>
                  <a:cubicBezTo>
                    <a:pt x="347" y="0"/>
                    <a:pt x="291" y="33"/>
                    <a:pt x="231" y="98"/>
                  </a:cubicBezTo>
                  <a:cubicBezTo>
                    <a:pt x="172" y="164"/>
                    <a:pt x="109" y="261"/>
                    <a:pt x="41" y="392"/>
                  </a:cubicBezTo>
                  <a:lnTo>
                    <a:pt x="41" y="1492"/>
                  </a:lnTo>
                  <a:cubicBezTo>
                    <a:pt x="108" y="1337"/>
                    <a:pt x="170" y="1223"/>
                    <a:pt x="226" y="1150"/>
                  </a:cubicBezTo>
                  <a:cubicBezTo>
                    <a:pt x="282" y="1077"/>
                    <a:pt x="334" y="1040"/>
                    <a:pt x="383" y="1040"/>
                  </a:cubicBezTo>
                  <a:cubicBezTo>
                    <a:pt x="473" y="1040"/>
                    <a:pt x="542" y="1165"/>
                    <a:pt x="590" y="1416"/>
                  </a:cubicBezTo>
                  <a:cubicBezTo>
                    <a:pt x="638" y="1667"/>
                    <a:pt x="662" y="2026"/>
                    <a:pt x="662" y="2495"/>
                  </a:cubicBezTo>
                  <a:cubicBezTo>
                    <a:pt x="662" y="2952"/>
                    <a:pt x="638" y="3301"/>
                    <a:pt x="592" y="3544"/>
                  </a:cubicBezTo>
                  <a:cubicBezTo>
                    <a:pt x="545" y="3786"/>
                    <a:pt x="478" y="3907"/>
                    <a:pt x="390" y="3907"/>
                  </a:cubicBezTo>
                  <a:lnTo>
                    <a:pt x="229" y="3907"/>
                  </a:lnTo>
                  <a:lnTo>
                    <a:pt x="229" y="4922"/>
                  </a:lnTo>
                  <a:lnTo>
                    <a:pt x="383" y="4922"/>
                  </a:lnTo>
                  <a:cubicBezTo>
                    <a:pt x="480" y="4922"/>
                    <a:pt x="556" y="5074"/>
                    <a:pt x="611" y="5378"/>
                  </a:cubicBezTo>
                  <a:cubicBezTo>
                    <a:pt x="665" y="5682"/>
                    <a:pt x="693" y="6102"/>
                    <a:pt x="693" y="6641"/>
                  </a:cubicBezTo>
                  <a:cubicBezTo>
                    <a:pt x="693" y="7223"/>
                    <a:pt x="663" y="7668"/>
                    <a:pt x="605" y="7973"/>
                  </a:cubicBezTo>
                  <a:cubicBezTo>
                    <a:pt x="546" y="8279"/>
                    <a:pt x="461" y="8432"/>
                    <a:pt x="349" y="8432"/>
                  </a:cubicBezTo>
                  <a:cubicBezTo>
                    <a:pt x="284" y="8432"/>
                    <a:pt x="223" y="8381"/>
                    <a:pt x="164" y="8279"/>
                  </a:cubicBezTo>
                  <a:cubicBezTo>
                    <a:pt x="105" y="8177"/>
                    <a:pt x="51" y="8026"/>
                    <a:pt x="1" y="7827"/>
                  </a:cubicBezTo>
                  <a:lnTo>
                    <a:pt x="1" y="9019"/>
                  </a:lnTo>
                  <a:cubicBezTo>
                    <a:pt x="63" y="9170"/>
                    <a:pt x="124" y="9283"/>
                    <a:pt x="183" y="9358"/>
                  </a:cubicBezTo>
                  <a:cubicBezTo>
                    <a:pt x="241" y="9434"/>
                    <a:pt x="298" y="9471"/>
                    <a:pt x="354" y="9471"/>
                  </a:cubicBezTo>
                  <a:cubicBezTo>
                    <a:pt x="519" y="9471"/>
                    <a:pt x="646" y="9225"/>
                    <a:pt x="736" y="8732"/>
                  </a:cubicBezTo>
                  <a:cubicBezTo>
                    <a:pt x="826" y="8238"/>
                    <a:pt x="870" y="7541"/>
                    <a:pt x="870" y="6641"/>
                  </a:cubicBezTo>
                  <a:cubicBezTo>
                    <a:pt x="870" y="6054"/>
                    <a:pt x="846" y="5560"/>
                    <a:pt x="798" y="5161"/>
                  </a:cubicBezTo>
                  <a:cubicBezTo>
                    <a:pt x="750" y="4761"/>
                    <a:pt x="683" y="4499"/>
                    <a:pt x="598" y="4372"/>
                  </a:cubicBezTo>
                  <a:cubicBezTo>
                    <a:pt x="675" y="4238"/>
                    <a:pt x="735" y="3996"/>
                    <a:pt x="777" y="3648"/>
                  </a:cubicBezTo>
                  <a:cubicBezTo>
                    <a:pt x="819" y="3299"/>
                    <a:pt x="839" y="2872"/>
                    <a:pt x="839" y="2367"/>
                  </a:cubicBezTo>
                  <a:cubicBezTo>
                    <a:pt x="839" y="1641"/>
                    <a:pt x="800" y="1065"/>
                    <a:pt x="721" y="639"/>
                  </a:cubicBezTo>
                  <a:cubicBezTo>
                    <a:pt x="642" y="213"/>
                    <a:pt x="535" y="0"/>
                    <a:pt x="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964150" y="78250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1004075" y="215250"/>
              <a:ext cx="24100" cy="228250"/>
            </a:xfrm>
            <a:custGeom>
              <a:rect b="b" l="l" r="r" t="t"/>
              <a:pathLst>
                <a:path extrusionOk="0" h="9130" w="964">
                  <a:moveTo>
                    <a:pt x="597" y="1077"/>
                  </a:moveTo>
                  <a:lnTo>
                    <a:pt x="597" y="5950"/>
                  </a:lnTo>
                  <a:lnTo>
                    <a:pt x="146" y="5950"/>
                  </a:lnTo>
                  <a:lnTo>
                    <a:pt x="597" y="1077"/>
                  </a:lnTo>
                  <a:close/>
                  <a:moveTo>
                    <a:pt x="550" y="1"/>
                  </a:moveTo>
                  <a:lnTo>
                    <a:pt x="1" y="5785"/>
                  </a:lnTo>
                  <a:lnTo>
                    <a:pt x="1" y="6977"/>
                  </a:lnTo>
                  <a:lnTo>
                    <a:pt x="597" y="6977"/>
                  </a:lnTo>
                  <a:lnTo>
                    <a:pt x="597" y="9129"/>
                  </a:lnTo>
                  <a:lnTo>
                    <a:pt x="775" y="9129"/>
                  </a:lnTo>
                  <a:lnTo>
                    <a:pt x="775" y="6977"/>
                  </a:lnTo>
                  <a:lnTo>
                    <a:pt x="963" y="6977"/>
                  </a:lnTo>
                  <a:lnTo>
                    <a:pt x="963" y="5950"/>
                  </a:lnTo>
                  <a:lnTo>
                    <a:pt x="775" y="595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1133950" y="78250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1175175" y="215250"/>
              <a:ext cx="21400" cy="232675"/>
            </a:xfrm>
            <a:custGeom>
              <a:rect b="b" l="l" r="r" t="t"/>
              <a:pathLst>
                <a:path extrusionOk="0" h="9307" w="856">
                  <a:moveTo>
                    <a:pt x="56" y="1"/>
                  </a:moveTo>
                  <a:lnTo>
                    <a:pt x="56" y="4586"/>
                  </a:lnTo>
                  <a:cubicBezTo>
                    <a:pt x="106" y="4431"/>
                    <a:pt x="154" y="4317"/>
                    <a:pt x="202" y="4244"/>
                  </a:cubicBezTo>
                  <a:cubicBezTo>
                    <a:pt x="249" y="4170"/>
                    <a:pt x="297" y="4134"/>
                    <a:pt x="345" y="4134"/>
                  </a:cubicBezTo>
                  <a:cubicBezTo>
                    <a:pt x="447" y="4134"/>
                    <a:pt x="527" y="4319"/>
                    <a:pt x="587" y="4690"/>
                  </a:cubicBezTo>
                  <a:cubicBezTo>
                    <a:pt x="647" y="5061"/>
                    <a:pt x="676" y="5565"/>
                    <a:pt x="676" y="6200"/>
                  </a:cubicBezTo>
                  <a:cubicBezTo>
                    <a:pt x="676" y="6836"/>
                    <a:pt x="647" y="7340"/>
                    <a:pt x="587" y="7711"/>
                  </a:cubicBezTo>
                  <a:cubicBezTo>
                    <a:pt x="527" y="8082"/>
                    <a:pt x="447" y="8267"/>
                    <a:pt x="345" y="8267"/>
                  </a:cubicBezTo>
                  <a:cubicBezTo>
                    <a:pt x="282" y="8267"/>
                    <a:pt x="222" y="8218"/>
                    <a:pt x="165" y="8120"/>
                  </a:cubicBezTo>
                  <a:cubicBezTo>
                    <a:pt x="109" y="8022"/>
                    <a:pt x="54" y="7874"/>
                    <a:pt x="1" y="7674"/>
                  </a:cubicBezTo>
                  <a:lnTo>
                    <a:pt x="1" y="8915"/>
                  </a:lnTo>
                  <a:cubicBezTo>
                    <a:pt x="62" y="9046"/>
                    <a:pt x="121" y="9143"/>
                    <a:pt x="179" y="9209"/>
                  </a:cubicBezTo>
                  <a:cubicBezTo>
                    <a:pt x="236" y="9274"/>
                    <a:pt x="293" y="9306"/>
                    <a:pt x="348" y="9306"/>
                  </a:cubicBezTo>
                  <a:cubicBezTo>
                    <a:pt x="509" y="9306"/>
                    <a:pt x="634" y="9034"/>
                    <a:pt x="722" y="8490"/>
                  </a:cubicBezTo>
                  <a:cubicBezTo>
                    <a:pt x="811" y="7946"/>
                    <a:pt x="855" y="7183"/>
                    <a:pt x="855" y="6200"/>
                  </a:cubicBezTo>
                  <a:cubicBezTo>
                    <a:pt x="855" y="5247"/>
                    <a:pt x="812" y="4490"/>
                    <a:pt x="726" y="3932"/>
                  </a:cubicBezTo>
                  <a:cubicBezTo>
                    <a:pt x="640" y="3374"/>
                    <a:pt x="523" y="3094"/>
                    <a:pt x="376" y="3094"/>
                  </a:cubicBezTo>
                  <a:cubicBezTo>
                    <a:pt x="350" y="3094"/>
                    <a:pt x="324" y="3110"/>
                    <a:pt x="298" y="3140"/>
                  </a:cubicBezTo>
                  <a:cubicBezTo>
                    <a:pt x="272" y="3171"/>
                    <a:pt x="246" y="3217"/>
                    <a:pt x="220" y="3278"/>
                  </a:cubicBezTo>
                  <a:lnTo>
                    <a:pt x="220" y="1040"/>
                  </a:lnTo>
                  <a:lnTo>
                    <a:pt x="758" y="1040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1303750" y="78250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5" y="19305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1344650" y="211125"/>
              <a:ext cx="22825" cy="236800"/>
            </a:xfrm>
            <a:custGeom>
              <a:rect b="b" l="l" r="r" t="t"/>
              <a:pathLst>
                <a:path extrusionOk="0" h="9472" w="913">
                  <a:moveTo>
                    <a:pt x="472" y="4238"/>
                  </a:moveTo>
                  <a:cubicBezTo>
                    <a:pt x="552" y="4238"/>
                    <a:pt x="616" y="4427"/>
                    <a:pt x="663" y="4806"/>
                  </a:cubicBezTo>
                  <a:cubicBezTo>
                    <a:pt x="710" y="5185"/>
                    <a:pt x="733" y="5705"/>
                    <a:pt x="733" y="6365"/>
                  </a:cubicBezTo>
                  <a:cubicBezTo>
                    <a:pt x="733" y="7022"/>
                    <a:pt x="710" y="7540"/>
                    <a:pt x="663" y="7921"/>
                  </a:cubicBezTo>
                  <a:cubicBezTo>
                    <a:pt x="616" y="8303"/>
                    <a:pt x="552" y="8493"/>
                    <a:pt x="472" y="8493"/>
                  </a:cubicBezTo>
                  <a:cubicBezTo>
                    <a:pt x="392" y="8493"/>
                    <a:pt x="329" y="8303"/>
                    <a:pt x="282" y="7921"/>
                  </a:cubicBezTo>
                  <a:cubicBezTo>
                    <a:pt x="235" y="7540"/>
                    <a:pt x="211" y="7022"/>
                    <a:pt x="211" y="6365"/>
                  </a:cubicBezTo>
                  <a:cubicBezTo>
                    <a:pt x="211" y="5705"/>
                    <a:pt x="235" y="5185"/>
                    <a:pt x="282" y="4806"/>
                  </a:cubicBezTo>
                  <a:cubicBezTo>
                    <a:pt x="329" y="4427"/>
                    <a:pt x="392" y="4238"/>
                    <a:pt x="472" y="4238"/>
                  </a:cubicBezTo>
                  <a:close/>
                  <a:moveTo>
                    <a:pt x="548" y="0"/>
                  </a:moveTo>
                  <a:cubicBezTo>
                    <a:pt x="381" y="0"/>
                    <a:pt x="249" y="429"/>
                    <a:pt x="149" y="1288"/>
                  </a:cubicBezTo>
                  <a:cubicBezTo>
                    <a:pt x="50" y="2146"/>
                    <a:pt x="1" y="3296"/>
                    <a:pt x="1" y="4739"/>
                  </a:cubicBezTo>
                  <a:cubicBezTo>
                    <a:pt x="1" y="6276"/>
                    <a:pt x="41" y="7449"/>
                    <a:pt x="122" y="8258"/>
                  </a:cubicBezTo>
                  <a:cubicBezTo>
                    <a:pt x="203" y="9067"/>
                    <a:pt x="320" y="9471"/>
                    <a:pt x="472" y="9471"/>
                  </a:cubicBezTo>
                  <a:cubicBezTo>
                    <a:pt x="606" y="9471"/>
                    <a:pt x="712" y="9188"/>
                    <a:pt x="792" y="8622"/>
                  </a:cubicBezTo>
                  <a:cubicBezTo>
                    <a:pt x="873" y="8055"/>
                    <a:pt x="913" y="7303"/>
                    <a:pt x="913" y="6365"/>
                  </a:cubicBezTo>
                  <a:cubicBezTo>
                    <a:pt x="913" y="5408"/>
                    <a:pt x="874" y="4650"/>
                    <a:pt x="797" y="4094"/>
                  </a:cubicBezTo>
                  <a:cubicBezTo>
                    <a:pt x="720" y="3538"/>
                    <a:pt x="616" y="3259"/>
                    <a:pt x="483" y="3259"/>
                  </a:cubicBezTo>
                  <a:cubicBezTo>
                    <a:pt x="420" y="3259"/>
                    <a:pt x="362" y="3354"/>
                    <a:pt x="310" y="3544"/>
                  </a:cubicBezTo>
                  <a:cubicBezTo>
                    <a:pt x="257" y="3733"/>
                    <a:pt x="213" y="4005"/>
                    <a:pt x="179" y="4360"/>
                  </a:cubicBezTo>
                  <a:cubicBezTo>
                    <a:pt x="187" y="3247"/>
                    <a:pt x="223" y="2416"/>
                    <a:pt x="285" y="1865"/>
                  </a:cubicBezTo>
                  <a:cubicBezTo>
                    <a:pt x="347" y="1315"/>
                    <a:pt x="437" y="1040"/>
                    <a:pt x="555" y="1040"/>
                  </a:cubicBezTo>
                  <a:cubicBezTo>
                    <a:pt x="600" y="1040"/>
                    <a:pt x="645" y="1079"/>
                    <a:pt x="691" y="1156"/>
                  </a:cubicBezTo>
                  <a:cubicBezTo>
                    <a:pt x="737" y="1234"/>
                    <a:pt x="782" y="1346"/>
                    <a:pt x="827" y="1492"/>
                  </a:cubicBezTo>
                  <a:lnTo>
                    <a:pt x="827" y="367"/>
                  </a:lnTo>
                  <a:cubicBezTo>
                    <a:pt x="777" y="245"/>
                    <a:pt x="730" y="153"/>
                    <a:pt x="684" y="92"/>
                  </a:cubicBezTo>
                  <a:cubicBezTo>
                    <a:pt x="638" y="31"/>
                    <a:pt x="593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1473575" y="78250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1515025" y="215250"/>
              <a:ext cx="21250" cy="228250"/>
            </a:xfrm>
            <a:custGeom>
              <a:rect b="b" l="l" r="r" t="t"/>
              <a:pathLst>
                <a:path extrusionOk="0" h="9130" w="850">
                  <a:moveTo>
                    <a:pt x="0" y="1"/>
                  </a:moveTo>
                  <a:lnTo>
                    <a:pt x="0" y="1040"/>
                  </a:lnTo>
                  <a:lnTo>
                    <a:pt x="635" y="1040"/>
                  </a:lnTo>
                  <a:lnTo>
                    <a:pt x="184" y="9129"/>
                  </a:lnTo>
                  <a:lnTo>
                    <a:pt x="370" y="9129"/>
                  </a:lnTo>
                  <a:lnTo>
                    <a:pt x="849" y="52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0" y="78250"/>
              <a:ext cx="169825" cy="469600"/>
            </a:xfrm>
            <a:custGeom>
              <a:rect b="b" l="l" r="r" t="t"/>
              <a:pathLst>
                <a:path extrusionOk="0" h="18784" w="6793">
                  <a:moveTo>
                    <a:pt x="0" y="0"/>
                  </a:moveTo>
                  <a:lnTo>
                    <a:pt x="0" y="18783"/>
                  </a:lnTo>
                  <a:lnTo>
                    <a:pt x="6792" y="18783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78950" y="166500"/>
              <a:ext cx="57800" cy="237850"/>
            </a:xfrm>
            <a:custGeom>
              <a:rect b="b" l="l" r="r" t="t"/>
              <a:pathLst>
                <a:path extrusionOk="0" h="9514" w="2312">
                  <a:moveTo>
                    <a:pt x="1177" y="3828"/>
                  </a:moveTo>
                  <a:lnTo>
                    <a:pt x="1177" y="4855"/>
                  </a:lnTo>
                  <a:lnTo>
                    <a:pt x="2311" y="4855"/>
                  </a:lnTo>
                  <a:lnTo>
                    <a:pt x="2311" y="3828"/>
                  </a:lnTo>
                  <a:close/>
                  <a:moveTo>
                    <a:pt x="1177" y="6322"/>
                  </a:moveTo>
                  <a:lnTo>
                    <a:pt x="1177" y="7362"/>
                  </a:lnTo>
                  <a:lnTo>
                    <a:pt x="2311" y="7362"/>
                  </a:lnTo>
                  <a:lnTo>
                    <a:pt x="2311" y="6322"/>
                  </a:lnTo>
                  <a:close/>
                  <a:moveTo>
                    <a:pt x="268" y="0"/>
                  </a:moveTo>
                  <a:lnTo>
                    <a:pt x="0" y="9514"/>
                  </a:lnTo>
                  <a:lnTo>
                    <a:pt x="163" y="9514"/>
                  </a:lnTo>
                  <a:lnTo>
                    <a:pt x="257" y="6169"/>
                  </a:lnTo>
                  <a:lnTo>
                    <a:pt x="679" y="9514"/>
                  </a:lnTo>
                  <a:lnTo>
                    <a:pt x="877" y="9514"/>
                  </a:lnTo>
                  <a:lnTo>
                    <a:pt x="422" y="5943"/>
                  </a:lnTo>
                  <a:lnTo>
                    <a:pt x="1045" y="2666"/>
                  </a:lnTo>
                  <a:lnTo>
                    <a:pt x="833" y="2666"/>
                  </a:lnTo>
                  <a:lnTo>
                    <a:pt x="275" y="5546"/>
                  </a:lnTo>
                  <a:lnTo>
                    <a:pt x="275" y="5546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98100" y="78250"/>
              <a:ext cx="1301900" cy="469600"/>
            </a:xfrm>
            <a:custGeom>
              <a:rect b="b" l="l" r="r" t="t"/>
              <a:pathLst>
                <a:path extrusionOk="0" h="18784" w="52076">
                  <a:moveTo>
                    <a:pt x="1" y="0"/>
                  </a:moveTo>
                  <a:lnTo>
                    <a:pt x="1" y="18783"/>
                  </a:lnTo>
                  <a:lnTo>
                    <a:pt x="52076" y="18783"/>
                  </a:lnTo>
                  <a:lnTo>
                    <a:pt x="52076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1710025" y="229000"/>
              <a:ext cx="111375" cy="218625"/>
            </a:xfrm>
            <a:custGeom>
              <a:rect b="b" l="l" r="r" t="t"/>
              <a:pathLst>
                <a:path extrusionOk="0" h="8745" w="4455">
                  <a:moveTo>
                    <a:pt x="1873" y="1065"/>
                  </a:moveTo>
                  <a:lnTo>
                    <a:pt x="1873" y="6115"/>
                  </a:lnTo>
                  <a:lnTo>
                    <a:pt x="1401" y="6115"/>
                  </a:lnTo>
                  <a:lnTo>
                    <a:pt x="1426" y="5785"/>
                  </a:lnTo>
                  <a:cubicBezTo>
                    <a:pt x="1496" y="4888"/>
                    <a:pt x="1531" y="3600"/>
                    <a:pt x="1531" y="1921"/>
                  </a:cubicBezTo>
                  <a:lnTo>
                    <a:pt x="1531" y="1065"/>
                  </a:lnTo>
                  <a:close/>
                  <a:moveTo>
                    <a:pt x="455" y="955"/>
                  </a:moveTo>
                  <a:cubicBezTo>
                    <a:pt x="542" y="955"/>
                    <a:pt x="611" y="1192"/>
                    <a:pt x="662" y="1667"/>
                  </a:cubicBezTo>
                  <a:cubicBezTo>
                    <a:pt x="712" y="2142"/>
                    <a:pt x="738" y="2785"/>
                    <a:pt x="738" y="3596"/>
                  </a:cubicBezTo>
                  <a:cubicBezTo>
                    <a:pt x="738" y="4411"/>
                    <a:pt x="712" y="5055"/>
                    <a:pt x="662" y="5528"/>
                  </a:cubicBezTo>
                  <a:cubicBezTo>
                    <a:pt x="611" y="6001"/>
                    <a:pt x="542" y="6237"/>
                    <a:pt x="455" y="6237"/>
                  </a:cubicBezTo>
                  <a:cubicBezTo>
                    <a:pt x="368" y="6237"/>
                    <a:pt x="298" y="6002"/>
                    <a:pt x="248" y="5531"/>
                  </a:cubicBezTo>
                  <a:cubicBezTo>
                    <a:pt x="198" y="5060"/>
                    <a:pt x="172" y="4415"/>
                    <a:pt x="172" y="3596"/>
                  </a:cubicBezTo>
                  <a:cubicBezTo>
                    <a:pt x="172" y="2777"/>
                    <a:pt x="198" y="2132"/>
                    <a:pt x="248" y="1661"/>
                  </a:cubicBezTo>
                  <a:cubicBezTo>
                    <a:pt x="299" y="1190"/>
                    <a:pt x="368" y="955"/>
                    <a:pt x="455" y="955"/>
                  </a:cubicBezTo>
                  <a:close/>
                  <a:moveTo>
                    <a:pt x="3999" y="955"/>
                  </a:moveTo>
                  <a:cubicBezTo>
                    <a:pt x="4086" y="955"/>
                    <a:pt x="4155" y="1192"/>
                    <a:pt x="4206" y="1667"/>
                  </a:cubicBezTo>
                  <a:cubicBezTo>
                    <a:pt x="4256" y="2142"/>
                    <a:pt x="4282" y="2785"/>
                    <a:pt x="4282" y="3596"/>
                  </a:cubicBezTo>
                  <a:cubicBezTo>
                    <a:pt x="4282" y="4411"/>
                    <a:pt x="4256" y="5055"/>
                    <a:pt x="4206" y="5528"/>
                  </a:cubicBezTo>
                  <a:cubicBezTo>
                    <a:pt x="4155" y="6001"/>
                    <a:pt x="4086" y="6237"/>
                    <a:pt x="3999" y="6237"/>
                  </a:cubicBezTo>
                  <a:cubicBezTo>
                    <a:pt x="3912" y="6237"/>
                    <a:pt x="3842" y="6002"/>
                    <a:pt x="3792" y="5531"/>
                  </a:cubicBezTo>
                  <a:cubicBezTo>
                    <a:pt x="3742" y="5060"/>
                    <a:pt x="3716" y="4415"/>
                    <a:pt x="3716" y="3596"/>
                  </a:cubicBezTo>
                  <a:cubicBezTo>
                    <a:pt x="3716" y="2777"/>
                    <a:pt x="3742" y="2132"/>
                    <a:pt x="3792" y="1661"/>
                  </a:cubicBezTo>
                  <a:cubicBezTo>
                    <a:pt x="3843" y="1190"/>
                    <a:pt x="3912" y="955"/>
                    <a:pt x="3999" y="955"/>
                  </a:cubicBezTo>
                  <a:close/>
                  <a:moveTo>
                    <a:pt x="2425" y="166"/>
                  </a:moveTo>
                  <a:lnTo>
                    <a:pt x="2425" y="7014"/>
                  </a:lnTo>
                  <a:lnTo>
                    <a:pt x="2589" y="7014"/>
                  </a:lnTo>
                  <a:lnTo>
                    <a:pt x="2589" y="3859"/>
                  </a:lnTo>
                  <a:lnTo>
                    <a:pt x="3117" y="3859"/>
                  </a:lnTo>
                  <a:lnTo>
                    <a:pt x="3117" y="7014"/>
                  </a:lnTo>
                  <a:lnTo>
                    <a:pt x="3281" y="7014"/>
                  </a:lnTo>
                  <a:lnTo>
                    <a:pt x="3281" y="166"/>
                  </a:lnTo>
                  <a:lnTo>
                    <a:pt x="3117" y="166"/>
                  </a:lnTo>
                  <a:lnTo>
                    <a:pt x="3117" y="2960"/>
                  </a:lnTo>
                  <a:lnTo>
                    <a:pt x="2589" y="2960"/>
                  </a:lnTo>
                  <a:lnTo>
                    <a:pt x="2589" y="166"/>
                  </a:lnTo>
                  <a:close/>
                  <a:moveTo>
                    <a:pt x="455" y="1"/>
                  </a:moveTo>
                  <a:cubicBezTo>
                    <a:pt x="313" y="1"/>
                    <a:pt x="202" y="319"/>
                    <a:pt x="122" y="955"/>
                  </a:cubicBezTo>
                  <a:cubicBezTo>
                    <a:pt x="41" y="1591"/>
                    <a:pt x="1" y="2471"/>
                    <a:pt x="1" y="3596"/>
                  </a:cubicBezTo>
                  <a:cubicBezTo>
                    <a:pt x="1" y="4717"/>
                    <a:pt x="41" y="5596"/>
                    <a:pt x="122" y="6234"/>
                  </a:cubicBezTo>
                  <a:cubicBezTo>
                    <a:pt x="202" y="6872"/>
                    <a:pt x="313" y="7191"/>
                    <a:pt x="455" y="7191"/>
                  </a:cubicBezTo>
                  <a:cubicBezTo>
                    <a:pt x="597" y="7191"/>
                    <a:pt x="708" y="6872"/>
                    <a:pt x="789" y="6234"/>
                  </a:cubicBezTo>
                  <a:cubicBezTo>
                    <a:pt x="870" y="5596"/>
                    <a:pt x="910" y="4717"/>
                    <a:pt x="910" y="3596"/>
                  </a:cubicBezTo>
                  <a:cubicBezTo>
                    <a:pt x="910" y="2471"/>
                    <a:pt x="870" y="1591"/>
                    <a:pt x="789" y="955"/>
                  </a:cubicBezTo>
                  <a:cubicBezTo>
                    <a:pt x="708" y="319"/>
                    <a:pt x="597" y="1"/>
                    <a:pt x="455" y="1"/>
                  </a:cubicBezTo>
                  <a:close/>
                  <a:moveTo>
                    <a:pt x="3999" y="1"/>
                  </a:moveTo>
                  <a:cubicBezTo>
                    <a:pt x="3857" y="1"/>
                    <a:pt x="3746" y="319"/>
                    <a:pt x="3666" y="955"/>
                  </a:cubicBezTo>
                  <a:cubicBezTo>
                    <a:pt x="3585" y="1591"/>
                    <a:pt x="3545" y="2471"/>
                    <a:pt x="3545" y="3596"/>
                  </a:cubicBezTo>
                  <a:cubicBezTo>
                    <a:pt x="3545" y="4717"/>
                    <a:pt x="3585" y="5596"/>
                    <a:pt x="3666" y="6234"/>
                  </a:cubicBezTo>
                  <a:cubicBezTo>
                    <a:pt x="3746" y="6872"/>
                    <a:pt x="3857" y="7191"/>
                    <a:pt x="3999" y="7191"/>
                  </a:cubicBezTo>
                  <a:cubicBezTo>
                    <a:pt x="4141" y="7191"/>
                    <a:pt x="4252" y="6872"/>
                    <a:pt x="4333" y="6234"/>
                  </a:cubicBezTo>
                  <a:cubicBezTo>
                    <a:pt x="4414" y="5596"/>
                    <a:pt x="4454" y="4717"/>
                    <a:pt x="4454" y="3596"/>
                  </a:cubicBezTo>
                  <a:cubicBezTo>
                    <a:pt x="4454" y="2471"/>
                    <a:pt x="4414" y="1591"/>
                    <a:pt x="4333" y="955"/>
                  </a:cubicBezTo>
                  <a:cubicBezTo>
                    <a:pt x="4252" y="319"/>
                    <a:pt x="4141" y="1"/>
                    <a:pt x="3999" y="1"/>
                  </a:cubicBezTo>
                  <a:close/>
                  <a:moveTo>
                    <a:pt x="1367" y="166"/>
                  </a:moveTo>
                  <a:lnTo>
                    <a:pt x="1367" y="1462"/>
                  </a:lnTo>
                  <a:cubicBezTo>
                    <a:pt x="1367" y="3195"/>
                    <a:pt x="1338" y="4491"/>
                    <a:pt x="1280" y="5351"/>
                  </a:cubicBezTo>
                  <a:cubicBezTo>
                    <a:pt x="1257" y="5697"/>
                    <a:pt x="1218" y="5952"/>
                    <a:pt x="1165" y="6115"/>
                  </a:cubicBezTo>
                  <a:lnTo>
                    <a:pt x="1104" y="6115"/>
                  </a:lnTo>
                  <a:lnTo>
                    <a:pt x="1104" y="8744"/>
                  </a:lnTo>
                  <a:lnTo>
                    <a:pt x="1234" y="8744"/>
                  </a:lnTo>
                  <a:lnTo>
                    <a:pt x="1234" y="7014"/>
                  </a:lnTo>
                  <a:lnTo>
                    <a:pt x="2037" y="7014"/>
                  </a:lnTo>
                  <a:lnTo>
                    <a:pt x="2037" y="8744"/>
                  </a:lnTo>
                  <a:lnTo>
                    <a:pt x="2167" y="8744"/>
                  </a:lnTo>
                  <a:lnTo>
                    <a:pt x="2167" y="6115"/>
                  </a:lnTo>
                  <a:lnTo>
                    <a:pt x="2037" y="6115"/>
                  </a:lnTo>
                  <a:lnTo>
                    <a:pt x="2037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1876675" y="176125"/>
              <a:ext cx="31475" cy="228225"/>
            </a:xfrm>
            <a:custGeom>
              <a:rect b="b" l="l" r="r" t="t"/>
              <a:pathLst>
                <a:path extrusionOk="0" h="9129" w="1259">
                  <a:moveTo>
                    <a:pt x="258" y="0"/>
                  </a:moveTo>
                  <a:lnTo>
                    <a:pt x="1" y="9129"/>
                  </a:lnTo>
                  <a:lnTo>
                    <a:pt x="175" y="9129"/>
                  </a:lnTo>
                  <a:lnTo>
                    <a:pt x="396" y="1254"/>
                  </a:lnTo>
                  <a:lnTo>
                    <a:pt x="759" y="9129"/>
                  </a:lnTo>
                  <a:lnTo>
                    <a:pt x="1001" y="9129"/>
                  </a:lnTo>
                  <a:lnTo>
                    <a:pt x="1258" y="0"/>
                  </a:lnTo>
                  <a:lnTo>
                    <a:pt x="1084" y="0"/>
                  </a:lnTo>
                  <a:lnTo>
                    <a:pt x="863" y="782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1928625" y="306050"/>
              <a:ext cx="11925" cy="25100"/>
            </a:xfrm>
            <a:custGeom>
              <a:rect b="b" l="l" r="r" t="t"/>
              <a:pathLst>
                <a:path extrusionOk="0" h="1004" w="477">
                  <a:moveTo>
                    <a:pt x="0" y="0"/>
                  </a:moveTo>
                  <a:lnTo>
                    <a:pt x="0" y="1003"/>
                  </a:lnTo>
                  <a:lnTo>
                    <a:pt x="477" y="10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1952250" y="161150"/>
              <a:ext cx="622700" cy="308325"/>
            </a:xfrm>
            <a:custGeom>
              <a:rect b="b" l="l" r="r" t="t"/>
              <a:pathLst>
                <a:path extrusionOk="0" h="12333" w="24908">
                  <a:moveTo>
                    <a:pt x="19892" y="3779"/>
                  </a:moveTo>
                  <a:cubicBezTo>
                    <a:pt x="19953" y="3779"/>
                    <a:pt x="20003" y="3859"/>
                    <a:pt x="20042" y="4020"/>
                  </a:cubicBezTo>
                  <a:cubicBezTo>
                    <a:pt x="20081" y="4181"/>
                    <a:pt x="20101" y="4413"/>
                    <a:pt x="20101" y="4714"/>
                  </a:cubicBezTo>
                  <a:cubicBezTo>
                    <a:pt x="20101" y="5016"/>
                    <a:pt x="20081" y="5251"/>
                    <a:pt x="20042" y="5420"/>
                  </a:cubicBezTo>
                  <a:cubicBezTo>
                    <a:pt x="20003" y="5590"/>
                    <a:pt x="19953" y="5674"/>
                    <a:pt x="19892" y="5674"/>
                  </a:cubicBezTo>
                  <a:lnTo>
                    <a:pt x="19678" y="5674"/>
                  </a:lnTo>
                  <a:lnTo>
                    <a:pt x="19678" y="3779"/>
                  </a:lnTo>
                  <a:close/>
                  <a:moveTo>
                    <a:pt x="3768" y="3669"/>
                  </a:moveTo>
                  <a:cubicBezTo>
                    <a:pt x="3848" y="3669"/>
                    <a:pt x="3913" y="3852"/>
                    <a:pt x="3961" y="4219"/>
                  </a:cubicBezTo>
                  <a:cubicBezTo>
                    <a:pt x="4010" y="4586"/>
                    <a:pt x="4035" y="5077"/>
                    <a:pt x="4036" y="5693"/>
                  </a:cubicBezTo>
                  <a:lnTo>
                    <a:pt x="3456" y="5699"/>
                  </a:lnTo>
                  <a:cubicBezTo>
                    <a:pt x="3464" y="5055"/>
                    <a:pt x="3495" y="4555"/>
                    <a:pt x="3550" y="4201"/>
                  </a:cubicBezTo>
                  <a:cubicBezTo>
                    <a:pt x="3605" y="3846"/>
                    <a:pt x="3677" y="3669"/>
                    <a:pt x="3768" y="3669"/>
                  </a:cubicBezTo>
                  <a:close/>
                  <a:moveTo>
                    <a:pt x="8244" y="3669"/>
                  </a:moveTo>
                  <a:cubicBezTo>
                    <a:pt x="8324" y="3669"/>
                    <a:pt x="8389" y="3852"/>
                    <a:pt x="8437" y="4219"/>
                  </a:cubicBezTo>
                  <a:cubicBezTo>
                    <a:pt x="8486" y="4586"/>
                    <a:pt x="8511" y="5077"/>
                    <a:pt x="8512" y="5693"/>
                  </a:cubicBezTo>
                  <a:lnTo>
                    <a:pt x="7932" y="5699"/>
                  </a:lnTo>
                  <a:cubicBezTo>
                    <a:pt x="7940" y="5055"/>
                    <a:pt x="7971" y="4555"/>
                    <a:pt x="8026" y="4201"/>
                  </a:cubicBezTo>
                  <a:cubicBezTo>
                    <a:pt x="8081" y="3846"/>
                    <a:pt x="8153" y="3669"/>
                    <a:pt x="8244" y="3669"/>
                  </a:cubicBezTo>
                  <a:close/>
                  <a:moveTo>
                    <a:pt x="12268" y="3669"/>
                  </a:moveTo>
                  <a:cubicBezTo>
                    <a:pt x="12348" y="3669"/>
                    <a:pt x="12413" y="3852"/>
                    <a:pt x="12461" y="4219"/>
                  </a:cubicBezTo>
                  <a:cubicBezTo>
                    <a:pt x="12510" y="4586"/>
                    <a:pt x="12535" y="5077"/>
                    <a:pt x="12536" y="5693"/>
                  </a:cubicBezTo>
                  <a:lnTo>
                    <a:pt x="11956" y="5699"/>
                  </a:lnTo>
                  <a:cubicBezTo>
                    <a:pt x="11964" y="5055"/>
                    <a:pt x="11995" y="4555"/>
                    <a:pt x="12050" y="4201"/>
                  </a:cubicBezTo>
                  <a:cubicBezTo>
                    <a:pt x="12105" y="3846"/>
                    <a:pt x="12177" y="3669"/>
                    <a:pt x="12268" y="3669"/>
                  </a:cubicBezTo>
                  <a:close/>
                  <a:moveTo>
                    <a:pt x="24477" y="3669"/>
                  </a:moveTo>
                  <a:cubicBezTo>
                    <a:pt x="24557" y="3669"/>
                    <a:pt x="24622" y="3852"/>
                    <a:pt x="24670" y="4219"/>
                  </a:cubicBezTo>
                  <a:cubicBezTo>
                    <a:pt x="24719" y="4586"/>
                    <a:pt x="24744" y="5077"/>
                    <a:pt x="24745" y="5693"/>
                  </a:cubicBezTo>
                  <a:lnTo>
                    <a:pt x="24165" y="5699"/>
                  </a:lnTo>
                  <a:cubicBezTo>
                    <a:pt x="24173" y="5055"/>
                    <a:pt x="24204" y="4555"/>
                    <a:pt x="24259" y="4201"/>
                  </a:cubicBezTo>
                  <a:cubicBezTo>
                    <a:pt x="24314" y="3846"/>
                    <a:pt x="24386" y="3669"/>
                    <a:pt x="24477" y="3669"/>
                  </a:cubicBezTo>
                  <a:close/>
                  <a:moveTo>
                    <a:pt x="19910" y="6573"/>
                  </a:moveTo>
                  <a:cubicBezTo>
                    <a:pt x="19984" y="6573"/>
                    <a:pt x="20041" y="6669"/>
                    <a:pt x="20080" y="6860"/>
                  </a:cubicBezTo>
                  <a:cubicBezTo>
                    <a:pt x="20118" y="7052"/>
                    <a:pt x="20138" y="7331"/>
                    <a:pt x="20138" y="7698"/>
                  </a:cubicBezTo>
                  <a:cubicBezTo>
                    <a:pt x="20138" y="8065"/>
                    <a:pt x="20118" y="8345"/>
                    <a:pt x="20080" y="8539"/>
                  </a:cubicBezTo>
                  <a:cubicBezTo>
                    <a:pt x="20041" y="8732"/>
                    <a:pt x="19984" y="8829"/>
                    <a:pt x="19910" y="8829"/>
                  </a:cubicBezTo>
                  <a:lnTo>
                    <a:pt x="19678" y="8829"/>
                  </a:lnTo>
                  <a:lnTo>
                    <a:pt x="19678" y="6573"/>
                  </a:lnTo>
                  <a:close/>
                  <a:moveTo>
                    <a:pt x="1557" y="3669"/>
                  </a:moveTo>
                  <a:cubicBezTo>
                    <a:pt x="1644" y="3669"/>
                    <a:pt x="1713" y="3906"/>
                    <a:pt x="1763" y="4381"/>
                  </a:cubicBezTo>
                  <a:cubicBezTo>
                    <a:pt x="1814" y="4856"/>
                    <a:pt x="1839" y="5499"/>
                    <a:pt x="1839" y="6310"/>
                  </a:cubicBezTo>
                  <a:cubicBezTo>
                    <a:pt x="1839" y="7125"/>
                    <a:pt x="1814" y="7769"/>
                    <a:pt x="1763" y="8242"/>
                  </a:cubicBezTo>
                  <a:cubicBezTo>
                    <a:pt x="1713" y="8715"/>
                    <a:pt x="1644" y="8951"/>
                    <a:pt x="1557" y="8951"/>
                  </a:cubicBezTo>
                  <a:cubicBezTo>
                    <a:pt x="1469" y="8951"/>
                    <a:pt x="1400" y="8716"/>
                    <a:pt x="1350" y="8245"/>
                  </a:cubicBezTo>
                  <a:cubicBezTo>
                    <a:pt x="1299" y="7774"/>
                    <a:pt x="1274" y="7129"/>
                    <a:pt x="1274" y="6310"/>
                  </a:cubicBezTo>
                  <a:cubicBezTo>
                    <a:pt x="1274" y="5491"/>
                    <a:pt x="1300" y="4846"/>
                    <a:pt x="1350" y="4375"/>
                  </a:cubicBezTo>
                  <a:cubicBezTo>
                    <a:pt x="1401" y="3904"/>
                    <a:pt x="1470" y="3669"/>
                    <a:pt x="1557" y="3669"/>
                  </a:cubicBezTo>
                  <a:close/>
                  <a:moveTo>
                    <a:pt x="7103" y="3669"/>
                  </a:moveTo>
                  <a:cubicBezTo>
                    <a:pt x="7190" y="3669"/>
                    <a:pt x="7259" y="3906"/>
                    <a:pt x="7309" y="4381"/>
                  </a:cubicBezTo>
                  <a:cubicBezTo>
                    <a:pt x="7360" y="4856"/>
                    <a:pt x="7385" y="5499"/>
                    <a:pt x="7385" y="6310"/>
                  </a:cubicBezTo>
                  <a:cubicBezTo>
                    <a:pt x="7385" y="7125"/>
                    <a:pt x="7360" y="7769"/>
                    <a:pt x="7309" y="8242"/>
                  </a:cubicBezTo>
                  <a:cubicBezTo>
                    <a:pt x="7259" y="8715"/>
                    <a:pt x="7190" y="8951"/>
                    <a:pt x="7103" y="8951"/>
                  </a:cubicBezTo>
                  <a:cubicBezTo>
                    <a:pt x="7015" y="8951"/>
                    <a:pt x="6946" y="8716"/>
                    <a:pt x="6896" y="8245"/>
                  </a:cubicBezTo>
                  <a:cubicBezTo>
                    <a:pt x="6845" y="7774"/>
                    <a:pt x="6820" y="7129"/>
                    <a:pt x="6820" y="6310"/>
                  </a:cubicBezTo>
                  <a:cubicBezTo>
                    <a:pt x="6820" y="5491"/>
                    <a:pt x="6846" y="4846"/>
                    <a:pt x="6896" y="4375"/>
                  </a:cubicBezTo>
                  <a:cubicBezTo>
                    <a:pt x="6947" y="3904"/>
                    <a:pt x="7016" y="3669"/>
                    <a:pt x="7103" y="3669"/>
                  </a:cubicBezTo>
                  <a:close/>
                  <a:moveTo>
                    <a:pt x="13349" y="3669"/>
                  </a:moveTo>
                  <a:cubicBezTo>
                    <a:pt x="13436" y="3669"/>
                    <a:pt x="13505" y="3906"/>
                    <a:pt x="13555" y="4381"/>
                  </a:cubicBezTo>
                  <a:cubicBezTo>
                    <a:pt x="13606" y="4856"/>
                    <a:pt x="13631" y="5499"/>
                    <a:pt x="13631" y="6310"/>
                  </a:cubicBezTo>
                  <a:cubicBezTo>
                    <a:pt x="13631" y="7125"/>
                    <a:pt x="13606" y="7769"/>
                    <a:pt x="13555" y="8242"/>
                  </a:cubicBezTo>
                  <a:cubicBezTo>
                    <a:pt x="13505" y="8715"/>
                    <a:pt x="13436" y="8951"/>
                    <a:pt x="13349" y="8951"/>
                  </a:cubicBezTo>
                  <a:cubicBezTo>
                    <a:pt x="13261" y="8951"/>
                    <a:pt x="13192" y="8716"/>
                    <a:pt x="13142" y="8245"/>
                  </a:cubicBezTo>
                  <a:cubicBezTo>
                    <a:pt x="13091" y="7774"/>
                    <a:pt x="13066" y="7129"/>
                    <a:pt x="13066" y="6310"/>
                  </a:cubicBezTo>
                  <a:cubicBezTo>
                    <a:pt x="13066" y="5491"/>
                    <a:pt x="13092" y="4846"/>
                    <a:pt x="13142" y="4375"/>
                  </a:cubicBezTo>
                  <a:cubicBezTo>
                    <a:pt x="13193" y="3904"/>
                    <a:pt x="13262" y="3669"/>
                    <a:pt x="13349" y="3669"/>
                  </a:cubicBezTo>
                  <a:close/>
                  <a:moveTo>
                    <a:pt x="14466" y="3669"/>
                  </a:moveTo>
                  <a:cubicBezTo>
                    <a:pt x="14553" y="3669"/>
                    <a:pt x="14622" y="3906"/>
                    <a:pt x="14672" y="4381"/>
                  </a:cubicBezTo>
                  <a:cubicBezTo>
                    <a:pt x="14723" y="4856"/>
                    <a:pt x="14748" y="5499"/>
                    <a:pt x="14748" y="6310"/>
                  </a:cubicBezTo>
                  <a:cubicBezTo>
                    <a:pt x="14748" y="7125"/>
                    <a:pt x="14723" y="7769"/>
                    <a:pt x="14672" y="8242"/>
                  </a:cubicBezTo>
                  <a:cubicBezTo>
                    <a:pt x="14622" y="8715"/>
                    <a:pt x="14553" y="8951"/>
                    <a:pt x="14466" y="8951"/>
                  </a:cubicBezTo>
                  <a:cubicBezTo>
                    <a:pt x="14378" y="8951"/>
                    <a:pt x="14309" y="8716"/>
                    <a:pt x="14259" y="8245"/>
                  </a:cubicBezTo>
                  <a:cubicBezTo>
                    <a:pt x="14208" y="7774"/>
                    <a:pt x="14183" y="7129"/>
                    <a:pt x="14183" y="6310"/>
                  </a:cubicBezTo>
                  <a:cubicBezTo>
                    <a:pt x="14183" y="5491"/>
                    <a:pt x="14208" y="4846"/>
                    <a:pt x="14259" y="4375"/>
                  </a:cubicBezTo>
                  <a:cubicBezTo>
                    <a:pt x="14310" y="3904"/>
                    <a:pt x="14379" y="3669"/>
                    <a:pt x="14466" y="3669"/>
                  </a:cubicBezTo>
                  <a:close/>
                  <a:moveTo>
                    <a:pt x="18797" y="3669"/>
                  </a:moveTo>
                  <a:cubicBezTo>
                    <a:pt x="18884" y="3669"/>
                    <a:pt x="18953" y="3906"/>
                    <a:pt x="19003" y="4381"/>
                  </a:cubicBezTo>
                  <a:cubicBezTo>
                    <a:pt x="19054" y="4856"/>
                    <a:pt x="19079" y="5499"/>
                    <a:pt x="19079" y="6310"/>
                  </a:cubicBezTo>
                  <a:cubicBezTo>
                    <a:pt x="19079" y="7125"/>
                    <a:pt x="19054" y="7769"/>
                    <a:pt x="19003" y="8242"/>
                  </a:cubicBezTo>
                  <a:cubicBezTo>
                    <a:pt x="18953" y="8715"/>
                    <a:pt x="18884" y="8951"/>
                    <a:pt x="18797" y="8951"/>
                  </a:cubicBezTo>
                  <a:cubicBezTo>
                    <a:pt x="18709" y="8951"/>
                    <a:pt x="18640" y="8716"/>
                    <a:pt x="18590" y="8245"/>
                  </a:cubicBezTo>
                  <a:cubicBezTo>
                    <a:pt x="18539" y="7774"/>
                    <a:pt x="18514" y="7129"/>
                    <a:pt x="18514" y="6310"/>
                  </a:cubicBezTo>
                  <a:cubicBezTo>
                    <a:pt x="18514" y="5491"/>
                    <a:pt x="18540" y="4846"/>
                    <a:pt x="18590" y="4375"/>
                  </a:cubicBezTo>
                  <a:cubicBezTo>
                    <a:pt x="18641" y="3904"/>
                    <a:pt x="18710" y="3669"/>
                    <a:pt x="18797" y="3669"/>
                  </a:cubicBezTo>
                  <a:close/>
                  <a:moveTo>
                    <a:pt x="11136" y="3656"/>
                  </a:moveTo>
                  <a:cubicBezTo>
                    <a:pt x="11222" y="3656"/>
                    <a:pt x="11289" y="3892"/>
                    <a:pt x="11339" y="4363"/>
                  </a:cubicBezTo>
                  <a:cubicBezTo>
                    <a:pt x="11388" y="4833"/>
                    <a:pt x="11413" y="5483"/>
                    <a:pt x="11413" y="6310"/>
                  </a:cubicBezTo>
                  <a:cubicBezTo>
                    <a:pt x="11413" y="7138"/>
                    <a:pt x="11388" y="7787"/>
                    <a:pt x="11339" y="8257"/>
                  </a:cubicBezTo>
                  <a:cubicBezTo>
                    <a:pt x="11289" y="8728"/>
                    <a:pt x="11222" y="8964"/>
                    <a:pt x="11136" y="8964"/>
                  </a:cubicBezTo>
                  <a:cubicBezTo>
                    <a:pt x="11050" y="8964"/>
                    <a:pt x="10982" y="8728"/>
                    <a:pt x="10933" y="8257"/>
                  </a:cubicBezTo>
                  <a:cubicBezTo>
                    <a:pt x="10883" y="7787"/>
                    <a:pt x="10859" y="7138"/>
                    <a:pt x="10859" y="6310"/>
                  </a:cubicBezTo>
                  <a:cubicBezTo>
                    <a:pt x="10859" y="5483"/>
                    <a:pt x="10883" y="4833"/>
                    <a:pt x="10933" y="4363"/>
                  </a:cubicBezTo>
                  <a:cubicBezTo>
                    <a:pt x="10982" y="3892"/>
                    <a:pt x="11050" y="3656"/>
                    <a:pt x="11136" y="3656"/>
                  </a:cubicBezTo>
                  <a:close/>
                  <a:moveTo>
                    <a:pt x="15625" y="3656"/>
                  </a:moveTo>
                  <a:cubicBezTo>
                    <a:pt x="15711" y="3656"/>
                    <a:pt x="15778" y="3892"/>
                    <a:pt x="15828" y="4363"/>
                  </a:cubicBezTo>
                  <a:cubicBezTo>
                    <a:pt x="15877" y="4833"/>
                    <a:pt x="15902" y="5483"/>
                    <a:pt x="15902" y="6310"/>
                  </a:cubicBezTo>
                  <a:cubicBezTo>
                    <a:pt x="15902" y="7138"/>
                    <a:pt x="15877" y="7787"/>
                    <a:pt x="15828" y="8257"/>
                  </a:cubicBezTo>
                  <a:cubicBezTo>
                    <a:pt x="15778" y="8728"/>
                    <a:pt x="15711" y="8964"/>
                    <a:pt x="15625" y="8964"/>
                  </a:cubicBezTo>
                  <a:cubicBezTo>
                    <a:pt x="15539" y="8964"/>
                    <a:pt x="15471" y="8728"/>
                    <a:pt x="15422" y="8257"/>
                  </a:cubicBezTo>
                  <a:cubicBezTo>
                    <a:pt x="15372" y="7787"/>
                    <a:pt x="15348" y="7138"/>
                    <a:pt x="15348" y="6310"/>
                  </a:cubicBezTo>
                  <a:cubicBezTo>
                    <a:pt x="15348" y="5483"/>
                    <a:pt x="15372" y="4833"/>
                    <a:pt x="15422" y="4363"/>
                  </a:cubicBezTo>
                  <a:cubicBezTo>
                    <a:pt x="15471" y="3892"/>
                    <a:pt x="15539" y="3656"/>
                    <a:pt x="15625" y="3656"/>
                  </a:cubicBezTo>
                  <a:close/>
                  <a:moveTo>
                    <a:pt x="16952" y="6286"/>
                  </a:moveTo>
                  <a:lnTo>
                    <a:pt x="16952" y="6536"/>
                  </a:lnTo>
                  <a:cubicBezTo>
                    <a:pt x="16952" y="7270"/>
                    <a:pt x="16925" y="7858"/>
                    <a:pt x="16871" y="8300"/>
                  </a:cubicBezTo>
                  <a:cubicBezTo>
                    <a:pt x="16816" y="8743"/>
                    <a:pt x="16744" y="8964"/>
                    <a:pt x="16654" y="8964"/>
                  </a:cubicBezTo>
                  <a:cubicBezTo>
                    <a:pt x="16588" y="8964"/>
                    <a:pt x="16536" y="8846"/>
                    <a:pt x="16498" y="8612"/>
                  </a:cubicBezTo>
                  <a:cubicBezTo>
                    <a:pt x="16460" y="8378"/>
                    <a:pt x="16441" y="8061"/>
                    <a:pt x="16441" y="7661"/>
                  </a:cubicBezTo>
                  <a:cubicBezTo>
                    <a:pt x="16441" y="7160"/>
                    <a:pt x="16467" y="6805"/>
                    <a:pt x="16517" y="6597"/>
                  </a:cubicBezTo>
                  <a:cubicBezTo>
                    <a:pt x="16568" y="6390"/>
                    <a:pt x="16659" y="6286"/>
                    <a:pt x="16791" y="6286"/>
                  </a:cubicBezTo>
                  <a:close/>
                  <a:moveTo>
                    <a:pt x="21201" y="6286"/>
                  </a:moveTo>
                  <a:lnTo>
                    <a:pt x="21201" y="6536"/>
                  </a:lnTo>
                  <a:cubicBezTo>
                    <a:pt x="21201" y="7270"/>
                    <a:pt x="21174" y="7858"/>
                    <a:pt x="21120" y="8300"/>
                  </a:cubicBezTo>
                  <a:cubicBezTo>
                    <a:pt x="21065" y="8743"/>
                    <a:pt x="20993" y="8964"/>
                    <a:pt x="20903" y="8964"/>
                  </a:cubicBezTo>
                  <a:cubicBezTo>
                    <a:pt x="20837" y="8964"/>
                    <a:pt x="20785" y="8846"/>
                    <a:pt x="20747" y="8612"/>
                  </a:cubicBezTo>
                  <a:cubicBezTo>
                    <a:pt x="20709" y="8378"/>
                    <a:pt x="20690" y="8061"/>
                    <a:pt x="20690" y="7661"/>
                  </a:cubicBezTo>
                  <a:cubicBezTo>
                    <a:pt x="20690" y="7160"/>
                    <a:pt x="20716" y="6805"/>
                    <a:pt x="20766" y="6597"/>
                  </a:cubicBezTo>
                  <a:cubicBezTo>
                    <a:pt x="20817" y="6390"/>
                    <a:pt x="20908" y="6286"/>
                    <a:pt x="21040" y="6286"/>
                  </a:cubicBezTo>
                  <a:close/>
                  <a:moveTo>
                    <a:pt x="1" y="2880"/>
                  </a:moveTo>
                  <a:lnTo>
                    <a:pt x="1" y="3779"/>
                  </a:lnTo>
                  <a:lnTo>
                    <a:pt x="395" y="3779"/>
                  </a:lnTo>
                  <a:lnTo>
                    <a:pt x="395" y="9728"/>
                  </a:lnTo>
                  <a:lnTo>
                    <a:pt x="555" y="9728"/>
                  </a:lnTo>
                  <a:lnTo>
                    <a:pt x="555" y="3779"/>
                  </a:lnTo>
                  <a:lnTo>
                    <a:pt x="950" y="3779"/>
                  </a:lnTo>
                  <a:lnTo>
                    <a:pt x="950" y="2880"/>
                  </a:lnTo>
                  <a:close/>
                  <a:moveTo>
                    <a:pt x="2243" y="2880"/>
                  </a:moveTo>
                  <a:lnTo>
                    <a:pt x="2243" y="4616"/>
                  </a:lnTo>
                  <a:cubicBezTo>
                    <a:pt x="2243" y="5366"/>
                    <a:pt x="2271" y="5917"/>
                    <a:pt x="2325" y="6267"/>
                  </a:cubicBezTo>
                  <a:cubicBezTo>
                    <a:pt x="2385" y="6654"/>
                    <a:pt x="2460" y="6848"/>
                    <a:pt x="2550" y="6848"/>
                  </a:cubicBezTo>
                  <a:lnTo>
                    <a:pt x="2854" y="6848"/>
                  </a:lnTo>
                  <a:lnTo>
                    <a:pt x="2854" y="9728"/>
                  </a:lnTo>
                  <a:lnTo>
                    <a:pt x="3016" y="9728"/>
                  </a:lnTo>
                  <a:lnTo>
                    <a:pt x="3016" y="2880"/>
                  </a:lnTo>
                  <a:lnTo>
                    <a:pt x="2854" y="2880"/>
                  </a:lnTo>
                  <a:lnTo>
                    <a:pt x="2854" y="5949"/>
                  </a:lnTo>
                  <a:lnTo>
                    <a:pt x="2591" y="5949"/>
                  </a:lnTo>
                  <a:cubicBezTo>
                    <a:pt x="2530" y="5949"/>
                    <a:pt x="2483" y="5829"/>
                    <a:pt x="2452" y="5589"/>
                  </a:cubicBezTo>
                  <a:cubicBezTo>
                    <a:pt x="2421" y="5348"/>
                    <a:pt x="2406" y="4989"/>
                    <a:pt x="2406" y="4512"/>
                  </a:cubicBezTo>
                  <a:lnTo>
                    <a:pt x="2406" y="2880"/>
                  </a:lnTo>
                  <a:close/>
                  <a:moveTo>
                    <a:pt x="4427" y="2880"/>
                  </a:moveTo>
                  <a:lnTo>
                    <a:pt x="4427" y="4616"/>
                  </a:lnTo>
                  <a:cubicBezTo>
                    <a:pt x="4427" y="5366"/>
                    <a:pt x="4455" y="5917"/>
                    <a:pt x="4509" y="6267"/>
                  </a:cubicBezTo>
                  <a:cubicBezTo>
                    <a:pt x="4569" y="6654"/>
                    <a:pt x="4644" y="6848"/>
                    <a:pt x="4734" y="6848"/>
                  </a:cubicBezTo>
                  <a:lnTo>
                    <a:pt x="5038" y="6848"/>
                  </a:lnTo>
                  <a:lnTo>
                    <a:pt x="5038" y="9728"/>
                  </a:lnTo>
                  <a:lnTo>
                    <a:pt x="5200" y="9728"/>
                  </a:lnTo>
                  <a:lnTo>
                    <a:pt x="5200" y="2880"/>
                  </a:lnTo>
                  <a:lnTo>
                    <a:pt x="5038" y="2880"/>
                  </a:lnTo>
                  <a:lnTo>
                    <a:pt x="5038" y="5949"/>
                  </a:lnTo>
                  <a:lnTo>
                    <a:pt x="4775" y="5949"/>
                  </a:lnTo>
                  <a:cubicBezTo>
                    <a:pt x="4714" y="5949"/>
                    <a:pt x="4667" y="5829"/>
                    <a:pt x="4636" y="5589"/>
                  </a:cubicBezTo>
                  <a:cubicBezTo>
                    <a:pt x="4605" y="5348"/>
                    <a:pt x="4590" y="4989"/>
                    <a:pt x="4590" y="4512"/>
                  </a:cubicBezTo>
                  <a:lnTo>
                    <a:pt x="4590" y="2880"/>
                  </a:lnTo>
                  <a:close/>
                  <a:moveTo>
                    <a:pt x="5529" y="2880"/>
                  </a:moveTo>
                  <a:lnTo>
                    <a:pt x="5529" y="9728"/>
                  </a:lnTo>
                  <a:lnTo>
                    <a:pt x="5693" y="9728"/>
                  </a:lnTo>
                  <a:lnTo>
                    <a:pt x="5693" y="6573"/>
                  </a:lnTo>
                  <a:lnTo>
                    <a:pt x="6221" y="6573"/>
                  </a:lnTo>
                  <a:lnTo>
                    <a:pt x="6221" y="9728"/>
                  </a:lnTo>
                  <a:lnTo>
                    <a:pt x="6385" y="9728"/>
                  </a:lnTo>
                  <a:lnTo>
                    <a:pt x="6385" y="2880"/>
                  </a:lnTo>
                  <a:lnTo>
                    <a:pt x="6221" y="2880"/>
                  </a:lnTo>
                  <a:lnTo>
                    <a:pt x="6221" y="5674"/>
                  </a:lnTo>
                  <a:lnTo>
                    <a:pt x="5693" y="5674"/>
                  </a:lnTo>
                  <a:lnTo>
                    <a:pt x="5693" y="2880"/>
                  </a:lnTo>
                  <a:close/>
                  <a:moveTo>
                    <a:pt x="9511" y="2880"/>
                  </a:moveTo>
                  <a:lnTo>
                    <a:pt x="9511" y="9728"/>
                  </a:lnTo>
                  <a:lnTo>
                    <a:pt x="9675" y="9728"/>
                  </a:lnTo>
                  <a:lnTo>
                    <a:pt x="9675" y="3779"/>
                  </a:lnTo>
                  <a:lnTo>
                    <a:pt x="10203" y="3779"/>
                  </a:lnTo>
                  <a:lnTo>
                    <a:pt x="10203" y="9728"/>
                  </a:lnTo>
                  <a:lnTo>
                    <a:pt x="10367" y="9728"/>
                  </a:lnTo>
                  <a:lnTo>
                    <a:pt x="10367" y="2880"/>
                  </a:lnTo>
                  <a:close/>
                  <a:moveTo>
                    <a:pt x="19515" y="2880"/>
                  </a:moveTo>
                  <a:lnTo>
                    <a:pt x="19515" y="9728"/>
                  </a:lnTo>
                  <a:lnTo>
                    <a:pt x="19918" y="9728"/>
                  </a:lnTo>
                  <a:cubicBezTo>
                    <a:pt x="20044" y="9728"/>
                    <a:pt x="20141" y="9561"/>
                    <a:pt x="20209" y="9227"/>
                  </a:cubicBezTo>
                  <a:cubicBezTo>
                    <a:pt x="20277" y="8892"/>
                    <a:pt x="20311" y="8419"/>
                    <a:pt x="20311" y="7808"/>
                  </a:cubicBezTo>
                  <a:cubicBezTo>
                    <a:pt x="20311" y="7343"/>
                    <a:pt x="20291" y="6956"/>
                    <a:pt x="20249" y="6646"/>
                  </a:cubicBezTo>
                  <a:cubicBezTo>
                    <a:pt x="20208" y="6337"/>
                    <a:pt x="20150" y="6133"/>
                    <a:pt x="20075" y="6035"/>
                  </a:cubicBezTo>
                  <a:cubicBezTo>
                    <a:pt x="20138" y="5974"/>
                    <a:pt x="20185" y="5820"/>
                    <a:pt x="20217" y="5573"/>
                  </a:cubicBezTo>
                  <a:cubicBezTo>
                    <a:pt x="20248" y="5327"/>
                    <a:pt x="20264" y="4993"/>
                    <a:pt x="20264" y="4574"/>
                  </a:cubicBezTo>
                  <a:cubicBezTo>
                    <a:pt x="20264" y="4031"/>
                    <a:pt x="20233" y="3614"/>
                    <a:pt x="20171" y="3320"/>
                  </a:cubicBezTo>
                  <a:cubicBezTo>
                    <a:pt x="20108" y="3027"/>
                    <a:pt x="20019" y="2880"/>
                    <a:pt x="19903" y="2880"/>
                  </a:cubicBezTo>
                  <a:close/>
                  <a:moveTo>
                    <a:pt x="21693" y="2880"/>
                  </a:moveTo>
                  <a:lnTo>
                    <a:pt x="21693" y="9728"/>
                  </a:lnTo>
                  <a:lnTo>
                    <a:pt x="21857" y="9728"/>
                  </a:lnTo>
                  <a:lnTo>
                    <a:pt x="21857" y="6573"/>
                  </a:lnTo>
                  <a:lnTo>
                    <a:pt x="22385" y="6573"/>
                  </a:lnTo>
                  <a:lnTo>
                    <a:pt x="22385" y="9728"/>
                  </a:lnTo>
                  <a:lnTo>
                    <a:pt x="22549" y="9728"/>
                  </a:lnTo>
                  <a:lnTo>
                    <a:pt x="22549" y="2880"/>
                  </a:lnTo>
                  <a:lnTo>
                    <a:pt x="22385" y="2880"/>
                  </a:lnTo>
                  <a:lnTo>
                    <a:pt x="22385" y="5674"/>
                  </a:lnTo>
                  <a:lnTo>
                    <a:pt x="21857" y="5674"/>
                  </a:lnTo>
                  <a:lnTo>
                    <a:pt x="21857" y="2880"/>
                  </a:lnTo>
                  <a:close/>
                  <a:moveTo>
                    <a:pt x="22877" y="2880"/>
                  </a:moveTo>
                  <a:lnTo>
                    <a:pt x="22877" y="9728"/>
                  </a:lnTo>
                  <a:lnTo>
                    <a:pt x="23086" y="9728"/>
                  </a:lnTo>
                  <a:lnTo>
                    <a:pt x="23564" y="4231"/>
                  </a:lnTo>
                  <a:lnTo>
                    <a:pt x="23564" y="9728"/>
                  </a:lnTo>
                  <a:lnTo>
                    <a:pt x="23725" y="9728"/>
                  </a:lnTo>
                  <a:lnTo>
                    <a:pt x="23725" y="2880"/>
                  </a:lnTo>
                  <a:lnTo>
                    <a:pt x="23516" y="2880"/>
                  </a:lnTo>
                  <a:lnTo>
                    <a:pt x="23039" y="8364"/>
                  </a:lnTo>
                  <a:lnTo>
                    <a:pt x="23039" y="2880"/>
                  </a:lnTo>
                  <a:close/>
                  <a:moveTo>
                    <a:pt x="1557" y="2715"/>
                  </a:moveTo>
                  <a:cubicBezTo>
                    <a:pt x="1415" y="2715"/>
                    <a:pt x="1304" y="3033"/>
                    <a:pt x="1223" y="3669"/>
                  </a:cubicBezTo>
                  <a:cubicBezTo>
                    <a:pt x="1143" y="4305"/>
                    <a:pt x="1103" y="5185"/>
                    <a:pt x="1103" y="6310"/>
                  </a:cubicBezTo>
                  <a:cubicBezTo>
                    <a:pt x="1103" y="7431"/>
                    <a:pt x="1143" y="8310"/>
                    <a:pt x="1223" y="8948"/>
                  </a:cubicBezTo>
                  <a:cubicBezTo>
                    <a:pt x="1304" y="9586"/>
                    <a:pt x="1415" y="9905"/>
                    <a:pt x="1557" y="9905"/>
                  </a:cubicBezTo>
                  <a:cubicBezTo>
                    <a:pt x="1699" y="9905"/>
                    <a:pt x="1810" y="9586"/>
                    <a:pt x="1891" y="8948"/>
                  </a:cubicBezTo>
                  <a:cubicBezTo>
                    <a:pt x="1972" y="8310"/>
                    <a:pt x="2012" y="7431"/>
                    <a:pt x="2012" y="6310"/>
                  </a:cubicBezTo>
                  <a:cubicBezTo>
                    <a:pt x="2012" y="5185"/>
                    <a:pt x="1972" y="4305"/>
                    <a:pt x="1891" y="3669"/>
                  </a:cubicBezTo>
                  <a:cubicBezTo>
                    <a:pt x="1810" y="3033"/>
                    <a:pt x="1699" y="2715"/>
                    <a:pt x="1557" y="2715"/>
                  </a:cubicBezTo>
                  <a:close/>
                  <a:moveTo>
                    <a:pt x="3766" y="2715"/>
                  </a:moveTo>
                  <a:cubicBezTo>
                    <a:pt x="3618" y="2715"/>
                    <a:pt x="3500" y="3044"/>
                    <a:pt x="3412" y="3702"/>
                  </a:cubicBezTo>
                  <a:cubicBezTo>
                    <a:pt x="3324" y="4361"/>
                    <a:pt x="3281" y="5250"/>
                    <a:pt x="3281" y="6371"/>
                  </a:cubicBezTo>
                  <a:cubicBezTo>
                    <a:pt x="3281" y="7455"/>
                    <a:pt x="3327" y="8316"/>
                    <a:pt x="3419" y="8951"/>
                  </a:cubicBezTo>
                  <a:cubicBezTo>
                    <a:pt x="3511" y="9587"/>
                    <a:pt x="3637" y="9905"/>
                    <a:pt x="3795" y="9905"/>
                  </a:cubicBezTo>
                  <a:cubicBezTo>
                    <a:pt x="3858" y="9905"/>
                    <a:pt x="3920" y="9860"/>
                    <a:pt x="3981" y="9771"/>
                  </a:cubicBezTo>
                  <a:cubicBezTo>
                    <a:pt x="4042" y="9681"/>
                    <a:pt x="4102" y="9551"/>
                    <a:pt x="4161" y="9379"/>
                  </a:cubicBezTo>
                  <a:lnTo>
                    <a:pt x="4161" y="8316"/>
                  </a:lnTo>
                  <a:cubicBezTo>
                    <a:pt x="4103" y="8527"/>
                    <a:pt x="4045" y="8686"/>
                    <a:pt x="3986" y="8792"/>
                  </a:cubicBezTo>
                  <a:cubicBezTo>
                    <a:pt x="3927" y="8898"/>
                    <a:pt x="3867" y="8951"/>
                    <a:pt x="3804" y="8951"/>
                  </a:cubicBezTo>
                  <a:cubicBezTo>
                    <a:pt x="3696" y="8951"/>
                    <a:pt x="3612" y="8749"/>
                    <a:pt x="3552" y="8343"/>
                  </a:cubicBezTo>
                  <a:cubicBezTo>
                    <a:pt x="3491" y="7937"/>
                    <a:pt x="3458" y="7347"/>
                    <a:pt x="3450" y="6573"/>
                  </a:cubicBezTo>
                  <a:lnTo>
                    <a:pt x="4199" y="6573"/>
                  </a:lnTo>
                  <a:lnTo>
                    <a:pt x="4199" y="6023"/>
                  </a:lnTo>
                  <a:cubicBezTo>
                    <a:pt x="4199" y="5004"/>
                    <a:pt x="4160" y="4198"/>
                    <a:pt x="4082" y="3604"/>
                  </a:cubicBezTo>
                  <a:cubicBezTo>
                    <a:pt x="4005" y="3011"/>
                    <a:pt x="3899" y="2715"/>
                    <a:pt x="3766" y="2715"/>
                  </a:cubicBezTo>
                  <a:close/>
                  <a:moveTo>
                    <a:pt x="7103" y="2715"/>
                  </a:moveTo>
                  <a:cubicBezTo>
                    <a:pt x="6961" y="2715"/>
                    <a:pt x="6850" y="3033"/>
                    <a:pt x="6769" y="3669"/>
                  </a:cubicBezTo>
                  <a:cubicBezTo>
                    <a:pt x="6689" y="4305"/>
                    <a:pt x="6649" y="5185"/>
                    <a:pt x="6649" y="6310"/>
                  </a:cubicBezTo>
                  <a:cubicBezTo>
                    <a:pt x="6649" y="7431"/>
                    <a:pt x="6689" y="8310"/>
                    <a:pt x="6769" y="8948"/>
                  </a:cubicBezTo>
                  <a:cubicBezTo>
                    <a:pt x="6850" y="9586"/>
                    <a:pt x="6961" y="9905"/>
                    <a:pt x="7103" y="9905"/>
                  </a:cubicBezTo>
                  <a:cubicBezTo>
                    <a:pt x="7245" y="9905"/>
                    <a:pt x="7356" y="9586"/>
                    <a:pt x="7437" y="8948"/>
                  </a:cubicBezTo>
                  <a:cubicBezTo>
                    <a:pt x="7518" y="8310"/>
                    <a:pt x="7558" y="7431"/>
                    <a:pt x="7558" y="6310"/>
                  </a:cubicBezTo>
                  <a:cubicBezTo>
                    <a:pt x="7558" y="5185"/>
                    <a:pt x="7518" y="4305"/>
                    <a:pt x="7437" y="3669"/>
                  </a:cubicBezTo>
                  <a:cubicBezTo>
                    <a:pt x="7356" y="3033"/>
                    <a:pt x="7245" y="2715"/>
                    <a:pt x="7103" y="2715"/>
                  </a:cubicBezTo>
                  <a:close/>
                  <a:moveTo>
                    <a:pt x="8242" y="2715"/>
                  </a:moveTo>
                  <a:cubicBezTo>
                    <a:pt x="8094" y="2715"/>
                    <a:pt x="7976" y="3044"/>
                    <a:pt x="7888" y="3702"/>
                  </a:cubicBezTo>
                  <a:cubicBezTo>
                    <a:pt x="7800" y="4361"/>
                    <a:pt x="7757" y="5250"/>
                    <a:pt x="7757" y="6371"/>
                  </a:cubicBezTo>
                  <a:cubicBezTo>
                    <a:pt x="7757" y="7455"/>
                    <a:pt x="7803" y="8316"/>
                    <a:pt x="7895" y="8951"/>
                  </a:cubicBezTo>
                  <a:cubicBezTo>
                    <a:pt x="7987" y="9587"/>
                    <a:pt x="8113" y="9905"/>
                    <a:pt x="8271" y="9905"/>
                  </a:cubicBezTo>
                  <a:cubicBezTo>
                    <a:pt x="8334" y="9905"/>
                    <a:pt x="8396" y="9860"/>
                    <a:pt x="8457" y="9771"/>
                  </a:cubicBezTo>
                  <a:cubicBezTo>
                    <a:pt x="8518" y="9681"/>
                    <a:pt x="8578" y="9551"/>
                    <a:pt x="8637" y="9379"/>
                  </a:cubicBezTo>
                  <a:lnTo>
                    <a:pt x="8637" y="8316"/>
                  </a:lnTo>
                  <a:cubicBezTo>
                    <a:pt x="8579" y="8527"/>
                    <a:pt x="8521" y="8686"/>
                    <a:pt x="8462" y="8792"/>
                  </a:cubicBezTo>
                  <a:cubicBezTo>
                    <a:pt x="8403" y="8898"/>
                    <a:pt x="8343" y="8951"/>
                    <a:pt x="8280" y="8951"/>
                  </a:cubicBezTo>
                  <a:cubicBezTo>
                    <a:pt x="8172" y="8951"/>
                    <a:pt x="8088" y="8749"/>
                    <a:pt x="8028" y="8343"/>
                  </a:cubicBezTo>
                  <a:cubicBezTo>
                    <a:pt x="7967" y="7937"/>
                    <a:pt x="7934" y="7347"/>
                    <a:pt x="7926" y="6573"/>
                  </a:cubicBezTo>
                  <a:lnTo>
                    <a:pt x="8675" y="6573"/>
                  </a:lnTo>
                  <a:lnTo>
                    <a:pt x="8675" y="6023"/>
                  </a:lnTo>
                  <a:cubicBezTo>
                    <a:pt x="8675" y="5004"/>
                    <a:pt x="8636" y="4198"/>
                    <a:pt x="8558" y="3604"/>
                  </a:cubicBezTo>
                  <a:cubicBezTo>
                    <a:pt x="8481" y="3011"/>
                    <a:pt x="8375" y="2715"/>
                    <a:pt x="8242" y="2715"/>
                  </a:cubicBezTo>
                  <a:close/>
                  <a:moveTo>
                    <a:pt x="12266" y="2715"/>
                  </a:moveTo>
                  <a:cubicBezTo>
                    <a:pt x="12118" y="2715"/>
                    <a:pt x="12000" y="3044"/>
                    <a:pt x="11912" y="3702"/>
                  </a:cubicBezTo>
                  <a:cubicBezTo>
                    <a:pt x="11824" y="4361"/>
                    <a:pt x="11781" y="5250"/>
                    <a:pt x="11781" y="6371"/>
                  </a:cubicBezTo>
                  <a:cubicBezTo>
                    <a:pt x="11781" y="7455"/>
                    <a:pt x="11827" y="8316"/>
                    <a:pt x="11919" y="8951"/>
                  </a:cubicBezTo>
                  <a:cubicBezTo>
                    <a:pt x="12011" y="9587"/>
                    <a:pt x="12137" y="9905"/>
                    <a:pt x="12295" y="9905"/>
                  </a:cubicBezTo>
                  <a:cubicBezTo>
                    <a:pt x="12358" y="9905"/>
                    <a:pt x="12420" y="9860"/>
                    <a:pt x="12481" y="9771"/>
                  </a:cubicBezTo>
                  <a:cubicBezTo>
                    <a:pt x="12542" y="9681"/>
                    <a:pt x="12602" y="9551"/>
                    <a:pt x="12661" y="9379"/>
                  </a:cubicBezTo>
                  <a:lnTo>
                    <a:pt x="12661" y="8316"/>
                  </a:lnTo>
                  <a:cubicBezTo>
                    <a:pt x="12603" y="8527"/>
                    <a:pt x="12545" y="8686"/>
                    <a:pt x="12486" y="8792"/>
                  </a:cubicBezTo>
                  <a:cubicBezTo>
                    <a:pt x="12427" y="8898"/>
                    <a:pt x="12367" y="8951"/>
                    <a:pt x="12304" y="8951"/>
                  </a:cubicBezTo>
                  <a:cubicBezTo>
                    <a:pt x="12196" y="8951"/>
                    <a:pt x="12112" y="8749"/>
                    <a:pt x="12052" y="8343"/>
                  </a:cubicBezTo>
                  <a:cubicBezTo>
                    <a:pt x="11991" y="7937"/>
                    <a:pt x="11958" y="7347"/>
                    <a:pt x="11950" y="6573"/>
                  </a:cubicBezTo>
                  <a:lnTo>
                    <a:pt x="12699" y="6573"/>
                  </a:lnTo>
                  <a:lnTo>
                    <a:pt x="12699" y="6023"/>
                  </a:lnTo>
                  <a:cubicBezTo>
                    <a:pt x="12699" y="5004"/>
                    <a:pt x="12660" y="4198"/>
                    <a:pt x="12582" y="3604"/>
                  </a:cubicBezTo>
                  <a:cubicBezTo>
                    <a:pt x="12505" y="3011"/>
                    <a:pt x="12399" y="2715"/>
                    <a:pt x="12266" y="2715"/>
                  </a:cubicBezTo>
                  <a:close/>
                  <a:moveTo>
                    <a:pt x="13349" y="2715"/>
                  </a:moveTo>
                  <a:cubicBezTo>
                    <a:pt x="13207" y="2715"/>
                    <a:pt x="13096" y="3033"/>
                    <a:pt x="13015" y="3669"/>
                  </a:cubicBezTo>
                  <a:cubicBezTo>
                    <a:pt x="12935" y="4305"/>
                    <a:pt x="12895" y="5185"/>
                    <a:pt x="12895" y="6310"/>
                  </a:cubicBezTo>
                  <a:cubicBezTo>
                    <a:pt x="12895" y="7431"/>
                    <a:pt x="12935" y="8310"/>
                    <a:pt x="13015" y="8948"/>
                  </a:cubicBezTo>
                  <a:cubicBezTo>
                    <a:pt x="13096" y="9586"/>
                    <a:pt x="13207" y="9905"/>
                    <a:pt x="13349" y="9905"/>
                  </a:cubicBezTo>
                  <a:cubicBezTo>
                    <a:pt x="13491" y="9905"/>
                    <a:pt x="13602" y="9586"/>
                    <a:pt x="13683" y="8948"/>
                  </a:cubicBezTo>
                  <a:cubicBezTo>
                    <a:pt x="13764" y="8310"/>
                    <a:pt x="13804" y="7431"/>
                    <a:pt x="13804" y="6310"/>
                  </a:cubicBezTo>
                  <a:cubicBezTo>
                    <a:pt x="13804" y="5185"/>
                    <a:pt x="13764" y="4305"/>
                    <a:pt x="13683" y="3669"/>
                  </a:cubicBezTo>
                  <a:cubicBezTo>
                    <a:pt x="13602" y="3033"/>
                    <a:pt x="13491" y="2715"/>
                    <a:pt x="13349" y="2715"/>
                  </a:cubicBezTo>
                  <a:close/>
                  <a:moveTo>
                    <a:pt x="14801" y="0"/>
                  </a:moveTo>
                  <a:cubicBezTo>
                    <a:pt x="14770" y="69"/>
                    <a:pt x="14718" y="106"/>
                    <a:pt x="14646" y="110"/>
                  </a:cubicBezTo>
                  <a:cubicBezTo>
                    <a:pt x="14490" y="118"/>
                    <a:pt x="14366" y="285"/>
                    <a:pt x="14273" y="612"/>
                  </a:cubicBezTo>
                  <a:cubicBezTo>
                    <a:pt x="14180" y="938"/>
                    <a:pt x="14107" y="1478"/>
                    <a:pt x="14053" y="2232"/>
                  </a:cubicBezTo>
                  <a:cubicBezTo>
                    <a:pt x="14019" y="2713"/>
                    <a:pt x="14002" y="3279"/>
                    <a:pt x="14002" y="3932"/>
                  </a:cubicBezTo>
                  <a:cubicBezTo>
                    <a:pt x="14002" y="4099"/>
                    <a:pt x="14003" y="4425"/>
                    <a:pt x="14006" y="4910"/>
                  </a:cubicBezTo>
                  <a:lnTo>
                    <a:pt x="14012" y="6310"/>
                  </a:lnTo>
                  <a:cubicBezTo>
                    <a:pt x="14016" y="7468"/>
                    <a:pt x="14057" y="8356"/>
                    <a:pt x="14135" y="8976"/>
                  </a:cubicBezTo>
                  <a:cubicBezTo>
                    <a:pt x="14214" y="9595"/>
                    <a:pt x="14324" y="9905"/>
                    <a:pt x="14466" y="9905"/>
                  </a:cubicBezTo>
                  <a:cubicBezTo>
                    <a:pt x="14608" y="9905"/>
                    <a:pt x="14719" y="9586"/>
                    <a:pt x="14800" y="8948"/>
                  </a:cubicBezTo>
                  <a:cubicBezTo>
                    <a:pt x="14880" y="8310"/>
                    <a:pt x="14921" y="7431"/>
                    <a:pt x="14921" y="6310"/>
                  </a:cubicBezTo>
                  <a:cubicBezTo>
                    <a:pt x="14921" y="5185"/>
                    <a:pt x="14880" y="4305"/>
                    <a:pt x="14800" y="3669"/>
                  </a:cubicBezTo>
                  <a:cubicBezTo>
                    <a:pt x="14719" y="3033"/>
                    <a:pt x="14608" y="2715"/>
                    <a:pt x="14466" y="2715"/>
                  </a:cubicBezTo>
                  <a:cubicBezTo>
                    <a:pt x="14342" y="2715"/>
                    <a:pt x="14241" y="2957"/>
                    <a:pt x="14165" y="3442"/>
                  </a:cubicBezTo>
                  <a:lnTo>
                    <a:pt x="14171" y="3100"/>
                  </a:lnTo>
                  <a:cubicBezTo>
                    <a:pt x="14182" y="2476"/>
                    <a:pt x="14246" y="1926"/>
                    <a:pt x="14364" y="1449"/>
                  </a:cubicBezTo>
                  <a:cubicBezTo>
                    <a:pt x="14408" y="1270"/>
                    <a:pt x="14468" y="1162"/>
                    <a:pt x="14542" y="1125"/>
                  </a:cubicBezTo>
                  <a:lnTo>
                    <a:pt x="14763" y="1021"/>
                  </a:lnTo>
                  <a:cubicBezTo>
                    <a:pt x="14790" y="1017"/>
                    <a:pt x="14818" y="974"/>
                    <a:pt x="14846" y="893"/>
                  </a:cubicBezTo>
                  <a:lnTo>
                    <a:pt x="14801" y="0"/>
                  </a:lnTo>
                  <a:close/>
                  <a:moveTo>
                    <a:pt x="16688" y="2715"/>
                  </a:moveTo>
                  <a:cubicBezTo>
                    <a:pt x="16635" y="2715"/>
                    <a:pt x="16580" y="2755"/>
                    <a:pt x="16524" y="2834"/>
                  </a:cubicBezTo>
                  <a:cubicBezTo>
                    <a:pt x="16468" y="2914"/>
                    <a:pt x="16411" y="3033"/>
                    <a:pt x="16351" y="3192"/>
                  </a:cubicBezTo>
                  <a:lnTo>
                    <a:pt x="16351" y="4231"/>
                  </a:lnTo>
                  <a:cubicBezTo>
                    <a:pt x="16401" y="4044"/>
                    <a:pt x="16452" y="3903"/>
                    <a:pt x="16506" y="3809"/>
                  </a:cubicBezTo>
                  <a:cubicBezTo>
                    <a:pt x="16559" y="3716"/>
                    <a:pt x="16615" y="3669"/>
                    <a:pt x="16671" y="3669"/>
                  </a:cubicBezTo>
                  <a:cubicBezTo>
                    <a:pt x="16760" y="3669"/>
                    <a:pt x="16829" y="3810"/>
                    <a:pt x="16879" y="4094"/>
                  </a:cubicBezTo>
                  <a:cubicBezTo>
                    <a:pt x="16928" y="4377"/>
                    <a:pt x="16952" y="4777"/>
                    <a:pt x="16952" y="5295"/>
                  </a:cubicBezTo>
                  <a:lnTo>
                    <a:pt x="16952" y="5405"/>
                  </a:lnTo>
                  <a:lnTo>
                    <a:pt x="16724" y="5405"/>
                  </a:lnTo>
                  <a:cubicBezTo>
                    <a:pt x="16576" y="5405"/>
                    <a:pt x="16465" y="5601"/>
                    <a:pt x="16390" y="5992"/>
                  </a:cubicBezTo>
                  <a:cubicBezTo>
                    <a:pt x="16316" y="6383"/>
                    <a:pt x="16279" y="6964"/>
                    <a:pt x="16279" y="7735"/>
                  </a:cubicBezTo>
                  <a:cubicBezTo>
                    <a:pt x="16279" y="8395"/>
                    <a:pt x="16308" y="8922"/>
                    <a:pt x="16368" y="9315"/>
                  </a:cubicBezTo>
                  <a:cubicBezTo>
                    <a:pt x="16428" y="9709"/>
                    <a:pt x="16509" y="9905"/>
                    <a:pt x="16610" y="9905"/>
                  </a:cubicBezTo>
                  <a:cubicBezTo>
                    <a:pt x="16690" y="9905"/>
                    <a:pt x="16758" y="9806"/>
                    <a:pt x="16814" y="9609"/>
                  </a:cubicBezTo>
                  <a:cubicBezTo>
                    <a:pt x="16869" y="9411"/>
                    <a:pt x="16915" y="9104"/>
                    <a:pt x="16952" y="8688"/>
                  </a:cubicBezTo>
                  <a:lnTo>
                    <a:pt x="16952" y="9728"/>
                  </a:lnTo>
                  <a:lnTo>
                    <a:pt x="17115" y="9728"/>
                  </a:lnTo>
                  <a:lnTo>
                    <a:pt x="17115" y="5821"/>
                  </a:lnTo>
                  <a:cubicBezTo>
                    <a:pt x="17115" y="4777"/>
                    <a:pt x="17080" y="3999"/>
                    <a:pt x="17009" y="3485"/>
                  </a:cubicBezTo>
                  <a:cubicBezTo>
                    <a:pt x="16938" y="2972"/>
                    <a:pt x="16831" y="2715"/>
                    <a:pt x="16688" y="2715"/>
                  </a:cubicBezTo>
                  <a:close/>
                  <a:moveTo>
                    <a:pt x="17735" y="2709"/>
                  </a:moveTo>
                  <a:cubicBezTo>
                    <a:pt x="17690" y="2709"/>
                    <a:pt x="17643" y="2733"/>
                    <a:pt x="17593" y="2782"/>
                  </a:cubicBezTo>
                  <a:cubicBezTo>
                    <a:pt x="17543" y="2831"/>
                    <a:pt x="17489" y="2904"/>
                    <a:pt x="17431" y="3002"/>
                  </a:cubicBezTo>
                  <a:lnTo>
                    <a:pt x="17431" y="4023"/>
                  </a:lnTo>
                  <a:cubicBezTo>
                    <a:pt x="17488" y="3905"/>
                    <a:pt x="17540" y="3819"/>
                    <a:pt x="17588" y="3767"/>
                  </a:cubicBezTo>
                  <a:cubicBezTo>
                    <a:pt x="17635" y="3714"/>
                    <a:pt x="17680" y="3687"/>
                    <a:pt x="17722" y="3687"/>
                  </a:cubicBezTo>
                  <a:cubicBezTo>
                    <a:pt x="17792" y="3687"/>
                    <a:pt x="17848" y="3781"/>
                    <a:pt x="17889" y="3968"/>
                  </a:cubicBezTo>
                  <a:cubicBezTo>
                    <a:pt x="17930" y="4156"/>
                    <a:pt x="17950" y="4380"/>
                    <a:pt x="17950" y="4641"/>
                  </a:cubicBezTo>
                  <a:cubicBezTo>
                    <a:pt x="17950" y="4926"/>
                    <a:pt x="17930" y="5160"/>
                    <a:pt x="17890" y="5341"/>
                  </a:cubicBezTo>
                  <a:cubicBezTo>
                    <a:pt x="17851" y="5522"/>
                    <a:pt x="17797" y="5613"/>
                    <a:pt x="17728" y="5613"/>
                  </a:cubicBezTo>
                  <a:lnTo>
                    <a:pt x="17591" y="5613"/>
                  </a:lnTo>
                  <a:lnTo>
                    <a:pt x="17591" y="6542"/>
                  </a:lnTo>
                  <a:lnTo>
                    <a:pt x="17722" y="6542"/>
                  </a:lnTo>
                  <a:cubicBezTo>
                    <a:pt x="17803" y="6542"/>
                    <a:pt x="17865" y="6651"/>
                    <a:pt x="17909" y="6870"/>
                  </a:cubicBezTo>
                  <a:cubicBezTo>
                    <a:pt x="17954" y="7088"/>
                    <a:pt x="17976" y="7376"/>
                    <a:pt x="17976" y="7735"/>
                  </a:cubicBezTo>
                  <a:cubicBezTo>
                    <a:pt x="17976" y="8102"/>
                    <a:pt x="17951" y="8399"/>
                    <a:pt x="17901" y="8627"/>
                  </a:cubicBezTo>
                  <a:cubicBezTo>
                    <a:pt x="17851" y="8856"/>
                    <a:pt x="17782" y="8970"/>
                    <a:pt x="17693" y="8970"/>
                  </a:cubicBezTo>
                  <a:cubicBezTo>
                    <a:pt x="17638" y="8970"/>
                    <a:pt x="17585" y="8932"/>
                    <a:pt x="17535" y="8857"/>
                  </a:cubicBezTo>
                  <a:cubicBezTo>
                    <a:pt x="17485" y="8781"/>
                    <a:pt x="17439" y="8668"/>
                    <a:pt x="17397" y="8517"/>
                  </a:cubicBezTo>
                  <a:lnTo>
                    <a:pt x="17397" y="9563"/>
                  </a:lnTo>
                  <a:cubicBezTo>
                    <a:pt x="17450" y="9677"/>
                    <a:pt x="17502" y="9763"/>
                    <a:pt x="17552" y="9820"/>
                  </a:cubicBezTo>
                  <a:cubicBezTo>
                    <a:pt x="17602" y="9877"/>
                    <a:pt x="17650" y="9905"/>
                    <a:pt x="17697" y="9905"/>
                  </a:cubicBezTo>
                  <a:cubicBezTo>
                    <a:pt x="17838" y="9905"/>
                    <a:pt x="17946" y="9720"/>
                    <a:pt x="18022" y="9349"/>
                  </a:cubicBezTo>
                  <a:cubicBezTo>
                    <a:pt x="18098" y="8978"/>
                    <a:pt x="18136" y="8440"/>
                    <a:pt x="18136" y="7735"/>
                  </a:cubicBezTo>
                  <a:cubicBezTo>
                    <a:pt x="18136" y="7294"/>
                    <a:pt x="18116" y="6926"/>
                    <a:pt x="18075" y="6628"/>
                  </a:cubicBezTo>
                  <a:cubicBezTo>
                    <a:pt x="18034" y="6330"/>
                    <a:pt x="17977" y="6133"/>
                    <a:pt x="17904" y="6035"/>
                  </a:cubicBezTo>
                  <a:cubicBezTo>
                    <a:pt x="17970" y="5937"/>
                    <a:pt x="18021" y="5757"/>
                    <a:pt x="18056" y="5494"/>
                  </a:cubicBezTo>
                  <a:cubicBezTo>
                    <a:pt x="18092" y="5231"/>
                    <a:pt x="18109" y="4910"/>
                    <a:pt x="18109" y="4531"/>
                  </a:cubicBezTo>
                  <a:cubicBezTo>
                    <a:pt x="18109" y="3956"/>
                    <a:pt x="18076" y="3509"/>
                    <a:pt x="18009" y="3189"/>
                  </a:cubicBezTo>
                  <a:cubicBezTo>
                    <a:pt x="17942" y="2869"/>
                    <a:pt x="17851" y="2709"/>
                    <a:pt x="17735" y="2709"/>
                  </a:cubicBezTo>
                  <a:close/>
                  <a:moveTo>
                    <a:pt x="18797" y="2715"/>
                  </a:moveTo>
                  <a:cubicBezTo>
                    <a:pt x="18655" y="2715"/>
                    <a:pt x="18544" y="3033"/>
                    <a:pt x="18463" y="3669"/>
                  </a:cubicBezTo>
                  <a:cubicBezTo>
                    <a:pt x="18383" y="4305"/>
                    <a:pt x="18343" y="5185"/>
                    <a:pt x="18343" y="6310"/>
                  </a:cubicBezTo>
                  <a:cubicBezTo>
                    <a:pt x="18343" y="7431"/>
                    <a:pt x="18383" y="8310"/>
                    <a:pt x="18463" y="8948"/>
                  </a:cubicBezTo>
                  <a:cubicBezTo>
                    <a:pt x="18544" y="9586"/>
                    <a:pt x="18655" y="9905"/>
                    <a:pt x="18797" y="9905"/>
                  </a:cubicBezTo>
                  <a:cubicBezTo>
                    <a:pt x="18939" y="9905"/>
                    <a:pt x="19050" y="9586"/>
                    <a:pt x="19131" y="8948"/>
                  </a:cubicBezTo>
                  <a:cubicBezTo>
                    <a:pt x="19211" y="8310"/>
                    <a:pt x="19252" y="7431"/>
                    <a:pt x="19252" y="6310"/>
                  </a:cubicBezTo>
                  <a:cubicBezTo>
                    <a:pt x="19252" y="5185"/>
                    <a:pt x="19211" y="4305"/>
                    <a:pt x="19131" y="3669"/>
                  </a:cubicBezTo>
                  <a:cubicBezTo>
                    <a:pt x="19050" y="3033"/>
                    <a:pt x="18939" y="2715"/>
                    <a:pt x="18797" y="2715"/>
                  </a:cubicBezTo>
                  <a:close/>
                  <a:moveTo>
                    <a:pt x="20937" y="2715"/>
                  </a:moveTo>
                  <a:cubicBezTo>
                    <a:pt x="20884" y="2715"/>
                    <a:pt x="20829" y="2755"/>
                    <a:pt x="20773" y="2834"/>
                  </a:cubicBezTo>
                  <a:cubicBezTo>
                    <a:pt x="20717" y="2914"/>
                    <a:pt x="20660" y="3033"/>
                    <a:pt x="20600" y="3192"/>
                  </a:cubicBezTo>
                  <a:lnTo>
                    <a:pt x="20600" y="4231"/>
                  </a:lnTo>
                  <a:cubicBezTo>
                    <a:pt x="20650" y="4044"/>
                    <a:pt x="20701" y="3903"/>
                    <a:pt x="20755" y="3809"/>
                  </a:cubicBezTo>
                  <a:cubicBezTo>
                    <a:pt x="20808" y="3716"/>
                    <a:pt x="20864" y="3669"/>
                    <a:pt x="20920" y="3669"/>
                  </a:cubicBezTo>
                  <a:cubicBezTo>
                    <a:pt x="21009" y="3669"/>
                    <a:pt x="21078" y="3810"/>
                    <a:pt x="21128" y="4094"/>
                  </a:cubicBezTo>
                  <a:cubicBezTo>
                    <a:pt x="21177" y="4377"/>
                    <a:pt x="21201" y="4777"/>
                    <a:pt x="21201" y="5295"/>
                  </a:cubicBezTo>
                  <a:lnTo>
                    <a:pt x="21201" y="5405"/>
                  </a:lnTo>
                  <a:lnTo>
                    <a:pt x="20973" y="5405"/>
                  </a:lnTo>
                  <a:cubicBezTo>
                    <a:pt x="20825" y="5405"/>
                    <a:pt x="20714" y="5601"/>
                    <a:pt x="20639" y="5992"/>
                  </a:cubicBezTo>
                  <a:cubicBezTo>
                    <a:pt x="20565" y="6383"/>
                    <a:pt x="20528" y="6964"/>
                    <a:pt x="20528" y="7735"/>
                  </a:cubicBezTo>
                  <a:cubicBezTo>
                    <a:pt x="20528" y="8395"/>
                    <a:pt x="20557" y="8922"/>
                    <a:pt x="20617" y="9315"/>
                  </a:cubicBezTo>
                  <a:cubicBezTo>
                    <a:pt x="20677" y="9709"/>
                    <a:pt x="20758" y="9905"/>
                    <a:pt x="20859" y="9905"/>
                  </a:cubicBezTo>
                  <a:cubicBezTo>
                    <a:pt x="20939" y="9905"/>
                    <a:pt x="21007" y="9806"/>
                    <a:pt x="21063" y="9609"/>
                  </a:cubicBezTo>
                  <a:cubicBezTo>
                    <a:pt x="21118" y="9411"/>
                    <a:pt x="21164" y="9104"/>
                    <a:pt x="21201" y="8688"/>
                  </a:cubicBezTo>
                  <a:lnTo>
                    <a:pt x="21201" y="9728"/>
                  </a:lnTo>
                  <a:lnTo>
                    <a:pt x="21364" y="9728"/>
                  </a:lnTo>
                  <a:lnTo>
                    <a:pt x="21364" y="5821"/>
                  </a:lnTo>
                  <a:cubicBezTo>
                    <a:pt x="21364" y="4777"/>
                    <a:pt x="21329" y="3999"/>
                    <a:pt x="21258" y="3485"/>
                  </a:cubicBezTo>
                  <a:cubicBezTo>
                    <a:pt x="21187" y="2972"/>
                    <a:pt x="21080" y="2715"/>
                    <a:pt x="20937" y="2715"/>
                  </a:cubicBezTo>
                  <a:close/>
                  <a:moveTo>
                    <a:pt x="24475" y="2715"/>
                  </a:moveTo>
                  <a:cubicBezTo>
                    <a:pt x="24327" y="2715"/>
                    <a:pt x="24209" y="3044"/>
                    <a:pt x="24121" y="3702"/>
                  </a:cubicBezTo>
                  <a:cubicBezTo>
                    <a:pt x="24033" y="4361"/>
                    <a:pt x="23990" y="5250"/>
                    <a:pt x="23990" y="6371"/>
                  </a:cubicBezTo>
                  <a:cubicBezTo>
                    <a:pt x="23990" y="7455"/>
                    <a:pt x="24036" y="8316"/>
                    <a:pt x="24128" y="8951"/>
                  </a:cubicBezTo>
                  <a:cubicBezTo>
                    <a:pt x="24220" y="9587"/>
                    <a:pt x="24346" y="9905"/>
                    <a:pt x="24504" y="9905"/>
                  </a:cubicBezTo>
                  <a:cubicBezTo>
                    <a:pt x="24567" y="9905"/>
                    <a:pt x="24629" y="9860"/>
                    <a:pt x="24690" y="9771"/>
                  </a:cubicBezTo>
                  <a:cubicBezTo>
                    <a:pt x="24751" y="9681"/>
                    <a:pt x="24811" y="9551"/>
                    <a:pt x="24870" y="9379"/>
                  </a:cubicBezTo>
                  <a:lnTo>
                    <a:pt x="24870" y="8316"/>
                  </a:lnTo>
                  <a:cubicBezTo>
                    <a:pt x="24812" y="8527"/>
                    <a:pt x="24754" y="8686"/>
                    <a:pt x="24695" y="8792"/>
                  </a:cubicBezTo>
                  <a:cubicBezTo>
                    <a:pt x="24636" y="8898"/>
                    <a:pt x="24576" y="8951"/>
                    <a:pt x="24513" y="8951"/>
                  </a:cubicBezTo>
                  <a:cubicBezTo>
                    <a:pt x="24405" y="8951"/>
                    <a:pt x="24321" y="8749"/>
                    <a:pt x="24261" y="8343"/>
                  </a:cubicBezTo>
                  <a:cubicBezTo>
                    <a:pt x="24200" y="7937"/>
                    <a:pt x="24167" y="7347"/>
                    <a:pt x="24159" y="6573"/>
                  </a:cubicBezTo>
                  <a:lnTo>
                    <a:pt x="24908" y="6573"/>
                  </a:lnTo>
                  <a:lnTo>
                    <a:pt x="24908" y="6023"/>
                  </a:lnTo>
                  <a:cubicBezTo>
                    <a:pt x="24908" y="5004"/>
                    <a:pt x="24869" y="4198"/>
                    <a:pt x="24791" y="3604"/>
                  </a:cubicBezTo>
                  <a:cubicBezTo>
                    <a:pt x="24714" y="3011"/>
                    <a:pt x="24608" y="2715"/>
                    <a:pt x="24475" y="2715"/>
                  </a:cubicBezTo>
                  <a:close/>
                  <a:moveTo>
                    <a:pt x="11175" y="2715"/>
                  </a:moveTo>
                  <a:cubicBezTo>
                    <a:pt x="11103" y="2715"/>
                    <a:pt x="11041" y="2814"/>
                    <a:pt x="10988" y="3011"/>
                  </a:cubicBezTo>
                  <a:cubicBezTo>
                    <a:pt x="10936" y="3209"/>
                    <a:pt x="10893" y="3512"/>
                    <a:pt x="10859" y="3919"/>
                  </a:cubicBezTo>
                  <a:lnTo>
                    <a:pt x="10859" y="2880"/>
                  </a:lnTo>
                  <a:lnTo>
                    <a:pt x="10695" y="2880"/>
                  </a:lnTo>
                  <a:lnTo>
                    <a:pt x="10695" y="12333"/>
                  </a:lnTo>
                  <a:lnTo>
                    <a:pt x="10859" y="12333"/>
                  </a:lnTo>
                  <a:lnTo>
                    <a:pt x="10859" y="8701"/>
                  </a:lnTo>
                  <a:cubicBezTo>
                    <a:pt x="10893" y="9108"/>
                    <a:pt x="10936" y="9411"/>
                    <a:pt x="10988" y="9609"/>
                  </a:cubicBezTo>
                  <a:cubicBezTo>
                    <a:pt x="11041" y="9806"/>
                    <a:pt x="11103" y="9905"/>
                    <a:pt x="11175" y="9905"/>
                  </a:cubicBezTo>
                  <a:cubicBezTo>
                    <a:pt x="11296" y="9905"/>
                    <a:pt x="11394" y="9575"/>
                    <a:pt x="11469" y="8915"/>
                  </a:cubicBezTo>
                  <a:cubicBezTo>
                    <a:pt x="11544" y="8254"/>
                    <a:pt x="11581" y="7386"/>
                    <a:pt x="11581" y="6310"/>
                  </a:cubicBezTo>
                  <a:cubicBezTo>
                    <a:pt x="11581" y="5234"/>
                    <a:pt x="11544" y="4366"/>
                    <a:pt x="11469" y="3705"/>
                  </a:cubicBezTo>
                  <a:cubicBezTo>
                    <a:pt x="11394" y="3045"/>
                    <a:pt x="11296" y="2715"/>
                    <a:pt x="11175" y="2715"/>
                  </a:cubicBezTo>
                  <a:close/>
                  <a:moveTo>
                    <a:pt x="15664" y="2715"/>
                  </a:moveTo>
                  <a:cubicBezTo>
                    <a:pt x="15592" y="2715"/>
                    <a:pt x="15530" y="2814"/>
                    <a:pt x="15477" y="3011"/>
                  </a:cubicBezTo>
                  <a:cubicBezTo>
                    <a:pt x="15425" y="3209"/>
                    <a:pt x="15382" y="3512"/>
                    <a:pt x="15348" y="3919"/>
                  </a:cubicBezTo>
                  <a:lnTo>
                    <a:pt x="15348" y="2880"/>
                  </a:lnTo>
                  <a:lnTo>
                    <a:pt x="15184" y="2880"/>
                  </a:lnTo>
                  <a:lnTo>
                    <a:pt x="15184" y="12333"/>
                  </a:lnTo>
                  <a:lnTo>
                    <a:pt x="15348" y="12333"/>
                  </a:lnTo>
                  <a:lnTo>
                    <a:pt x="15348" y="8701"/>
                  </a:lnTo>
                  <a:cubicBezTo>
                    <a:pt x="15382" y="9108"/>
                    <a:pt x="15425" y="9411"/>
                    <a:pt x="15477" y="9609"/>
                  </a:cubicBezTo>
                  <a:cubicBezTo>
                    <a:pt x="15530" y="9806"/>
                    <a:pt x="15592" y="9905"/>
                    <a:pt x="15664" y="9905"/>
                  </a:cubicBezTo>
                  <a:cubicBezTo>
                    <a:pt x="15785" y="9905"/>
                    <a:pt x="15883" y="9575"/>
                    <a:pt x="15958" y="8915"/>
                  </a:cubicBezTo>
                  <a:cubicBezTo>
                    <a:pt x="16033" y="8254"/>
                    <a:pt x="16070" y="7386"/>
                    <a:pt x="16070" y="6310"/>
                  </a:cubicBezTo>
                  <a:cubicBezTo>
                    <a:pt x="16070" y="5234"/>
                    <a:pt x="16033" y="4366"/>
                    <a:pt x="15958" y="3705"/>
                  </a:cubicBezTo>
                  <a:cubicBezTo>
                    <a:pt x="15883" y="3045"/>
                    <a:pt x="15785" y="2715"/>
                    <a:pt x="15664" y="27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283000" y="1252150"/>
              <a:ext cx="115125" cy="482650"/>
            </a:xfrm>
            <a:custGeom>
              <a:rect b="b" l="l" r="r" t="t"/>
              <a:pathLst>
                <a:path extrusionOk="0" h="19306" w="4605">
                  <a:moveTo>
                    <a:pt x="1" y="1"/>
                  </a:moveTo>
                  <a:lnTo>
                    <a:pt x="1" y="19305"/>
                  </a:lnTo>
                  <a:lnTo>
                    <a:pt x="4605" y="19305"/>
                  </a:lnTo>
                  <a:lnTo>
                    <a:pt x="460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323725" y="1385025"/>
              <a:ext cx="22850" cy="236800"/>
            </a:xfrm>
            <a:custGeom>
              <a:rect b="b" l="l" r="r" t="t"/>
              <a:pathLst>
                <a:path extrusionOk="0" h="9472" w="914">
                  <a:moveTo>
                    <a:pt x="457" y="979"/>
                  </a:moveTo>
                  <a:cubicBezTo>
                    <a:pt x="550" y="979"/>
                    <a:pt x="619" y="1292"/>
                    <a:pt x="665" y="1918"/>
                  </a:cubicBezTo>
                  <a:cubicBezTo>
                    <a:pt x="712" y="2543"/>
                    <a:pt x="735" y="3484"/>
                    <a:pt x="735" y="4740"/>
                  </a:cubicBezTo>
                  <a:cubicBezTo>
                    <a:pt x="735" y="5991"/>
                    <a:pt x="712" y="6929"/>
                    <a:pt x="665" y="7555"/>
                  </a:cubicBezTo>
                  <a:cubicBezTo>
                    <a:pt x="619" y="8181"/>
                    <a:pt x="550" y="8494"/>
                    <a:pt x="457" y="8494"/>
                  </a:cubicBezTo>
                  <a:cubicBezTo>
                    <a:pt x="365" y="8494"/>
                    <a:pt x="296" y="8181"/>
                    <a:pt x="250" y="7555"/>
                  </a:cubicBezTo>
                  <a:cubicBezTo>
                    <a:pt x="203" y="6929"/>
                    <a:pt x="180" y="5991"/>
                    <a:pt x="180" y="4740"/>
                  </a:cubicBezTo>
                  <a:cubicBezTo>
                    <a:pt x="180" y="3484"/>
                    <a:pt x="203" y="2543"/>
                    <a:pt x="250" y="1918"/>
                  </a:cubicBezTo>
                  <a:cubicBezTo>
                    <a:pt x="296" y="1292"/>
                    <a:pt x="365" y="979"/>
                    <a:pt x="457" y="979"/>
                  </a:cubicBezTo>
                  <a:close/>
                  <a:moveTo>
                    <a:pt x="457" y="1"/>
                  </a:moveTo>
                  <a:cubicBezTo>
                    <a:pt x="309" y="1"/>
                    <a:pt x="196" y="406"/>
                    <a:pt x="118" y="1215"/>
                  </a:cubicBezTo>
                  <a:cubicBezTo>
                    <a:pt x="40" y="2024"/>
                    <a:pt x="1" y="3199"/>
                    <a:pt x="1" y="4740"/>
                  </a:cubicBezTo>
                  <a:cubicBezTo>
                    <a:pt x="1" y="6276"/>
                    <a:pt x="40" y="7449"/>
                    <a:pt x="118" y="8258"/>
                  </a:cubicBezTo>
                  <a:cubicBezTo>
                    <a:pt x="196" y="9067"/>
                    <a:pt x="309" y="9472"/>
                    <a:pt x="457" y="9472"/>
                  </a:cubicBezTo>
                  <a:cubicBezTo>
                    <a:pt x="605" y="9472"/>
                    <a:pt x="718" y="9067"/>
                    <a:pt x="796" y="8258"/>
                  </a:cubicBezTo>
                  <a:cubicBezTo>
                    <a:pt x="874" y="7449"/>
                    <a:pt x="913" y="6276"/>
                    <a:pt x="913" y="4740"/>
                  </a:cubicBezTo>
                  <a:cubicBezTo>
                    <a:pt x="913" y="3199"/>
                    <a:pt x="874" y="2024"/>
                    <a:pt x="796" y="1215"/>
                  </a:cubicBezTo>
                  <a:cubicBezTo>
                    <a:pt x="718" y="406"/>
                    <a:pt x="605" y="1"/>
                    <a:pt x="4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452825" y="1252150"/>
              <a:ext cx="115100" cy="482650"/>
            </a:xfrm>
            <a:custGeom>
              <a:rect b="b" l="l" r="r" t="t"/>
              <a:pathLst>
                <a:path extrusionOk="0" h="19306" w="4604">
                  <a:moveTo>
                    <a:pt x="0" y="1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493875" y="1385025"/>
              <a:ext cx="20975" cy="232375"/>
            </a:xfrm>
            <a:custGeom>
              <a:rect b="b" l="l" r="r" t="t"/>
              <a:pathLst>
                <a:path extrusionOk="0" h="9295" w="839">
                  <a:moveTo>
                    <a:pt x="382" y="1"/>
                  </a:moveTo>
                  <a:cubicBezTo>
                    <a:pt x="331" y="1"/>
                    <a:pt x="273" y="52"/>
                    <a:pt x="211" y="154"/>
                  </a:cubicBezTo>
                  <a:cubicBezTo>
                    <a:pt x="148" y="256"/>
                    <a:pt x="81" y="407"/>
                    <a:pt x="9" y="606"/>
                  </a:cubicBezTo>
                  <a:lnTo>
                    <a:pt x="9" y="1854"/>
                  </a:lnTo>
                  <a:cubicBezTo>
                    <a:pt x="80" y="1581"/>
                    <a:pt x="146" y="1377"/>
                    <a:pt x="209" y="1242"/>
                  </a:cubicBezTo>
                  <a:cubicBezTo>
                    <a:pt x="271" y="1108"/>
                    <a:pt x="330" y="1040"/>
                    <a:pt x="386" y="1040"/>
                  </a:cubicBezTo>
                  <a:cubicBezTo>
                    <a:pt x="465" y="1040"/>
                    <a:pt x="529" y="1193"/>
                    <a:pt x="578" y="1499"/>
                  </a:cubicBezTo>
                  <a:cubicBezTo>
                    <a:pt x="628" y="1805"/>
                    <a:pt x="652" y="2200"/>
                    <a:pt x="652" y="2685"/>
                  </a:cubicBezTo>
                  <a:cubicBezTo>
                    <a:pt x="652" y="2983"/>
                    <a:pt x="641" y="3285"/>
                    <a:pt x="618" y="3593"/>
                  </a:cubicBezTo>
                  <a:cubicBezTo>
                    <a:pt x="595" y="3901"/>
                    <a:pt x="555" y="4277"/>
                    <a:pt x="498" y="4721"/>
                  </a:cubicBezTo>
                  <a:cubicBezTo>
                    <a:pt x="468" y="4958"/>
                    <a:pt x="395" y="5484"/>
                    <a:pt x="278" y="6302"/>
                  </a:cubicBezTo>
                  <a:cubicBezTo>
                    <a:pt x="161" y="7119"/>
                    <a:pt x="68" y="7770"/>
                    <a:pt x="0" y="8255"/>
                  </a:cubicBezTo>
                  <a:lnTo>
                    <a:pt x="0" y="9295"/>
                  </a:lnTo>
                  <a:lnTo>
                    <a:pt x="839" y="9295"/>
                  </a:lnTo>
                  <a:lnTo>
                    <a:pt x="839" y="8255"/>
                  </a:lnTo>
                  <a:lnTo>
                    <a:pt x="215" y="8255"/>
                  </a:lnTo>
                  <a:cubicBezTo>
                    <a:pt x="359" y="7240"/>
                    <a:pt x="471" y="6451"/>
                    <a:pt x="550" y="5886"/>
                  </a:cubicBezTo>
                  <a:cubicBezTo>
                    <a:pt x="629" y="5321"/>
                    <a:pt x="675" y="4980"/>
                    <a:pt x="690" y="4862"/>
                  </a:cubicBezTo>
                  <a:cubicBezTo>
                    <a:pt x="744" y="4405"/>
                    <a:pt x="781" y="4009"/>
                    <a:pt x="801" y="3673"/>
                  </a:cubicBezTo>
                  <a:cubicBezTo>
                    <a:pt x="822" y="3336"/>
                    <a:pt x="832" y="2981"/>
                    <a:pt x="832" y="2606"/>
                  </a:cubicBezTo>
                  <a:cubicBezTo>
                    <a:pt x="832" y="1815"/>
                    <a:pt x="791" y="1183"/>
                    <a:pt x="710" y="710"/>
                  </a:cubicBezTo>
                  <a:cubicBezTo>
                    <a:pt x="628" y="237"/>
                    <a:pt x="519" y="1"/>
                    <a:pt x="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22625" y="1252150"/>
              <a:ext cx="115125" cy="482650"/>
            </a:xfrm>
            <a:custGeom>
              <a:rect b="b" l="l" r="r" t="t"/>
              <a:pathLst>
                <a:path extrusionOk="0" h="19306" w="4605">
                  <a:moveTo>
                    <a:pt x="1" y="1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662575" y="1389175"/>
              <a:ext cx="24075" cy="228225"/>
            </a:xfrm>
            <a:custGeom>
              <a:rect b="b" l="l" r="r" t="t"/>
              <a:pathLst>
                <a:path extrusionOk="0" h="9129" w="963">
                  <a:moveTo>
                    <a:pt x="597" y="1076"/>
                  </a:moveTo>
                  <a:lnTo>
                    <a:pt x="597" y="5949"/>
                  </a:lnTo>
                  <a:lnTo>
                    <a:pt x="146" y="5949"/>
                  </a:lnTo>
                  <a:lnTo>
                    <a:pt x="597" y="1076"/>
                  </a:lnTo>
                  <a:close/>
                  <a:moveTo>
                    <a:pt x="550" y="0"/>
                  </a:moveTo>
                  <a:lnTo>
                    <a:pt x="1" y="5784"/>
                  </a:lnTo>
                  <a:lnTo>
                    <a:pt x="1" y="6976"/>
                  </a:lnTo>
                  <a:lnTo>
                    <a:pt x="597" y="6976"/>
                  </a:lnTo>
                  <a:lnTo>
                    <a:pt x="597" y="9129"/>
                  </a:lnTo>
                  <a:lnTo>
                    <a:pt x="774" y="9129"/>
                  </a:lnTo>
                  <a:lnTo>
                    <a:pt x="774" y="6976"/>
                  </a:lnTo>
                  <a:lnTo>
                    <a:pt x="963" y="6976"/>
                  </a:lnTo>
                  <a:lnTo>
                    <a:pt x="963" y="5949"/>
                  </a:lnTo>
                  <a:lnTo>
                    <a:pt x="774" y="594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792450" y="1252150"/>
              <a:ext cx="115100" cy="482650"/>
            </a:xfrm>
            <a:custGeom>
              <a:rect b="b" l="l" r="r" t="t"/>
              <a:pathLst>
                <a:path extrusionOk="0" h="19306" w="4604">
                  <a:moveTo>
                    <a:pt x="0" y="1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833350" y="1385025"/>
              <a:ext cx="22800" cy="236800"/>
            </a:xfrm>
            <a:custGeom>
              <a:rect b="b" l="l" r="r" t="t"/>
              <a:pathLst>
                <a:path extrusionOk="0" h="9472" w="912">
                  <a:moveTo>
                    <a:pt x="471" y="4238"/>
                  </a:moveTo>
                  <a:cubicBezTo>
                    <a:pt x="552" y="4238"/>
                    <a:pt x="615" y="4428"/>
                    <a:pt x="662" y="4807"/>
                  </a:cubicBezTo>
                  <a:cubicBezTo>
                    <a:pt x="709" y="5186"/>
                    <a:pt x="732" y="5706"/>
                    <a:pt x="732" y="6366"/>
                  </a:cubicBezTo>
                  <a:cubicBezTo>
                    <a:pt x="732" y="7022"/>
                    <a:pt x="709" y="7541"/>
                    <a:pt x="662" y="7922"/>
                  </a:cubicBezTo>
                  <a:cubicBezTo>
                    <a:pt x="615" y="8303"/>
                    <a:pt x="552" y="8494"/>
                    <a:pt x="471" y="8494"/>
                  </a:cubicBezTo>
                  <a:cubicBezTo>
                    <a:pt x="391" y="8494"/>
                    <a:pt x="328" y="8303"/>
                    <a:pt x="281" y="7922"/>
                  </a:cubicBezTo>
                  <a:cubicBezTo>
                    <a:pt x="234" y="7541"/>
                    <a:pt x="211" y="7022"/>
                    <a:pt x="211" y="6366"/>
                  </a:cubicBezTo>
                  <a:cubicBezTo>
                    <a:pt x="211" y="5706"/>
                    <a:pt x="234" y="5186"/>
                    <a:pt x="281" y="4807"/>
                  </a:cubicBezTo>
                  <a:cubicBezTo>
                    <a:pt x="328" y="4428"/>
                    <a:pt x="391" y="4238"/>
                    <a:pt x="471" y="4238"/>
                  </a:cubicBezTo>
                  <a:close/>
                  <a:moveTo>
                    <a:pt x="548" y="1"/>
                  </a:moveTo>
                  <a:cubicBezTo>
                    <a:pt x="381" y="1"/>
                    <a:pt x="248" y="430"/>
                    <a:pt x="149" y="1288"/>
                  </a:cubicBezTo>
                  <a:cubicBezTo>
                    <a:pt x="50" y="2146"/>
                    <a:pt x="0" y="3297"/>
                    <a:pt x="0" y="4740"/>
                  </a:cubicBezTo>
                  <a:cubicBezTo>
                    <a:pt x="0" y="6276"/>
                    <a:pt x="40" y="7449"/>
                    <a:pt x="121" y="8258"/>
                  </a:cubicBezTo>
                  <a:cubicBezTo>
                    <a:pt x="202" y="9067"/>
                    <a:pt x="319" y="9472"/>
                    <a:pt x="471" y="9472"/>
                  </a:cubicBezTo>
                  <a:cubicBezTo>
                    <a:pt x="605" y="9472"/>
                    <a:pt x="711" y="9189"/>
                    <a:pt x="792" y="8622"/>
                  </a:cubicBezTo>
                  <a:cubicBezTo>
                    <a:pt x="872" y="8055"/>
                    <a:pt x="912" y="7303"/>
                    <a:pt x="912" y="6366"/>
                  </a:cubicBezTo>
                  <a:cubicBezTo>
                    <a:pt x="912" y="5408"/>
                    <a:pt x="873" y="4651"/>
                    <a:pt x="796" y="4094"/>
                  </a:cubicBezTo>
                  <a:cubicBezTo>
                    <a:pt x="720" y="3538"/>
                    <a:pt x="615" y="3260"/>
                    <a:pt x="482" y="3260"/>
                  </a:cubicBezTo>
                  <a:cubicBezTo>
                    <a:pt x="419" y="3260"/>
                    <a:pt x="361" y="3355"/>
                    <a:pt x="309" y="3544"/>
                  </a:cubicBezTo>
                  <a:cubicBezTo>
                    <a:pt x="256" y="3734"/>
                    <a:pt x="213" y="4006"/>
                    <a:pt x="178" y="4360"/>
                  </a:cubicBezTo>
                  <a:cubicBezTo>
                    <a:pt x="187" y="3248"/>
                    <a:pt x="222" y="2416"/>
                    <a:pt x="284" y="1866"/>
                  </a:cubicBezTo>
                  <a:cubicBezTo>
                    <a:pt x="347" y="1316"/>
                    <a:pt x="437" y="1040"/>
                    <a:pt x="555" y="1040"/>
                  </a:cubicBezTo>
                  <a:cubicBezTo>
                    <a:pt x="599" y="1040"/>
                    <a:pt x="645" y="1079"/>
                    <a:pt x="690" y="1157"/>
                  </a:cubicBezTo>
                  <a:cubicBezTo>
                    <a:pt x="736" y="1234"/>
                    <a:pt x="781" y="1346"/>
                    <a:pt x="826" y="1493"/>
                  </a:cubicBezTo>
                  <a:lnTo>
                    <a:pt x="826" y="368"/>
                  </a:lnTo>
                  <a:cubicBezTo>
                    <a:pt x="777" y="246"/>
                    <a:pt x="729" y="154"/>
                    <a:pt x="683" y="93"/>
                  </a:cubicBezTo>
                  <a:cubicBezTo>
                    <a:pt x="638" y="32"/>
                    <a:pt x="59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962250" y="2426075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1004975" y="2563075"/>
              <a:ext cx="19675" cy="228250"/>
            </a:xfrm>
            <a:custGeom>
              <a:rect b="b" l="l" r="r" t="t"/>
              <a:pathLst>
                <a:path extrusionOk="0" h="9130" w="787">
                  <a:moveTo>
                    <a:pt x="316" y="1"/>
                  </a:moveTo>
                  <a:lnTo>
                    <a:pt x="0" y="441"/>
                  </a:lnTo>
                  <a:lnTo>
                    <a:pt x="0" y="1566"/>
                  </a:lnTo>
                  <a:lnTo>
                    <a:pt x="318" y="1126"/>
                  </a:lnTo>
                  <a:lnTo>
                    <a:pt x="318" y="8090"/>
                  </a:lnTo>
                  <a:lnTo>
                    <a:pt x="26" y="8090"/>
                  </a:lnTo>
                  <a:lnTo>
                    <a:pt x="26" y="9129"/>
                  </a:lnTo>
                  <a:lnTo>
                    <a:pt x="786" y="9129"/>
                  </a:lnTo>
                  <a:lnTo>
                    <a:pt x="786" y="8090"/>
                  </a:lnTo>
                  <a:lnTo>
                    <a:pt x="494" y="8090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962250" y="1252150"/>
              <a:ext cx="115125" cy="482650"/>
            </a:xfrm>
            <a:custGeom>
              <a:rect b="b" l="l" r="r" t="t"/>
              <a:pathLst>
                <a:path extrusionOk="0" h="19306" w="4605">
                  <a:moveTo>
                    <a:pt x="1" y="1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004975" y="1389175"/>
              <a:ext cx="19675" cy="228225"/>
            </a:xfrm>
            <a:custGeom>
              <a:rect b="b" l="l" r="r" t="t"/>
              <a:pathLst>
                <a:path extrusionOk="0" h="9129" w="787">
                  <a:moveTo>
                    <a:pt x="316" y="0"/>
                  </a:moveTo>
                  <a:lnTo>
                    <a:pt x="0" y="440"/>
                  </a:lnTo>
                  <a:lnTo>
                    <a:pt x="0" y="1565"/>
                  </a:lnTo>
                  <a:lnTo>
                    <a:pt x="318" y="1125"/>
                  </a:lnTo>
                  <a:lnTo>
                    <a:pt x="318" y="8089"/>
                  </a:lnTo>
                  <a:lnTo>
                    <a:pt x="26" y="8089"/>
                  </a:lnTo>
                  <a:lnTo>
                    <a:pt x="26" y="9129"/>
                  </a:lnTo>
                  <a:lnTo>
                    <a:pt x="786" y="9129"/>
                  </a:lnTo>
                  <a:lnTo>
                    <a:pt x="786" y="8089"/>
                  </a:lnTo>
                  <a:lnTo>
                    <a:pt x="494" y="8089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301875" y="2426075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343050" y="2558950"/>
              <a:ext cx="21775" cy="236800"/>
            </a:xfrm>
            <a:custGeom>
              <a:rect b="b" l="l" r="r" t="t"/>
              <a:pathLst>
                <a:path extrusionOk="0" h="9472" w="871">
                  <a:moveTo>
                    <a:pt x="399" y="1"/>
                  </a:moveTo>
                  <a:cubicBezTo>
                    <a:pt x="346" y="1"/>
                    <a:pt x="291" y="33"/>
                    <a:pt x="231" y="98"/>
                  </a:cubicBezTo>
                  <a:cubicBezTo>
                    <a:pt x="172" y="164"/>
                    <a:pt x="108" y="261"/>
                    <a:pt x="41" y="392"/>
                  </a:cubicBezTo>
                  <a:lnTo>
                    <a:pt x="41" y="1492"/>
                  </a:lnTo>
                  <a:cubicBezTo>
                    <a:pt x="108" y="1337"/>
                    <a:pt x="170" y="1223"/>
                    <a:pt x="226" y="1150"/>
                  </a:cubicBezTo>
                  <a:cubicBezTo>
                    <a:pt x="282" y="1077"/>
                    <a:pt x="334" y="1040"/>
                    <a:pt x="383" y="1040"/>
                  </a:cubicBezTo>
                  <a:cubicBezTo>
                    <a:pt x="473" y="1040"/>
                    <a:pt x="541" y="1165"/>
                    <a:pt x="589" y="1416"/>
                  </a:cubicBezTo>
                  <a:cubicBezTo>
                    <a:pt x="638" y="1667"/>
                    <a:pt x="662" y="2026"/>
                    <a:pt x="662" y="2495"/>
                  </a:cubicBezTo>
                  <a:cubicBezTo>
                    <a:pt x="662" y="2952"/>
                    <a:pt x="638" y="3301"/>
                    <a:pt x="592" y="3544"/>
                  </a:cubicBezTo>
                  <a:cubicBezTo>
                    <a:pt x="545" y="3786"/>
                    <a:pt x="478" y="3908"/>
                    <a:pt x="390" y="3908"/>
                  </a:cubicBezTo>
                  <a:lnTo>
                    <a:pt x="229" y="3908"/>
                  </a:lnTo>
                  <a:lnTo>
                    <a:pt x="229" y="4922"/>
                  </a:lnTo>
                  <a:lnTo>
                    <a:pt x="383" y="4922"/>
                  </a:lnTo>
                  <a:cubicBezTo>
                    <a:pt x="480" y="4922"/>
                    <a:pt x="556" y="5074"/>
                    <a:pt x="611" y="5378"/>
                  </a:cubicBezTo>
                  <a:cubicBezTo>
                    <a:pt x="665" y="5682"/>
                    <a:pt x="693" y="6103"/>
                    <a:pt x="693" y="6641"/>
                  </a:cubicBezTo>
                  <a:cubicBezTo>
                    <a:pt x="693" y="7223"/>
                    <a:pt x="663" y="7668"/>
                    <a:pt x="605" y="7974"/>
                  </a:cubicBezTo>
                  <a:cubicBezTo>
                    <a:pt x="546" y="8279"/>
                    <a:pt x="461" y="8432"/>
                    <a:pt x="348" y="8432"/>
                  </a:cubicBezTo>
                  <a:cubicBezTo>
                    <a:pt x="284" y="8432"/>
                    <a:pt x="223" y="8381"/>
                    <a:pt x="164" y="8279"/>
                  </a:cubicBezTo>
                  <a:cubicBezTo>
                    <a:pt x="105" y="8177"/>
                    <a:pt x="50" y="8026"/>
                    <a:pt x="1" y="7827"/>
                  </a:cubicBezTo>
                  <a:lnTo>
                    <a:pt x="1" y="9019"/>
                  </a:lnTo>
                  <a:cubicBezTo>
                    <a:pt x="63" y="9170"/>
                    <a:pt x="124" y="9283"/>
                    <a:pt x="183" y="9358"/>
                  </a:cubicBezTo>
                  <a:cubicBezTo>
                    <a:pt x="241" y="9434"/>
                    <a:pt x="298" y="9471"/>
                    <a:pt x="354" y="9471"/>
                  </a:cubicBezTo>
                  <a:cubicBezTo>
                    <a:pt x="519" y="9471"/>
                    <a:pt x="646" y="9225"/>
                    <a:pt x="736" y="8732"/>
                  </a:cubicBezTo>
                  <a:cubicBezTo>
                    <a:pt x="825" y="8238"/>
                    <a:pt x="870" y="7541"/>
                    <a:pt x="870" y="6641"/>
                  </a:cubicBezTo>
                  <a:cubicBezTo>
                    <a:pt x="870" y="6054"/>
                    <a:pt x="846" y="5560"/>
                    <a:pt x="798" y="5161"/>
                  </a:cubicBezTo>
                  <a:cubicBezTo>
                    <a:pt x="750" y="4761"/>
                    <a:pt x="683" y="4499"/>
                    <a:pt x="598" y="4372"/>
                  </a:cubicBezTo>
                  <a:cubicBezTo>
                    <a:pt x="675" y="4238"/>
                    <a:pt x="735" y="3996"/>
                    <a:pt x="777" y="3648"/>
                  </a:cubicBezTo>
                  <a:cubicBezTo>
                    <a:pt x="818" y="3299"/>
                    <a:pt x="839" y="2872"/>
                    <a:pt x="839" y="2367"/>
                  </a:cubicBezTo>
                  <a:cubicBezTo>
                    <a:pt x="839" y="1641"/>
                    <a:pt x="800" y="1065"/>
                    <a:pt x="721" y="639"/>
                  </a:cubicBezTo>
                  <a:cubicBezTo>
                    <a:pt x="642" y="213"/>
                    <a:pt x="534" y="1"/>
                    <a:pt x="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132075" y="1252150"/>
              <a:ext cx="115100" cy="482650"/>
            </a:xfrm>
            <a:custGeom>
              <a:rect b="b" l="l" r="r" t="t"/>
              <a:pathLst>
                <a:path extrusionOk="0" h="19306" w="4604">
                  <a:moveTo>
                    <a:pt x="0" y="1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1173250" y="1385025"/>
              <a:ext cx="21750" cy="236800"/>
            </a:xfrm>
            <a:custGeom>
              <a:rect b="b" l="l" r="r" t="t"/>
              <a:pathLst>
                <a:path extrusionOk="0" h="9472" w="870">
                  <a:moveTo>
                    <a:pt x="398" y="1"/>
                  </a:moveTo>
                  <a:cubicBezTo>
                    <a:pt x="346" y="1"/>
                    <a:pt x="290" y="34"/>
                    <a:pt x="231" y="99"/>
                  </a:cubicBezTo>
                  <a:cubicBezTo>
                    <a:pt x="172" y="164"/>
                    <a:pt x="108" y="262"/>
                    <a:pt x="40" y="392"/>
                  </a:cubicBezTo>
                  <a:lnTo>
                    <a:pt x="40" y="1493"/>
                  </a:lnTo>
                  <a:cubicBezTo>
                    <a:pt x="107" y="1338"/>
                    <a:pt x="169" y="1224"/>
                    <a:pt x="225" y="1150"/>
                  </a:cubicBezTo>
                  <a:cubicBezTo>
                    <a:pt x="281" y="1077"/>
                    <a:pt x="334" y="1040"/>
                    <a:pt x="383" y="1040"/>
                  </a:cubicBezTo>
                  <a:cubicBezTo>
                    <a:pt x="472" y="1040"/>
                    <a:pt x="541" y="1166"/>
                    <a:pt x="589" y="1416"/>
                  </a:cubicBezTo>
                  <a:cubicBezTo>
                    <a:pt x="637" y="1667"/>
                    <a:pt x="661" y="2027"/>
                    <a:pt x="661" y="2496"/>
                  </a:cubicBezTo>
                  <a:cubicBezTo>
                    <a:pt x="661" y="2952"/>
                    <a:pt x="638" y="3302"/>
                    <a:pt x="591" y="3544"/>
                  </a:cubicBezTo>
                  <a:cubicBezTo>
                    <a:pt x="545" y="3787"/>
                    <a:pt x="477" y="3908"/>
                    <a:pt x="390" y="3908"/>
                  </a:cubicBezTo>
                  <a:lnTo>
                    <a:pt x="229" y="3908"/>
                  </a:lnTo>
                  <a:lnTo>
                    <a:pt x="229" y="4923"/>
                  </a:lnTo>
                  <a:lnTo>
                    <a:pt x="383" y="4923"/>
                  </a:lnTo>
                  <a:cubicBezTo>
                    <a:pt x="480" y="4923"/>
                    <a:pt x="556" y="5075"/>
                    <a:pt x="610" y="5378"/>
                  </a:cubicBezTo>
                  <a:cubicBezTo>
                    <a:pt x="665" y="5682"/>
                    <a:pt x="692" y="6103"/>
                    <a:pt x="692" y="6641"/>
                  </a:cubicBezTo>
                  <a:cubicBezTo>
                    <a:pt x="692" y="7224"/>
                    <a:pt x="663" y="7668"/>
                    <a:pt x="604" y="7974"/>
                  </a:cubicBezTo>
                  <a:cubicBezTo>
                    <a:pt x="545" y="8280"/>
                    <a:pt x="460" y="8433"/>
                    <a:pt x="348" y="8433"/>
                  </a:cubicBezTo>
                  <a:cubicBezTo>
                    <a:pt x="284" y="8433"/>
                    <a:pt x="222" y="8382"/>
                    <a:pt x="163" y="8280"/>
                  </a:cubicBezTo>
                  <a:cubicBezTo>
                    <a:pt x="104" y="8178"/>
                    <a:pt x="50" y="8027"/>
                    <a:pt x="0" y="7827"/>
                  </a:cubicBezTo>
                  <a:lnTo>
                    <a:pt x="0" y="9020"/>
                  </a:lnTo>
                  <a:cubicBezTo>
                    <a:pt x="63" y="9170"/>
                    <a:pt x="124" y="9283"/>
                    <a:pt x="182" y="9359"/>
                  </a:cubicBezTo>
                  <a:cubicBezTo>
                    <a:pt x="241" y="9434"/>
                    <a:pt x="298" y="9472"/>
                    <a:pt x="353" y="9472"/>
                  </a:cubicBezTo>
                  <a:cubicBezTo>
                    <a:pt x="518" y="9472"/>
                    <a:pt x="646" y="9225"/>
                    <a:pt x="735" y="8732"/>
                  </a:cubicBezTo>
                  <a:cubicBezTo>
                    <a:pt x="825" y="8239"/>
                    <a:pt x="870" y="7542"/>
                    <a:pt x="870" y="6641"/>
                  </a:cubicBezTo>
                  <a:cubicBezTo>
                    <a:pt x="870" y="6054"/>
                    <a:pt x="846" y="5561"/>
                    <a:pt x="798" y="5161"/>
                  </a:cubicBezTo>
                  <a:cubicBezTo>
                    <a:pt x="750" y="4762"/>
                    <a:pt x="683" y="4499"/>
                    <a:pt x="597" y="4373"/>
                  </a:cubicBezTo>
                  <a:cubicBezTo>
                    <a:pt x="675" y="4238"/>
                    <a:pt x="734" y="3997"/>
                    <a:pt x="776" y="3648"/>
                  </a:cubicBezTo>
                  <a:cubicBezTo>
                    <a:pt x="818" y="3300"/>
                    <a:pt x="839" y="2873"/>
                    <a:pt x="839" y="2367"/>
                  </a:cubicBezTo>
                  <a:cubicBezTo>
                    <a:pt x="839" y="1642"/>
                    <a:pt x="799" y="1066"/>
                    <a:pt x="720" y="640"/>
                  </a:cubicBezTo>
                  <a:cubicBezTo>
                    <a:pt x="641" y="214"/>
                    <a:pt x="534" y="1"/>
                    <a:pt x="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1132075" y="2426075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1173300" y="2563075"/>
              <a:ext cx="21375" cy="232675"/>
            </a:xfrm>
            <a:custGeom>
              <a:rect b="b" l="l" r="r" t="t"/>
              <a:pathLst>
                <a:path extrusionOk="0" h="9307" w="855">
                  <a:moveTo>
                    <a:pt x="56" y="1"/>
                  </a:moveTo>
                  <a:lnTo>
                    <a:pt x="56" y="4586"/>
                  </a:lnTo>
                  <a:cubicBezTo>
                    <a:pt x="105" y="4431"/>
                    <a:pt x="154" y="4317"/>
                    <a:pt x="201" y="4244"/>
                  </a:cubicBezTo>
                  <a:cubicBezTo>
                    <a:pt x="249" y="4171"/>
                    <a:pt x="296" y="4134"/>
                    <a:pt x="344" y="4134"/>
                  </a:cubicBezTo>
                  <a:cubicBezTo>
                    <a:pt x="446" y="4134"/>
                    <a:pt x="527" y="4319"/>
                    <a:pt x="587" y="4690"/>
                  </a:cubicBezTo>
                  <a:cubicBezTo>
                    <a:pt x="646" y="5061"/>
                    <a:pt x="676" y="5565"/>
                    <a:pt x="676" y="6200"/>
                  </a:cubicBezTo>
                  <a:cubicBezTo>
                    <a:pt x="676" y="6836"/>
                    <a:pt x="646" y="7340"/>
                    <a:pt x="587" y="7711"/>
                  </a:cubicBezTo>
                  <a:cubicBezTo>
                    <a:pt x="527" y="8082"/>
                    <a:pt x="446" y="8267"/>
                    <a:pt x="344" y="8267"/>
                  </a:cubicBezTo>
                  <a:cubicBezTo>
                    <a:pt x="281" y="8267"/>
                    <a:pt x="221" y="8218"/>
                    <a:pt x="165" y="8120"/>
                  </a:cubicBezTo>
                  <a:cubicBezTo>
                    <a:pt x="108" y="8022"/>
                    <a:pt x="53" y="7874"/>
                    <a:pt x="0" y="7674"/>
                  </a:cubicBezTo>
                  <a:lnTo>
                    <a:pt x="0" y="8915"/>
                  </a:lnTo>
                  <a:cubicBezTo>
                    <a:pt x="62" y="9046"/>
                    <a:pt x="121" y="9143"/>
                    <a:pt x="178" y="9209"/>
                  </a:cubicBezTo>
                  <a:cubicBezTo>
                    <a:pt x="236" y="9274"/>
                    <a:pt x="292" y="9306"/>
                    <a:pt x="348" y="9306"/>
                  </a:cubicBezTo>
                  <a:cubicBezTo>
                    <a:pt x="509" y="9306"/>
                    <a:pt x="633" y="9034"/>
                    <a:pt x="722" y="8490"/>
                  </a:cubicBezTo>
                  <a:cubicBezTo>
                    <a:pt x="810" y="7946"/>
                    <a:pt x="855" y="7183"/>
                    <a:pt x="855" y="6200"/>
                  </a:cubicBezTo>
                  <a:cubicBezTo>
                    <a:pt x="855" y="5247"/>
                    <a:pt x="812" y="4490"/>
                    <a:pt x="725" y="3932"/>
                  </a:cubicBezTo>
                  <a:cubicBezTo>
                    <a:pt x="639" y="3374"/>
                    <a:pt x="523" y="3094"/>
                    <a:pt x="375" y="3094"/>
                  </a:cubicBezTo>
                  <a:cubicBezTo>
                    <a:pt x="349" y="3094"/>
                    <a:pt x="323" y="3110"/>
                    <a:pt x="297" y="3140"/>
                  </a:cubicBezTo>
                  <a:cubicBezTo>
                    <a:pt x="271" y="3171"/>
                    <a:pt x="245" y="3217"/>
                    <a:pt x="220" y="3278"/>
                  </a:cubicBezTo>
                  <a:lnTo>
                    <a:pt x="220" y="1040"/>
                  </a:lnTo>
                  <a:lnTo>
                    <a:pt x="757" y="1040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1301875" y="1252150"/>
              <a:ext cx="115125" cy="482650"/>
            </a:xfrm>
            <a:custGeom>
              <a:rect b="b" l="l" r="r" t="t"/>
              <a:pathLst>
                <a:path extrusionOk="0" h="19306" w="4605">
                  <a:moveTo>
                    <a:pt x="0" y="1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1343100" y="1389175"/>
              <a:ext cx="21400" cy="232650"/>
            </a:xfrm>
            <a:custGeom>
              <a:rect b="b" l="l" r="r" t="t"/>
              <a:pathLst>
                <a:path extrusionOk="0" h="9306" w="856">
                  <a:moveTo>
                    <a:pt x="56" y="0"/>
                  </a:moveTo>
                  <a:lnTo>
                    <a:pt x="56" y="4586"/>
                  </a:lnTo>
                  <a:cubicBezTo>
                    <a:pt x="106" y="4431"/>
                    <a:pt x="154" y="4317"/>
                    <a:pt x="202" y="4243"/>
                  </a:cubicBezTo>
                  <a:cubicBezTo>
                    <a:pt x="249" y="4170"/>
                    <a:pt x="297" y="4133"/>
                    <a:pt x="345" y="4133"/>
                  </a:cubicBezTo>
                  <a:cubicBezTo>
                    <a:pt x="447" y="4133"/>
                    <a:pt x="527" y="4319"/>
                    <a:pt x="587" y="4690"/>
                  </a:cubicBezTo>
                  <a:cubicBezTo>
                    <a:pt x="647" y="5061"/>
                    <a:pt x="676" y="5564"/>
                    <a:pt x="676" y="6200"/>
                  </a:cubicBezTo>
                  <a:cubicBezTo>
                    <a:pt x="676" y="6836"/>
                    <a:pt x="647" y="7339"/>
                    <a:pt x="587" y="7710"/>
                  </a:cubicBezTo>
                  <a:cubicBezTo>
                    <a:pt x="527" y="8081"/>
                    <a:pt x="447" y="8267"/>
                    <a:pt x="345" y="8267"/>
                  </a:cubicBezTo>
                  <a:cubicBezTo>
                    <a:pt x="282" y="8267"/>
                    <a:pt x="222" y="8218"/>
                    <a:pt x="165" y="8120"/>
                  </a:cubicBezTo>
                  <a:cubicBezTo>
                    <a:pt x="109" y="8022"/>
                    <a:pt x="54" y="7873"/>
                    <a:pt x="1" y="7673"/>
                  </a:cubicBezTo>
                  <a:lnTo>
                    <a:pt x="1" y="8915"/>
                  </a:lnTo>
                  <a:cubicBezTo>
                    <a:pt x="62" y="9045"/>
                    <a:pt x="121" y="9143"/>
                    <a:pt x="179" y="9208"/>
                  </a:cubicBezTo>
                  <a:cubicBezTo>
                    <a:pt x="236" y="9273"/>
                    <a:pt x="293" y="9306"/>
                    <a:pt x="348" y="9306"/>
                  </a:cubicBezTo>
                  <a:cubicBezTo>
                    <a:pt x="509" y="9306"/>
                    <a:pt x="634" y="9034"/>
                    <a:pt x="722" y="8490"/>
                  </a:cubicBezTo>
                  <a:cubicBezTo>
                    <a:pt x="811" y="7946"/>
                    <a:pt x="855" y="7182"/>
                    <a:pt x="855" y="6200"/>
                  </a:cubicBezTo>
                  <a:cubicBezTo>
                    <a:pt x="855" y="5246"/>
                    <a:pt x="812" y="4490"/>
                    <a:pt x="726" y="3932"/>
                  </a:cubicBezTo>
                  <a:cubicBezTo>
                    <a:pt x="640" y="3373"/>
                    <a:pt x="523" y="3094"/>
                    <a:pt x="376" y="3094"/>
                  </a:cubicBezTo>
                  <a:cubicBezTo>
                    <a:pt x="350" y="3094"/>
                    <a:pt x="324" y="3109"/>
                    <a:pt x="298" y="3140"/>
                  </a:cubicBezTo>
                  <a:cubicBezTo>
                    <a:pt x="272" y="3170"/>
                    <a:pt x="246" y="3216"/>
                    <a:pt x="220" y="3277"/>
                  </a:cubicBezTo>
                  <a:lnTo>
                    <a:pt x="220" y="1039"/>
                  </a:lnTo>
                  <a:lnTo>
                    <a:pt x="758" y="1039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1471675" y="2426075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5" y="19305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1513125" y="2563075"/>
              <a:ext cx="21275" cy="228250"/>
            </a:xfrm>
            <a:custGeom>
              <a:rect b="b" l="l" r="r" t="t"/>
              <a:pathLst>
                <a:path extrusionOk="0" h="9130" w="851">
                  <a:moveTo>
                    <a:pt x="1" y="1"/>
                  </a:moveTo>
                  <a:lnTo>
                    <a:pt x="1" y="1040"/>
                  </a:lnTo>
                  <a:lnTo>
                    <a:pt x="635" y="1040"/>
                  </a:lnTo>
                  <a:lnTo>
                    <a:pt x="184" y="9129"/>
                  </a:lnTo>
                  <a:lnTo>
                    <a:pt x="371" y="9129"/>
                  </a:lnTo>
                  <a:lnTo>
                    <a:pt x="850" y="526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1471675" y="1252150"/>
              <a:ext cx="115125" cy="482650"/>
            </a:xfrm>
            <a:custGeom>
              <a:rect b="b" l="l" r="r" t="t"/>
              <a:pathLst>
                <a:path extrusionOk="0" h="19306" w="4605">
                  <a:moveTo>
                    <a:pt x="1" y="1"/>
                  </a:moveTo>
                  <a:lnTo>
                    <a:pt x="1" y="19305"/>
                  </a:lnTo>
                  <a:lnTo>
                    <a:pt x="4605" y="19305"/>
                  </a:lnTo>
                  <a:lnTo>
                    <a:pt x="460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1513125" y="1389175"/>
              <a:ext cx="21275" cy="228225"/>
            </a:xfrm>
            <a:custGeom>
              <a:rect b="b" l="l" r="r" t="t"/>
              <a:pathLst>
                <a:path extrusionOk="0" h="9129" w="851">
                  <a:moveTo>
                    <a:pt x="1" y="0"/>
                  </a:moveTo>
                  <a:lnTo>
                    <a:pt x="1" y="1039"/>
                  </a:lnTo>
                  <a:lnTo>
                    <a:pt x="635" y="1039"/>
                  </a:lnTo>
                  <a:lnTo>
                    <a:pt x="184" y="9129"/>
                  </a:lnTo>
                  <a:lnTo>
                    <a:pt x="371" y="9129"/>
                  </a:lnTo>
                  <a:lnTo>
                    <a:pt x="850" y="526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283000" y="2426075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5" y="19305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323725" y="2558950"/>
              <a:ext cx="22850" cy="236800"/>
            </a:xfrm>
            <a:custGeom>
              <a:rect b="b" l="l" r="r" t="t"/>
              <a:pathLst>
                <a:path extrusionOk="0" h="9472" w="914">
                  <a:moveTo>
                    <a:pt x="457" y="979"/>
                  </a:moveTo>
                  <a:cubicBezTo>
                    <a:pt x="550" y="979"/>
                    <a:pt x="619" y="1292"/>
                    <a:pt x="665" y="1917"/>
                  </a:cubicBezTo>
                  <a:cubicBezTo>
                    <a:pt x="712" y="2543"/>
                    <a:pt x="735" y="3484"/>
                    <a:pt x="735" y="4739"/>
                  </a:cubicBezTo>
                  <a:cubicBezTo>
                    <a:pt x="735" y="5990"/>
                    <a:pt x="712" y="6929"/>
                    <a:pt x="665" y="7555"/>
                  </a:cubicBezTo>
                  <a:cubicBezTo>
                    <a:pt x="619" y="8180"/>
                    <a:pt x="550" y="8493"/>
                    <a:pt x="457" y="8493"/>
                  </a:cubicBezTo>
                  <a:cubicBezTo>
                    <a:pt x="365" y="8493"/>
                    <a:pt x="296" y="8180"/>
                    <a:pt x="250" y="7555"/>
                  </a:cubicBezTo>
                  <a:cubicBezTo>
                    <a:pt x="203" y="6929"/>
                    <a:pt x="180" y="5990"/>
                    <a:pt x="180" y="4739"/>
                  </a:cubicBezTo>
                  <a:cubicBezTo>
                    <a:pt x="180" y="3484"/>
                    <a:pt x="203" y="2543"/>
                    <a:pt x="250" y="1917"/>
                  </a:cubicBezTo>
                  <a:cubicBezTo>
                    <a:pt x="296" y="1292"/>
                    <a:pt x="365" y="979"/>
                    <a:pt x="457" y="979"/>
                  </a:cubicBezTo>
                  <a:close/>
                  <a:moveTo>
                    <a:pt x="457" y="1"/>
                  </a:moveTo>
                  <a:cubicBezTo>
                    <a:pt x="309" y="1"/>
                    <a:pt x="196" y="405"/>
                    <a:pt x="118" y="1214"/>
                  </a:cubicBezTo>
                  <a:cubicBezTo>
                    <a:pt x="40" y="2023"/>
                    <a:pt x="1" y="3198"/>
                    <a:pt x="1" y="4739"/>
                  </a:cubicBezTo>
                  <a:cubicBezTo>
                    <a:pt x="1" y="6276"/>
                    <a:pt x="40" y="7449"/>
                    <a:pt x="118" y="8258"/>
                  </a:cubicBezTo>
                  <a:cubicBezTo>
                    <a:pt x="196" y="9067"/>
                    <a:pt x="309" y="9471"/>
                    <a:pt x="457" y="9471"/>
                  </a:cubicBezTo>
                  <a:cubicBezTo>
                    <a:pt x="605" y="9471"/>
                    <a:pt x="718" y="9067"/>
                    <a:pt x="796" y="8258"/>
                  </a:cubicBezTo>
                  <a:cubicBezTo>
                    <a:pt x="874" y="7449"/>
                    <a:pt x="913" y="6276"/>
                    <a:pt x="913" y="4739"/>
                  </a:cubicBezTo>
                  <a:cubicBezTo>
                    <a:pt x="913" y="3198"/>
                    <a:pt x="874" y="2023"/>
                    <a:pt x="796" y="1214"/>
                  </a:cubicBezTo>
                  <a:cubicBezTo>
                    <a:pt x="718" y="405"/>
                    <a:pt x="605" y="1"/>
                    <a:pt x="4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52825" y="2426075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92775" y="2563075"/>
              <a:ext cx="24075" cy="228250"/>
            </a:xfrm>
            <a:custGeom>
              <a:rect b="b" l="l" r="r" t="t"/>
              <a:pathLst>
                <a:path extrusionOk="0" h="9130" w="963">
                  <a:moveTo>
                    <a:pt x="596" y="1077"/>
                  </a:moveTo>
                  <a:lnTo>
                    <a:pt x="596" y="5950"/>
                  </a:lnTo>
                  <a:lnTo>
                    <a:pt x="145" y="5950"/>
                  </a:lnTo>
                  <a:lnTo>
                    <a:pt x="596" y="1077"/>
                  </a:lnTo>
                  <a:close/>
                  <a:moveTo>
                    <a:pt x="549" y="1"/>
                  </a:moveTo>
                  <a:lnTo>
                    <a:pt x="0" y="5785"/>
                  </a:lnTo>
                  <a:lnTo>
                    <a:pt x="0" y="6977"/>
                  </a:lnTo>
                  <a:lnTo>
                    <a:pt x="596" y="6977"/>
                  </a:lnTo>
                  <a:lnTo>
                    <a:pt x="596" y="9129"/>
                  </a:lnTo>
                  <a:lnTo>
                    <a:pt x="774" y="9129"/>
                  </a:lnTo>
                  <a:lnTo>
                    <a:pt x="774" y="6977"/>
                  </a:lnTo>
                  <a:lnTo>
                    <a:pt x="962" y="6977"/>
                  </a:lnTo>
                  <a:lnTo>
                    <a:pt x="962" y="5950"/>
                  </a:lnTo>
                  <a:lnTo>
                    <a:pt x="774" y="595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22625" y="2426075"/>
              <a:ext cx="115125" cy="482625"/>
            </a:xfrm>
            <a:custGeom>
              <a:rect b="b" l="l" r="r" t="t"/>
              <a:pathLst>
                <a:path extrusionOk="0" h="19305" w="4605">
                  <a:moveTo>
                    <a:pt x="1" y="0"/>
                  </a:moveTo>
                  <a:lnTo>
                    <a:pt x="1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663675" y="2558950"/>
              <a:ext cx="21000" cy="232375"/>
            </a:xfrm>
            <a:custGeom>
              <a:rect b="b" l="l" r="r" t="t"/>
              <a:pathLst>
                <a:path extrusionOk="0" h="9295" w="840">
                  <a:moveTo>
                    <a:pt x="383" y="1"/>
                  </a:moveTo>
                  <a:cubicBezTo>
                    <a:pt x="331" y="1"/>
                    <a:pt x="274" y="51"/>
                    <a:pt x="211" y="153"/>
                  </a:cubicBezTo>
                  <a:cubicBezTo>
                    <a:pt x="149" y="255"/>
                    <a:pt x="82" y="406"/>
                    <a:pt x="10" y="606"/>
                  </a:cubicBezTo>
                  <a:lnTo>
                    <a:pt x="10" y="1853"/>
                  </a:lnTo>
                  <a:cubicBezTo>
                    <a:pt x="80" y="1580"/>
                    <a:pt x="147" y="1376"/>
                    <a:pt x="209" y="1242"/>
                  </a:cubicBezTo>
                  <a:cubicBezTo>
                    <a:pt x="271" y="1107"/>
                    <a:pt x="330" y="1040"/>
                    <a:pt x="386" y="1040"/>
                  </a:cubicBezTo>
                  <a:cubicBezTo>
                    <a:pt x="465" y="1040"/>
                    <a:pt x="530" y="1193"/>
                    <a:pt x="579" y="1499"/>
                  </a:cubicBezTo>
                  <a:cubicBezTo>
                    <a:pt x="628" y="1804"/>
                    <a:pt x="653" y="2200"/>
                    <a:pt x="653" y="2685"/>
                  </a:cubicBezTo>
                  <a:cubicBezTo>
                    <a:pt x="653" y="2982"/>
                    <a:pt x="641" y="3285"/>
                    <a:pt x="619" y="3593"/>
                  </a:cubicBezTo>
                  <a:cubicBezTo>
                    <a:pt x="596" y="3900"/>
                    <a:pt x="556" y="4276"/>
                    <a:pt x="499" y="4721"/>
                  </a:cubicBezTo>
                  <a:cubicBezTo>
                    <a:pt x="469" y="4957"/>
                    <a:pt x="395" y="5484"/>
                    <a:pt x="278" y="6301"/>
                  </a:cubicBezTo>
                  <a:cubicBezTo>
                    <a:pt x="161" y="7119"/>
                    <a:pt x="69" y="7770"/>
                    <a:pt x="1" y="8255"/>
                  </a:cubicBezTo>
                  <a:lnTo>
                    <a:pt x="1" y="9294"/>
                  </a:lnTo>
                  <a:lnTo>
                    <a:pt x="839" y="9294"/>
                  </a:lnTo>
                  <a:lnTo>
                    <a:pt x="839" y="8255"/>
                  </a:lnTo>
                  <a:lnTo>
                    <a:pt x="216" y="8255"/>
                  </a:lnTo>
                  <a:cubicBezTo>
                    <a:pt x="360" y="7240"/>
                    <a:pt x="471" y="6450"/>
                    <a:pt x="550" y="5885"/>
                  </a:cubicBezTo>
                  <a:cubicBezTo>
                    <a:pt x="629" y="5321"/>
                    <a:pt x="676" y="4980"/>
                    <a:pt x="691" y="4861"/>
                  </a:cubicBezTo>
                  <a:cubicBezTo>
                    <a:pt x="744" y="4405"/>
                    <a:pt x="781" y="4008"/>
                    <a:pt x="802" y="3672"/>
                  </a:cubicBezTo>
                  <a:cubicBezTo>
                    <a:pt x="822" y="3336"/>
                    <a:pt x="832" y="2980"/>
                    <a:pt x="832" y="2605"/>
                  </a:cubicBezTo>
                  <a:cubicBezTo>
                    <a:pt x="832" y="1814"/>
                    <a:pt x="791" y="1183"/>
                    <a:pt x="710" y="710"/>
                  </a:cubicBezTo>
                  <a:cubicBezTo>
                    <a:pt x="629" y="237"/>
                    <a:pt x="520" y="1"/>
                    <a:pt x="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792450" y="2426075"/>
              <a:ext cx="115100" cy="482625"/>
            </a:xfrm>
            <a:custGeom>
              <a:rect b="b" l="l" r="r" t="t"/>
              <a:pathLst>
                <a:path extrusionOk="0" h="19305" w="4604">
                  <a:moveTo>
                    <a:pt x="0" y="0"/>
                  </a:moveTo>
                  <a:lnTo>
                    <a:pt x="0" y="19305"/>
                  </a:lnTo>
                  <a:lnTo>
                    <a:pt x="4604" y="193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833350" y="2558950"/>
              <a:ext cx="22800" cy="236800"/>
            </a:xfrm>
            <a:custGeom>
              <a:rect b="b" l="l" r="r" t="t"/>
              <a:pathLst>
                <a:path extrusionOk="0" h="9472" w="912">
                  <a:moveTo>
                    <a:pt x="471" y="4238"/>
                  </a:moveTo>
                  <a:cubicBezTo>
                    <a:pt x="552" y="4238"/>
                    <a:pt x="615" y="4427"/>
                    <a:pt x="662" y="4806"/>
                  </a:cubicBezTo>
                  <a:cubicBezTo>
                    <a:pt x="709" y="5185"/>
                    <a:pt x="732" y="5705"/>
                    <a:pt x="732" y="6365"/>
                  </a:cubicBezTo>
                  <a:cubicBezTo>
                    <a:pt x="732" y="7022"/>
                    <a:pt x="709" y="7540"/>
                    <a:pt x="662" y="7922"/>
                  </a:cubicBezTo>
                  <a:cubicBezTo>
                    <a:pt x="615" y="8303"/>
                    <a:pt x="552" y="8493"/>
                    <a:pt x="471" y="8493"/>
                  </a:cubicBezTo>
                  <a:cubicBezTo>
                    <a:pt x="391" y="8493"/>
                    <a:pt x="328" y="8303"/>
                    <a:pt x="281" y="7922"/>
                  </a:cubicBezTo>
                  <a:cubicBezTo>
                    <a:pt x="234" y="7540"/>
                    <a:pt x="211" y="7022"/>
                    <a:pt x="211" y="6365"/>
                  </a:cubicBezTo>
                  <a:cubicBezTo>
                    <a:pt x="211" y="5705"/>
                    <a:pt x="234" y="5185"/>
                    <a:pt x="281" y="4806"/>
                  </a:cubicBezTo>
                  <a:cubicBezTo>
                    <a:pt x="328" y="4427"/>
                    <a:pt x="391" y="4238"/>
                    <a:pt x="471" y="4238"/>
                  </a:cubicBezTo>
                  <a:close/>
                  <a:moveTo>
                    <a:pt x="548" y="1"/>
                  </a:moveTo>
                  <a:cubicBezTo>
                    <a:pt x="381" y="1"/>
                    <a:pt x="248" y="430"/>
                    <a:pt x="149" y="1288"/>
                  </a:cubicBezTo>
                  <a:cubicBezTo>
                    <a:pt x="50" y="2146"/>
                    <a:pt x="0" y="3296"/>
                    <a:pt x="0" y="4739"/>
                  </a:cubicBezTo>
                  <a:cubicBezTo>
                    <a:pt x="0" y="6276"/>
                    <a:pt x="40" y="7449"/>
                    <a:pt x="121" y="8258"/>
                  </a:cubicBezTo>
                  <a:cubicBezTo>
                    <a:pt x="202" y="9067"/>
                    <a:pt x="319" y="9471"/>
                    <a:pt x="471" y="9471"/>
                  </a:cubicBezTo>
                  <a:cubicBezTo>
                    <a:pt x="605" y="9471"/>
                    <a:pt x="711" y="9188"/>
                    <a:pt x="792" y="8622"/>
                  </a:cubicBezTo>
                  <a:cubicBezTo>
                    <a:pt x="872" y="8055"/>
                    <a:pt x="912" y="7303"/>
                    <a:pt x="912" y="6365"/>
                  </a:cubicBezTo>
                  <a:cubicBezTo>
                    <a:pt x="912" y="5408"/>
                    <a:pt x="873" y="4650"/>
                    <a:pt x="796" y="4094"/>
                  </a:cubicBezTo>
                  <a:cubicBezTo>
                    <a:pt x="720" y="3538"/>
                    <a:pt x="615" y="3259"/>
                    <a:pt x="482" y="3259"/>
                  </a:cubicBezTo>
                  <a:cubicBezTo>
                    <a:pt x="419" y="3259"/>
                    <a:pt x="361" y="3354"/>
                    <a:pt x="309" y="3544"/>
                  </a:cubicBezTo>
                  <a:cubicBezTo>
                    <a:pt x="256" y="3733"/>
                    <a:pt x="213" y="4005"/>
                    <a:pt x="178" y="4360"/>
                  </a:cubicBezTo>
                  <a:cubicBezTo>
                    <a:pt x="187" y="3247"/>
                    <a:pt x="222" y="2416"/>
                    <a:pt x="284" y="1865"/>
                  </a:cubicBezTo>
                  <a:cubicBezTo>
                    <a:pt x="347" y="1315"/>
                    <a:pt x="437" y="1040"/>
                    <a:pt x="555" y="1040"/>
                  </a:cubicBezTo>
                  <a:cubicBezTo>
                    <a:pt x="599" y="1040"/>
                    <a:pt x="645" y="1079"/>
                    <a:pt x="690" y="1156"/>
                  </a:cubicBezTo>
                  <a:cubicBezTo>
                    <a:pt x="736" y="1234"/>
                    <a:pt x="781" y="1346"/>
                    <a:pt x="826" y="1492"/>
                  </a:cubicBezTo>
                  <a:lnTo>
                    <a:pt x="826" y="367"/>
                  </a:lnTo>
                  <a:cubicBezTo>
                    <a:pt x="777" y="245"/>
                    <a:pt x="729" y="153"/>
                    <a:pt x="683" y="92"/>
                  </a:cubicBezTo>
                  <a:cubicBezTo>
                    <a:pt x="638" y="31"/>
                    <a:pt x="59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0" y="1252150"/>
              <a:ext cx="169825" cy="469600"/>
            </a:xfrm>
            <a:custGeom>
              <a:rect b="b" l="l" r="r" t="t"/>
              <a:pathLst>
                <a:path extrusionOk="0" h="18784" w="6793">
                  <a:moveTo>
                    <a:pt x="0" y="1"/>
                  </a:moveTo>
                  <a:lnTo>
                    <a:pt x="0" y="18784"/>
                  </a:lnTo>
                  <a:lnTo>
                    <a:pt x="6792" y="18784"/>
                  </a:lnTo>
                  <a:lnTo>
                    <a:pt x="679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78950" y="1340400"/>
              <a:ext cx="57800" cy="237875"/>
            </a:xfrm>
            <a:custGeom>
              <a:rect b="b" l="l" r="r" t="t"/>
              <a:pathLst>
                <a:path extrusionOk="0" h="9515" w="2312">
                  <a:moveTo>
                    <a:pt x="1177" y="3828"/>
                  </a:moveTo>
                  <a:lnTo>
                    <a:pt x="1177" y="4855"/>
                  </a:lnTo>
                  <a:lnTo>
                    <a:pt x="2311" y="4855"/>
                  </a:lnTo>
                  <a:lnTo>
                    <a:pt x="2311" y="3828"/>
                  </a:lnTo>
                  <a:close/>
                  <a:moveTo>
                    <a:pt x="1177" y="6323"/>
                  </a:moveTo>
                  <a:lnTo>
                    <a:pt x="1177" y="7362"/>
                  </a:lnTo>
                  <a:lnTo>
                    <a:pt x="2311" y="7362"/>
                  </a:lnTo>
                  <a:lnTo>
                    <a:pt x="2311" y="6323"/>
                  </a:lnTo>
                  <a:close/>
                  <a:moveTo>
                    <a:pt x="268" y="1"/>
                  </a:moveTo>
                  <a:lnTo>
                    <a:pt x="0" y="9514"/>
                  </a:lnTo>
                  <a:lnTo>
                    <a:pt x="163" y="9514"/>
                  </a:lnTo>
                  <a:lnTo>
                    <a:pt x="257" y="6170"/>
                  </a:lnTo>
                  <a:lnTo>
                    <a:pt x="679" y="9514"/>
                  </a:lnTo>
                  <a:lnTo>
                    <a:pt x="877" y="9514"/>
                  </a:lnTo>
                  <a:lnTo>
                    <a:pt x="422" y="5944"/>
                  </a:lnTo>
                  <a:lnTo>
                    <a:pt x="1045" y="2666"/>
                  </a:lnTo>
                  <a:lnTo>
                    <a:pt x="833" y="2666"/>
                  </a:lnTo>
                  <a:lnTo>
                    <a:pt x="275" y="5546"/>
                  </a:lnTo>
                  <a:lnTo>
                    <a:pt x="275" y="554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0" y="2426075"/>
              <a:ext cx="169825" cy="469600"/>
            </a:xfrm>
            <a:custGeom>
              <a:rect b="b" l="l" r="r" t="t"/>
              <a:pathLst>
                <a:path extrusionOk="0" h="18784" w="6793">
                  <a:moveTo>
                    <a:pt x="0" y="0"/>
                  </a:moveTo>
                  <a:lnTo>
                    <a:pt x="0" y="18783"/>
                  </a:lnTo>
                  <a:lnTo>
                    <a:pt x="6792" y="18783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78950" y="2514325"/>
              <a:ext cx="57800" cy="237850"/>
            </a:xfrm>
            <a:custGeom>
              <a:rect b="b" l="l" r="r" t="t"/>
              <a:pathLst>
                <a:path extrusionOk="0" h="9514" w="2312">
                  <a:moveTo>
                    <a:pt x="1177" y="3828"/>
                  </a:moveTo>
                  <a:lnTo>
                    <a:pt x="1177" y="4855"/>
                  </a:lnTo>
                  <a:lnTo>
                    <a:pt x="2311" y="4855"/>
                  </a:lnTo>
                  <a:lnTo>
                    <a:pt x="2311" y="3828"/>
                  </a:lnTo>
                  <a:close/>
                  <a:moveTo>
                    <a:pt x="1177" y="6322"/>
                  </a:moveTo>
                  <a:lnTo>
                    <a:pt x="1177" y="7362"/>
                  </a:lnTo>
                  <a:lnTo>
                    <a:pt x="2311" y="7362"/>
                  </a:lnTo>
                  <a:lnTo>
                    <a:pt x="2311" y="6322"/>
                  </a:lnTo>
                  <a:close/>
                  <a:moveTo>
                    <a:pt x="268" y="0"/>
                  </a:moveTo>
                  <a:lnTo>
                    <a:pt x="0" y="9514"/>
                  </a:lnTo>
                  <a:lnTo>
                    <a:pt x="163" y="9514"/>
                  </a:lnTo>
                  <a:lnTo>
                    <a:pt x="257" y="6169"/>
                  </a:lnTo>
                  <a:lnTo>
                    <a:pt x="679" y="9514"/>
                  </a:lnTo>
                  <a:lnTo>
                    <a:pt x="877" y="9514"/>
                  </a:lnTo>
                  <a:lnTo>
                    <a:pt x="422" y="5943"/>
                  </a:lnTo>
                  <a:lnTo>
                    <a:pt x="1045" y="2666"/>
                  </a:lnTo>
                  <a:lnTo>
                    <a:pt x="833" y="2666"/>
                  </a:lnTo>
                  <a:lnTo>
                    <a:pt x="275" y="5546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698100" y="1252150"/>
              <a:ext cx="1301900" cy="469600"/>
            </a:xfrm>
            <a:custGeom>
              <a:rect b="b" l="l" r="r" t="t"/>
              <a:pathLst>
                <a:path extrusionOk="0" h="18784" w="52076">
                  <a:moveTo>
                    <a:pt x="1" y="1"/>
                  </a:moveTo>
                  <a:lnTo>
                    <a:pt x="1" y="18784"/>
                  </a:lnTo>
                  <a:lnTo>
                    <a:pt x="52076" y="18784"/>
                  </a:lnTo>
                  <a:lnTo>
                    <a:pt x="52076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709900" y="1402925"/>
              <a:ext cx="79300" cy="218600"/>
            </a:xfrm>
            <a:custGeom>
              <a:rect b="b" l="l" r="r" t="t"/>
              <a:pathLst>
                <a:path extrusionOk="0" h="8744" w="3172">
                  <a:moveTo>
                    <a:pt x="1699" y="1064"/>
                  </a:moveTo>
                  <a:cubicBezTo>
                    <a:pt x="1760" y="1064"/>
                    <a:pt x="1811" y="1145"/>
                    <a:pt x="1850" y="1306"/>
                  </a:cubicBezTo>
                  <a:cubicBezTo>
                    <a:pt x="1888" y="1467"/>
                    <a:pt x="1908" y="1698"/>
                    <a:pt x="1908" y="2000"/>
                  </a:cubicBezTo>
                  <a:cubicBezTo>
                    <a:pt x="1908" y="2301"/>
                    <a:pt x="1888" y="2537"/>
                    <a:pt x="1850" y="2706"/>
                  </a:cubicBezTo>
                  <a:cubicBezTo>
                    <a:pt x="1811" y="2875"/>
                    <a:pt x="1760" y="2960"/>
                    <a:pt x="1699" y="2960"/>
                  </a:cubicBezTo>
                  <a:lnTo>
                    <a:pt x="1485" y="2960"/>
                  </a:lnTo>
                  <a:lnTo>
                    <a:pt x="1485" y="1064"/>
                  </a:lnTo>
                  <a:close/>
                  <a:moveTo>
                    <a:pt x="770" y="1064"/>
                  </a:moveTo>
                  <a:lnTo>
                    <a:pt x="770" y="6115"/>
                  </a:lnTo>
                  <a:lnTo>
                    <a:pt x="298" y="6115"/>
                  </a:lnTo>
                  <a:lnTo>
                    <a:pt x="323" y="5784"/>
                  </a:lnTo>
                  <a:cubicBezTo>
                    <a:pt x="393" y="4888"/>
                    <a:pt x="428" y="3600"/>
                    <a:pt x="428" y="1920"/>
                  </a:cubicBezTo>
                  <a:lnTo>
                    <a:pt x="428" y="1064"/>
                  </a:lnTo>
                  <a:close/>
                  <a:moveTo>
                    <a:pt x="1717" y="3858"/>
                  </a:moveTo>
                  <a:cubicBezTo>
                    <a:pt x="1791" y="3858"/>
                    <a:pt x="1848" y="3954"/>
                    <a:pt x="1887" y="4146"/>
                  </a:cubicBezTo>
                  <a:cubicBezTo>
                    <a:pt x="1926" y="4337"/>
                    <a:pt x="1945" y="4617"/>
                    <a:pt x="1945" y="4983"/>
                  </a:cubicBezTo>
                  <a:cubicBezTo>
                    <a:pt x="1945" y="5350"/>
                    <a:pt x="1926" y="5631"/>
                    <a:pt x="1887" y="5824"/>
                  </a:cubicBezTo>
                  <a:cubicBezTo>
                    <a:pt x="1848" y="6018"/>
                    <a:pt x="1791" y="6115"/>
                    <a:pt x="1717" y="6115"/>
                  </a:cubicBezTo>
                  <a:lnTo>
                    <a:pt x="1485" y="6115"/>
                  </a:lnTo>
                  <a:lnTo>
                    <a:pt x="1485" y="3858"/>
                  </a:lnTo>
                  <a:close/>
                  <a:moveTo>
                    <a:pt x="3009" y="3571"/>
                  </a:moveTo>
                  <a:lnTo>
                    <a:pt x="3009" y="3822"/>
                  </a:lnTo>
                  <a:cubicBezTo>
                    <a:pt x="3009" y="4556"/>
                    <a:pt x="2981" y="5143"/>
                    <a:pt x="2927" y="5586"/>
                  </a:cubicBezTo>
                  <a:cubicBezTo>
                    <a:pt x="2872" y="6028"/>
                    <a:pt x="2800" y="6249"/>
                    <a:pt x="2710" y="6249"/>
                  </a:cubicBezTo>
                  <a:cubicBezTo>
                    <a:pt x="2644" y="6249"/>
                    <a:pt x="2592" y="6132"/>
                    <a:pt x="2554" y="5898"/>
                  </a:cubicBezTo>
                  <a:cubicBezTo>
                    <a:pt x="2516" y="5663"/>
                    <a:pt x="2497" y="5346"/>
                    <a:pt x="2497" y="4947"/>
                  </a:cubicBezTo>
                  <a:cubicBezTo>
                    <a:pt x="2497" y="4445"/>
                    <a:pt x="2523" y="4091"/>
                    <a:pt x="2573" y="3883"/>
                  </a:cubicBezTo>
                  <a:cubicBezTo>
                    <a:pt x="2624" y="3675"/>
                    <a:pt x="2715" y="3571"/>
                    <a:pt x="2847" y="3571"/>
                  </a:cubicBezTo>
                  <a:close/>
                  <a:moveTo>
                    <a:pt x="1322" y="165"/>
                  </a:moveTo>
                  <a:lnTo>
                    <a:pt x="1322" y="7013"/>
                  </a:lnTo>
                  <a:lnTo>
                    <a:pt x="1725" y="7013"/>
                  </a:lnTo>
                  <a:cubicBezTo>
                    <a:pt x="1851" y="7013"/>
                    <a:pt x="1948" y="6846"/>
                    <a:pt x="2016" y="6512"/>
                  </a:cubicBezTo>
                  <a:cubicBezTo>
                    <a:pt x="2084" y="6178"/>
                    <a:pt x="2118" y="5705"/>
                    <a:pt x="2118" y="5094"/>
                  </a:cubicBezTo>
                  <a:cubicBezTo>
                    <a:pt x="2118" y="4629"/>
                    <a:pt x="2098" y="4242"/>
                    <a:pt x="2056" y="3932"/>
                  </a:cubicBezTo>
                  <a:cubicBezTo>
                    <a:pt x="2015" y="3622"/>
                    <a:pt x="1957" y="3418"/>
                    <a:pt x="1882" y="3320"/>
                  </a:cubicBezTo>
                  <a:cubicBezTo>
                    <a:pt x="1945" y="3259"/>
                    <a:pt x="1992" y="3105"/>
                    <a:pt x="2024" y="2859"/>
                  </a:cubicBezTo>
                  <a:cubicBezTo>
                    <a:pt x="2056" y="2612"/>
                    <a:pt x="2072" y="2279"/>
                    <a:pt x="2072" y="1859"/>
                  </a:cubicBezTo>
                  <a:cubicBezTo>
                    <a:pt x="2072" y="1317"/>
                    <a:pt x="2040" y="899"/>
                    <a:pt x="1978" y="606"/>
                  </a:cubicBezTo>
                  <a:cubicBezTo>
                    <a:pt x="1915" y="312"/>
                    <a:pt x="1826" y="165"/>
                    <a:pt x="1710" y="165"/>
                  </a:cubicBezTo>
                  <a:close/>
                  <a:moveTo>
                    <a:pt x="2744" y="0"/>
                  </a:moveTo>
                  <a:cubicBezTo>
                    <a:pt x="2691" y="0"/>
                    <a:pt x="2637" y="40"/>
                    <a:pt x="2581" y="120"/>
                  </a:cubicBezTo>
                  <a:cubicBezTo>
                    <a:pt x="2525" y="199"/>
                    <a:pt x="2467" y="318"/>
                    <a:pt x="2407" y="477"/>
                  </a:cubicBezTo>
                  <a:lnTo>
                    <a:pt x="2407" y="1517"/>
                  </a:lnTo>
                  <a:cubicBezTo>
                    <a:pt x="2457" y="1329"/>
                    <a:pt x="2508" y="1189"/>
                    <a:pt x="2562" y="1095"/>
                  </a:cubicBezTo>
                  <a:cubicBezTo>
                    <a:pt x="2616" y="1001"/>
                    <a:pt x="2671" y="954"/>
                    <a:pt x="2727" y="954"/>
                  </a:cubicBezTo>
                  <a:cubicBezTo>
                    <a:pt x="2816" y="954"/>
                    <a:pt x="2886" y="1096"/>
                    <a:pt x="2935" y="1379"/>
                  </a:cubicBezTo>
                  <a:cubicBezTo>
                    <a:pt x="2984" y="1662"/>
                    <a:pt x="3009" y="2063"/>
                    <a:pt x="3009" y="2581"/>
                  </a:cubicBezTo>
                  <a:lnTo>
                    <a:pt x="3009" y="2691"/>
                  </a:lnTo>
                  <a:lnTo>
                    <a:pt x="2780" y="2691"/>
                  </a:lnTo>
                  <a:cubicBezTo>
                    <a:pt x="2632" y="2691"/>
                    <a:pt x="2521" y="2886"/>
                    <a:pt x="2447" y="3278"/>
                  </a:cubicBezTo>
                  <a:cubicBezTo>
                    <a:pt x="2372" y="3669"/>
                    <a:pt x="2335" y="4250"/>
                    <a:pt x="2335" y="5020"/>
                  </a:cubicBezTo>
                  <a:cubicBezTo>
                    <a:pt x="2335" y="5681"/>
                    <a:pt x="2365" y="6207"/>
                    <a:pt x="2424" y="6601"/>
                  </a:cubicBezTo>
                  <a:cubicBezTo>
                    <a:pt x="2484" y="6994"/>
                    <a:pt x="2565" y="7191"/>
                    <a:pt x="2666" y="7191"/>
                  </a:cubicBezTo>
                  <a:cubicBezTo>
                    <a:pt x="2747" y="7191"/>
                    <a:pt x="2814" y="7092"/>
                    <a:pt x="2870" y="6894"/>
                  </a:cubicBezTo>
                  <a:cubicBezTo>
                    <a:pt x="2925" y="6697"/>
                    <a:pt x="2971" y="6390"/>
                    <a:pt x="3009" y="5974"/>
                  </a:cubicBezTo>
                  <a:lnTo>
                    <a:pt x="3009" y="7013"/>
                  </a:lnTo>
                  <a:lnTo>
                    <a:pt x="3171" y="7013"/>
                  </a:lnTo>
                  <a:lnTo>
                    <a:pt x="3171" y="3106"/>
                  </a:lnTo>
                  <a:cubicBezTo>
                    <a:pt x="3171" y="2063"/>
                    <a:pt x="3136" y="1284"/>
                    <a:pt x="3065" y="771"/>
                  </a:cubicBezTo>
                  <a:cubicBezTo>
                    <a:pt x="2994" y="257"/>
                    <a:pt x="2887" y="0"/>
                    <a:pt x="2744" y="0"/>
                  </a:cubicBezTo>
                  <a:close/>
                  <a:moveTo>
                    <a:pt x="264" y="165"/>
                  </a:moveTo>
                  <a:lnTo>
                    <a:pt x="264" y="1462"/>
                  </a:lnTo>
                  <a:cubicBezTo>
                    <a:pt x="264" y="3194"/>
                    <a:pt x="235" y="4490"/>
                    <a:pt x="177" y="5350"/>
                  </a:cubicBezTo>
                  <a:cubicBezTo>
                    <a:pt x="154" y="5697"/>
                    <a:pt x="115" y="5952"/>
                    <a:pt x="62" y="6115"/>
                  </a:cubicBezTo>
                  <a:lnTo>
                    <a:pt x="1" y="6115"/>
                  </a:lnTo>
                  <a:lnTo>
                    <a:pt x="1" y="8744"/>
                  </a:lnTo>
                  <a:lnTo>
                    <a:pt x="131" y="8744"/>
                  </a:lnTo>
                  <a:lnTo>
                    <a:pt x="131" y="7013"/>
                  </a:lnTo>
                  <a:lnTo>
                    <a:pt x="934" y="7013"/>
                  </a:lnTo>
                  <a:lnTo>
                    <a:pt x="934" y="8744"/>
                  </a:lnTo>
                  <a:lnTo>
                    <a:pt x="1064" y="8744"/>
                  </a:lnTo>
                  <a:lnTo>
                    <a:pt x="1064" y="6115"/>
                  </a:lnTo>
                  <a:lnTo>
                    <a:pt x="934" y="6115"/>
                  </a:lnTo>
                  <a:lnTo>
                    <a:pt x="934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835175" y="1350025"/>
              <a:ext cx="31450" cy="228250"/>
            </a:xfrm>
            <a:custGeom>
              <a:rect b="b" l="l" r="r" t="t"/>
              <a:pathLst>
                <a:path extrusionOk="0" h="9130" w="1258">
                  <a:moveTo>
                    <a:pt x="258" y="1"/>
                  </a:moveTo>
                  <a:lnTo>
                    <a:pt x="0" y="9129"/>
                  </a:lnTo>
                  <a:lnTo>
                    <a:pt x="174" y="9129"/>
                  </a:lnTo>
                  <a:lnTo>
                    <a:pt x="395" y="1254"/>
                  </a:lnTo>
                  <a:lnTo>
                    <a:pt x="759" y="9129"/>
                  </a:lnTo>
                  <a:lnTo>
                    <a:pt x="1000" y="9129"/>
                  </a:lnTo>
                  <a:lnTo>
                    <a:pt x="1258" y="1"/>
                  </a:lnTo>
                  <a:lnTo>
                    <a:pt x="1084" y="1"/>
                  </a:lnTo>
                  <a:lnTo>
                    <a:pt x="862" y="78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884900" y="1345900"/>
              <a:ext cx="39550" cy="261425"/>
            </a:xfrm>
            <a:custGeom>
              <a:rect b="b" l="l" r="r" t="t"/>
              <a:pathLst>
                <a:path extrusionOk="0" h="10457" w="1582">
                  <a:moveTo>
                    <a:pt x="1125" y="1"/>
                  </a:moveTo>
                  <a:cubicBezTo>
                    <a:pt x="1073" y="1"/>
                    <a:pt x="1016" y="52"/>
                    <a:pt x="953" y="154"/>
                  </a:cubicBezTo>
                  <a:cubicBezTo>
                    <a:pt x="891" y="256"/>
                    <a:pt x="824" y="406"/>
                    <a:pt x="752" y="606"/>
                  </a:cubicBezTo>
                  <a:lnTo>
                    <a:pt x="752" y="1853"/>
                  </a:lnTo>
                  <a:cubicBezTo>
                    <a:pt x="822" y="1580"/>
                    <a:pt x="889" y="1376"/>
                    <a:pt x="951" y="1242"/>
                  </a:cubicBezTo>
                  <a:cubicBezTo>
                    <a:pt x="1013" y="1107"/>
                    <a:pt x="1072" y="1040"/>
                    <a:pt x="1129" y="1040"/>
                  </a:cubicBezTo>
                  <a:cubicBezTo>
                    <a:pt x="1208" y="1040"/>
                    <a:pt x="1272" y="1193"/>
                    <a:pt x="1321" y="1499"/>
                  </a:cubicBezTo>
                  <a:cubicBezTo>
                    <a:pt x="1370" y="1804"/>
                    <a:pt x="1395" y="2200"/>
                    <a:pt x="1395" y="2685"/>
                  </a:cubicBezTo>
                  <a:cubicBezTo>
                    <a:pt x="1395" y="2982"/>
                    <a:pt x="1383" y="3285"/>
                    <a:pt x="1361" y="3593"/>
                  </a:cubicBezTo>
                  <a:cubicBezTo>
                    <a:pt x="1338" y="3901"/>
                    <a:pt x="1298" y="4277"/>
                    <a:pt x="1241" y="4721"/>
                  </a:cubicBezTo>
                  <a:cubicBezTo>
                    <a:pt x="1211" y="4957"/>
                    <a:pt x="1137" y="5484"/>
                    <a:pt x="1020" y="6302"/>
                  </a:cubicBezTo>
                  <a:cubicBezTo>
                    <a:pt x="903" y="7119"/>
                    <a:pt x="811" y="7770"/>
                    <a:pt x="743" y="8255"/>
                  </a:cubicBezTo>
                  <a:lnTo>
                    <a:pt x="743" y="9294"/>
                  </a:lnTo>
                  <a:lnTo>
                    <a:pt x="1581" y="9294"/>
                  </a:lnTo>
                  <a:lnTo>
                    <a:pt x="1581" y="8255"/>
                  </a:lnTo>
                  <a:lnTo>
                    <a:pt x="958" y="8255"/>
                  </a:lnTo>
                  <a:cubicBezTo>
                    <a:pt x="1102" y="7240"/>
                    <a:pt x="1213" y="6450"/>
                    <a:pt x="1292" y="5886"/>
                  </a:cubicBezTo>
                  <a:cubicBezTo>
                    <a:pt x="1371" y="5321"/>
                    <a:pt x="1418" y="4980"/>
                    <a:pt x="1433" y="4862"/>
                  </a:cubicBezTo>
                  <a:cubicBezTo>
                    <a:pt x="1486" y="4405"/>
                    <a:pt x="1523" y="4009"/>
                    <a:pt x="1544" y="3672"/>
                  </a:cubicBezTo>
                  <a:cubicBezTo>
                    <a:pt x="1564" y="3336"/>
                    <a:pt x="1574" y="2980"/>
                    <a:pt x="1574" y="2605"/>
                  </a:cubicBezTo>
                  <a:cubicBezTo>
                    <a:pt x="1574" y="1815"/>
                    <a:pt x="1534" y="1183"/>
                    <a:pt x="1452" y="710"/>
                  </a:cubicBezTo>
                  <a:cubicBezTo>
                    <a:pt x="1371" y="237"/>
                    <a:pt x="1262" y="1"/>
                    <a:pt x="1125" y="1"/>
                  </a:cubicBezTo>
                  <a:close/>
                  <a:moveTo>
                    <a:pt x="460" y="166"/>
                  </a:moveTo>
                  <a:lnTo>
                    <a:pt x="0" y="10456"/>
                  </a:lnTo>
                  <a:lnTo>
                    <a:pt x="151" y="10456"/>
                  </a:lnTo>
                  <a:lnTo>
                    <a:pt x="610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945600" y="1479950"/>
              <a:ext cx="11925" cy="25100"/>
            </a:xfrm>
            <a:custGeom>
              <a:rect b="b" l="l" r="r" t="t"/>
              <a:pathLst>
                <a:path extrusionOk="0" h="1004" w="477">
                  <a:moveTo>
                    <a:pt x="0" y="1"/>
                  </a:moveTo>
                  <a:lnTo>
                    <a:pt x="0" y="1004"/>
                  </a:lnTo>
                  <a:lnTo>
                    <a:pt x="477" y="100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969250" y="1335050"/>
              <a:ext cx="627625" cy="308350"/>
            </a:xfrm>
            <a:custGeom>
              <a:rect b="b" l="l" r="r" t="t"/>
              <a:pathLst>
                <a:path extrusionOk="0" h="12334" w="25105">
                  <a:moveTo>
                    <a:pt x="20171" y="3779"/>
                  </a:moveTo>
                  <a:cubicBezTo>
                    <a:pt x="20233" y="3779"/>
                    <a:pt x="20283" y="3860"/>
                    <a:pt x="20322" y="4021"/>
                  </a:cubicBezTo>
                  <a:cubicBezTo>
                    <a:pt x="20361" y="4182"/>
                    <a:pt x="20380" y="4413"/>
                    <a:pt x="20380" y="4715"/>
                  </a:cubicBezTo>
                  <a:cubicBezTo>
                    <a:pt x="20380" y="5016"/>
                    <a:pt x="20361" y="5252"/>
                    <a:pt x="20322" y="5421"/>
                  </a:cubicBezTo>
                  <a:cubicBezTo>
                    <a:pt x="20283" y="5590"/>
                    <a:pt x="20233" y="5675"/>
                    <a:pt x="20171" y="5675"/>
                  </a:cubicBezTo>
                  <a:lnTo>
                    <a:pt x="19957" y="5675"/>
                  </a:lnTo>
                  <a:lnTo>
                    <a:pt x="19957" y="3779"/>
                  </a:lnTo>
                  <a:close/>
                  <a:moveTo>
                    <a:pt x="3767" y="3669"/>
                  </a:moveTo>
                  <a:cubicBezTo>
                    <a:pt x="3847" y="3669"/>
                    <a:pt x="3912" y="3853"/>
                    <a:pt x="3961" y="4219"/>
                  </a:cubicBezTo>
                  <a:cubicBezTo>
                    <a:pt x="4009" y="4586"/>
                    <a:pt x="4034" y="5078"/>
                    <a:pt x="4035" y="5693"/>
                  </a:cubicBezTo>
                  <a:lnTo>
                    <a:pt x="3455" y="5699"/>
                  </a:lnTo>
                  <a:cubicBezTo>
                    <a:pt x="3463" y="5055"/>
                    <a:pt x="3495" y="4556"/>
                    <a:pt x="3549" y="4201"/>
                  </a:cubicBezTo>
                  <a:cubicBezTo>
                    <a:pt x="3604" y="3847"/>
                    <a:pt x="3676" y="3669"/>
                    <a:pt x="3767" y="3669"/>
                  </a:cubicBezTo>
                  <a:close/>
                  <a:moveTo>
                    <a:pt x="12547" y="3669"/>
                  </a:moveTo>
                  <a:cubicBezTo>
                    <a:pt x="12627" y="3669"/>
                    <a:pt x="12692" y="3853"/>
                    <a:pt x="12741" y="4219"/>
                  </a:cubicBezTo>
                  <a:cubicBezTo>
                    <a:pt x="12789" y="4586"/>
                    <a:pt x="12814" y="5078"/>
                    <a:pt x="12815" y="5693"/>
                  </a:cubicBezTo>
                  <a:lnTo>
                    <a:pt x="12235" y="5699"/>
                  </a:lnTo>
                  <a:cubicBezTo>
                    <a:pt x="12243" y="5055"/>
                    <a:pt x="12275" y="4556"/>
                    <a:pt x="12329" y="4201"/>
                  </a:cubicBezTo>
                  <a:cubicBezTo>
                    <a:pt x="12384" y="3847"/>
                    <a:pt x="12456" y="3669"/>
                    <a:pt x="12547" y="3669"/>
                  </a:cubicBezTo>
                  <a:close/>
                  <a:moveTo>
                    <a:pt x="24941" y="3779"/>
                  </a:moveTo>
                  <a:lnTo>
                    <a:pt x="24941" y="5938"/>
                  </a:lnTo>
                  <a:lnTo>
                    <a:pt x="24722" y="5938"/>
                  </a:lnTo>
                  <a:cubicBezTo>
                    <a:pt x="24652" y="5938"/>
                    <a:pt x="24598" y="5842"/>
                    <a:pt x="24560" y="5650"/>
                  </a:cubicBezTo>
                  <a:cubicBezTo>
                    <a:pt x="24522" y="5459"/>
                    <a:pt x="24503" y="5194"/>
                    <a:pt x="24503" y="4855"/>
                  </a:cubicBezTo>
                  <a:cubicBezTo>
                    <a:pt x="24503" y="4513"/>
                    <a:pt x="24522" y="4248"/>
                    <a:pt x="24560" y="4061"/>
                  </a:cubicBezTo>
                  <a:cubicBezTo>
                    <a:pt x="24598" y="3873"/>
                    <a:pt x="24652" y="3779"/>
                    <a:pt x="24722" y="3779"/>
                  </a:cubicBezTo>
                  <a:close/>
                  <a:moveTo>
                    <a:pt x="7108" y="6573"/>
                  </a:moveTo>
                  <a:cubicBezTo>
                    <a:pt x="7182" y="6573"/>
                    <a:pt x="7239" y="6669"/>
                    <a:pt x="7277" y="6861"/>
                  </a:cubicBezTo>
                  <a:cubicBezTo>
                    <a:pt x="7316" y="7052"/>
                    <a:pt x="7335" y="7332"/>
                    <a:pt x="7335" y="7698"/>
                  </a:cubicBezTo>
                  <a:cubicBezTo>
                    <a:pt x="7335" y="8065"/>
                    <a:pt x="7316" y="8346"/>
                    <a:pt x="7277" y="8539"/>
                  </a:cubicBezTo>
                  <a:cubicBezTo>
                    <a:pt x="7239" y="8733"/>
                    <a:pt x="7182" y="8830"/>
                    <a:pt x="7108" y="8830"/>
                  </a:cubicBezTo>
                  <a:lnTo>
                    <a:pt x="6876" y="8830"/>
                  </a:lnTo>
                  <a:lnTo>
                    <a:pt x="6876" y="6573"/>
                  </a:lnTo>
                  <a:close/>
                  <a:moveTo>
                    <a:pt x="20189" y="6573"/>
                  </a:moveTo>
                  <a:cubicBezTo>
                    <a:pt x="20263" y="6573"/>
                    <a:pt x="20320" y="6669"/>
                    <a:pt x="20359" y="6861"/>
                  </a:cubicBezTo>
                  <a:cubicBezTo>
                    <a:pt x="20398" y="7052"/>
                    <a:pt x="20417" y="7332"/>
                    <a:pt x="20417" y="7698"/>
                  </a:cubicBezTo>
                  <a:cubicBezTo>
                    <a:pt x="20417" y="8065"/>
                    <a:pt x="20398" y="8346"/>
                    <a:pt x="20359" y="8539"/>
                  </a:cubicBezTo>
                  <a:cubicBezTo>
                    <a:pt x="20320" y="8733"/>
                    <a:pt x="20263" y="8830"/>
                    <a:pt x="20189" y="8830"/>
                  </a:cubicBezTo>
                  <a:lnTo>
                    <a:pt x="19957" y="8830"/>
                  </a:lnTo>
                  <a:lnTo>
                    <a:pt x="19957" y="6573"/>
                  </a:lnTo>
                  <a:close/>
                  <a:moveTo>
                    <a:pt x="1557" y="3669"/>
                  </a:moveTo>
                  <a:cubicBezTo>
                    <a:pt x="1643" y="3669"/>
                    <a:pt x="1712" y="3907"/>
                    <a:pt x="1763" y="4382"/>
                  </a:cubicBezTo>
                  <a:cubicBezTo>
                    <a:pt x="1813" y="4856"/>
                    <a:pt x="1839" y="5499"/>
                    <a:pt x="1839" y="6311"/>
                  </a:cubicBezTo>
                  <a:cubicBezTo>
                    <a:pt x="1839" y="7126"/>
                    <a:pt x="1813" y="7770"/>
                    <a:pt x="1763" y="8243"/>
                  </a:cubicBezTo>
                  <a:cubicBezTo>
                    <a:pt x="1712" y="8716"/>
                    <a:pt x="1643" y="8952"/>
                    <a:pt x="1557" y="8952"/>
                  </a:cubicBezTo>
                  <a:cubicBezTo>
                    <a:pt x="1469" y="8952"/>
                    <a:pt x="1400" y="8717"/>
                    <a:pt x="1349" y="8246"/>
                  </a:cubicBezTo>
                  <a:cubicBezTo>
                    <a:pt x="1299" y="7775"/>
                    <a:pt x="1274" y="7130"/>
                    <a:pt x="1274" y="6311"/>
                  </a:cubicBezTo>
                  <a:cubicBezTo>
                    <a:pt x="1274" y="5491"/>
                    <a:pt x="1299" y="4846"/>
                    <a:pt x="1350" y="4375"/>
                  </a:cubicBezTo>
                  <a:cubicBezTo>
                    <a:pt x="1400" y="3905"/>
                    <a:pt x="1469" y="3669"/>
                    <a:pt x="1557" y="3669"/>
                  </a:cubicBezTo>
                  <a:close/>
                  <a:moveTo>
                    <a:pt x="13629" y="3669"/>
                  </a:moveTo>
                  <a:cubicBezTo>
                    <a:pt x="13715" y="3669"/>
                    <a:pt x="13784" y="3907"/>
                    <a:pt x="13835" y="4382"/>
                  </a:cubicBezTo>
                  <a:cubicBezTo>
                    <a:pt x="13885" y="4856"/>
                    <a:pt x="13911" y="5499"/>
                    <a:pt x="13911" y="6311"/>
                  </a:cubicBezTo>
                  <a:cubicBezTo>
                    <a:pt x="13911" y="7126"/>
                    <a:pt x="13885" y="7770"/>
                    <a:pt x="13835" y="8243"/>
                  </a:cubicBezTo>
                  <a:cubicBezTo>
                    <a:pt x="13784" y="8716"/>
                    <a:pt x="13715" y="8952"/>
                    <a:pt x="13629" y="8952"/>
                  </a:cubicBezTo>
                  <a:cubicBezTo>
                    <a:pt x="13541" y="8952"/>
                    <a:pt x="13472" y="8717"/>
                    <a:pt x="13421" y="8246"/>
                  </a:cubicBezTo>
                  <a:cubicBezTo>
                    <a:pt x="13371" y="7775"/>
                    <a:pt x="13346" y="7130"/>
                    <a:pt x="13346" y="6311"/>
                  </a:cubicBezTo>
                  <a:cubicBezTo>
                    <a:pt x="13346" y="5491"/>
                    <a:pt x="13371" y="4846"/>
                    <a:pt x="13422" y="4375"/>
                  </a:cubicBezTo>
                  <a:cubicBezTo>
                    <a:pt x="13472" y="3905"/>
                    <a:pt x="13541" y="3669"/>
                    <a:pt x="13629" y="3669"/>
                  </a:cubicBezTo>
                  <a:close/>
                  <a:moveTo>
                    <a:pt x="14745" y="3669"/>
                  </a:moveTo>
                  <a:cubicBezTo>
                    <a:pt x="14832" y="3669"/>
                    <a:pt x="14901" y="3907"/>
                    <a:pt x="14951" y="4382"/>
                  </a:cubicBezTo>
                  <a:cubicBezTo>
                    <a:pt x="15002" y="4856"/>
                    <a:pt x="15028" y="5499"/>
                    <a:pt x="15028" y="6311"/>
                  </a:cubicBezTo>
                  <a:cubicBezTo>
                    <a:pt x="15028" y="7126"/>
                    <a:pt x="15002" y="7770"/>
                    <a:pt x="14951" y="8243"/>
                  </a:cubicBezTo>
                  <a:cubicBezTo>
                    <a:pt x="14901" y="8716"/>
                    <a:pt x="14832" y="8952"/>
                    <a:pt x="14745" y="8952"/>
                  </a:cubicBezTo>
                  <a:cubicBezTo>
                    <a:pt x="14658" y="8952"/>
                    <a:pt x="14588" y="8717"/>
                    <a:pt x="14538" y="8246"/>
                  </a:cubicBezTo>
                  <a:cubicBezTo>
                    <a:pt x="14488" y="7775"/>
                    <a:pt x="14462" y="7130"/>
                    <a:pt x="14462" y="6311"/>
                  </a:cubicBezTo>
                  <a:cubicBezTo>
                    <a:pt x="14462" y="5491"/>
                    <a:pt x="14488" y="4846"/>
                    <a:pt x="14538" y="4375"/>
                  </a:cubicBezTo>
                  <a:cubicBezTo>
                    <a:pt x="14589" y="3905"/>
                    <a:pt x="14658" y="3669"/>
                    <a:pt x="14745" y="3669"/>
                  </a:cubicBezTo>
                  <a:close/>
                  <a:moveTo>
                    <a:pt x="19077" y="3669"/>
                  </a:moveTo>
                  <a:cubicBezTo>
                    <a:pt x="19163" y="3669"/>
                    <a:pt x="19232" y="3907"/>
                    <a:pt x="19283" y="4382"/>
                  </a:cubicBezTo>
                  <a:cubicBezTo>
                    <a:pt x="19333" y="4856"/>
                    <a:pt x="19359" y="5499"/>
                    <a:pt x="19359" y="6311"/>
                  </a:cubicBezTo>
                  <a:cubicBezTo>
                    <a:pt x="19359" y="7126"/>
                    <a:pt x="19333" y="7770"/>
                    <a:pt x="19283" y="8243"/>
                  </a:cubicBezTo>
                  <a:cubicBezTo>
                    <a:pt x="19232" y="8716"/>
                    <a:pt x="19163" y="8952"/>
                    <a:pt x="19077" y="8952"/>
                  </a:cubicBezTo>
                  <a:cubicBezTo>
                    <a:pt x="18989" y="8952"/>
                    <a:pt x="18920" y="8717"/>
                    <a:pt x="18869" y="8246"/>
                  </a:cubicBezTo>
                  <a:cubicBezTo>
                    <a:pt x="18819" y="7775"/>
                    <a:pt x="18794" y="7130"/>
                    <a:pt x="18794" y="6311"/>
                  </a:cubicBezTo>
                  <a:cubicBezTo>
                    <a:pt x="18794" y="5491"/>
                    <a:pt x="18819" y="4846"/>
                    <a:pt x="18870" y="4375"/>
                  </a:cubicBezTo>
                  <a:cubicBezTo>
                    <a:pt x="18920" y="3905"/>
                    <a:pt x="18989" y="3669"/>
                    <a:pt x="19077" y="3669"/>
                  </a:cubicBezTo>
                  <a:close/>
                  <a:moveTo>
                    <a:pt x="11415" y="3657"/>
                  </a:moveTo>
                  <a:cubicBezTo>
                    <a:pt x="11501" y="3657"/>
                    <a:pt x="11569" y="3892"/>
                    <a:pt x="11618" y="4363"/>
                  </a:cubicBezTo>
                  <a:cubicBezTo>
                    <a:pt x="11667" y="4834"/>
                    <a:pt x="11692" y="5483"/>
                    <a:pt x="11692" y="6311"/>
                  </a:cubicBezTo>
                  <a:cubicBezTo>
                    <a:pt x="11692" y="7138"/>
                    <a:pt x="11667" y="7787"/>
                    <a:pt x="11618" y="8258"/>
                  </a:cubicBezTo>
                  <a:cubicBezTo>
                    <a:pt x="11569" y="8729"/>
                    <a:pt x="11501" y="8964"/>
                    <a:pt x="11415" y="8964"/>
                  </a:cubicBezTo>
                  <a:cubicBezTo>
                    <a:pt x="11329" y="8964"/>
                    <a:pt x="11261" y="8729"/>
                    <a:pt x="11212" y="8258"/>
                  </a:cubicBezTo>
                  <a:cubicBezTo>
                    <a:pt x="11163" y="7787"/>
                    <a:pt x="11138" y="7138"/>
                    <a:pt x="11138" y="6311"/>
                  </a:cubicBezTo>
                  <a:cubicBezTo>
                    <a:pt x="11138" y="5483"/>
                    <a:pt x="11163" y="4834"/>
                    <a:pt x="11212" y="4363"/>
                  </a:cubicBezTo>
                  <a:cubicBezTo>
                    <a:pt x="11261" y="3892"/>
                    <a:pt x="11329" y="3657"/>
                    <a:pt x="11415" y="3657"/>
                  </a:cubicBezTo>
                  <a:close/>
                  <a:moveTo>
                    <a:pt x="15904" y="3657"/>
                  </a:moveTo>
                  <a:cubicBezTo>
                    <a:pt x="15990" y="3657"/>
                    <a:pt x="16058" y="3892"/>
                    <a:pt x="16107" y="4363"/>
                  </a:cubicBezTo>
                  <a:cubicBezTo>
                    <a:pt x="16156" y="4834"/>
                    <a:pt x="16181" y="5483"/>
                    <a:pt x="16181" y="6311"/>
                  </a:cubicBezTo>
                  <a:cubicBezTo>
                    <a:pt x="16181" y="7138"/>
                    <a:pt x="16156" y="7787"/>
                    <a:pt x="16107" y="8258"/>
                  </a:cubicBezTo>
                  <a:cubicBezTo>
                    <a:pt x="16058" y="8729"/>
                    <a:pt x="15990" y="8964"/>
                    <a:pt x="15904" y="8964"/>
                  </a:cubicBezTo>
                  <a:cubicBezTo>
                    <a:pt x="15818" y="8964"/>
                    <a:pt x="15750" y="8729"/>
                    <a:pt x="15701" y="8258"/>
                  </a:cubicBezTo>
                  <a:cubicBezTo>
                    <a:pt x="15652" y="7787"/>
                    <a:pt x="15627" y="7138"/>
                    <a:pt x="15627" y="6311"/>
                  </a:cubicBezTo>
                  <a:cubicBezTo>
                    <a:pt x="15627" y="5483"/>
                    <a:pt x="15652" y="4834"/>
                    <a:pt x="15701" y="4363"/>
                  </a:cubicBezTo>
                  <a:cubicBezTo>
                    <a:pt x="15750" y="3892"/>
                    <a:pt x="15818" y="3657"/>
                    <a:pt x="15904" y="3657"/>
                  </a:cubicBezTo>
                  <a:close/>
                  <a:moveTo>
                    <a:pt x="17232" y="6286"/>
                  </a:moveTo>
                  <a:lnTo>
                    <a:pt x="17232" y="6537"/>
                  </a:lnTo>
                  <a:cubicBezTo>
                    <a:pt x="17232" y="7271"/>
                    <a:pt x="17204" y="7858"/>
                    <a:pt x="17150" y="8301"/>
                  </a:cubicBezTo>
                  <a:cubicBezTo>
                    <a:pt x="17095" y="8743"/>
                    <a:pt x="17023" y="8964"/>
                    <a:pt x="16933" y="8964"/>
                  </a:cubicBezTo>
                  <a:cubicBezTo>
                    <a:pt x="16867" y="8964"/>
                    <a:pt x="16816" y="8847"/>
                    <a:pt x="16778" y="8613"/>
                  </a:cubicBezTo>
                  <a:cubicBezTo>
                    <a:pt x="16740" y="8378"/>
                    <a:pt x="16721" y="8061"/>
                    <a:pt x="16721" y="7662"/>
                  </a:cubicBezTo>
                  <a:cubicBezTo>
                    <a:pt x="16721" y="7160"/>
                    <a:pt x="16746" y="6806"/>
                    <a:pt x="16797" y="6598"/>
                  </a:cubicBezTo>
                  <a:cubicBezTo>
                    <a:pt x="16847" y="6390"/>
                    <a:pt x="16938" y="6286"/>
                    <a:pt x="17070" y="6286"/>
                  </a:cubicBezTo>
                  <a:close/>
                  <a:moveTo>
                    <a:pt x="21481" y="6286"/>
                  </a:moveTo>
                  <a:lnTo>
                    <a:pt x="21481" y="6537"/>
                  </a:lnTo>
                  <a:cubicBezTo>
                    <a:pt x="21481" y="7271"/>
                    <a:pt x="21453" y="7858"/>
                    <a:pt x="21399" y="8301"/>
                  </a:cubicBezTo>
                  <a:cubicBezTo>
                    <a:pt x="21344" y="8743"/>
                    <a:pt x="21272" y="8964"/>
                    <a:pt x="21182" y="8964"/>
                  </a:cubicBezTo>
                  <a:cubicBezTo>
                    <a:pt x="21116" y="8964"/>
                    <a:pt x="21065" y="8847"/>
                    <a:pt x="21027" y="8613"/>
                  </a:cubicBezTo>
                  <a:cubicBezTo>
                    <a:pt x="20989" y="8378"/>
                    <a:pt x="20970" y="8061"/>
                    <a:pt x="20970" y="7662"/>
                  </a:cubicBezTo>
                  <a:cubicBezTo>
                    <a:pt x="20970" y="7160"/>
                    <a:pt x="20995" y="6806"/>
                    <a:pt x="21046" y="6598"/>
                  </a:cubicBezTo>
                  <a:cubicBezTo>
                    <a:pt x="21096" y="6390"/>
                    <a:pt x="21187" y="6286"/>
                    <a:pt x="21319" y="6286"/>
                  </a:cubicBezTo>
                  <a:close/>
                  <a:moveTo>
                    <a:pt x="0" y="2880"/>
                  </a:moveTo>
                  <a:lnTo>
                    <a:pt x="0" y="3779"/>
                  </a:lnTo>
                  <a:lnTo>
                    <a:pt x="395" y="3779"/>
                  </a:lnTo>
                  <a:lnTo>
                    <a:pt x="395" y="9728"/>
                  </a:lnTo>
                  <a:lnTo>
                    <a:pt x="555" y="9728"/>
                  </a:lnTo>
                  <a:lnTo>
                    <a:pt x="555" y="3779"/>
                  </a:lnTo>
                  <a:lnTo>
                    <a:pt x="949" y="3779"/>
                  </a:lnTo>
                  <a:lnTo>
                    <a:pt x="949" y="2880"/>
                  </a:lnTo>
                  <a:close/>
                  <a:moveTo>
                    <a:pt x="2243" y="2880"/>
                  </a:moveTo>
                  <a:lnTo>
                    <a:pt x="2243" y="4617"/>
                  </a:lnTo>
                  <a:cubicBezTo>
                    <a:pt x="2243" y="5367"/>
                    <a:pt x="2270" y="5917"/>
                    <a:pt x="2324" y="6268"/>
                  </a:cubicBezTo>
                  <a:cubicBezTo>
                    <a:pt x="2384" y="6655"/>
                    <a:pt x="2459" y="6849"/>
                    <a:pt x="2550" y="6849"/>
                  </a:cubicBezTo>
                  <a:lnTo>
                    <a:pt x="2853" y="6849"/>
                  </a:lnTo>
                  <a:lnTo>
                    <a:pt x="2853" y="9728"/>
                  </a:lnTo>
                  <a:lnTo>
                    <a:pt x="3016" y="9728"/>
                  </a:lnTo>
                  <a:lnTo>
                    <a:pt x="3016" y="2880"/>
                  </a:lnTo>
                  <a:lnTo>
                    <a:pt x="2853" y="2880"/>
                  </a:lnTo>
                  <a:lnTo>
                    <a:pt x="2853" y="5950"/>
                  </a:lnTo>
                  <a:lnTo>
                    <a:pt x="2590" y="5950"/>
                  </a:lnTo>
                  <a:cubicBezTo>
                    <a:pt x="2529" y="5950"/>
                    <a:pt x="2483" y="5830"/>
                    <a:pt x="2451" y="5589"/>
                  </a:cubicBezTo>
                  <a:cubicBezTo>
                    <a:pt x="2421" y="5349"/>
                    <a:pt x="2405" y="4990"/>
                    <a:pt x="2405" y="4513"/>
                  </a:cubicBezTo>
                  <a:lnTo>
                    <a:pt x="2405" y="2880"/>
                  </a:lnTo>
                  <a:close/>
                  <a:moveTo>
                    <a:pt x="4427" y="2880"/>
                  </a:moveTo>
                  <a:lnTo>
                    <a:pt x="4427" y="4617"/>
                  </a:lnTo>
                  <a:cubicBezTo>
                    <a:pt x="4427" y="5367"/>
                    <a:pt x="4454" y="5917"/>
                    <a:pt x="4508" y="6268"/>
                  </a:cubicBezTo>
                  <a:cubicBezTo>
                    <a:pt x="4568" y="6655"/>
                    <a:pt x="4643" y="6849"/>
                    <a:pt x="4734" y="6849"/>
                  </a:cubicBezTo>
                  <a:lnTo>
                    <a:pt x="5037" y="6849"/>
                  </a:lnTo>
                  <a:lnTo>
                    <a:pt x="5037" y="9728"/>
                  </a:lnTo>
                  <a:lnTo>
                    <a:pt x="5200" y="9728"/>
                  </a:lnTo>
                  <a:lnTo>
                    <a:pt x="5200" y="2880"/>
                  </a:lnTo>
                  <a:lnTo>
                    <a:pt x="5037" y="2880"/>
                  </a:lnTo>
                  <a:lnTo>
                    <a:pt x="5037" y="5950"/>
                  </a:lnTo>
                  <a:lnTo>
                    <a:pt x="4774" y="5950"/>
                  </a:lnTo>
                  <a:cubicBezTo>
                    <a:pt x="4713" y="5950"/>
                    <a:pt x="4667" y="5830"/>
                    <a:pt x="4635" y="5589"/>
                  </a:cubicBezTo>
                  <a:cubicBezTo>
                    <a:pt x="4605" y="5349"/>
                    <a:pt x="4589" y="4990"/>
                    <a:pt x="4589" y="4513"/>
                  </a:cubicBezTo>
                  <a:lnTo>
                    <a:pt x="4589" y="2880"/>
                  </a:lnTo>
                  <a:close/>
                  <a:moveTo>
                    <a:pt x="5528" y="2880"/>
                  </a:moveTo>
                  <a:lnTo>
                    <a:pt x="5528" y="9728"/>
                  </a:lnTo>
                  <a:lnTo>
                    <a:pt x="5692" y="9728"/>
                  </a:lnTo>
                  <a:lnTo>
                    <a:pt x="5692" y="6573"/>
                  </a:lnTo>
                  <a:lnTo>
                    <a:pt x="6220" y="6573"/>
                  </a:lnTo>
                  <a:lnTo>
                    <a:pt x="6220" y="9728"/>
                  </a:lnTo>
                  <a:lnTo>
                    <a:pt x="6384" y="9728"/>
                  </a:lnTo>
                  <a:lnTo>
                    <a:pt x="6384" y="2880"/>
                  </a:lnTo>
                  <a:lnTo>
                    <a:pt x="6220" y="2880"/>
                  </a:lnTo>
                  <a:lnTo>
                    <a:pt x="6220" y="5675"/>
                  </a:lnTo>
                  <a:lnTo>
                    <a:pt x="5692" y="5675"/>
                  </a:lnTo>
                  <a:lnTo>
                    <a:pt x="5692" y="2880"/>
                  </a:lnTo>
                  <a:close/>
                  <a:moveTo>
                    <a:pt x="6712" y="2880"/>
                  </a:moveTo>
                  <a:lnTo>
                    <a:pt x="6712" y="9728"/>
                  </a:lnTo>
                  <a:lnTo>
                    <a:pt x="7115" y="9728"/>
                  </a:lnTo>
                  <a:cubicBezTo>
                    <a:pt x="7241" y="9728"/>
                    <a:pt x="7338" y="9561"/>
                    <a:pt x="7406" y="9227"/>
                  </a:cubicBezTo>
                  <a:cubicBezTo>
                    <a:pt x="7474" y="8893"/>
                    <a:pt x="7508" y="8383"/>
                    <a:pt x="7508" y="7698"/>
                  </a:cubicBezTo>
                  <a:cubicBezTo>
                    <a:pt x="7508" y="7014"/>
                    <a:pt x="7474" y="6505"/>
                    <a:pt x="7406" y="6173"/>
                  </a:cubicBezTo>
                  <a:cubicBezTo>
                    <a:pt x="7338" y="5841"/>
                    <a:pt x="7241" y="5675"/>
                    <a:pt x="7115" y="5675"/>
                  </a:cubicBezTo>
                  <a:lnTo>
                    <a:pt x="6876" y="5675"/>
                  </a:lnTo>
                  <a:lnTo>
                    <a:pt x="6876" y="2880"/>
                  </a:lnTo>
                  <a:close/>
                  <a:moveTo>
                    <a:pt x="7654" y="2880"/>
                  </a:moveTo>
                  <a:lnTo>
                    <a:pt x="7654" y="9728"/>
                  </a:lnTo>
                  <a:lnTo>
                    <a:pt x="7817" y="9728"/>
                  </a:lnTo>
                  <a:lnTo>
                    <a:pt x="7817" y="2880"/>
                  </a:lnTo>
                  <a:close/>
                  <a:moveTo>
                    <a:pt x="8063" y="2880"/>
                  </a:moveTo>
                  <a:lnTo>
                    <a:pt x="8415" y="6145"/>
                  </a:lnTo>
                  <a:lnTo>
                    <a:pt x="8030" y="9728"/>
                  </a:lnTo>
                  <a:lnTo>
                    <a:pt x="8222" y="9728"/>
                  </a:lnTo>
                  <a:lnTo>
                    <a:pt x="8510" y="7038"/>
                  </a:lnTo>
                  <a:lnTo>
                    <a:pt x="8799" y="9728"/>
                  </a:lnTo>
                  <a:lnTo>
                    <a:pt x="8991" y="9728"/>
                  </a:lnTo>
                  <a:lnTo>
                    <a:pt x="8614" y="6213"/>
                  </a:lnTo>
                  <a:lnTo>
                    <a:pt x="8972" y="2880"/>
                  </a:lnTo>
                  <a:lnTo>
                    <a:pt x="8780" y="2880"/>
                  </a:lnTo>
                  <a:lnTo>
                    <a:pt x="8518" y="5320"/>
                  </a:lnTo>
                  <a:lnTo>
                    <a:pt x="8255" y="2880"/>
                  </a:lnTo>
                  <a:close/>
                  <a:moveTo>
                    <a:pt x="9790" y="2880"/>
                  </a:moveTo>
                  <a:lnTo>
                    <a:pt x="9790" y="9728"/>
                  </a:lnTo>
                  <a:lnTo>
                    <a:pt x="9954" y="9728"/>
                  </a:lnTo>
                  <a:lnTo>
                    <a:pt x="9954" y="3779"/>
                  </a:lnTo>
                  <a:lnTo>
                    <a:pt x="10482" y="3779"/>
                  </a:lnTo>
                  <a:lnTo>
                    <a:pt x="10482" y="9728"/>
                  </a:lnTo>
                  <a:lnTo>
                    <a:pt x="10646" y="9728"/>
                  </a:lnTo>
                  <a:lnTo>
                    <a:pt x="10646" y="2880"/>
                  </a:lnTo>
                  <a:close/>
                  <a:moveTo>
                    <a:pt x="19794" y="2880"/>
                  </a:moveTo>
                  <a:lnTo>
                    <a:pt x="19794" y="9728"/>
                  </a:lnTo>
                  <a:lnTo>
                    <a:pt x="20197" y="9728"/>
                  </a:lnTo>
                  <a:cubicBezTo>
                    <a:pt x="20323" y="9728"/>
                    <a:pt x="20420" y="9561"/>
                    <a:pt x="20488" y="9227"/>
                  </a:cubicBezTo>
                  <a:cubicBezTo>
                    <a:pt x="20556" y="8893"/>
                    <a:pt x="20591" y="8420"/>
                    <a:pt x="20591" y="7809"/>
                  </a:cubicBezTo>
                  <a:cubicBezTo>
                    <a:pt x="20591" y="7344"/>
                    <a:pt x="20570" y="6957"/>
                    <a:pt x="20529" y="6647"/>
                  </a:cubicBezTo>
                  <a:cubicBezTo>
                    <a:pt x="20487" y="6337"/>
                    <a:pt x="20429" y="6133"/>
                    <a:pt x="20354" y="6035"/>
                  </a:cubicBezTo>
                  <a:cubicBezTo>
                    <a:pt x="20417" y="5974"/>
                    <a:pt x="20464" y="5820"/>
                    <a:pt x="20496" y="5574"/>
                  </a:cubicBezTo>
                  <a:cubicBezTo>
                    <a:pt x="20528" y="5327"/>
                    <a:pt x="20544" y="4994"/>
                    <a:pt x="20544" y="4574"/>
                  </a:cubicBezTo>
                  <a:cubicBezTo>
                    <a:pt x="20544" y="4032"/>
                    <a:pt x="20512" y="3614"/>
                    <a:pt x="20450" y="3321"/>
                  </a:cubicBezTo>
                  <a:cubicBezTo>
                    <a:pt x="20387" y="3027"/>
                    <a:pt x="20298" y="2880"/>
                    <a:pt x="20182" y="2880"/>
                  </a:cubicBezTo>
                  <a:close/>
                  <a:moveTo>
                    <a:pt x="21972" y="2880"/>
                  </a:moveTo>
                  <a:lnTo>
                    <a:pt x="21972" y="9728"/>
                  </a:lnTo>
                  <a:lnTo>
                    <a:pt x="22136" y="9728"/>
                  </a:lnTo>
                  <a:lnTo>
                    <a:pt x="22136" y="6573"/>
                  </a:lnTo>
                  <a:lnTo>
                    <a:pt x="22664" y="6573"/>
                  </a:lnTo>
                  <a:lnTo>
                    <a:pt x="22664" y="9728"/>
                  </a:lnTo>
                  <a:lnTo>
                    <a:pt x="22828" y="9728"/>
                  </a:lnTo>
                  <a:lnTo>
                    <a:pt x="22828" y="2880"/>
                  </a:lnTo>
                  <a:lnTo>
                    <a:pt x="22664" y="2880"/>
                  </a:lnTo>
                  <a:lnTo>
                    <a:pt x="22664" y="5675"/>
                  </a:lnTo>
                  <a:lnTo>
                    <a:pt x="22136" y="5675"/>
                  </a:lnTo>
                  <a:lnTo>
                    <a:pt x="22136" y="2880"/>
                  </a:lnTo>
                  <a:close/>
                  <a:moveTo>
                    <a:pt x="23156" y="2880"/>
                  </a:moveTo>
                  <a:lnTo>
                    <a:pt x="23156" y="9728"/>
                  </a:lnTo>
                  <a:lnTo>
                    <a:pt x="23365" y="9728"/>
                  </a:lnTo>
                  <a:lnTo>
                    <a:pt x="23843" y="4232"/>
                  </a:lnTo>
                  <a:lnTo>
                    <a:pt x="23843" y="9728"/>
                  </a:lnTo>
                  <a:lnTo>
                    <a:pt x="24005" y="9728"/>
                  </a:lnTo>
                  <a:lnTo>
                    <a:pt x="24005" y="2880"/>
                  </a:lnTo>
                  <a:lnTo>
                    <a:pt x="23795" y="2880"/>
                  </a:lnTo>
                  <a:lnTo>
                    <a:pt x="23318" y="8365"/>
                  </a:lnTo>
                  <a:lnTo>
                    <a:pt x="23318" y="2880"/>
                  </a:lnTo>
                  <a:close/>
                  <a:moveTo>
                    <a:pt x="24717" y="2880"/>
                  </a:moveTo>
                  <a:cubicBezTo>
                    <a:pt x="24589" y="2880"/>
                    <a:pt x="24494" y="3045"/>
                    <a:pt x="24430" y="3373"/>
                  </a:cubicBezTo>
                  <a:cubicBezTo>
                    <a:pt x="24367" y="3701"/>
                    <a:pt x="24335" y="4195"/>
                    <a:pt x="24335" y="4855"/>
                  </a:cubicBezTo>
                  <a:cubicBezTo>
                    <a:pt x="24335" y="5438"/>
                    <a:pt x="24358" y="5869"/>
                    <a:pt x="24403" y="6149"/>
                  </a:cubicBezTo>
                  <a:cubicBezTo>
                    <a:pt x="24449" y="6428"/>
                    <a:pt x="24506" y="6620"/>
                    <a:pt x="24574" y="6726"/>
                  </a:cubicBezTo>
                  <a:lnTo>
                    <a:pt x="24272" y="9728"/>
                  </a:lnTo>
                  <a:lnTo>
                    <a:pt x="24447" y="9728"/>
                  </a:lnTo>
                  <a:lnTo>
                    <a:pt x="24739" y="6836"/>
                  </a:lnTo>
                  <a:lnTo>
                    <a:pt x="24941" y="6836"/>
                  </a:lnTo>
                  <a:lnTo>
                    <a:pt x="24941" y="9728"/>
                  </a:lnTo>
                  <a:lnTo>
                    <a:pt x="25105" y="9728"/>
                  </a:lnTo>
                  <a:lnTo>
                    <a:pt x="25105" y="2880"/>
                  </a:lnTo>
                  <a:close/>
                  <a:moveTo>
                    <a:pt x="1557" y="2715"/>
                  </a:moveTo>
                  <a:cubicBezTo>
                    <a:pt x="1414" y="2715"/>
                    <a:pt x="1303" y="3033"/>
                    <a:pt x="1223" y="3669"/>
                  </a:cubicBezTo>
                  <a:cubicBezTo>
                    <a:pt x="1142" y="4305"/>
                    <a:pt x="1102" y="5186"/>
                    <a:pt x="1102" y="6311"/>
                  </a:cubicBezTo>
                  <a:cubicBezTo>
                    <a:pt x="1102" y="7432"/>
                    <a:pt x="1142" y="8311"/>
                    <a:pt x="1223" y="8949"/>
                  </a:cubicBezTo>
                  <a:cubicBezTo>
                    <a:pt x="1303" y="9587"/>
                    <a:pt x="1414" y="9906"/>
                    <a:pt x="1557" y="9906"/>
                  </a:cubicBezTo>
                  <a:cubicBezTo>
                    <a:pt x="1698" y="9906"/>
                    <a:pt x="1809" y="9587"/>
                    <a:pt x="1890" y="8949"/>
                  </a:cubicBezTo>
                  <a:cubicBezTo>
                    <a:pt x="1971" y="8311"/>
                    <a:pt x="2011" y="7432"/>
                    <a:pt x="2011" y="6311"/>
                  </a:cubicBezTo>
                  <a:cubicBezTo>
                    <a:pt x="2011" y="5186"/>
                    <a:pt x="1971" y="4305"/>
                    <a:pt x="1890" y="3669"/>
                  </a:cubicBezTo>
                  <a:cubicBezTo>
                    <a:pt x="1809" y="3033"/>
                    <a:pt x="1698" y="2715"/>
                    <a:pt x="1557" y="2715"/>
                  </a:cubicBezTo>
                  <a:close/>
                  <a:moveTo>
                    <a:pt x="3765" y="2715"/>
                  </a:moveTo>
                  <a:cubicBezTo>
                    <a:pt x="3617" y="2715"/>
                    <a:pt x="3499" y="3045"/>
                    <a:pt x="3411" y="3703"/>
                  </a:cubicBezTo>
                  <a:cubicBezTo>
                    <a:pt x="3324" y="4361"/>
                    <a:pt x="3280" y="5251"/>
                    <a:pt x="3280" y="6372"/>
                  </a:cubicBezTo>
                  <a:cubicBezTo>
                    <a:pt x="3280" y="7456"/>
                    <a:pt x="3326" y="8316"/>
                    <a:pt x="3418" y="8952"/>
                  </a:cubicBezTo>
                  <a:cubicBezTo>
                    <a:pt x="3511" y="9588"/>
                    <a:pt x="3636" y="9906"/>
                    <a:pt x="3794" y="9906"/>
                  </a:cubicBezTo>
                  <a:cubicBezTo>
                    <a:pt x="3857" y="9906"/>
                    <a:pt x="3919" y="9861"/>
                    <a:pt x="3980" y="9771"/>
                  </a:cubicBezTo>
                  <a:cubicBezTo>
                    <a:pt x="4042" y="9682"/>
                    <a:pt x="4102" y="9551"/>
                    <a:pt x="4160" y="9380"/>
                  </a:cubicBezTo>
                  <a:lnTo>
                    <a:pt x="4160" y="8316"/>
                  </a:lnTo>
                  <a:cubicBezTo>
                    <a:pt x="4102" y="8528"/>
                    <a:pt x="4044" y="8687"/>
                    <a:pt x="3985" y="8793"/>
                  </a:cubicBezTo>
                  <a:cubicBezTo>
                    <a:pt x="3927" y="8899"/>
                    <a:pt x="3866" y="8952"/>
                    <a:pt x="3804" y="8952"/>
                  </a:cubicBezTo>
                  <a:cubicBezTo>
                    <a:pt x="3696" y="8952"/>
                    <a:pt x="3611" y="8749"/>
                    <a:pt x="3551" y="8344"/>
                  </a:cubicBezTo>
                  <a:cubicBezTo>
                    <a:pt x="3491" y="7938"/>
                    <a:pt x="3457" y="7348"/>
                    <a:pt x="3450" y="6573"/>
                  </a:cubicBezTo>
                  <a:lnTo>
                    <a:pt x="4198" y="6573"/>
                  </a:lnTo>
                  <a:lnTo>
                    <a:pt x="4198" y="6023"/>
                  </a:lnTo>
                  <a:cubicBezTo>
                    <a:pt x="4198" y="5004"/>
                    <a:pt x="4159" y="4198"/>
                    <a:pt x="4082" y="3605"/>
                  </a:cubicBezTo>
                  <a:cubicBezTo>
                    <a:pt x="4004" y="3012"/>
                    <a:pt x="3899" y="2715"/>
                    <a:pt x="3765" y="2715"/>
                  </a:cubicBezTo>
                  <a:close/>
                  <a:moveTo>
                    <a:pt x="12545" y="2715"/>
                  </a:moveTo>
                  <a:cubicBezTo>
                    <a:pt x="12397" y="2715"/>
                    <a:pt x="12279" y="3045"/>
                    <a:pt x="12191" y="3703"/>
                  </a:cubicBezTo>
                  <a:cubicBezTo>
                    <a:pt x="12104" y="4361"/>
                    <a:pt x="12060" y="5251"/>
                    <a:pt x="12060" y="6372"/>
                  </a:cubicBezTo>
                  <a:cubicBezTo>
                    <a:pt x="12060" y="7456"/>
                    <a:pt x="12106" y="8316"/>
                    <a:pt x="12198" y="8952"/>
                  </a:cubicBezTo>
                  <a:cubicBezTo>
                    <a:pt x="12291" y="9588"/>
                    <a:pt x="12416" y="9906"/>
                    <a:pt x="12574" y="9906"/>
                  </a:cubicBezTo>
                  <a:cubicBezTo>
                    <a:pt x="12637" y="9906"/>
                    <a:pt x="12699" y="9861"/>
                    <a:pt x="12760" y="9771"/>
                  </a:cubicBezTo>
                  <a:cubicBezTo>
                    <a:pt x="12822" y="9682"/>
                    <a:pt x="12882" y="9551"/>
                    <a:pt x="12940" y="9380"/>
                  </a:cubicBezTo>
                  <a:lnTo>
                    <a:pt x="12940" y="8316"/>
                  </a:lnTo>
                  <a:cubicBezTo>
                    <a:pt x="12882" y="8528"/>
                    <a:pt x="12824" y="8687"/>
                    <a:pt x="12765" y="8793"/>
                  </a:cubicBezTo>
                  <a:cubicBezTo>
                    <a:pt x="12707" y="8899"/>
                    <a:pt x="12646" y="8952"/>
                    <a:pt x="12584" y="8952"/>
                  </a:cubicBezTo>
                  <a:cubicBezTo>
                    <a:pt x="12476" y="8952"/>
                    <a:pt x="12391" y="8749"/>
                    <a:pt x="12331" y="8344"/>
                  </a:cubicBezTo>
                  <a:cubicBezTo>
                    <a:pt x="12271" y="7938"/>
                    <a:pt x="12237" y="7348"/>
                    <a:pt x="12230" y="6573"/>
                  </a:cubicBezTo>
                  <a:lnTo>
                    <a:pt x="12978" y="6573"/>
                  </a:lnTo>
                  <a:lnTo>
                    <a:pt x="12978" y="6023"/>
                  </a:lnTo>
                  <a:cubicBezTo>
                    <a:pt x="12978" y="5004"/>
                    <a:pt x="12939" y="4198"/>
                    <a:pt x="12862" y="3605"/>
                  </a:cubicBezTo>
                  <a:cubicBezTo>
                    <a:pt x="12784" y="3012"/>
                    <a:pt x="12679" y="2715"/>
                    <a:pt x="12545" y="2715"/>
                  </a:cubicBezTo>
                  <a:close/>
                  <a:moveTo>
                    <a:pt x="13629" y="2715"/>
                  </a:moveTo>
                  <a:cubicBezTo>
                    <a:pt x="13486" y="2715"/>
                    <a:pt x="13375" y="3033"/>
                    <a:pt x="13295" y="3669"/>
                  </a:cubicBezTo>
                  <a:cubicBezTo>
                    <a:pt x="13214" y="4305"/>
                    <a:pt x="13174" y="5186"/>
                    <a:pt x="13174" y="6311"/>
                  </a:cubicBezTo>
                  <a:cubicBezTo>
                    <a:pt x="13174" y="7432"/>
                    <a:pt x="13214" y="8311"/>
                    <a:pt x="13295" y="8949"/>
                  </a:cubicBezTo>
                  <a:cubicBezTo>
                    <a:pt x="13375" y="9587"/>
                    <a:pt x="13486" y="9906"/>
                    <a:pt x="13629" y="9906"/>
                  </a:cubicBezTo>
                  <a:cubicBezTo>
                    <a:pt x="13770" y="9906"/>
                    <a:pt x="13881" y="9587"/>
                    <a:pt x="13962" y="8949"/>
                  </a:cubicBezTo>
                  <a:cubicBezTo>
                    <a:pt x="14043" y="8311"/>
                    <a:pt x="14083" y="7432"/>
                    <a:pt x="14083" y="6311"/>
                  </a:cubicBezTo>
                  <a:cubicBezTo>
                    <a:pt x="14083" y="5186"/>
                    <a:pt x="14043" y="4305"/>
                    <a:pt x="13962" y="3669"/>
                  </a:cubicBezTo>
                  <a:cubicBezTo>
                    <a:pt x="13881" y="3033"/>
                    <a:pt x="13770" y="2715"/>
                    <a:pt x="13629" y="2715"/>
                  </a:cubicBezTo>
                  <a:close/>
                  <a:moveTo>
                    <a:pt x="15081" y="1"/>
                  </a:moveTo>
                  <a:cubicBezTo>
                    <a:pt x="15049" y="70"/>
                    <a:pt x="14997" y="107"/>
                    <a:pt x="14925" y="111"/>
                  </a:cubicBezTo>
                  <a:cubicBezTo>
                    <a:pt x="14769" y="119"/>
                    <a:pt x="14645" y="286"/>
                    <a:pt x="14552" y="612"/>
                  </a:cubicBezTo>
                  <a:cubicBezTo>
                    <a:pt x="14459" y="938"/>
                    <a:pt x="14386" y="1478"/>
                    <a:pt x="14332" y="2232"/>
                  </a:cubicBezTo>
                  <a:cubicBezTo>
                    <a:pt x="14298" y="2713"/>
                    <a:pt x="14281" y="3280"/>
                    <a:pt x="14281" y="3932"/>
                  </a:cubicBezTo>
                  <a:cubicBezTo>
                    <a:pt x="14281" y="4099"/>
                    <a:pt x="14283" y="4425"/>
                    <a:pt x="14285" y="4910"/>
                  </a:cubicBezTo>
                  <a:lnTo>
                    <a:pt x="14291" y="6311"/>
                  </a:lnTo>
                  <a:cubicBezTo>
                    <a:pt x="14295" y="7468"/>
                    <a:pt x="14336" y="8357"/>
                    <a:pt x="14415" y="8976"/>
                  </a:cubicBezTo>
                  <a:cubicBezTo>
                    <a:pt x="14493" y="9596"/>
                    <a:pt x="14603" y="9906"/>
                    <a:pt x="14745" y="9906"/>
                  </a:cubicBezTo>
                  <a:cubicBezTo>
                    <a:pt x="14887" y="9906"/>
                    <a:pt x="14998" y="9587"/>
                    <a:pt x="15079" y="8949"/>
                  </a:cubicBezTo>
                  <a:cubicBezTo>
                    <a:pt x="15160" y="8311"/>
                    <a:pt x="15200" y="7432"/>
                    <a:pt x="15200" y="6311"/>
                  </a:cubicBezTo>
                  <a:cubicBezTo>
                    <a:pt x="15200" y="5186"/>
                    <a:pt x="15160" y="4305"/>
                    <a:pt x="15079" y="3669"/>
                  </a:cubicBezTo>
                  <a:cubicBezTo>
                    <a:pt x="14998" y="3033"/>
                    <a:pt x="14887" y="2715"/>
                    <a:pt x="14745" y="2715"/>
                  </a:cubicBezTo>
                  <a:cubicBezTo>
                    <a:pt x="14621" y="2715"/>
                    <a:pt x="14520" y="2958"/>
                    <a:pt x="14444" y="3443"/>
                  </a:cubicBezTo>
                  <a:lnTo>
                    <a:pt x="14450" y="3101"/>
                  </a:lnTo>
                  <a:cubicBezTo>
                    <a:pt x="14461" y="2477"/>
                    <a:pt x="14525" y="1927"/>
                    <a:pt x="14643" y="1450"/>
                  </a:cubicBezTo>
                  <a:cubicBezTo>
                    <a:pt x="14688" y="1270"/>
                    <a:pt x="14747" y="1162"/>
                    <a:pt x="14821" y="1126"/>
                  </a:cubicBezTo>
                  <a:lnTo>
                    <a:pt x="15043" y="1022"/>
                  </a:lnTo>
                  <a:cubicBezTo>
                    <a:pt x="15069" y="1018"/>
                    <a:pt x="15097" y="975"/>
                    <a:pt x="15126" y="893"/>
                  </a:cubicBezTo>
                  <a:lnTo>
                    <a:pt x="15081" y="1"/>
                  </a:lnTo>
                  <a:close/>
                  <a:moveTo>
                    <a:pt x="16967" y="2715"/>
                  </a:moveTo>
                  <a:cubicBezTo>
                    <a:pt x="16914" y="2715"/>
                    <a:pt x="16860" y="2755"/>
                    <a:pt x="16804" y="2835"/>
                  </a:cubicBezTo>
                  <a:cubicBezTo>
                    <a:pt x="16748" y="2914"/>
                    <a:pt x="16690" y="3033"/>
                    <a:pt x="16630" y="3192"/>
                  </a:cubicBezTo>
                  <a:lnTo>
                    <a:pt x="16630" y="4232"/>
                  </a:lnTo>
                  <a:cubicBezTo>
                    <a:pt x="16680" y="4044"/>
                    <a:pt x="16731" y="3904"/>
                    <a:pt x="16785" y="3810"/>
                  </a:cubicBezTo>
                  <a:cubicBezTo>
                    <a:pt x="16839" y="3716"/>
                    <a:pt x="16894" y="3669"/>
                    <a:pt x="16950" y="3669"/>
                  </a:cubicBezTo>
                  <a:cubicBezTo>
                    <a:pt x="17039" y="3669"/>
                    <a:pt x="17109" y="3811"/>
                    <a:pt x="17158" y="4094"/>
                  </a:cubicBezTo>
                  <a:cubicBezTo>
                    <a:pt x="17207" y="4377"/>
                    <a:pt x="17232" y="4778"/>
                    <a:pt x="17232" y="5296"/>
                  </a:cubicBezTo>
                  <a:lnTo>
                    <a:pt x="17232" y="5406"/>
                  </a:lnTo>
                  <a:lnTo>
                    <a:pt x="17004" y="5406"/>
                  </a:lnTo>
                  <a:cubicBezTo>
                    <a:pt x="16856" y="5406"/>
                    <a:pt x="16744" y="5601"/>
                    <a:pt x="16670" y="5993"/>
                  </a:cubicBezTo>
                  <a:cubicBezTo>
                    <a:pt x="16595" y="6384"/>
                    <a:pt x="16558" y="6965"/>
                    <a:pt x="16558" y="7735"/>
                  </a:cubicBezTo>
                  <a:cubicBezTo>
                    <a:pt x="16558" y="8396"/>
                    <a:pt x="16588" y="8922"/>
                    <a:pt x="16648" y="9316"/>
                  </a:cubicBezTo>
                  <a:cubicBezTo>
                    <a:pt x="16707" y="9709"/>
                    <a:pt x="16788" y="9906"/>
                    <a:pt x="16889" y="9906"/>
                  </a:cubicBezTo>
                  <a:cubicBezTo>
                    <a:pt x="16970" y="9906"/>
                    <a:pt x="17037" y="9807"/>
                    <a:pt x="17093" y="9609"/>
                  </a:cubicBezTo>
                  <a:cubicBezTo>
                    <a:pt x="17148" y="9412"/>
                    <a:pt x="17195" y="9105"/>
                    <a:pt x="17232" y="8689"/>
                  </a:cubicBezTo>
                  <a:lnTo>
                    <a:pt x="17232" y="9728"/>
                  </a:lnTo>
                  <a:lnTo>
                    <a:pt x="17394" y="9728"/>
                  </a:lnTo>
                  <a:lnTo>
                    <a:pt x="17394" y="5821"/>
                  </a:lnTo>
                  <a:cubicBezTo>
                    <a:pt x="17394" y="4778"/>
                    <a:pt x="17359" y="3999"/>
                    <a:pt x="17288" y="3486"/>
                  </a:cubicBezTo>
                  <a:cubicBezTo>
                    <a:pt x="17218" y="2972"/>
                    <a:pt x="17111" y="2715"/>
                    <a:pt x="16967" y="2715"/>
                  </a:cubicBezTo>
                  <a:close/>
                  <a:moveTo>
                    <a:pt x="18014" y="2709"/>
                  </a:moveTo>
                  <a:cubicBezTo>
                    <a:pt x="17970" y="2709"/>
                    <a:pt x="17922" y="2734"/>
                    <a:pt x="17872" y="2783"/>
                  </a:cubicBezTo>
                  <a:cubicBezTo>
                    <a:pt x="17822" y="2832"/>
                    <a:pt x="17768" y="2905"/>
                    <a:pt x="17710" y="3003"/>
                  </a:cubicBezTo>
                  <a:lnTo>
                    <a:pt x="17710" y="4024"/>
                  </a:lnTo>
                  <a:cubicBezTo>
                    <a:pt x="17767" y="3906"/>
                    <a:pt x="17820" y="3820"/>
                    <a:pt x="17867" y="3767"/>
                  </a:cubicBezTo>
                  <a:cubicBezTo>
                    <a:pt x="17915" y="3714"/>
                    <a:pt x="17959" y="3688"/>
                    <a:pt x="18001" y="3688"/>
                  </a:cubicBezTo>
                  <a:cubicBezTo>
                    <a:pt x="18071" y="3688"/>
                    <a:pt x="18127" y="3781"/>
                    <a:pt x="18168" y="3969"/>
                  </a:cubicBezTo>
                  <a:cubicBezTo>
                    <a:pt x="18209" y="4156"/>
                    <a:pt x="18229" y="4380"/>
                    <a:pt x="18229" y="4641"/>
                  </a:cubicBezTo>
                  <a:cubicBezTo>
                    <a:pt x="18229" y="4927"/>
                    <a:pt x="18209" y="5160"/>
                    <a:pt x="18170" y="5341"/>
                  </a:cubicBezTo>
                  <a:cubicBezTo>
                    <a:pt x="18130" y="5523"/>
                    <a:pt x="18076" y="5614"/>
                    <a:pt x="18007" y="5614"/>
                  </a:cubicBezTo>
                  <a:lnTo>
                    <a:pt x="17870" y="5614"/>
                  </a:lnTo>
                  <a:lnTo>
                    <a:pt x="17870" y="6543"/>
                  </a:lnTo>
                  <a:lnTo>
                    <a:pt x="18001" y="6543"/>
                  </a:lnTo>
                  <a:cubicBezTo>
                    <a:pt x="18082" y="6543"/>
                    <a:pt x="18144" y="6652"/>
                    <a:pt x="18189" y="6870"/>
                  </a:cubicBezTo>
                  <a:cubicBezTo>
                    <a:pt x="18233" y="7088"/>
                    <a:pt x="18255" y="7376"/>
                    <a:pt x="18255" y="7735"/>
                  </a:cubicBezTo>
                  <a:cubicBezTo>
                    <a:pt x="18255" y="8102"/>
                    <a:pt x="18230" y="8400"/>
                    <a:pt x="18180" y="8628"/>
                  </a:cubicBezTo>
                  <a:cubicBezTo>
                    <a:pt x="18130" y="8856"/>
                    <a:pt x="18061" y="8970"/>
                    <a:pt x="17972" y="8970"/>
                  </a:cubicBezTo>
                  <a:cubicBezTo>
                    <a:pt x="17917" y="8970"/>
                    <a:pt x="17865" y="8933"/>
                    <a:pt x="17815" y="8857"/>
                  </a:cubicBezTo>
                  <a:cubicBezTo>
                    <a:pt x="17764" y="8782"/>
                    <a:pt x="17718" y="8669"/>
                    <a:pt x="17677" y="8518"/>
                  </a:cubicBezTo>
                  <a:lnTo>
                    <a:pt x="17677" y="9563"/>
                  </a:lnTo>
                  <a:cubicBezTo>
                    <a:pt x="17730" y="9677"/>
                    <a:pt x="17781" y="9763"/>
                    <a:pt x="17831" y="9820"/>
                  </a:cubicBezTo>
                  <a:cubicBezTo>
                    <a:pt x="17881" y="9877"/>
                    <a:pt x="17929" y="9906"/>
                    <a:pt x="17976" y="9906"/>
                  </a:cubicBezTo>
                  <a:cubicBezTo>
                    <a:pt x="18117" y="9906"/>
                    <a:pt x="18225" y="9720"/>
                    <a:pt x="18301" y="9349"/>
                  </a:cubicBezTo>
                  <a:cubicBezTo>
                    <a:pt x="18377" y="8978"/>
                    <a:pt x="18415" y="8440"/>
                    <a:pt x="18415" y="7735"/>
                  </a:cubicBezTo>
                  <a:cubicBezTo>
                    <a:pt x="18415" y="7295"/>
                    <a:pt x="18395" y="6926"/>
                    <a:pt x="18354" y="6629"/>
                  </a:cubicBezTo>
                  <a:cubicBezTo>
                    <a:pt x="18313" y="6331"/>
                    <a:pt x="18257" y="6133"/>
                    <a:pt x="18183" y="6035"/>
                  </a:cubicBezTo>
                  <a:cubicBezTo>
                    <a:pt x="18249" y="5938"/>
                    <a:pt x="18300" y="5757"/>
                    <a:pt x="18336" y="5494"/>
                  </a:cubicBezTo>
                  <a:cubicBezTo>
                    <a:pt x="18371" y="5231"/>
                    <a:pt x="18389" y="4910"/>
                    <a:pt x="18389" y="4531"/>
                  </a:cubicBezTo>
                  <a:cubicBezTo>
                    <a:pt x="18389" y="3957"/>
                    <a:pt x="18355" y="3509"/>
                    <a:pt x="18288" y="3189"/>
                  </a:cubicBezTo>
                  <a:cubicBezTo>
                    <a:pt x="18221" y="2869"/>
                    <a:pt x="18130" y="2709"/>
                    <a:pt x="18014" y="2709"/>
                  </a:cubicBezTo>
                  <a:close/>
                  <a:moveTo>
                    <a:pt x="19077" y="2715"/>
                  </a:moveTo>
                  <a:cubicBezTo>
                    <a:pt x="18934" y="2715"/>
                    <a:pt x="18823" y="3033"/>
                    <a:pt x="18743" y="3669"/>
                  </a:cubicBezTo>
                  <a:cubicBezTo>
                    <a:pt x="18662" y="4305"/>
                    <a:pt x="18622" y="5186"/>
                    <a:pt x="18622" y="6311"/>
                  </a:cubicBezTo>
                  <a:cubicBezTo>
                    <a:pt x="18622" y="7432"/>
                    <a:pt x="18662" y="8311"/>
                    <a:pt x="18743" y="8949"/>
                  </a:cubicBezTo>
                  <a:cubicBezTo>
                    <a:pt x="18823" y="9587"/>
                    <a:pt x="18934" y="9906"/>
                    <a:pt x="19077" y="9906"/>
                  </a:cubicBezTo>
                  <a:cubicBezTo>
                    <a:pt x="19218" y="9906"/>
                    <a:pt x="19329" y="9587"/>
                    <a:pt x="19410" y="8949"/>
                  </a:cubicBezTo>
                  <a:cubicBezTo>
                    <a:pt x="19491" y="8311"/>
                    <a:pt x="19531" y="7432"/>
                    <a:pt x="19531" y="6311"/>
                  </a:cubicBezTo>
                  <a:cubicBezTo>
                    <a:pt x="19531" y="5186"/>
                    <a:pt x="19491" y="4305"/>
                    <a:pt x="19410" y="3669"/>
                  </a:cubicBezTo>
                  <a:cubicBezTo>
                    <a:pt x="19329" y="3033"/>
                    <a:pt x="19218" y="2715"/>
                    <a:pt x="19077" y="2715"/>
                  </a:cubicBezTo>
                  <a:close/>
                  <a:moveTo>
                    <a:pt x="21216" y="2715"/>
                  </a:moveTo>
                  <a:cubicBezTo>
                    <a:pt x="21163" y="2715"/>
                    <a:pt x="21109" y="2755"/>
                    <a:pt x="21053" y="2835"/>
                  </a:cubicBezTo>
                  <a:cubicBezTo>
                    <a:pt x="20997" y="2914"/>
                    <a:pt x="20939" y="3033"/>
                    <a:pt x="20879" y="3192"/>
                  </a:cubicBezTo>
                  <a:lnTo>
                    <a:pt x="20879" y="4232"/>
                  </a:lnTo>
                  <a:cubicBezTo>
                    <a:pt x="20929" y="4044"/>
                    <a:pt x="20980" y="3904"/>
                    <a:pt x="21034" y="3810"/>
                  </a:cubicBezTo>
                  <a:cubicBezTo>
                    <a:pt x="21088" y="3716"/>
                    <a:pt x="21143" y="3669"/>
                    <a:pt x="21199" y="3669"/>
                  </a:cubicBezTo>
                  <a:cubicBezTo>
                    <a:pt x="21288" y="3669"/>
                    <a:pt x="21358" y="3811"/>
                    <a:pt x="21407" y="4094"/>
                  </a:cubicBezTo>
                  <a:cubicBezTo>
                    <a:pt x="21456" y="4377"/>
                    <a:pt x="21481" y="4778"/>
                    <a:pt x="21481" y="5296"/>
                  </a:cubicBezTo>
                  <a:lnTo>
                    <a:pt x="21481" y="5406"/>
                  </a:lnTo>
                  <a:lnTo>
                    <a:pt x="21253" y="5406"/>
                  </a:lnTo>
                  <a:cubicBezTo>
                    <a:pt x="21105" y="5406"/>
                    <a:pt x="20993" y="5601"/>
                    <a:pt x="20919" y="5993"/>
                  </a:cubicBezTo>
                  <a:cubicBezTo>
                    <a:pt x="20844" y="6384"/>
                    <a:pt x="20807" y="6965"/>
                    <a:pt x="20807" y="7735"/>
                  </a:cubicBezTo>
                  <a:cubicBezTo>
                    <a:pt x="20807" y="8396"/>
                    <a:pt x="20837" y="8922"/>
                    <a:pt x="20897" y="9316"/>
                  </a:cubicBezTo>
                  <a:cubicBezTo>
                    <a:pt x="20956" y="9709"/>
                    <a:pt x="21037" y="9906"/>
                    <a:pt x="21138" y="9906"/>
                  </a:cubicBezTo>
                  <a:cubicBezTo>
                    <a:pt x="21219" y="9906"/>
                    <a:pt x="21286" y="9807"/>
                    <a:pt x="21342" y="9609"/>
                  </a:cubicBezTo>
                  <a:cubicBezTo>
                    <a:pt x="21397" y="9412"/>
                    <a:pt x="21444" y="9105"/>
                    <a:pt x="21481" y="8689"/>
                  </a:cubicBezTo>
                  <a:lnTo>
                    <a:pt x="21481" y="9728"/>
                  </a:lnTo>
                  <a:lnTo>
                    <a:pt x="21643" y="9728"/>
                  </a:lnTo>
                  <a:lnTo>
                    <a:pt x="21643" y="5821"/>
                  </a:lnTo>
                  <a:cubicBezTo>
                    <a:pt x="21643" y="4778"/>
                    <a:pt x="21608" y="3999"/>
                    <a:pt x="21537" y="3486"/>
                  </a:cubicBezTo>
                  <a:cubicBezTo>
                    <a:pt x="21467" y="2972"/>
                    <a:pt x="21360" y="2715"/>
                    <a:pt x="21216" y="2715"/>
                  </a:cubicBezTo>
                  <a:close/>
                  <a:moveTo>
                    <a:pt x="11455" y="2715"/>
                  </a:moveTo>
                  <a:cubicBezTo>
                    <a:pt x="11382" y="2715"/>
                    <a:pt x="11320" y="2814"/>
                    <a:pt x="11268" y="3012"/>
                  </a:cubicBezTo>
                  <a:cubicBezTo>
                    <a:pt x="11215" y="3210"/>
                    <a:pt x="11172" y="3512"/>
                    <a:pt x="11138" y="3920"/>
                  </a:cubicBezTo>
                  <a:lnTo>
                    <a:pt x="11138" y="2880"/>
                  </a:lnTo>
                  <a:lnTo>
                    <a:pt x="10974" y="2880"/>
                  </a:lnTo>
                  <a:lnTo>
                    <a:pt x="10974" y="12333"/>
                  </a:lnTo>
                  <a:lnTo>
                    <a:pt x="11138" y="12333"/>
                  </a:lnTo>
                  <a:lnTo>
                    <a:pt x="11138" y="8701"/>
                  </a:lnTo>
                  <a:cubicBezTo>
                    <a:pt x="11172" y="9109"/>
                    <a:pt x="11215" y="9412"/>
                    <a:pt x="11268" y="9609"/>
                  </a:cubicBezTo>
                  <a:cubicBezTo>
                    <a:pt x="11320" y="9807"/>
                    <a:pt x="11382" y="9906"/>
                    <a:pt x="11455" y="9906"/>
                  </a:cubicBezTo>
                  <a:cubicBezTo>
                    <a:pt x="11575" y="9906"/>
                    <a:pt x="11673" y="9576"/>
                    <a:pt x="11748" y="8915"/>
                  </a:cubicBezTo>
                  <a:cubicBezTo>
                    <a:pt x="11823" y="8255"/>
                    <a:pt x="11861" y="7387"/>
                    <a:pt x="11861" y="6311"/>
                  </a:cubicBezTo>
                  <a:cubicBezTo>
                    <a:pt x="11861" y="5234"/>
                    <a:pt x="11823" y="4366"/>
                    <a:pt x="11748" y="3706"/>
                  </a:cubicBezTo>
                  <a:cubicBezTo>
                    <a:pt x="11673" y="3046"/>
                    <a:pt x="11575" y="2715"/>
                    <a:pt x="11455" y="2715"/>
                  </a:cubicBezTo>
                  <a:close/>
                  <a:moveTo>
                    <a:pt x="15944" y="2715"/>
                  </a:moveTo>
                  <a:cubicBezTo>
                    <a:pt x="15871" y="2715"/>
                    <a:pt x="15809" y="2814"/>
                    <a:pt x="15757" y="3012"/>
                  </a:cubicBezTo>
                  <a:cubicBezTo>
                    <a:pt x="15704" y="3210"/>
                    <a:pt x="15661" y="3512"/>
                    <a:pt x="15627" y="3920"/>
                  </a:cubicBezTo>
                  <a:lnTo>
                    <a:pt x="15627" y="2880"/>
                  </a:lnTo>
                  <a:lnTo>
                    <a:pt x="15463" y="2880"/>
                  </a:lnTo>
                  <a:lnTo>
                    <a:pt x="15463" y="12333"/>
                  </a:lnTo>
                  <a:lnTo>
                    <a:pt x="15627" y="12333"/>
                  </a:lnTo>
                  <a:lnTo>
                    <a:pt x="15627" y="8701"/>
                  </a:lnTo>
                  <a:cubicBezTo>
                    <a:pt x="15661" y="9109"/>
                    <a:pt x="15704" y="9412"/>
                    <a:pt x="15757" y="9609"/>
                  </a:cubicBezTo>
                  <a:cubicBezTo>
                    <a:pt x="15809" y="9807"/>
                    <a:pt x="15871" y="9906"/>
                    <a:pt x="15944" y="9906"/>
                  </a:cubicBezTo>
                  <a:cubicBezTo>
                    <a:pt x="16064" y="9906"/>
                    <a:pt x="16162" y="9576"/>
                    <a:pt x="16237" y="8915"/>
                  </a:cubicBezTo>
                  <a:cubicBezTo>
                    <a:pt x="16312" y="8255"/>
                    <a:pt x="16350" y="7387"/>
                    <a:pt x="16350" y="6311"/>
                  </a:cubicBezTo>
                  <a:cubicBezTo>
                    <a:pt x="16350" y="5234"/>
                    <a:pt x="16312" y="4366"/>
                    <a:pt x="16237" y="3706"/>
                  </a:cubicBezTo>
                  <a:cubicBezTo>
                    <a:pt x="16162" y="3046"/>
                    <a:pt x="16064" y="2715"/>
                    <a:pt x="15944" y="27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1698100" y="2426075"/>
              <a:ext cx="1301900" cy="469600"/>
            </a:xfrm>
            <a:custGeom>
              <a:rect b="b" l="l" r="r" t="t"/>
              <a:pathLst>
                <a:path extrusionOk="0" h="18784" w="52076">
                  <a:moveTo>
                    <a:pt x="1" y="0"/>
                  </a:moveTo>
                  <a:lnTo>
                    <a:pt x="1" y="18783"/>
                  </a:lnTo>
                  <a:lnTo>
                    <a:pt x="52076" y="18783"/>
                  </a:lnTo>
                  <a:lnTo>
                    <a:pt x="52076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1710850" y="2576825"/>
              <a:ext cx="167625" cy="240475"/>
            </a:xfrm>
            <a:custGeom>
              <a:rect b="b" l="l" r="r" t="t"/>
              <a:pathLst>
                <a:path extrusionOk="0" h="9619" w="6705">
                  <a:moveTo>
                    <a:pt x="1525" y="955"/>
                  </a:moveTo>
                  <a:cubicBezTo>
                    <a:pt x="1605" y="955"/>
                    <a:pt x="1670" y="1138"/>
                    <a:pt x="1718" y="1505"/>
                  </a:cubicBezTo>
                  <a:cubicBezTo>
                    <a:pt x="1767" y="1872"/>
                    <a:pt x="1792" y="2363"/>
                    <a:pt x="1793" y="2979"/>
                  </a:cubicBezTo>
                  <a:lnTo>
                    <a:pt x="1213" y="2985"/>
                  </a:lnTo>
                  <a:cubicBezTo>
                    <a:pt x="1221" y="2341"/>
                    <a:pt x="1253" y="1841"/>
                    <a:pt x="1307" y="1487"/>
                  </a:cubicBezTo>
                  <a:cubicBezTo>
                    <a:pt x="1362" y="1132"/>
                    <a:pt x="1434" y="955"/>
                    <a:pt x="1525" y="955"/>
                  </a:cubicBezTo>
                  <a:close/>
                  <a:moveTo>
                    <a:pt x="6274" y="955"/>
                  </a:moveTo>
                  <a:cubicBezTo>
                    <a:pt x="6354" y="955"/>
                    <a:pt x="6419" y="1138"/>
                    <a:pt x="6467" y="1505"/>
                  </a:cubicBezTo>
                  <a:cubicBezTo>
                    <a:pt x="6516" y="1872"/>
                    <a:pt x="6541" y="2363"/>
                    <a:pt x="6542" y="2979"/>
                  </a:cubicBezTo>
                  <a:lnTo>
                    <a:pt x="5962" y="2985"/>
                  </a:lnTo>
                  <a:cubicBezTo>
                    <a:pt x="5970" y="2341"/>
                    <a:pt x="6002" y="1841"/>
                    <a:pt x="6056" y="1487"/>
                  </a:cubicBezTo>
                  <a:cubicBezTo>
                    <a:pt x="6111" y="1132"/>
                    <a:pt x="6183" y="955"/>
                    <a:pt x="6274" y="955"/>
                  </a:cubicBezTo>
                  <a:close/>
                  <a:moveTo>
                    <a:pt x="3667" y="3859"/>
                  </a:moveTo>
                  <a:cubicBezTo>
                    <a:pt x="3741" y="3859"/>
                    <a:pt x="3797" y="3955"/>
                    <a:pt x="3836" y="4146"/>
                  </a:cubicBezTo>
                  <a:cubicBezTo>
                    <a:pt x="3875" y="4338"/>
                    <a:pt x="3894" y="4617"/>
                    <a:pt x="3894" y="4984"/>
                  </a:cubicBezTo>
                  <a:cubicBezTo>
                    <a:pt x="3894" y="5351"/>
                    <a:pt x="3875" y="5631"/>
                    <a:pt x="3836" y="5825"/>
                  </a:cubicBezTo>
                  <a:cubicBezTo>
                    <a:pt x="3797" y="6018"/>
                    <a:pt x="3741" y="6115"/>
                    <a:pt x="3667" y="6115"/>
                  </a:cubicBezTo>
                  <a:lnTo>
                    <a:pt x="3435" y="6115"/>
                  </a:lnTo>
                  <a:lnTo>
                    <a:pt x="3435" y="3859"/>
                  </a:lnTo>
                  <a:close/>
                  <a:moveTo>
                    <a:pt x="5142" y="943"/>
                  </a:moveTo>
                  <a:cubicBezTo>
                    <a:pt x="5228" y="943"/>
                    <a:pt x="5296" y="1178"/>
                    <a:pt x="5345" y="1649"/>
                  </a:cubicBezTo>
                  <a:cubicBezTo>
                    <a:pt x="5394" y="2119"/>
                    <a:pt x="5419" y="2769"/>
                    <a:pt x="5419" y="3596"/>
                  </a:cubicBezTo>
                  <a:cubicBezTo>
                    <a:pt x="5419" y="4424"/>
                    <a:pt x="5394" y="5073"/>
                    <a:pt x="5345" y="5543"/>
                  </a:cubicBezTo>
                  <a:cubicBezTo>
                    <a:pt x="5296" y="6014"/>
                    <a:pt x="5228" y="6250"/>
                    <a:pt x="5142" y="6250"/>
                  </a:cubicBezTo>
                  <a:cubicBezTo>
                    <a:pt x="5056" y="6250"/>
                    <a:pt x="4988" y="6014"/>
                    <a:pt x="4939" y="5543"/>
                  </a:cubicBezTo>
                  <a:cubicBezTo>
                    <a:pt x="4890" y="5073"/>
                    <a:pt x="4865" y="4424"/>
                    <a:pt x="4865" y="3596"/>
                  </a:cubicBezTo>
                  <a:cubicBezTo>
                    <a:pt x="4865" y="2769"/>
                    <a:pt x="4890" y="2119"/>
                    <a:pt x="4939" y="1649"/>
                  </a:cubicBezTo>
                  <a:cubicBezTo>
                    <a:pt x="4988" y="1178"/>
                    <a:pt x="5056" y="943"/>
                    <a:pt x="5142" y="943"/>
                  </a:cubicBezTo>
                  <a:close/>
                  <a:moveTo>
                    <a:pt x="1" y="166"/>
                  </a:moveTo>
                  <a:lnTo>
                    <a:pt x="1" y="1902"/>
                  </a:lnTo>
                  <a:cubicBezTo>
                    <a:pt x="1" y="2652"/>
                    <a:pt x="28" y="3203"/>
                    <a:pt x="82" y="3553"/>
                  </a:cubicBezTo>
                  <a:cubicBezTo>
                    <a:pt x="142" y="3941"/>
                    <a:pt x="217" y="4134"/>
                    <a:pt x="307" y="4134"/>
                  </a:cubicBezTo>
                  <a:lnTo>
                    <a:pt x="611" y="4134"/>
                  </a:lnTo>
                  <a:lnTo>
                    <a:pt x="611" y="7014"/>
                  </a:lnTo>
                  <a:lnTo>
                    <a:pt x="774" y="7014"/>
                  </a:lnTo>
                  <a:lnTo>
                    <a:pt x="774" y="166"/>
                  </a:lnTo>
                  <a:lnTo>
                    <a:pt x="611" y="166"/>
                  </a:lnTo>
                  <a:lnTo>
                    <a:pt x="611" y="3235"/>
                  </a:lnTo>
                  <a:lnTo>
                    <a:pt x="348" y="3235"/>
                  </a:lnTo>
                  <a:cubicBezTo>
                    <a:pt x="287" y="3235"/>
                    <a:pt x="241" y="3115"/>
                    <a:pt x="209" y="2875"/>
                  </a:cubicBezTo>
                  <a:cubicBezTo>
                    <a:pt x="179" y="2634"/>
                    <a:pt x="163" y="2275"/>
                    <a:pt x="163" y="1798"/>
                  </a:cubicBezTo>
                  <a:lnTo>
                    <a:pt x="163" y="166"/>
                  </a:lnTo>
                  <a:close/>
                  <a:moveTo>
                    <a:pt x="2105" y="166"/>
                  </a:moveTo>
                  <a:lnTo>
                    <a:pt x="2105" y="1065"/>
                  </a:lnTo>
                  <a:lnTo>
                    <a:pt x="2499" y="1065"/>
                  </a:lnTo>
                  <a:lnTo>
                    <a:pt x="2499" y="7014"/>
                  </a:lnTo>
                  <a:lnTo>
                    <a:pt x="2660" y="7014"/>
                  </a:lnTo>
                  <a:lnTo>
                    <a:pt x="2660" y="1065"/>
                  </a:lnTo>
                  <a:lnTo>
                    <a:pt x="3054" y="1065"/>
                  </a:lnTo>
                  <a:lnTo>
                    <a:pt x="3054" y="166"/>
                  </a:lnTo>
                  <a:close/>
                  <a:moveTo>
                    <a:pt x="3271" y="166"/>
                  </a:moveTo>
                  <a:lnTo>
                    <a:pt x="3271" y="7014"/>
                  </a:lnTo>
                  <a:lnTo>
                    <a:pt x="3674" y="7014"/>
                  </a:lnTo>
                  <a:cubicBezTo>
                    <a:pt x="3800" y="7014"/>
                    <a:pt x="3897" y="6847"/>
                    <a:pt x="3965" y="6513"/>
                  </a:cubicBezTo>
                  <a:cubicBezTo>
                    <a:pt x="4033" y="6178"/>
                    <a:pt x="4067" y="5669"/>
                    <a:pt x="4067" y="4984"/>
                  </a:cubicBezTo>
                  <a:cubicBezTo>
                    <a:pt x="4067" y="4299"/>
                    <a:pt x="4033" y="3791"/>
                    <a:pt x="3965" y="3459"/>
                  </a:cubicBezTo>
                  <a:cubicBezTo>
                    <a:pt x="3897" y="3126"/>
                    <a:pt x="3800" y="2960"/>
                    <a:pt x="3674" y="2960"/>
                  </a:cubicBezTo>
                  <a:lnTo>
                    <a:pt x="3435" y="2960"/>
                  </a:lnTo>
                  <a:lnTo>
                    <a:pt x="3435" y="166"/>
                  </a:lnTo>
                  <a:close/>
                  <a:moveTo>
                    <a:pt x="4213" y="166"/>
                  </a:moveTo>
                  <a:lnTo>
                    <a:pt x="4213" y="7014"/>
                  </a:lnTo>
                  <a:lnTo>
                    <a:pt x="4376" y="7014"/>
                  </a:lnTo>
                  <a:lnTo>
                    <a:pt x="4376" y="166"/>
                  </a:lnTo>
                  <a:close/>
                  <a:moveTo>
                    <a:pt x="1523" y="1"/>
                  </a:moveTo>
                  <a:cubicBezTo>
                    <a:pt x="1375" y="1"/>
                    <a:pt x="1257" y="330"/>
                    <a:pt x="1169" y="988"/>
                  </a:cubicBezTo>
                  <a:cubicBezTo>
                    <a:pt x="1082" y="1647"/>
                    <a:pt x="1038" y="2536"/>
                    <a:pt x="1038" y="3657"/>
                  </a:cubicBezTo>
                  <a:cubicBezTo>
                    <a:pt x="1038" y="4741"/>
                    <a:pt x="1084" y="5602"/>
                    <a:pt x="1176" y="6237"/>
                  </a:cubicBezTo>
                  <a:cubicBezTo>
                    <a:pt x="1269" y="6873"/>
                    <a:pt x="1394" y="7191"/>
                    <a:pt x="1552" y="7191"/>
                  </a:cubicBezTo>
                  <a:cubicBezTo>
                    <a:pt x="1615" y="7191"/>
                    <a:pt x="1677" y="7146"/>
                    <a:pt x="1738" y="7057"/>
                  </a:cubicBezTo>
                  <a:cubicBezTo>
                    <a:pt x="1800" y="6967"/>
                    <a:pt x="1859" y="6837"/>
                    <a:pt x="1918" y="6665"/>
                  </a:cubicBezTo>
                  <a:lnTo>
                    <a:pt x="1918" y="5602"/>
                  </a:lnTo>
                  <a:cubicBezTo>
                    <a:pt x="1860" y="5814"/>
                    <a:pt x="1802" y="5972"/>
                    <a:pt x="1743" y="6078"/>
                  </a:cubicBezTo>
                  <a:cubicBezTo>
                    <a:pt x="1684" y="6184"/>
                    <a:pt x="1624" y="6237"/>
                    <a:pt x="1561" y="6237"/>
                  </a:cubicBezTo>
                  <a:cubicBezTo>
                    <a:pt x="1454" y="6237"/>
                    <a:pt x="1369" y="6035"/>
                    <a:pt x="1309" y="5629"/>
                  </a:cubicBezTo>
                  <a:cubicBezTo>
                    <a:pt x="1248" y="5224"/>
                    <a:pt x="1215" y="4633"/>
                    <a:pt x="1208" y="3859"/>
                  </a:cubicBezTo>
                  <a:lnTo>
                    <a:pt x="1956" y="3859"/>
                  </a:lnTo>
                  <a:lnTo>
                    <a:pt x="1956" y="3309"/>
                  </a:lnTo>
                  <a:cubicBezTo>
                    <a:pt x="1956" y="2290"/>
                    <a:pt x="1917" y="1484"/>
                    <a:pt x="1840" y="891"/>
                  </a:cubicBezTo>
                  <a:cubicBezTo>
                    <a:pt x="1762" y="297"/>
                    <a:pt x="1657" y="1"/>
                    <a:pt x="1523" y="1"/>
                  </a:cubicBezTo>
                  <a:close/>
                  <a:moveTo>
                    <a:pt x="6272" y="1"/>
                  </a:moveTo>
                  <a:cubicBezTo>
                    <a:pt x="6124" y="1"/>
                    <a:pt x="6006" y="330"/>
                    <a:pt x="5918" y="988"/>
                  </a:cubicBezTo>
                  <a:cubicBezTo>
                    <a:pt x="5831" y="1647"/>
                    <a:pt x="5787" y="2536"/>
                    <a:pt x="5787" y="3657"/>
                  </a:cubicBezTo>
                  <a:cubicBezTo>
                    <a:pt x="5787" y="4741"/>
                    <a:pt x="5833" y="5602"/>
                    <a:pt x="5925" y="6237"/>
                  </a:cubicBezTo>
                  <a:cubicBezTo>
                    <a:pt x="6018" y="6873"/>
                    <a:pt x="6143" y="7191"/>
                    <a:pt x="6301" y="7191"/>
                  </a:cubicBezTo>
                  <a:cubicBezTo>
                    <a:pt x="6364" y="7191"/>
                    <a:pt x="6426" y="7146"/>
                    <a:pt x="6487" y="7057"/>
                  </a:cubicBezTo>
                  <a:cubicBezTo>
                    <a:pt x="6549" y="6967"/>
                    <a:pt x="6608" y="6837"/>
                    <a:pt x="6667" y="6665"/>
                  </a:cubicBezTo>
                  <a:lnTo>
                    <a:pt x="6667" y="5602"/>
                  </a:lnTo>
                  <a:cubicBezTo>
                    <a:pt x="6609" y="5814"/>
                    <a:pt x="6551" y="5972"/>
                    <a:pt x="6492" y="6078"/>
                  </a:cubicBezTo>
                  <a:cubicBezTo>
                    <a:pt x="6434" y="6184"/>
                    <a:pt x="6373" y="6237"/>
                    <a:pt x="6310" y="6237"/>
                  </a:cubicBezTo>
                  <a:cubicBezTo>
                    <a:pt x="6203" y="6237"/>
                    <a:pt x="6118" y="6035"/>
                    <a:pt x="6058" y="5629"/>
                  </a:cubicBezTo>
                  <a:cubicBezTo>
                    <a:pt x="5997" y="5224"/>
                    <a:pt x="5964" y="4633"/>
                    <a:pt x="5957" y="3859"/>
                  </a:cubicBezTo>
                  <a:lnTo>
                    <a:pt x="6705" y="3859"/>
                  </a:lnTo>
                  <a:lnTo>
                    <a:pt x="6705" y="3309"/>
                  </a:lnTo>
                  <a:cubicBezTo>
                    <a:pt x="6705" y="2290"/>
                    <a:pt x="6666" y="1484"/>
                    <a:pt x="6589" y="891"/>
                  </a:cubicBezTo>
                  <a:cubicBezTo>
                    <a:pt x="6511" y="297"/>
                    <a:pt x="6406" y="1"/>
                    <a:pt x="6272" y="1"/>
                  </a:cubicBezTo>
                  <a:close/>
                  <a:moveTo>
                    <a:pt x="5182" y="1"/>
                  </a:moveTo>
                  <a:cubicBezTo>
                    <a:pt x="5109" y="1"/>
                    <a:pt x="5047" y="100"/>
                    <a:pt x="4995" y="297"/>
                  </a:cubicBezTo>
                  <a:cubicBezTo>
                    <a:pt x="4942" y="495"/>
                    <a:pt x="4899" y="798"/>
                    <a:pt x="4865" y="1205"/>
                  </a:cubicBezTo>
                  <a:lnTo>
                    <a:pt x="4865" y="166"/>
                  </a:lnTo>
                  <a:lnTo>
                    <a:pt x="4701" y="166"/>
                  </a:lnTo>
                  <a:lnTo>
                    <a:pt x="4701" y="9619"/>
                  </a:lnTo>
                  <a:lnTo>
                    <a:pt x="4865" y="9619"/>
                  </a:lnTo>
                  <a:lnTo>
                    <a:pt x="4865" y="5987"/>
                  </a:lnTo>
                  <a:cubicBezTo>
                    <a:pt x="4899" y="6394"/>
                    <a:pt x="4942" y="6697"/>
                    <a:pt x="4995" y="6895"/>
                  </a:cubicBezTo>
                  <a:cubicBezTo>
                    <a:pt x="5047" y="7092"/>
                    <a:pt x="5109" y="7191"/>
                    <a:pt x="5182" y="7191"/>
                  </a:cubicBezTo>
                  <a:cubicBezTo>
                    <a:pt x="5302" y="7191"/>
                    <a:pt x="5400" y="6861"/>
                    <a:pt x="5475" y="6201"/>
                  </a:cubicBezTo>
                  <a:cubicBezTo>
                    <a:pt x="5550" y="5540"/>
                    <a:pt x="5588" y="4672"/>
                    <a:pt x="5588" y="3596"/>
                  </a:cubicBezTo>
                  <a:cubicBezTo>
                    <a:pt x="5588" y="2520"/>
                    <a:pt x="5550" y="1652"/>
                    <a:pt x="5475" y="991"/>
                  </a:cubicBezTo>
                  <a:cubicBezTo>
                    <a:pt x="5400" y="331"/>
                    <a:pt x="5302" y="1"/>
                    <a:pt x="51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950250" y="2523950"/>
              <a:ext cx="31475" cy="228225"/>
            </a:xfrm>
            <a:custGeom>
              <a:rect b="b" l="l" r="r" t="t"/>
              <a:pathLst>
                <a:path extrusionOk="0" h="9129" w="1259">
                  <a:moveTo>
                    <a:pt x="258" y="0"/>
                  </a:moveTo>
                  <a:lnTo>
                    <a:pt x="1" y="9129"/>
                  </a:lnTo>
                  <a:lnTo>
                    <a:pt x="175" y="9129"/>
                  </a:lnTo>
                  <a:lnTo>
                    <a:pt x="396" y="1254"/>
                  </a:lnTo>
                  <a:lnTo>
                    <a:pt x="760" y="9129"/>
                  </a:lnTo>
                  <a:lnTo>
                    <a:pt x="1001" y="9129"/>
                  </a:lnTo>
                  <a:lnTo>
                    <a:pt x="1259" y="0"/>
                  </a:lnTo>
                  <a:lnTo>
                    <a:pt x="1084" y="0"/>
                  </a:lnTo>
                  <a:lnTo>
                    <a:pt x="863" y="7827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2000000" y="2523950"/>
              <a:ext cx="41525" cy="257275"/>
            </a:xfrm>
            <a:custGeom>
              <a:rect b="b" l="l" r="r" t="t"/>
              <a:pathLst>
                <a:path extrusionOk="0" h="10291" w="1661">
                  <a:moveTo>
                    <a:pt x="1295" y="1076"/>
                  </a:moveTo>
                  <a:lnTo>
                    <a:pt x="1295" y="5950"/>
                  </a:lnTo>
                  <a:lnTo>
                    <a:pt x="844" y="5950"/>
                  </a:lnTo>
                  <a:lnTo>
                    <a:pt x="1295" y="1076"/>
                  </a:lnTo>
                  <a:close/>
                  <a:moveTo>
                    <a:pt x="1248" y="0"/>
                  </a:moveTo>
                  <a:lnTo>
                    <a:pt x="698" y="5784"/>
                  </a:lnTo>
                  <a:lnTo>
                    <a:pt x="698" y="6977"/>
                  </a:lnTo>
                  <a:lnTo>
                    <a:pt x="1295" y="6977"/>
                  </a:lnTo>
                  <a:lnTo>
                    <a:pt x="1295" y="9129"/>
                  </a:lnTo>
                  <a:lnTo>
                    <a:pt x="1472" y="9129"/>
                  </a:lnTo>
                  <a:lnTo>
                    <a:pt x="1472" y="6977"/>
                  </a:lnTo>
                  <a:lnTo>
                    <a:pt x="1661" y="6977"/>
                  </a:lnTo>
                  <a:lnTo>
                    <a:pt x="1661" y="5950"/>
                  </a:lnTo>
                  <a:lnTo>
                    <a:pt x="1472" y="5950"/>
                  </a:lnTo>
                  <a:lnTo>
                    <a:pt x="1472" y="0"/>
                  </a:lnTo>
                  <a:close/>
                  <a:moveTo>
                    <a:pt x="460" y="0"/>
                  </a:moveTo>
                  <a:lnTo>
                    <a:pt x="0" y="10291"/>
                  </a:lnTo>
                  <a:lnTo>
                    <a:pt x="150" y="10291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2060700" y="2653875"/>
              <a:ext cx="11925" cy="25100"/>
            </a:xfrm>
            <a:custGeom>
              <a:rect b="b" l="l" r="r" t="t"/>
              <a:pathLst>
                <a:path extrusionOk="0" h="1004" w="477">
                  <a:moveTo>
                    <a:pt x="0" y="0"/>
                  </a:moveTo>
                  <a:lnTo>
                    <a:pt x="0" y="1003"/>
                  </a:lnTo>
                  <a:lnTo>
                    <a:pt x="477" y="100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2084325" y="2508975"/>
              <a:ext cx="627650" cy="308325"/>
            </a:xfrm>
            <a:custGeom>
              <a:rect b="b" l="l" r="r" t="t"/>
              <a:pathLst>
                <a:path extrusionOk="0" h="12333" w="25106">
                  <a:moveTo>
                    <a:pt x="20172" y="3779"/>
                  </a:moveTo>
                  <a:cubicBezTo>
                    <a:pt x="20233" y="3779"/>
                    <a:pt x="20283" y="3859"/>
                    <a:pt x="20322" y="4020"/>
                  </a:cubicBezTo>
                  <a:cubicBezTo>
                    <a:pt x="20361" y="4181"/>
                    <a:pt x="20381" y="4413"/>
                    <a:pt x="20381" y="4714"/>
                  </a:cubicBezTo>
                  <a:cubicBezTo>
                    <a:pt x="20381" y="5016"/>
                    <a:pt x="20361" y="5251"/>
                    <a:pt x="20322" y="5420"/>
                  </a:cubicBezTo>
                  <a:cubicBezTo>
                    <a:pt x="20283" y="5590"/>
                    <a:pt x="20233" y="5674"/>
                    <a:pt x="20172" y="5674"/>
                  </a:cubicBezTo>
                  <a:lnTo>
                    <a:pt x="19958" y="5674"/>
                  </a:lnTo>
                  <a:lnTo>
                    <a:pt x="19958" y="3779"/>
                  </a:lnTo>
                  <a:close/>
                  <a:moveTo>
                    <a:pt x="3768" y="3669"/>
                  </a:moveTo>
                  <a:cubicBezTo>
                    <a:pt x="3848" y="3669"/>
                    <a:pt x="3913" y="3852"/>
                    <a:pt x="3961" y="4219"/>
                  </a:cubicBezTo>
                  <a:cubicBezTo>
                    <a:pt x="4010" y="4586"/>
                    <a:pt x="4035" y="5077"/>
                    <a:pt x="4036" y="5693"/>
                  </a:cubicBezTo>
                  <a:lnTo>
                    <a:pt x="3456" y="5699"/>
                  </a:lnTo>
                  <a:cubicBezTo>
                    <a:pt x="3464" y="5055"/>
                    <a:pt x="3495" y="4555"/>
                    <a:pt x="3550" y="4201"/>
                  </a:cubicBezTo>
                  <a:cubicBezTo>
                    <a:pt x="3605" y="3846"/>
                    <a:pt x="3677" y="3669"/>
                    <a:pt x="3768" y="3669"/>
                  </a:cubicBezTo>
                  <a:close/>
                  <a:moveTo>
                    <a:pt x="12548" y="3669"/>
                  </a:moveTo>
                  <a:cubicBezTo>
                    <a:pt x="12628" y="3669"/>
                    <a:pt x="12693" y="3852"/>
                    <a:pt x="12741" y="4219"/>
                  </a:cubicBezTo>
                  <a:cubicBezTo>
                    <a:pt x="12790" y="4586"/>
                    <a:pt x="12815" y="5077"/>
                    <a:pt x="12816" y="5693"/>
                  </a:cubicBezTo>
                  <a:lnTo>
                    <a:pt x="12236" y="5699"/>
                  </a:lnTo>
                  <a:cubicBezTo>
                    <a:pt x="12244" y="5055"/>
                    <a:pt x="12275" y="4555"/>
                    <a:pt x="12330" y="4201"/>
                  </a:cubicBezTo>
                  <a:cubicBezTo>
                    <a:pt x="12385" y="3846"/>
                    <a:pt x="12457" y="3669"/>
                    <a:pt x="12548" y="3669"/>
                  </a:cubicBezTo>
                  <a:close/>
                  <a:moveTo>
                    <a:pt x="24942" y="3779"/>
                  </a:moveTo>
                  <a:lnTo>
                    <a:pt x="24942" y="5937"/>
                  </a:lnTo>
                  <a:lnTo>
                    <a:pt x="24723" y="5937"/>
                  </a:lnTo>
                  <a:cubicBezTo>
                    <a:pt x="24652" y="5937"/>
                    <a:pt x="24598" y="5841"/>
                    <a:pt x="24561" y="5650"/>
                  </a:cubicBezTo>
                  <a:cubicBezTo>
                    <a:pt x="24523" y="5458"/>
                    <a:pt x="24504" y="5193"/>
                    <a:pt x="24504" y="4855"/>
                  </a:cubicBezTo>
                  <a:cubicBezTo>
                    <a:pt x="24504" y="4512"/>
                    <a:pt x="24523" y="4248"/>
                    <a:pt x="24561" y="4060"/>
                  </a:cubicBezTo>
                  <a:cubicBezTo>
                    <a:pt x="24598" y="3873"/>
                    <a:pt x="24652" y="3779"/>
                    <a:pt x="24723" y="3779"/>
                  </a:cubicBezTo>
                  <a:close/>
                  <a:moveTo>
                    <a:pt x="7109" y="6573"/>
                  </a:moveTo>
                  <a:cubicBezTo>
                    <a:pt x="7183" y="6573"/>
                    <a:pt x="7239" y="6669"/>
                    <a:pt x="7278" y="6860"/>
                  </a:cubicBezTo>
                  <a:cubicBezTo>
                    <a:pt x="7317" y="7052"/>
                    <a:pt x="7336" y="7331"/>
                    <a:pt x="7336" y="7698"/>
                  </a:cubicBezTo>
                  <a:cubicBezTo>
                    <a:pt x="7336" y="8065"/>
                    <a:pt x="7317" y="8345"/>
                    <a:pt x="7278" y="8539"/>
                  </a:cubicBezTo>
                  <a:cubicBezTo>
                    <a:pt x="7239" y="8732"/>
                    <a:pt x="7183" y="8829"/>
                    <a:pt x="7109" y="8829"/>
                  </a:cubicBezTo>
                  <a:lnTo>
                    <a:pt x="6877" y="8829"/>
                  </a:lnTo>
                  <a:lnTo>
                    <a:pt x="6877" y="6573"/>
                  </a:lnTo>
                  <a:close/>
                  <a:moveTo>
                    <a:pt x="20190" y="6573"/>
                  </a:moveTo>
                  <a:cubicBezTo>
                    <a:pt x="20264" y="6573"/>
                    <a:pt x="20321" y="6669"/>
                    <a:pt x="20360" y="6860"/>
                  </a:cubicBezTo>
                  <a:cubicBezTo>
                    <a:pt x="20398" y="7052"/>
                    <a:pt x="20418" y="7331"/>
                    <a:pt x="20418" y="7698"/>
                  </a:cubicBezTo>
                  <a:cubicBezTo>
                    <a:pt x="20418" y="8065"/>
                    <a:pt x="20398" y="8345"/>
                    <a:pt x="20360" y="8539"/>
                  </a:cubicBezTo>
                  <a:cubicBezTo>
                    <a:pt x="20321" y="8732"/>
                    <a:pt x="20264" y="8829"/>
                    <a:pt x="20190" y="8829"/>
                  </a:cubicBezTo>
                  <a:lnTo>
                    <a:pt x="19958" y="8829"/>
                  </a:lnTo>
                  <a:lnTo>
                    <a:pt x="19958" y="6573"/>
                  </a:lnTo>
                  <a:close/>
                  <a:moveTo>
                    <a:pt x="1557" y="3669"/>
                  </a:moveTo>
                  <a:cubicBezTo>
                    <a:pt x="1644" y="3669"/>
                    <a:pt x="1713" y="3906"/>
                    <a:pt x="1763" y="4381"/>
                  </a:cubicBezTo>
                  <a:cubicBezTo>
                    <a:pt x="1814" y="4856"/>
                    <a:pt x="1839" y="5499"/>
                    <a:pt x="1839" y="6310"/>
                  </a:cubicBezTo>
                  <a:cubicBezTo>
                    <a:pt x="1839" y="7125"/>
                    <a:pt x="1814" y="7769"/>
                    <a:pt x="1763" y="8242"/>
                  </a:cubicBezTo>
                  <a:cubicBezTo>
                    <a:pt x="1713" y="8715"/>
                    <a:pt x="1644" y="8951"/>
                    <a:pt x="1557" y="8951"/>
                  </a:cubicBezTo>
                  <a:cubicBezTo>
                    <a:pt x="1469" y="8951"/>
                    <a:pt x="1400" y="8716"/>
                    <a:pt x="1350" y="8245"/>
                  </a:cubicBezTo>
                  <a:cubicBezTo>
                    <a:pt x="1299" y="7774"/>
                    <a:pt x="1274" y="7129"/>
                    <a:pt x="1274" y="6310"/>
                  </a:cubicBezTo>
                  <a:cubicBezTo>
                    <a:pt x="1274" y="5491"/>
                    <a:pt x="1300" y="4846"/>
                    <a:pt x="1350" y="4375"/>
                  </a:cubicBezTo>
                  <a:cubicBezTo>
                    <a:pt x="1401" y="3904"/>
                    <a:pt x="1470" y="3669"/>
                    <a:pt x="1557" y="3669"/>
                  </a:cubicBezTo>
                  <a:close/>
                  <a:moveTo>
                    <a:pt x="13629" y="3669"/>
                  </a:moveTo>
                  <a:cubicBezTo>
                    <a:pt x="13716" y="3669"/>
                    <a:pt x="13785" y="3906"/>
                    <a:pt x="13835" y="4381"/>
                  </a:cubicBezTo>
                  <a:cubicBezTo>
                    <a:pt x="13886" y="4856"/>
                    <a:pt x="13911" y="5499"/>
                    <a:pt x="13911" y="6310"/>
                  </a:cubicBezTo>
                  <a:cubicBezTo>
                    <a:pt x="13911" y="7125"/>
                    <a:pt x="13886" y="7769"/>
                    <a:pt x="13835" y="8242"/>
                  </a:cubicBezTo>
                  <a:cubicBezTo>
                    <a:pt x="13785" y="8715"/>
                    <a:pt x="13716" y="8951"/>
                    <a:pt x="13629" y="8951"/>
                  </a:cubicBezTo>
                  <a:cubicBezTo>
                    <a:pt x="13541" y="8951"/>
                    <a:pt x="13472" y="8716"/>
                    <a:pt x="13422" y="8245"/>
                  </a:cubicBezTo>
                  <a:cubicBezTo>
                    <a:pt x="13371" y="7774"/>
                    <a:pt x="13346" y="7129"/>
                    <a:pt x="13346" y="6310"/>
                  </a:cubicBezTo>
                  <a:cubicBezTo>
                    <a:pt x="13346" y="5491"/>
                    <a:pt x="13372" y="4846"/>
                    <a:pt x="13422" y="4375"/>
                  </a:cubicBezTo>
                  <a:cubicBezTo>
                    <a:pt x="13473" y="3904"/>
                    <a:pt x="13542" y="3669"/>
                    <a:pt x="13629" y="3669"/>
                  </a:cubicBezTo>
                  <a:close/>
                  <a:moveTo>
                    <a:pt x="14746" y="3669"/>
                  </a:moveTo>
                  <a:cubicBezTo>
                    <a:pt x="14833" y="3669"/>
                    <a:pt x="14902" y="3906"/>
                    <a:pt x="14952" y="4381"/>
                  </a:cubicBezTo>
                  <a:cubicBezTo>
                    <a:pt x="15003" y="4856"/>
                    <a:pt x="15028" y="5499"/>
                    <a:pt x="15028" y="6310"/>
                  </a:cubicBezTo>
                  <a:cubicBezTo>
                    <a:pt x="15028" y="7125"/>
                    <a:pt x="15003" y="7769"/>
                    <a:pt x="14952" y="8242"/>
                  </a:cubicBezTo>
                  <a:cubicBezTo>
                    <a:pt x="14902" y="8715"/>
                    <a:pt x="14833" y="8951"/>
                    <a:pt x="14746" y="8951"/>
                  </a:cubicBezTo>
                  <a:cubicBezTo>
                    <a:pt x="14658" y="8951"/>
                    <a:pt x="14589" y="8716"/>
                    <a:pt x="14539" y="8245"/>
                  </a:cubicBezTo>
                  <a:cubicBezTo>
                    <a:pt x="14488" y="7774"/>
                    <a:pt x="14463" y="7129"/>
                    <a:pt x="14463" y="6310"/>
                  </a:cubicBezTo>
                  <a:cubicBezTo>
                    <a:pt x="14463" y="5491"/>
                    <a:pt x="14488" y="4846"/>
                    <a:pt x="14539" y="4375"/>
                  </a:cubicBezTo>
                  <a:cubicBezTo>
                    <a:pt x="14590" y="3904"/>
                    <a:pt x="14659" y="3669"/>
                    <a:pt x="14746" y="3669"/>
                  </a:cubicBezTo>
                  <a:close/>
                  <a:moveTo>
                    <a:pt x="19077" y="3669"/>
                  </a:moveTo>
                  <a:cubicBezTo>
                    <a:pt x="19164" y="3669"/>
                    <a:pt x="19233" y="3906"/>
                    <a:pt x="19283" y="4381"/>
                  </a:cubicBezTo>
                  <a:cubicBezTo>
                    <a:pt x="19334" y="4856"/>
                    <a:pt x="19359" y="5499"/>
                    <a:pt x="19359" y="6310"/>
                  </a:cubicBezTo>
                  <a:cubicBezTo>
                    <a:pt x="19359" y="7125"/>
                    <a:pt x="19334" y="7769"/>
                    <a:pt x="19283" y="8242"/>
                  </a:cubicBezTo>
                  <a:cubicBezTo>
                    <a:pt x="19233" y="8715"/>
                    <a:pt x="19164" y="8951"/>
                    <a:pt x="19077" y="8951"/>
                  </a:cubicBezTo>
                  <a:cubicBezTo>
                    <a:pt x="18989" y="8951"/>
                    <a:pt x="18920" y="8716"/>
                    <a:pt x="18870" y="8245"/>
                  </a:cubicBezTo>
                  <a:cubicBezTo>
                    <a:pt x="18819" y="7774"/>
                    <a:pt x="18794" y="7129"/>
                    <a:pt x="18794" y="6310"/>
                  </a:cubicBezTo>
                  <a:cubicBezTo>
                    <a:pt x="18794" y="5491"/>
                    <a:pt x="18820" y="4846"/>
                    <a:pt x="18870" y="4375"/>
                  </a:cubicBezTo>
                  <a:cubicBezTo>
                    <a:pt x="18921" y="3904"/>
                    <a:pt x="18990" y="3669"/>
                    <a:pt x="19077" y="3669"/>
                  </a:cubicBezTo>
                  <a:close/>
                  <a:moveTo>
                    <a:pt x="11416" y="3657"/>
                  </a:moveTo>
                  <a:cubicBezTo>
                    <a:pt x="11502" y="3657"/>
                    <a:pt x="11569" y="3892"/>
                    <a:pt x="11619" y="4363"/>
                  </a:cubicBezTo>
                  <a:cubicBezTo>
                    <a:pt x="11668" y="4833"/>
                    <a:pt x="11693" y="5483"/>
                    <a:pt x="11693" y="6310"/>
                  </a:cubicBezTo>
                  <a:cubicBezTo>
                    <a:pt x="11693" y="7138"/>
                    <a:pt x="11668" y="7787"/>
                    <a:pt x="11619" y="8257"/>
                  </a:cubicBezTo>
                  <a:cubicBezTo>
                    <a:pt x="11569" y="8728"/>
                    <a:pt x="11502" y="8964"/>
                    <a:pt x="11416" y="8964"/>
                  </a:cubicBezTo>
                  <a:cubicBezTo>
                    <a:pt x="11330" y="8964"/>
                    <a:pt x="11262" y="8728"/>
                    <a:pt x="11213" y="8257"/>
                  </a:cubicBezTo>
                  <a:cubicBezTo>
                    <a:pt x="11163" y="7787"/>
                    <a:pt x="11139" y="7138"/>
                    <a:pt x="11139" y="6310"/>
                  </a:cubicBezTo>
                  <a:cubicBezTo>
                    <a:pt x="11139" y="5483"/>
                    <a:pt x="11163" y="4833"/>
                    <a:pt x="11213" y="4363"/>
                  </a:cubicBezTo>
                  <a:cubicBezTo>
                    <a:pt x="11262" y="3892"/>
                    <a:pt x="11330" y="3657"/>
                    <a:pt x="11416" y="3657"/>
                  </a:cubicBezTo>
                  <a:close/>
                  <a:moveTo>
                    <a:pt x="15905" y="3657"/>
                  </a:moveTo>
                  <a:cubicBezTo>
                    <a:pt x="15991" y="3657"/>
                    <a:pt x="16058" y="3892"/>
                    <a:pt x="16108" y="4363"/>
                  </a:cubicBezTo>
                  <a:cubicBezTo>
                    <a:pt x="16157" y="4833"/>
                    <a:pt x="16182" y="5483"/>
                    <a:pt x="16182" y="6310"/>
                  </a:cubicBezTo>
                  <a:cubicBezTo>
                    <a:pt x="16182" y="7138"/>
                    <a:pt x="16157" y="7787"/>
                    <a:pt x="16108" y="8257"/>
                  </a:cubicBezTo>
                  <a:cubicBezTo>
                    <a:pt x="16058" y="8728"/>
                    <a:pt x="15991" y="8964"/>
                    <a:pt x="15905" y="8964"/>
                  </a:cubicBezTo>
                  <a:cubicBezTo>
                    <a:pt x="15819" y="8964"/>
                    <a:pt x="15751" y="8728"/>
                    <a:pt x="15702" y="8257"/>
                  </a:cubicBezTo>
                  <a:cubicBezTo>
                    <a:pt x="15652" y="7787"/>
                    <a:pt x="15628" y="7138"/>
                    <a:pt x="15628" y="6310"/>
                  </a:cubicBezTo>
                  <a:cubicBezTo>
                    <a:pt x="15628" y="5483"/>
                    <a:pt x="15652" y="4833"/>
                    <a:pt x="15702" y="4363"/>
                  </a:cubicBezTo>
                  <a:cubicBezTo>
                    <a:pt x="15751" y="3892"/>
                    <a:pt x="15819" y="3657"/>
                    <a:pt x="15905" y="3657"/>
                  </a:cubicBezTo>
                  <a:close/>
                  <a:moveTo>
                    <a:pt x="17232" y="6286"/>
                  </a:moveTo>
                  <a:lnTo>
                    <a:pt x="17232" y="6536"/>
                  </a:lnTo>
                  <a:cubicBezTo>
                    <a:pt x="17232" y="7270"/>
                    <a:pt x="17205" y="7858"/>
                    <a:pt x="17151" y="8300"/>
                  </a:cubicBezTo>
                  <a:cubicBezTo>
                    <a:pt x="17096" y="8743"/>
                    <a:pt x="17024" y="8964"/>
                    <a:pt x="16934" y="8964"/>
                  </a:cubicBezTo>
                  <a:cubicBezTo>
                    <a:pt x="16868" y="8964"/>
                    <a:pt x="16816" y="8846"/>
                    <a:pt x="16778" y="8612"/>
                  </a:cubicBezTo>
                  <a:cubicBezTo>
                    <a:pt x="16740" y="8378"/>
                    <a:pt x="16721" y="8061"/>
                    <a:pt x="16721" y="7661"/>
                  </a:cubicBezTo>
                  <a:cubicBezTo>
                    <a:pt x="16721" y="7160"/>
                    <a:pt x="16747" y="6805"/>
                    <a:pt x="16797" y="6597"/>
                  </a:cubicBezTo>
                  <a:cubicBezTo>
                    <a:pt x="16848" y="6390"/>
                    <a:pt x="16939" y="6286"/>
                    <a:pt x="17071" y="6286"/>
                  </a:cubicBezTo>
                  <a:close/>
                  <a:moveTo>
                    <a:pt x="21481" y="6286"/>
                  </a:moveTo>
                  <a:lnTo>
                    <a:pt x="21481" y="6536"/>
                  </a:lnTo>
                  <a:cubicBezTo>
                    <a:pt x="21481" y="7270"/>
                    <a:pt x="21454" y="7858"/>
                    <a:pt x="21400" y="8300"/>
                  </a:cubicBezTo>
                  <a:cubicBezTo>
                    <a:pt x="21345" y="8743"/>
                    <a:pt x="21273" y="8964"/>
                    <a:pt x="21183" y="8964"/>
                  </a:cubicBezTo>
                  <a:cubicBezTo>
                    <a:pt x="21117" y="8964"/>
                    <a:pt x="21065" y="8846"/>
                    <a:pt x="21027" y="8612"/>
                  </a:cubicBezTo>
                  <a:cubicBezTo>
                    <a:pt x="20989" y="8378"/>
                    <a:pt x="20970" y="8061"/>
                    <a:pt x="20970" y="7661"/>
                  </a:cubicBezTo>
                  <a:cubicBezTo>
                    <a:pt x="20970" y="7160"/>
                    <a:pt x="20996" y="6805"/>
                    <a:pt x="21046" y="6597"/>
                  </a:cubicBezTo>
                  <a:cubicBezTo>
                    <a:pt x="21097" y="6390"/>
                    <a:pt x="21188" y="6286"/>
                    <a:pt x="21320" y="6286"/>
                  </a:cubicBezTo>
                  <a:close/>
                  <a:moveTo>
                    <a:pt x="1" y="2880"/>
                  </a:moveTo>
                  <a:lnTo>
                    <a:pt x="1" y="3779"/>
                  </a:lnTo>
                  <a:lnTo>
                    <a:pt x="395" y="3779"/>
                  </a:lnTo>
                  <a:lnTo>
                    <a:pt x="395" y="9728"/>
                  </a:lnTo>
                  <a:lnTo>
                    <a:pt x="555" y="9728"/>
                  </a:lnTo>
                  <a:lnTo>
                    <a:pt x="555" y="3779"/>
                  </a:lnTo>
                  <a:lnTo>
                    <a:pt x="950" y="3779"/>
                  </a:lnTo>
                  <a:lnTo>
                    <a:pt x="950" y="2880"/>
                  </a:lnTo>
                  <a:close/>
                  <a:moveTo>
                    <a:pt x="2243" y="2880"/>
                  </a:moveTo>
                  <a:lnTo>
                    <a:pt x="2243" y="4616"/>
                  </a:lnTo>
                  <a:cubicBezTo>
                    <a:pt x="2243" y="5366"/>
                    <a:pt x="2271" y="5917"/>
                    <a:pt x="2325" y="6267"/>
                  </a:cubicBezTo>
                  <a:cubicBezTo>
                    <a:pt x="2385" y="6655"/>
                    <a:pt x="2460" y="6848"/>
                    <a:pt x="2550" y="6848"/>
                  </a:cubicBezTo>
                  <a:lnTo>
                    <a:pt x="2854" y="6848"/>
                  </a:lnTo>
                  <a:lnTo>
                    <a:pt x="2854" y="9728"/>
                  </a:lnTo>
                  <a:lnTo>
                    <a:pt x="3016" y="9728"/>
                  </a:lnTo>
                  <a:lnTo>
                    <a:pt x="3016" y="2880"/>
                  </a:lnTo>
                  <a:lnTo>
                    <a:pt x="2854" y="2880"/>
                  </a:lnTo>
                  <a:lnTo>
                    <a:pt x="2854" y="5949"/>
                  </a:lnTo>
                  <a:lnTo>
                    <a:pt x="2591" y="5949"/>
                  </a:lnTo>
                  <a:cubicBezTo>
                    <a:pt x="2530" y="5949"/>
                    <a:pt x="2483" y="5829"/>
                    <a:pt x="2452" y="5589"/>
                  </a:cubicBezTo>
                  <a:cubicBezTo>
                    <a:pt x="2421" y="5348"/>
                    <a:pt x="2406" y="4989"/>
                    <a:pt x="2406" y="4512"/>
                  </a:cubicBezTo>
                  <a:lnTo>
                    <a:pt x="2406" y="2880"/>
                  </a:lnTo>
                  <a:close/>
                  <a:moveTo>
                    <a:pt x="4427" y="2880"/>
                  </a:moveTo>
                  <a:lnTo>
                    <a:pt x="4427" y="4616"/>
                  </a:lnTo>
                  <a:cubicBezTo>
                    <a:pt x="4427" y="5366"/>
                    <a:pt x="4455" y="5917"/>
                    <a:pt x="4509" y="6267"/>
                  </a:cubicBezTo>
                  <a:cubicBezTo>
                    <a:pt x="4569" y="6655"/>
                    <a:pt x="4644" y="6848"/>
                    <a:pt x="4734" y="6848"/>
                  </a:cubicBezTo>
                  <a:lnTo>
                    <a:pt x="5038" y="6848"/>
                  </a:lnTo>
                  <a:lnTo>
                    <a:pt x="5038" y="9728"/>
                  </a:lnTo>
                  <a:lnTo>
                    <a:pt x="5200" y="9728"/>
                  </a:lnTo>
                  <a:lnTo>
                    <a:pt x="5200" y="2880"/>
                  </a:lnTo>
                  <a:lnTo>
                    <a:pt x="5038" y="2880"/>
                  </a:lnTo>
                  <a:lnTo>
                    <a:pt x="5038" y="5949"/>
                  </a:lnTo>
                  <a:lnTo>
                    <a:pt x="4775" y="5949"/>
                  </a:lnTo>
                  <a:cubicBezTo>
                    <a:pt x="4714" y="5949"/>
                    <a:pt x="4667" y="5829"/>
                    <a:pt x="4636" y="5589"/>
                  </a:cubicBezTo>
                  <a:cubicBezTo>
                    <a:pt x="4605" y="5348"/>
                    <a:pt x="4590" y="4989"/>
                    <a:pt x="4590" y="4512"/>
                  </a:cubicBezTo>
                  <a:lnTo>
                    <a:pt x="4590" y="2880"/>
                  </a:lnTo>
                  <a:close/>
                  <a:moveTo>
                    <a:pt x="5529" y="2880"/>
                  </a:moveTo>
                  <a:lnTo>
                    <a:pt x="5529" y="9728"/>
                  </a:lnTo>
                  <a:lnTo>
                    <a:pt x="5693" y="9728"/>
                  </a:lnTo>
                  <a:lnTo>
                    <a:pt x="5693" y="6573"/>
                  </a:lnTo>
                  <a:lnTo>
                    <a:pt x="6221" y="6573"/>
                  </a:lnTo>
                  <a:lnTo>
                    <a:pt x="6221" y="9728"/>
                  </a:lnTo>
                  <a:lnTo>
                    <a:pt x="6385" y="9728"/>
                  </a:lnTo>
                  <a:lnTo>
                    <a:pt x="6385" y="2880"/>
                  </a:lnTo>
                  <a:lnTo>
                    <a:pt x="6221" y="2880"/>
                  </a:lnTo>
                  <a:lnTo>
                    <a:pt x="6221" y="5674"/>
                  </a:lnTo>
                  <a:lnTo>
                    <a:pt x="5693" y="5674"/>
                  </a:lnTo>
                  <a:lnTo>
                    <a:pt x="5693" y="2880"/>
                  </a:lnTo>
                  <a:close/>
                  <a:moveTo>
                    <a:pt x="6713" y="2880"/>
                  </a:moveTo>
                  <a:lnTo>
                    <a:pt x="6713" y="9728"/>
                  </a:lnTo>
                  <a:lnTo>
                    <a:pt x="7116" y="9728"/>
                  </a:lnTo>
                  <a:cubicBezTo>
                    <a:pt x="7242" y="9728"/>
                    <a:pt x="7339" y="9561"/>
                    <a:pt x="7407" y="9227"/>
                  </a:cubicBezTo>
                  <a:cubicBezTo>
                    <a:pt x="7475" y="8892"/>
                    <a:pt x="7509" y="8383"/>
                    <a:pt x="7509" y="7698"/>
                  </a:cubicBezTo>
                  <a:cubicBezTo>
                    <a:pt x="7509" y="7013"/>
                    <a:pt x="7475" y="6505"/>
                    <a:pt x="7407" y="6173"/>
                  </a:cubicBezTo>
                  <a:cubicBezTo>
                    <a:pt x="7339" y="5840"/>
                    <a:pt x="7242" y="5674"/>
                    <a:pt x="7116" y="5674"/>
                  </a:cubicBezTo>
                  <a:lnTo>
                    <a:pt x="6877" y="5674"/>
                  </a:lnTo>
                  <a:lnTo>
                    <a:pt x="6877" y="2880"/>
                  </a:lnTo>
                  <a:close/>
                  <a:moveTo>
                    <a:pt x="7655" y="2880"/>
                  </a:moveTo>
                  <a:lnTo>
                    <a:pt x="7655" y="9728"/>
                  </a:lnTo>
                  <a:lnTo>
                    <a:pt x="7818" y="9728"/>
                  </a:lnTo>
                  <a:lnTo>
                    <a:pt x="7818" y="2880"/>
                  </a:lnTo>
                  <a:close/>
                  <a:moveTo>
                    <a:pt x="8064" y="2880"/>
                  </a:moveTo>
                  <a:lnTo>
                    <a:pt x="8416" y="6145"/>
                  </a:lnTo>
                  <a:lnTo>
                    <a:pt x="8031" y="9728"/>
                  </a:lnTo>
                  <a:lnTo>
                    <a:pt x="8223" y="9728"/>
                  </a:lnTo>
                  <a:lnTo>
                    <a:pt x="8511" y="7038"/>
                  </a:lnTo>
                  <a:lnTo>
                    <a:pt x="8800" y="9728"/>
                  </a:lnTo>
                  <a:lnTo>
                    <a:pt x="8991" y="9728"/>
                  </a:lnTo>
                  <a:lnTo>
                    <a:pt x="8615" y="6212"/>
                  </a:lnTo>
                  <a:lnTo>
                    <a:pt x="8973" y="2880"/>
                  </a:lnTo>
                  <a:lnTo>
                    <a:pt x="8781" y="2880"/>
                  </a:lnTo>
                  <a:lnTo>
                    <a:pt x="8518" y="5320"/>
                  </a:lnTo>
                  <a:lnTo>
                    <a:pt x="8256" y="2880"/>
                  </a:lnTo>
                  <a:close/>
                  <a:moveTo>
                    <a:pt x="9791" y="2880"/>
                  </a:moveTo>
                  <a:lnTo>
                    <a:pt x="9791" y="9728"/>
                  </a:lnTo>
                  <a:lnTo>
                    <a:pt x="9955" y="9728"/>
                  </a:lnTo>
                  <a:lnTo>
                    <a:pt x="9955" y="3779"/>
                  </a:lnTo>
                  <a:lnTo>
                    <a:pt x="10483" y="3779"/>
                  </a:lnTo>
                  <a:lnTo>
                    <a:pt x="10483" y="9728"/>
                  </a:lnTo>
                  <a:lnTo>
                    <a:pt x="10647" y="9728"/>
                  </a:lnTo>
                  <a:lnTo>
                    <a:pt x="10647" y="2880"/>
                  </a:lnTo>
                  <a:close/>
                  <a:moveTo>
                    <a:pt x="19795" y="2880"/>
                  </a:moveTo>
                  <a:lnTo>
                    <a:pt x="19795" y="9728"/>
                  </a:lnTo>
                  <a:lnTo>
                    <a:pt x="20198" y="9728"/>
                  </a:lnTo>
                  <a:cubicBezTo>
                    <a:pt x="20324" y="9728"/>
                    <a:pt x="20421" y="9561"/>
                    <a:pt x="20489" y="9227"/>
                  </a:cubicBezTo>
                  <a:cubicBezTo>
                    <a:pt x="20557" y="8892"/>
                    <a:pt x="20591" y="8420"/>
                    <a:pt x="20591" y="7808"/>
                  </a:cubicBezTo>
                  <a:cubicBezTo>
                    <a:pt x="20591" y="7343"/>
                    <a:pt x="20571" y="6956"/>
                    <a:pt x="20529" y="6646"/>
                  </a:cubicBezTo>
                  <a:cubicBezTo>
                    <a:pt x="20488" y="6337"/>
                    <a:pt x="20430" y="6133"/>
                    <a:pt x="20355" y="6035"/>
                  </a:cubicBezTo>
                  <a:cubicBezTo>
                    <a:pt x="20418" y="5974"/>
                    <a:pt x="20465" y="5820"/>
                    <a:pt x="20497" y="5573"/>
                  </a:cubicBezTo>
                  <a:cubicBezTo>
                    <a:pt x="20528" y="5327"/>
                    <a:pt x="20544" y="4993"/>
                    <a:pt x="20544" y="4574"/>
                  </a:cubicBezTo>
                  <a:cubicBezTo>
                    <a:pt x="20544" y="4032"/>
                    <a:pt x="20513" y="3614"/>
                    <a:pt x="20451" y="3320"/>
                  </a:cubicBezTo>
                  <a:cubicBezTo>
                    <a:pt x="20388" y="3027"/>
                    <a:pt x="20299" y="2880"/>
                    <a:pt x="20183" y="2880"/>
                  </a:cubicBezTo>
                  <a:close/>
                  <a:moveTo>
                    <a:pt x="21973" y="2880"/>
                  </a:moveTo>
                  <a:lnTo>
                    <a:pt x="21973" y="9728"/>
                  </a:lnTo>
                  <a:lnTo>
                    <a:pt x="22137" y="9728"/>
                  </a:lnTo>
                  <a:lnTo>
                    <a:pt x="22137" y="6573"/>
                  </a:lnTo>
                  <a:lnTo>
                    <a:pt x="22665" y="6573"/>
                  </a:lnTo>
                  <a:lnTo>
                    <a:pt x="22665" y="9728"/>
                  </a:lnTo>
                  <a:lnTo>
                    <a:pt x="22829" y="9728"/>
                  </a:lnTo>
                  <a:lnTo>
                    <a:pt x="22829" y="2880"/>
                  </a:lnTo>
                  <a:lnTo>
                    <a:pt x="22665" y="2880"/>
                  </a:lnTo>
                  <a:lnTo>
                    <a:pt x="22665" y="5674"/>
                  </a:lnTo>
                  <a:lnTo>
                    <a:pt x="22137" y="5674"/>
                  </a:lnTo>
                  <a:lnTo>
                    <a:pt x="22137" y="2880"/>
                  </a:lnTo>
                  <a:close/>
                  <a:moveTo>
                    <a:pt x="23157" y="2880"/>
                  </a:moveTo>
                  <a:lnTo>
                    <a:pt x="23157" y="9728"/>
                  </a:lnTo>
                  <a:lnTo>
                    <a:pt x="23366" y="9728"/>
                  </a:lnTo>
                  <a:lnTo>
                    <a:pt x="23844" y="4231"/>
                  </a:lnTo>
                  <a:lnTo>
                    <a:pt x="23844" y="9728"/>
                  </a:lnTo>
                  <a:lnTo>
                    <a:pt x="24005" y="9728"/>
                  </a:lnTo>
                  <a:lnTo>
                    <a:pt x="24005" y="2880"/>
                  </a:lnTo>
                  <a:lnTo>
                    <a:pt x="23796" y="2880"/>
                  </a:lnTo>
                  <a:lnTo>
                    <a:pt x="23319" y="8364"/>
                  </a:lnTo>
                  <a:lnTo>
                    <a:pt x="23319" y="2880"/>
                  </a:lnTo>
                  <a:close/>
                  <a:moveTo>
                    <a:pt x="24718" y="2880"/>
                  </a:moveTo>
                  <a:cubicBezTo>
                    <a:pt x="24590" y="2880"/>
                    <a:pt x="24494" y="3044"/>
                    <a:pt x="24431" y="3372"/>
                  </a:cubicBezTo>
                  <a:cubicBezTo>
                    <a:pt x="24368" y="3700"/>
                    <a:pt x="24336" y="4195"/>
                    <a:pt x="24336" y="4855"/>
                  </a:cubicBezTo>
                  <a:cubicBezTo>
                    <a:pt x="24336" y="5438"/>
                    <a:pt x="24359" y="5869"/>
                    <a:pt x="24404" y="6148"/>
                  </a:cubicBezTo>
                  <a:cubicBezTo>
                    <a:pt x="24450" y="6427"/>
                    <a:pt x="24506" y="6620"/>
                    <a:pt x="24575" y="6726"/>
                  </a:cubicBezTo>
                  <a:lnTo>
                    <a:pt x="24272" y="9728"/>
                  </a:lnTo>
                  <a:lnTo>
                    <a:pt x="24447" y="9728"/>
                  </a:lnTo>
                  <a:lnTo>
                    <a:pt x="24739" y="6836"/>
                  </a:lnTo>
                  <a:lnTo>
                    <a:pt x="24942" y="6836"/>
                  </a:lnTo>
                  <a:lnTo>
                    <a:pt x="24942" y="9728"/>
                  </a:lnTo>
                  <a:lnTo>
                    <a:pt x="25106" y="9728"/>
                  </a:lnTo>
                  <a:lnTo>
                    <a:pt x="25106" y="2880"/>
                  </a:lnTo>
                  <a:close/>
                  <a:moveTo>
                    <a:pt x="1557" y="2715"/>
                  </a:moveTo>
                  <a:cubicBezTo>
                    <a:pt x="1415" y="2715"/>
                    <a:pt x="1304" y="3033"/>
                    <a:pt x="1223" y="3669"/>
                  </a:cubicBezTo>
                  <a:cubicBezTo>
                    <a:pt x="1143" y="4305"/>
                    <a:pt x="1103" y="5185"/>
                    <a:pt x="1103" y="6310"/>
                  </a:cubicBezTo>
                  <a:cubicBezTo>
                    <a:pt x="1103" y="7431"/>
                    <a:pt x="1143" y="8310"/>
                    <a:pt x="1223" y="8948"/>
                  </a:cubicBezTo>
                  <a:cubicBezTo>
                    <a:pt x="1304" y="9586"/>
                    <a:pt x="1415" y="9905"/>
                    <a:pt x="1557" y="9905"/>
                  </a:cubicBezTo>
                  <a:cubicBezTo>
                    <a:pt x="1699" y="9905"/>
                    <a:pt x="1810" y="9586"/>
                    <a:pt x="1891" y="8948"/>
                  </a:cubicBezTo>
                  <a:cubicBezTo>
                    <a:pt x="1972" y="8310"/>
                    <a:pt x="2012" y="7431"/>
                    <a:pt x="2012" y="6310"/>
                  </a:cubicBezTo>
                  <a:cubicBezTo>
                    <a:pt x="2012" y="5185"/>
                    <a:pt x="1972" y="4305"/>
                    <a:pt x="1891" y="3669"/>
                  </a:cubicBezTo>
                  <a:cubicBezTo>
                    <a:pt x="1810" y="3033"/>
                    <a:pt x="1699" y="2715"/>
                    <a:pt x="1557" y="2715"/>
                  </a:cubicBezTo>
                  <a:close/>
                  <a:moveTo>
                    <a:pt x="3766" y="2715"/>
                  </a:moveTo>
                  <a:cubicBezTo>
                    <a:pt x="3618" y="2715"/>
                    <a:pt x="3500" y="3044"/>
                    <a:pt x="3412" y="3702"/>
                  </a:cubicBezTo>
                  <a:cubicBezTo>
                    <a:pt x="3324" y="4361"/>
                    <a:pt x="3281" y="5250"/>
                    <a:pt x="3281" y="6371"/>
                  </a:cubicBezTo>
                  <a:cubicBezTo>
                    <a:pt x="3281" y="7455"/>
                    <a:pt x="3327" y="8316"/>
                    <a:pt x="3419" y="8951"/>
                  </a:cubicBezTo>
                  <a:cubicBezTo>
                    <a:pt x="3511" y="9587"/>
                    <a:pt x="3637" y="9905"/>
                    <a:pt x="3795" y="9905"/>
                  </a:cubicBezTo>
                  <a:cubicBezTo>
                    <a:pt x="3858" y="9905"/>
                    <a:pt x="3920" y="9860"/>
                    <a:pt x="3981" y="9771"/>
                  </a:cubicBezTo>
                  <a:cubicBezTo>
                    <a:pt x="4042" y="9681"/>
                    <a:pt x="4102" y="9551"/>
                    <a:pt x="4161" y="9379"/>
                  </a:cubicBezTo>
                  <a:lnTo>
                    <a:pt x="4161" y="8316"/>
                  </a:lnTo>
                  <a:cubicBezTo>
                    <a:pt x="4103" y="8528"/>
                    <a:pt x="4045" y="8686"/>
                    <a:pt x="3986" y="8792"/>
                  </a:cubicBezTo>
                  <a:cubicBezTo>
                    <a:pt x="3927" y="8898"/>
                    <a:pt x="3867" y="8951"/>
                    <a:pt x="3804" y="8951"/>
                  </a:cubicBezTo>
                  <a:cubicBezTo>
                    <a:pt x="3696" y="8951"/>
                    <a:pt x="3612" y="8749"/>
                    <a:pt x="3552" y="8343"/>
                  </a:cubicBezTo>
                  <a:cubicBezTo>
                    <a:pt x="3491" y="7938"/>
                    <a:pt x="3458" y="7347"/>
                    <a:pt x="3451" y="6573"/>
                  </a:cubicBezTo>
                  <a:lnTo>
                    <a:pt x="4199" y="6573"/>
                  </a:lnTo>
                  <a:lnTo>
                    <a:pt x="4199" y="6023"/>
                  </a:lnTo>
                  <a:cubicBezTo>
                    <a:pt x="4199" y="5004"/>
                    <a:pt x="4160" y="4198"/>
                    <a:pt x="4082" y="3605"/>
                  </a:cubicBezTo>
                  <a:cubicBezTo>
                    <a:pt x="4005" y="3011"/>
                    <a:pt x="3900" y="2715"/>
                    <a:pt x="3766" y="2715"/>
                  </a:cubicBezTo>
                  <a:close/>
                  <a:moveTo>
                    <a:pt x="12546" y="2715"/>
                  </a:moveTo>
                  <a:cubicBezTo>
                    <a:pt x="12398" y="2715"/>
                    <a:pt x="12280" y="3044"/>
                    <a:pt x="12192" y="3702"/>
                  </a:cubicBezTo>
                  <a:cubicBezTo>
                    <a:pt x="12104" y="4361"/>
                    <a:pt x="12061" y="5250"/>
                    <a:pt x="12061" y="6371"/>
                  </a:cubicBezTo>
                  <a:cubicBezTo>
                    <a:pt x="12061" y="7455"/>
                    <a:pt x="12107" y="8316"/>
                    <a:pt x="12199" y="8951"/>
                  </a:cubicBezTo>
                  <a:cubicBezTo>
                    <a:pt x="12291" y="9587"/>
                    <a:pt x="12417" y="9905"/>
                    <a:pt x="12575" y="9905"/>
                  </a:cubicBezTo>
                  <a:cubicBezTo>
                    <a:pt x="12638" y="9905"/>
                    <a:pt x="12700" y="9860"/>
                    <a:pt x="12761" y="9771"/>
                  </a:cubicBezTo>
                  <a:cubicBezTo>
                    <a:pt x="12822" y="9681"/>
                    <a:pt x="12882" y="9551"/>
                    <a:pt x="12941" y="9379"/>
                  </a:cubicBezTo>
                  <a:lnTo>
                    <a:pt x="12941" y="8316"/>
                  </a:lnTo>
                  <a:cubicBezTo>
                    <a:pt x="12883" y="8528"/>
                    <a:pt x="12825" y="8686"/>
                    <a:pt x="12766" y="8792"/>
                  </a:cubicBezTo>
                  <a:cubicBezTo>
                    <a:pt x="12707" y="8898"/>
                    <a:pt x="12647" y="8951"/>
                    <a:pt x="12584" y="8951"/>
                  </a:cubicBezTo>
                  <a:cubicBezTo>
                    <a:pt x="12476" y="8951"/>
                    <a:pt x="12392" y="8749"/>
                    <a:pt x="12332" y="8343"/>
                  </a:cubicBezTo>
                  <a:cubicBezTo>
                    <a:pt x="12271" y="7938"/>
                    <a:pt x="12238" y="7347"/>
                    <a:pt x="12231" y="6573"/>
                  </a:cubicBezTo>
                  <a:lnTo>
                    <a:pt x="12979" y="6573"/>
                  </a:lnTo>
                  <a:lnTo>
                    <a:pt x="12979" y="6023"/>
                  </a:lnTo>
                  <a:cubicBezTo>
                    <a:pt x="12979" y="5004"/>
                    <a:pt x="12940" y="4198"/>
                    <a:pt x="12862" y="3605"/>
                  </a:cubicBezTo>
                  <a:cubicBezTo>
                    <a:pt x="12785" y="3011"/>
                    <a:pt x="12680" y="2715"/>
                    <a:pt x="12546" y="2715"/>
                  </a:cubicBezTo>
                  <a:close/>
                  <a:moveTo>
                    <a:pt x="13629" y="2715"/>
                  </a:moveTo>
                  <a:cubicBezTo>
                    <a:pt x="13487" y="2715"/>
                    <a:pt x="13376" y="3033"/>
                    <a:pt x="13295" y="3669"/>
                  </a:cubicBezTo>
                  <a:cubicBezTo>
                    <a:pt x="13215" y="4305"/>
                    <a:pt x="13175" y="5185"/>
                    <a:pt x="13175" y="6310"/>
                  </a:cubicBezTo>
                  <a:cubicBezTo>
                    <a:pt x="13175" y="7431"/>
                    <a:pt x="13215" y="8310"/>
                    <a:pt x="13295" y="8948"/>
                  </a:cubicBezTo>
                  <a:cubicBezTo>
                    <a:pt x="13376" y="9586"/>
                    <a:pt x="13487" y="9905"/>
                    <a:pt x="13629" y="9905"/>
                  </a:cubicBezTo>
                  <a:cubicBezTo>
                    <a:pt x="13771" y="9905"/>
                    <a:pt x="13882" y="9586"/>
                    <a:pt x="13963" y="8948"/>
                  </a:cubicBezTo>
                  <a:cubicBezTo>
                    <a:pt x="14044" y="8310"/>
                    <a:pt x="14084" y="7431"/>
                    <a:pt x="14084" y="6310"/>
                  </a:cubicBezTo>
                  <a:cubicBezTo>
                    <a:pt x="14084" y="5185"/>
                    <a:pt x="14044" y="4305"/>
                    <a:pt x="13963" y="3669"/>
                  </a:cubicBezTo>
                  <a:cubicBezTo>
                    <a:pt x="13882" y="3033"/>
                    <a:pt x="13771" y="2715"/>
                    <a:pt x="13629" y="2715"/>
                  </a:cubicBezTo>
                  <a:close/>
                  <a:moveTo>
                    <a:pt x="15081" y="0"/>
                  </a:moveTo>
                  <a:cubicBezTo>
                    <a:pt x="15050" y="69"/>
                    <a:pt x="14998" y="106"/>
                    <a:pt x="14926" y="110"/>
                  </a:cubicBezTo>
                  <a:cubicBezTo>
                    <a:pt x="14770" y="118"/>
                    <a:pt x="14646" y="286"/>
                    <a:pt x="14553" y="612"/>
                  </a:cubicBezTo>
                  <a:cubicBezTo>
                    <a:pt x="14460" y="938"/>
                    <a:pt x="14387" y="1478"/>
                    <a:pt x="14333" y="2232"/>
                  </a:cubicBezTo>
                  <a:cubicBezTo>
                    <a:pt x="14299" y="2713"/>
                    <a:pt x="14282" y="3279"/>
                    <a:pt x="14282" y="3932"/>
                  </a:cubicBezTo>
                  <a:cubicBezTo>
                    <a:pt x="14282" y="4099"/>
                    <a:pt x="14283" y="4425"/>
                    <a:pt x="14286" y="4910"/>
                  </a:cubicBezTo>
                  <a:lnTo>
                    <a:pt x="14292" y="6310"/>
                  </a:lnTo>
                  <a:cubicBezTo>
                    <a:pt x="14296" y="7468"/>
                    <a:pt x="14337" y="8356"/>
                    <a:pt x="14415" y="8976"/>
                  </a:cubicBezTo>
                  <a:cubicBezTo>
                    <a:pt x="14494" y="9595"/>
                    <a:pt x="14604" y="9905"/>
                    <a:pt x="14746" y="9905"/>
                  </a:cubicBezTo>
                  <a:cubicBezTo>
                    <a:pt x="14888" y="9905"/>
                    <a:pt x="14999" y="9586"/>
                    <a:pt x="15080" y="8948"/>
                  </a:cubicBezTo>
                  <a:cubicBezTo>
                    <a:pt x="15160" y="8310"/>
                    <a:pt x="15201" y="7431"/>
                    <a:pt x="15201" y="6310"/>
                  </a:cubicBezTo>
                  <a:cubicBezTo>
                    <a:pt x="15201" y="5185"/>
                    <a:pt x="15160" y="4305"/>
                    <a:pt x="15080" y="3669"/>
                  </a:cubicBezTo>
                  <a:cubicBezTo>
                    <a:pt x="14999" y="3033"/>
                    <a:pt x="14888" y="2715"/>
                    <a:pt x="14746" y="2715"/>
                  </a:cubicBezTo>
                  <a:cubicBezTo>
                    <a:pt x="14622" y="2715"/>
                    <a:pt x="14521" y="2957"/>
                    <a:pt x="14445" y="3443"/>
                  </a:cubicBezTo>
                  <a:lnTo>
                    <a:pt x="14451" y="3100"/>
                  </a:lnTo>
                  <a:cubicBezTo>
                    <a:pt x="14462" y="2476"/>
                    <a:pt x="14526" y="1926"/>
                    <a:pt x="14644" y="1449"/>
                  </a:cubicBezTo>
                  <a:cubicBezTo>
                    <a:pt x="14688" y="1270"/>
                    <a:pt x="14748" y="1162"/>
                    <a:pt x="14822" y="1125"/>
                  </a:cubicBezTo>
                  <a:lnTo>
                    <a:pt x="15043" y="1021"/>
                  </a:lnTo>
                  <a:cubicBezTo>
                    <a:pt x="15070" y="1017"/>
                    <a:pt x="15098" y="974"/>
                    <a:pt x="15126" y="893"/>
                  </a:cubicBezTo>
                  <a:lnTo>
                    <a:pt x="15081" y="0"/>
                  </a:lnTo>
                  <a:close/>
                  <a:moveTo>
                    <a:pt x="16968" y="2715"/>
                  </a:moveTo>
                  <a:cubicBezTo>
                    <a:pt x="16915" y="2715"/>
                    <a:pt x="16860" y="2755"/>
                    <a:pt x="16804" y="2834"/>
                  </a:cubicBezTo>
                  <a:cubicBezTo>
                    <a:pt x="16748" y="2914"/>
                    <a:pt x="16691" y="3033"/>
                    <a:pt x="16631" y="3192"/>
                  </a:cubicBezTo>
                  <a:lnTo>
                    <a:pt x="16631" y="4231"/>
                  </a:lnTo>
                  <a:cubicBezTo>
                    <a:pt x="16681" y="4044"/>
                    <a:pt x="16732" y="3903"/>
                    <a:pt x="16786" y="3809"/>
                  </a:cubicBezTo>
                  <a:cubicBezTo>
                    <a:pt x="16840" y="3716"/>
                    <a:pt x="16895" y="3669"/>
                    <a:pt x="16951" y="3669"/>
                  </a:cubicBezTo>
                  <a:cubicBezTo>
                    <a:pt x="17040" y="3669"/>
                    <a:pt x="17109" y="3810"/>
                    <a:pt x="17159" y="4094"/>
                  </a:cubicBezTo>
                  <a:cubicBezTo>
                    <a:pt x="17208" y="4377"/>
                    <a:pt x="17232" y="4777"/>
                    <a:pt x="17232" y="5295"/>
                  </a:cubicBezTo>
                  <a:lnTo>
                    <a:pt x="17232" y="5405"/>
                  </a:lnTo>
                  <a:lnTo>
                    <a:pt x="17004" y="5405"/>
                  </a:lnTo>
                  <a:cubicBezTo>
                    <a:pt x="16856" y="5405"/>
                    <a:pt x="16745" y="5601"/>
                    <a:pt x="16670" y="5992"/>
                  </a:cubicBezTo>
                  <a:cubicBezTo>
                    <a:pt x="16596" y="6383"/>
                    <a:pt x="16559" y="6964"/>
                    <a:pt x="16559" y="7735"/>
                  </a:cubicBezTo>
                  <a:cubicBezTo>
                    <a:pt x="16559" y="8395"/>
                    <a:pt x="16588" y="8922"/>
                    <a:pt x="16648" y="9315"/>
                  </a:cubicBezTo>
                  <a:cubicBezTo>
                    <a:pt x="16708" y="9709"/>
                    <a:pt x="16789" y="9905"/>
                    <a:pt x="16890" y="9905"/>
                  </a:cubicBezTo>
                  <a:cubicBezTo>
                    <a:pt x="16970" y="9905"/>
                    <a:pt x="17038" y="9806"/>
                    <a:pt x="17094" y="9609"/>
                  </a:cubicBezTo>
                  <a:cubicBezTo>
                    <a:pt x="17149" y="9411"/>
                    <a:pt x="17195" y="9104"/>
                    <a:pt x="17232" y="8689"/>
                  </a:cubicBezTo>
                  <a:lnTo>
                    <a:pt x="17232" y="9728"/>
                  </a:lnTo>
                  <a:lnTo>
                    <a:pt x="17395" y="9728"/>
                  </a:lnTo>
                  <a:lnTo>
                    <a:pt x="17395" y="5821"/>
                  </a:lnTo>
                  <a:cubicBezTo>
                    <a:pt x="17395" y="4777"/>
                    <a:pt x="17360" y="3999"/>
                    <a:pt x="17289" y="3485"/>
                  </a:cubicBezTo>
                  <a:cubicBezTo>
                    <a:pt x="17218" y="2972"/>
                    <a:pt x="17111" y="2715"/>
                    <a:pt x="16968" y="2715"/>
                  </a:cubicBezTo>
                  <a:close/>
                  <a:moveTo>
                    <a:pt x="18015" y="2709"/>
                  </a:moveTo>
                  <a:cubicBezTo>
                    <a:pt x="17970" y="2709"/>
                    <a:pt x="17923" y="2733"/>
                    <a:pt x="17873" y="2782"/>
                  </a:cubicBezTo>
                  <a:cubicBezTo>
                    <a:pt x="17823" y="2831"/>
                    <a:pt x="17769" y="2904"/>
                    <a:pt x="17711" y="3002"/>
                  </a:cubicBezTo>
                  <a:lnTo>
                    <a:pt x="17711" y="4023"/>
                  </a:lnTo>
                  <a:cubicBezTo>
                    <a:pt x="17768" y="3905"/>
                    <a:pt x="17821" y="3820"/>
                    <a:pt x="17868" y="3767"/>
                  </a:cubicBezTo>
                  <a:cubicBezTo>
                    <a:pt x="17915" y="3714"/>
                    <a:pt x="17960" y="3687"/>
                    <a:pt x="18002" y="3687"/>
                  </a:cubicBezTo>
                  <a:cubicBezTo>
                    <a:pt x="18072" y="3687"/>
                    <a:pt x="18128" y="3781"/>
                    <a:pt x="18169" y="3968"/>
                  </a:cubicBezTo>
                  <a:cubicBezTo>
                    <a:pt x="18210" y="4156"/>
                    <a:pt x="18230" y="4380"/>
                    <a:pt x="18230" y="4641"/>
                  </a:cubicBezTo>
                  <a:cubicBezTo>
                    <a:pt x="18230" y="4926"/>
                    <a:pt x="18210" y="5160"/>
                    <a:pt x="18170" y="5341"/>
                  </a:cubicBezTo>
                  <a:cubicBezTo>
                    <a:pt x="18131" y="5522"/>
                    <a:pt x="18077" y="5613"/>
                    <a:pt x="18008" y="5613"/>
                  </a:cubicBezTo>
                  <a:lnTo>
                    <a:pt x="17871" y="5613"/>
                  </a:lnTo>
                  <a:lnTo>
                    <a:pt x="17871" y="6542"/>
                  </a:lnTo>
                  <a:lnTo>
                    <a:pt x="18002" y="6542"/>
                  </a:lnTo>
                  <a:cubicBezTo>
                    <a:pt x="18083" y="6542"/>
                    <a:pt x="18145" y="6651"/>
                    <a:pt x="18189" y="6870"/>
                  </a:cubicBezTo>
                  <a:cubicBezTo>
                    <a:pt x="18234" y="7088"/>
                    <a:pt x="18256" y="7376"/>
                    <a:pt x="18256" y="7735"/>
                  </a:cubicBezTo>
                  <a:cubicBezTo>
                    <a:pt x="18256" y="8102"/>
                    <a:pt x="18231" y="8399"/>
                    <a:pt x="18181" y="8627"/>
                  </a:cubicBezTo>
                  <a:cubicBezTo>
                    <a:pt x="18131" y="8856"/>
                    <a:pt x="18062" y="8970"/>
                    <a:pt x="17973" y="8970"/>
                  </a:cubicBezTo>
                  <a:cubicBezTo>
                    <a:pt x="17918" y="8970"/>
                    <a:pt x="17865" y="8932"/>
                    <a:pt x="17815" y="8857"/>
                  </a:cubicBezTo>
                  <a:cubicBezTo>
                    <a:pt x="17765" y="8781"/>
                    <a:pt x="17719" y="8668"/>
                    <a:pt x="17677" y="8517"/>
                  </a:cubicBezTo>
                  <a:lnTo>
                    <a:pt x="17677" y="9563"/>
                  </a:lnTo>
                  <a:cubicBezTo>
                    <a:pt x="17730" y="9677"/>
                    <a:pt x="17782" y="9763"/>
                    <a:pt x="17832" y="9820"/>
                  </a:cubicBezTo>
                  <a:cubicBezTo>
                    <a:pt x="17882" y="9877"/>
                    <a:pt x="17930" y="9905"/>
                    <a:pt x="17977" y="9905"/>
                  </a:cubicBezTo>
                  <a:cubicBezTo>
                    <a:pt x="18118" y="9905"/>
                    <a:pt x="18226" y="9720"/>
                    <a:pt x="18302" y="9349"/>
                  </a:cubicBezTo>
                  <a:cubicBezTo>
                    <a:pt x="18378" y="8978"/>
                    <a:pt x="18416" y="8440"/>
                    <a:pt x="18416" y="7735"/>
                  </a:cubicBezTo>
                  <a:cubicBezTo>
                    <a:pt x="18416" y="7294"/>
                    <a:pt x="18396" y="6926"/>
                    <a:pt x="18355" y="6628"/>
                  </a:cubicBezTo>
                  <a:cubicBezTo>
                    <a:pt x="18314" y="6330"/>
                    <a:pt x="18257" y="6133"/>
                    <a:pt x="18184" y="6035"/>
                  </a:cubicBezTo>
                  <a:cubicBezTo>
                    <a:pt x="18250" y="5937"/>
                    <a:pt x="18301" y="5757"/>
                    <a:pt x="18336" y="5494"/>
                  </a:cubicBezTo>
                  <a:cubicBezTo>
                    <a:pt x="18372" y="5231"/>
                    <a:pt x="18389" y="4910"/>
                    <a:pt x="18389" y="4531"/>
                  </a:cubicBezTo>
                  <a:cubicBezTo>
                    <a:pt x="18389" y="3956"/>
                    <a:pt x="18356" y="3509"/>
                    <a:pt x="18289" y="3189"/>
                  </a:cubicBezTo>
                  <a:cubicBezTo>
                    <a:pt x="18222" y="2869"/>
                    <a:pt x="18131" y="2709"/>
                    <a:pt x="18015" y="2709"/>
                  </a:cubicBezTo>
                  <a:close/>
                  <a:moveTo>
                    <a:pt x="19077" y="2715"/>
                  </a:moveTo>
                  <a:cubicBezTo>
                    <a:pt x="18935" y="2715"/>
                    <a:pt x="18824" y="3033"/>
                    <a:pt x="18743" y="3669"/>
                  </a:cubicBezTo>
                  <a:cubicBezTo>
                    <a:pt x="18663" y="4305"/>
                    <a:pt x="18623" y="5185"/>
                    <a:pt x="18623" y="6310"/>
                  </a:cubicBezTo>
                  <a:cubicBezTo>
                    <a:pt x="18623" y="7431"/>
                    <a:pt x="18663" y="8310"/>
                    <a:pt x="18743" y="8948"/>
                  </a:cubicBezTo>
                  <a:cubicBezTo>
                    <a:pt x="18824" y="9586"/>
                    <a:pt x="18935" y="9905"/>
                    <a:pt x="19077" y="9905"/>
                  </a:cubicBezTo>
                  <a:cubicBezTo>
                    <a:pt x="19219" y="9905"/>
                    <a:pt x="19330" y="9586"/>
                    <a:pt x="19411" y="8948"/>
                  </a:cubicBezTo>
                  <a:cubicBezTo>
                    <a:pt x="19492" y="8310"/>
                    <a:pt x="19532" y="7431"/>
                    <a:pt x="19532" y="6310"/>
                  </a:cubicBezTo>
                  <a:cubicBezTo>
                    <a:pt x="19532" y="5185"/>
                    <a:pt x="19492" y="4305"/>
                    <a:pt x="19411" y="3669"/>
                  </a:cubicBezTo>
                  <a:cubicBezTo>
                    <a:pt x="19330" y="3033"/>
                    <a:pt x="19219" y="2715"/>
                    <a:pt x="19077" y="2715"/>
                  </a:cubicBezTo>
                  <a:close/>
                  <a:moveTo>
                    <a:pt x="21217" y="2715"/>
                  </a:moveTo>
                  <a:cubicBezTo>
                    <a:pt x="21164" y="2715"/>
                    <a:pt x="21109" y="2755"/>
                    <a:pt x="21053" y="2834"/>
                  </a:cubicBezTo>
                  <a:cubicBezTo>
                    <a:pt x="20997" y="2914"/>
                    <a:pt x="20940" y="3033"/>
                    <a:pt x="20880" y="3192"/>
                  </a:cubicBezTo>
                  <a:lnTo>
                    <a:pt x="20880" y="4231"/>
                  </a:lnTo>
                  <a:cubicBezTo>
                    <a:pt x="20930" y="4044"/>
                    <a:pt x="20981" y="3903"/>
                    <a:pt x="21035" y="3809"/>
                  </a:cubicBezTo>
                  <a:cubicBezTo>
                    <a:pt x="21089" y="3716"/>
                    <a:pt x="21144" y="3669"/>
                    <a:pt x="21200" y="3669"/>
                  </a:cubicBezTo>
                  <a:cubicBezTo>
                    <a:pt x="21289" y="3669"/>
                    <a:pt x="21358" y="3810"/>
                    <a:pt x="21408" y="4094"/>
                  </a:cubicBezTo>
                  <a:cubicBezTo>
                    <a:pt x="21457" y="4377"/>
                    <a:pt x="21481" y="4777"/>
                    <a:pt x="21481" y="5295"/>
                  </a:cubicBezTo>
                  <a:lnTo>
                    <a:pt x="21481" y="5405"/>
                  </a:lnTo>
                  <a:lnTo>
                    <a:pt x="21253" y="5405"/>
                  </a:lnTo>
                  <a:cubicBezTo>
                    <a:pt x="21105" y="5405"/>
                    <a:pt x="20994" y="5601"/>
                    <a:pt x="20919" y="5992"/>
                  </a:cubicBezTo>
                  <a:cubicBezTo>
                    <a:pt x="20845" y="6383"/>
                    <a:pt x="20808" y="6964"/>
                    <a:pt x="20808" y="7735"/>
                  </a:cubicBezTo>
                  <a:cubicBezTo>
                    <a:pt x="20808" y="8395"/>
                    <a:pt x="20837" y="8922"/>
                    <a:pt x="20897" y="9315"/>
                  </a:cubicBezTo>
                  <a:cubicBezTo>
                    <a:pt x="20957" y="9709"/>
                    <a:pt x="21038" y="9905"/>
                    <a:pt x="21139" y="9905"/>
                  </a:cubicBezTo>
                  <a:cubicBezTo>
                    <a:pt x="21219" y="9905"/>
                    <a:pt x="21287" y="9806"/>
                    <a:pt x="21343" y="9609"/>
                  </a:cubicBezTo>
                  <a:cubicBezTo>
                    <a:pt x="21398" y="9411"/>
                    <a:pt x="21444" y="9104"/>
                    <a:pt x="21481" y="8689"/>
                  </a:cubicBezTo>
                  <a:lnTo>
                    <a:pt x="21481" y="9728"/>
                  </a:lnTo>
                  <a:lnTo>
                    <a:pt x="21644" y="9728"/>
                  </a:lnTo>
                  <a:lnTo>
                    <a:pt x="21644" y="5821"/>
                  </a:lnTo>
                  <a:cubicBezTo>
                    <a:pt x="21644" y="4777"/>
                    <a:pt x="21609" y="3999"/>
                    <a:pt x="21538" y="3485"/>
                  </a:cubicBezTo>
                  <a:cubicBezTo>
                    <a:pt x="21467" y="2972"/>
                    <a:pt x="21360" y="2715"/>
                    <a:pt x="21217" y="2715"/>
                  </a:cubicBezTo>
                  <a:close/>
                  <a:moveTo>
                    <a:pt x="11456" y="2715"/>
                  </a:moveTo>
                  <a:cubicBezTo>
                    <a:pt x="11383" y="2715"/>
                    <a:pt x="11321" y="2814"/>
                    <a:pt x="11268" y="3011"/>
                  </a:cubicBezTo>
                  <a:cubicBezTo>
                    <a:pt x="11216" y="3209"/>
                    <a:pt x="11173" y="3512"/>
                    <a:pt x="11139" y="3919"/>
                  </a:cubicBezTo>
                  <a:lnTo>
                    <a:pt x="11139" y="2880"/>
                  </a:lnTo>
                  <a:lnTo>
                    <a:pt x="10975" y="2880"/>
                  </a:lnTo>
                  <a:lnTo>
                    <a:pt x="10975" y="12333"/>
                  </a:lnTo>
                  <a:lnTo>
                    <a:pt x="11139" y="12333"/>
                  </a:lnTo>
                  <a:lnTo>
                    <a:pt x="11139" y="8701"/>
                  </a:lnTo>
                  <a:cubicBezTo>
                    <a:pt x="11173" y="9108"/>
                    <a:pt x="11216" y="9411"/>
                    <a:pt x="11268" y="9609"/>
                  </a:cubicBezTo>
                  <a:cubicBezTo>
                    <a:pt x="11321" y="9806"/>
                    <a:pt x="11383" y="9905"/>
                    <a:pt x="11456" y="9905"/>
                  </a:cubicBezTo>
                  <a:cubicBezTo>
                    <a:pt x="11576" y="9905"/>
                    <a:pt x="11674" y="9575"/>
                    <a:pt x="11749" y="8915"/>
                  </a:cubicBezTo>
                  <a:cubicBezTo>
                    <a:pt x="11824" y="8254"/>
                    <a:pt x="11861" y="7386"/>
                    <a:pt x="11861" y="6310"/>
                  </a:cubicBezTo>
                  <a:cubicBezTo>
                    <a:pt x="11861" y="5234"/>
                    <a:pt x="11824" y="4366"/>
                    <a:pt x="11749" y="3705"/>
                  </a:cubicBezTo>
                  <a:cubicBezTo>
                    <a:pt x="11674" y="3045"/>
                    <a:pt x="11576" y="2715"/>
                    <a:pt x="11456" y="2715"/>
                  </a:cubicBezTo>
                  <a:close/>
                  <a:moveTo>
                    <a:pt x="15945" y="2715"/>
                  </a:moveTo>
                  <a:cubicBezTo>
                    <a:pt x="15872" y="2715"/>
                    <a:pt x="15810" y="2814"/>
                    <a:pt x="15757" y="3011"/>
                  </a:cubicBezTo>
                  <a:cubicBezTo>
                    <a:pt x="15705" y="3209"/>
                    <a:pt x="15662" y="3512"/>
                    <a:pt x="15628" y="3919"/>
                  </a:cubicBezTo>
                  <a:lnTo>
                    <a:pt x="15628" y="2880"/>
                  </a:lnTo>
                  <a:lnTo>
                    <a:pt x="15464" y="2880"/>
                  </a:lnTo>
                  <a:lnTo>
                    <a:pt x="15464" y="12333"/>
                  </a:lnTo>
                  <a:lnTo>
                    <a:pt x="15628" y="12333"/>
                  </a:lnTo>
                  <a:lnTo>
                    <a:pt x="15628" y="8701"/>
                  </a:lnTo>
                  <a:cubicBezTo>
                    <a:pt x="15662" y="9108"/>
                    <a:pt x="15705" y="9411"/>
                    <a:pt x="15757" y="9609"/>
                  </a:cubicBezTo>
                  <a:cubicBezTo>
                    <a:pt x="15810" y="9806"/>
                    <a:pt x="15872" y="9905"/>
                    <a:pt x="15945" y="9905"/>
                  </a:cubicBezTo>
                  <a:cubicBezTo>
                    <a:pt x="16065" y="9905"/>
                    <a:pt x="16163" y="9575"/>
                    <a:pt x="16238" y="8915"/>
                  </a:cubicBezTo>
                  <a:cubicBezTo>
                    <a:pt x="16313" y="8254"/>
                    <a:pt x="16350" y="7386"/>
                    <a:pt x="16350" y="6310"/>
                  </a:cubicBezTo>
                  <a:cubicBezTo>
                    <a:pt x="16350" y="5234"/>
                    <a:pt x="16313" y="4366"/>
                    <a:pt x="16238" y="3705"/>
                  </a:cubicBezTo>
                  <a:cubicBezTo>
                    <a:pt x="16163" y="3045"/>
                    <a:pt x="16065" y="2715"/>
                    <a:pt x="15945" y="27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337725" y="547825"/>
              <a:ext cx="25" cy="704350"/>
            </a:xfrm>
            <a:custGeom>
              <a:rect b="b" l="l" r="r" t="t"/>
              <a:pathLst>
                <a:path extrusionOk="0" fill="none" h="28174" w="1">
                  <a:moveTo>
                    <a:pt x="0" y="0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324525" y="913025"/>
              <a:ext cx="28325" cy="339150"/>
            </a:xfrm>
            <a:custGeom>
              <a:rect b="b" l="l" r="r" t="t"/>
              <a:pathLst>
                <a:path extrusionOk="0" fill="none" h="13566" w="1133">
                  <a:moveTo>
                    <a:pt x="0" y="1"/>
                  </a:moveTo>
                  <a:lnTo>
                    <a:pt x="604" y="13566"/>
                  </a:lnTo>
                  <a:lnTo>
                    <a:pt x="1132" y="1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1528300" y="1721725"/>
              <a:ext cx="25" cy="704375"/>
            </a:xfrm>
            <a:custGeom>
              <a:rect b="b" l="l" r="r" t="t"/>
              <a:pathLst>
                <a:path extrusionOk="0" fill="none" h="28175" w="1">
                  <a:moveTo>
                    <a:pt x="0" y="1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1515075" y="2086950"/>
              <a:ext cx="28325" cy="339150"/>
            </a:xfrm>
            <a:custGeom>
              <a:rect b="b" l="l" r="r" t="t"/>
              <a:pathLst>
                <a:path extrusionOk="0" fill="none" h="13566" w="1133">
                  <a:moveTo>
                    <a:pt x="1" y="0"/>
                  </a:moveTo>
                  <a:lnTo>
                    <a:pt x="529" y="13565"/>
                  </a:lnTo>
                  <a:lnTo>
                    <a:pt x="1133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1528300" y="547825"/>
              <a:ext cx="25" cy="704350"/>
            </a:xfrm>
            <a:custGeom>
              <a:rect b="b" l="l" r="r" t="t"/>
              <a:pathLst>
                <a:path extrusionOk="0" fill="none" h="28174" w="1">
                  <a:moveTo>
                    <a:pt x="0" y="0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1515075" y="913025"/>
              <a:ext cx="28325" cy="339150"/>
            </a:xfrm>
            <a:custGeom>
              <a:rect b="b" l="l" r="r" t="t"/>
              <a:pathLst>
                <a:path extrusionOk="0" fill="none" h="13566" w="1133">
                  <a:moveTo>
                    <a:pt x="1" y="1"/>
                  </a:moveTo>
                  <a:lnTo>
                    <a:pt x="529" y="13566"/>
                  </a:lnTo>
                  <a:lnTo>
                    <a:pt x="1133" y="1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339600" y="1721725"/>
              <a:ext cx="25" cy="704375"/>
            </a:xfrm>
            <a:custGeom>
              <a:rect b="b" l="l" r="r" t="t"/>
              <a:pathLst>
                <a:path extrusionOk="0" fill="none" h="28175" w="1">
                  <a:moveTo>
                    <a:pt x="1" y="1"/>
                  </a:moveTo>
                  <a:lnTo>
                    <a:pt x="1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326400" y="2086950"/>
              <a:ext cx="28325" cy="339150"/>
            </a:xfrm>
            <a:custGeom>
              <a:rect b="b" l="l" r="r" t="t"/>
              <a:pathLst>
                <a:path extrusionOk="0" fill="none" h="13566" w="1133">
                  <a:moveTo>
                    <a:pt x="1" y="0"/>
                  </a:moveTo>
                  <a:lnTo>
                    <a:pt x="529" y="13565"/>
                  </a:lnTo>
                  <a:lnTo>
                    <a:pt x="1133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849050" y="547825"/>
              <a:ext cx="509450" cy="704350"/>
            </a:xfrm>
            <a:custGeom>
              <a:rect b="b" l="l" r="r" t="t"/>
              <a:pathLst>
                <a:path extrusionOk="0" fill="none" h="28174" w="20378">
                  <a:moveTo>
                    <a:pt x="0" y="0"/>
                  </a:moveTo>
                  <a:lnTo>
                    <a:pt x="20378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1307525" y="1095650"/>
              <a:ext cx="50975" cy="195675"/>
            </a:xfrm>
            <a:custGeom>
              <a:rect b="b" l="l" r="r" t="t"/>
              <a:pathLst>
                <a:path extrusionOk="0" fill="none" h="7827" w="2039">
                  <a:moveTo>
                    <a:pt x="1" y="7826"/>
                  </a:moveTo>
                  <a:lnTo>
                    <a:pt x="2039" y="6261"/>
                  </a:lnTo>
                  <a:lnTo>
                    <a:pt x="227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09425" y="547825"/>
              <a:ext cx="509450" cy="704350"/>
            </a:xfrm>
            <a:custGeom>
              <a:rect b="b" l="l" r="r" t="t"/>
              <a:pathLst>
                <a:path extrusionOk="0" fill="none" h="28174" w="20378">
                  <a:moveTo>
                    <a:pt x="0" y="0"/>
                  </a:moveTo>
                  <a:lnTo>
                    <a:pt x="20378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967900" y="1095650"/>
              <a:ext cx="50975" cy="195675"/>
            </a:xfrm>
            <a:custGeom>
              <a:rect b="b" l="l" r="r" t="t"/>
              <a:pathLst>
                <a:path extrusionOk="0" fill="none" h="7827" w="2039">
                  <a:moveTo>
                    <a:pt x="1" y="7826"/>
                  </a:moveTo>
                  <a:lnTo>
                    <a:pt x="2039" y="6261"/>
                  </a:lnTo>
                  <a:lnTo>
                    <a:pt x="227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1018850" y="1721725"/>
              <a:ext cx="25" cy="704375"/>
            </a:xfrm>
            <a:custGeom>
              <a:rect b="b" l="l" r="r" t="t"/>
              <a:pathLst>
                <a:path extrusionOk="0" fill="none" h="28175" w="1">
                  <a:moveTo>
                    <a:pt x="1" y="1"/>
                  </a:moveTo>
                  <a:lnTo>
                    <a:pt x="1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1005650" y="2086950"/>
              <a:ext cx="28325" cy="339150"/>
            </a:xfrm>
            <a:custGeom>
              <a:rect b="b" l="l" r="r" t="t"/>
              <a:pathLst>
                <a:path extrusionOk="0" fill="none" h="13566" w="1133">
                  <a:moveTo>
                    <a:pt x="0" y="0"/>
                  </a:moveTo>
                  <a:lnTo>
                    <a:pt x="529" y="13565"/>
                  </a:lnTo>
                  <a:lnTo>
                    <a:pt x="1132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849050" y="1721725"/>
              <a:ext cx="25" cy="704375"/>
            </a:xfrm>
            <a:custGeom>
              <a:rect b="b" l="l" r="r" t="t"/>
              <a:pathLst>
                <a:path extrusionOk="0" fill="none" h="28175" w="1">
                  <a:moveTo>
                    <a:pt x="0" y="1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835825" y="2086950"/>
              <a:ext cx="28350" cy="339150"/>
            </a:xfrm>
            <a:custGeom>
              <a:rect b="b" l="l" r="r" t="t"/>
              <a:pathLst>
                <a:path extrusionOk="0" fill="none" h="13566" w="1134">
                  <a:moveTo>
                    <a:pt x="1" y="0"/>
                  </a:moveTo>
                  <a:lnTo>
                    <a:pt x="529" y="13565"/>
                  </a:lnTo>
                  <a:lnTo>
                    <a:pt x="1133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09425" y="547825"/>
              <a:ext cx="169825" cy="704350"/>
            </a:xfrm>
            <a:custGeom>
              <a:rect b="b" l="l" r="r" t="t"/>
              <a:pathLst>
                <a:path extrusionOk="0" fill="none" h="28174" w="6793">
                  <a:moveTo>
                    <a:pt x="6793" y="0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09425" y="991300"/>
              <a:ext cx="50975" cy="260875"/>
            </a:xfrm>
            <a:custGeom>
              <a:rect b="b" l="l" r="r" t="t"/>
              <a:pathLst>
                <a:path extrusionOk="0" fill="none" h="10435" w="2039">
                  <a:moveTo>
                    <a:pt x="1434" y="0"/>
                  </a:moveTo>
                  <a:lnTo>
                    <a:pt x="0" y="10435"/>
                  </a:lnTo>
                  <a:lnTo>
                    <a:pt x="2038" y="7305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679225" y="547825"/>
              <a:ext cx="339650" cy="704350"/>
            </a:xfrm>
            <a:custGeom>
              <a:rect b="b" l="l" r="r" t="t"/>
              <a:pathLst>
                <a:path extrusionOk="0" fill="none" h="28174" w="13586">
                  <a:moveTo>
                    <a:pt x="13586" y="0"/>
                  </a:moveTo>
                  <a:lnTo>
                    <a:pt x="1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679225" y="1069550"/>
              <a:ext cx="52875" cy="195675"/>
            </a:xfrm>
            <a:custGeom>
              <a:rect b="b" l="l" r="r" t="t"/>
              <a:pathLst>
                <a:path extrusionOk="0" fill="none" h="7827" w="2115">
                  <a:moveTo>
                    <a:pt x="1812" y="1"/>
                  </a:moveTo>
                  <a:lnTo>
                    <a:pt x="1" y="7305"/>
                  </a:lnTo>
                  <a:lnTo>
                    <a:pt x="2114" y="7827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849050" y="547825"/>
              <a:ext cx="509450" cy="704350"/>
            </a:xfrm>
            <a:custGeom>
              <a:rect b="b" l="l" r="r" t="t"/>
              <a:pathLst>
                <a:path extrusionOk="0" fill="none" h="28174" w="20378">
                  <a:moveTo>
                    <a:pt x="20378" y="0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849050" y="1095650"/>
              <a:ext cx="52850" cy="195675"/>
            </a:xfrm>
            <a:custGeom>
              <a:rect b="b" l="l" r="r" t="t"/>
              <a:pathLst>
                <a:path extrusionOk="0" fill="none" h="7827" w="2114">
                  <a:moveTo>
                    <a:pt x="1887" y="0"/>
                  </a:moveTo>
                  <a:lnTo>
                    <a:pt x="0" y="6261"/>
                  </a:lnTo>
                  <a:lnTo>
                    <a:pt x="2113" y="7826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188675" y="547825"/>
              <a:ext cx="169825" cy="704350"/>
            </a:xfrm>
            <a:custGeom>
              <a:rect b="b" l="l" r="r" t="t"/>
              <a:pathLst>
                <a:path extrusionOk="0" fill="none" h="28174" w="6793">
                  <a:moveTo>
                    <a:pt x="0" y="0"/>
                  </a:moveTo>
                  <a:lnTo>
                    <a:pt x="6793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309425" y="991300"/>
              <a:ext cx="49075" cy="260875"/>
            </a:xfrm>
            <a:custGeom>
              <a:rect b="b" l="l" r="r" t="t"/>
              <a:pathLst>
                <a:path extrusionOk="0" fill="none" h="10435" w="1963">
                  <a:moveTo>
                    <a:pt x="0" y="7305"/>
                  </a:moveTo>
                  <a:lnTo>
                    <a:pt x="1963" y="10435"/>
                  </a:lnTo>
                  <a:lnTo>
                    <a:pt x="604" y="0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09425" y="1721725"/>
              <a:ext cx="169825" cy="704375"/>
            </a:xfrm>
            <a:custGeom>
              <a:rect b="b" l="l" r="r" t="t"/>
              <a:pathLst>
                <a:path extrusionOk="0" fill="none" h="28175" w="6793">
                  <a:moveTo>
                    <a:pt x="0" y="1"/>
                  </a:moveTo>
                  <a:lnTo>
                    <a:pt x="6793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630175" y="2165200"/>
              <a:ext cx="49075" cy="260900"/>
            </a:xfrm>
            <a:custGeom>
              <a:rect b="b" l="l" r="r" t="t"/>
              <a:pathLst>
                <a:path extrusionOk="0" fill="none" h="10436" w="1963">
                  <a:moveTo>
                    <a:pt x="1" y="7305"/>
                  </a:moveTo>
                  <a:lnTo>
                    <a:pt x="1963" y="10435"/>
                  </a:lnTo>
                  <a:lnTo>
                    <a:pt x="604" y="1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09425" y="1721725"/>
              <a:ext cx="169825" cy="704375"/>
            </a:xfrm>
            <a:custGeom>
              <a:rect b="b" l="l" r="r" t="t"/>
              <a:pathLst>
                <a:path extrusionOk="0" fill="none" h="28175" w="6793">
                  <a:moveTo>
                    <a:pt x="6793" y="1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09425" y="2165200"/>
              <a:ext cx="50975" cy="260900"/>
            </a:xfrm>
            <a:custGeom>
              <a:rect b="b" l="l" r="r" t="t"/>
              <a:pathLst>
                <a:path extrusionOk="0" fill="none" h="10436" w="2039">
                  <a:moveTo>
                    <a:pt x="1434" y="1"/>
                  </a:moveTo>
                  <a:lnTo>
                    <a:pt x="0" y="10435"/>
                  </a:lnTo>
                  <a:lnTo>
                    <a:pt x="2038" y="7305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188675" y="1721725"/>
              <a:ext cx="169825" cy="704375"/>
            </a:xfrm>
            <a:custGeom>
              <a:rect b="b" l="l" r="r" t="t"/>
              <a:pathLst>
                <a:path extrusionOk="0" fill="none" h="28175" w="6793">
                  <a:moveTo>
                    <a:pt x="0" y="1"/>
                  </a:moveTo>
                  <a:lnTo>
                    <a:pt x="6793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309425" y="2165200"/>
              <a:ext cx="49075" cy="260900"/>
            </a:xfrm>
            <a:custGeom>
              <a:rect b="b" l="l" r="r" t="t"/>
              <a:pathLst>
                <a:path extrusionOk="0" fill="none" h="10436" w="1963">
                  <a:moveTo>
                    <a:pt x="0" y="7305"/>
                  </a:moveTo>
                  <a:lnTo>
                    <a:pt x="1963" y="10435"/>
                  </a:lnTo>
                  <a:lnTo>
                    <a:pt x="604" y="1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188675" y="1721725"/>
              <a:ext cx="169825" cy="704375"/>
            </a:xfrm>
            <a:custGeom>
              <a:rect b="b" l="l" r="r" t="t"/>
              <a:pathLst>
                <a:path extrusionOk="0" fill="none" h="28175" w="6793">
                  <a:moveTo>
                    <a:pt x="6793" y="1"/>
                  </a:moveTo>
                  <a:lnTo>
                    <a:pt x="0" y="28174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1188675" y="2165200"/>
              <a:ext cx="50950" cy="260900"/>
            </a:xfrm>
            <a:custGeom>
              <a:rect b="b" l="l" r="r" t="t"/>
              <a:pathLst>
                <a:path extrusionOk="0" fill="none" h="10436" w="2038">
                  <a:moveTo>
                    <a:pt x="1434" y="1"/>
                  </a:moveTo>
                  <a:lnTo>
                    <a:pt x="0" y="10435"/>
                  </a:lnTo>
                  <a:lnTo>
                    <a:pt x="2038" y="7305"/>
                  </a:lnTo>
                </a:path>
              </a:pathLst>
            </a:custGeom>
            <a:noFill/>
            <a:ln cap="rnd" cmpd="sng" w="3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42"/>
          <p:cNvSpPr txBox="1"/>
          <p:nvPr/>
        </p:nvSpPr>
        <p:spPr>
          <a:xfrm>
            <a:off x="-396875" y="4043362"/>
            <a:ext cx="8216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Представим адреса элементов в двоичном коде и переставим биты в обратном (реверсном) порядке: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2" name="Google Shape;1322;p42"/>
          <p:cNvGraphicFramePr/>
          <p:nvPr/>
        </p:nvGraphicFramePr>
        <p:xfrm>
          <a:off x="323850" y="4437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1117600"/>
                <a:gridCol w="830250"/>
                <a:gridCol w="708025"/>
                <a:gridCol w="771525"/>
                <a:gridCol w="768350"/>
                <a:gridCol w="769925"/>
                <a:gridCol w="768350"/>
                <a:gridCol w="769925"/>
                <a:gridCol w="768350"/>
              </a:tblGrid>
              <a:tr h="274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Прямой: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Реверсный: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3" name="Google Shape;1323;p42"/>
          <p:cNvSpPr txBox="1"/>
          <p:nvPr/>
        </p:nvSpPr>
        <p:spPr>
          <a:xfrm>
            <a:off x="323850" y="5472112"/>
            <a:ext cx="7272337" cy="10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эффективной реализации необходимы: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бит-реверсная адресация;		- дуальное сложение/вычитание;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умножение с накоплением;		- аппаратная поддержка циклов;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табличная реализация функций sin, cos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43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Формирование пакетов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0" name="Google Shape;1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2565400"/>
            <a:ext cx="6694487" cy="257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43"/>
          <p:cNvSpPr txBox="1"/>
          <p:nvPr/>
        </p:nvSpPr>
        <p:spPr>
          <a:xfrm>
            <a:off x="539750" y="5337175"/>
            <a:ext cx="684053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эффективной реализации необходимы: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выполнение сдвигов за одинаковое число тактов независимо от величины фактора сдвига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депонирование и выделение битовых полей (доступ к битовым полям в пределах машинного слова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 Принципы цифровой обработки сигналов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39750" y="3213100"/>
            <a:ext cx="6840537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цифровое представление сигналов с необходимой точностью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выполнение в реальном или близком к реальному масштабе времени большого количества вычислительных операций над потоками данных (массивами), в том числе бесконечными во времени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323850" y="1844675"/>
            <a:ext cx="7343775" cy="331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1.6. Базовые алгоритмы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44"/>
          <p:cNvSpPr txBox="1"/>
          <p:nvPr>
            <p:ph idx="1" type="subTitle"/>
          </p:nvPr>
        </p:nvSpPr>
        <p:spPr>
          <a:xfrm>
            <a:off x="323850" y="1844675"/>
            <a:ext cx="73437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Обобщенные требования к DSP-процессорам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4"/>
          <p:cNvSpPr txBox="1"/>
          <p:nvPr/>
        </p:nvSpPr>
        <p:spPr>
          <a:xfrm>
            <a:off x="539750" y="2420937"/>
            <a:ext cx="6840537" cy="402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операций «умножения с накоплением»;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одновременная выборка из памяти двух операндов;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доступ к памяти с автоматической модификацией указателя;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циклическая организация буфера (кольцевые буферы);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аппаратная поддержка циклов (автоматическая проверка условия выхода из цикла без потери тактов);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дуальное сложение/вычитание;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бит-реверсная адресация;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повышенная точность представления операндов;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табличная реализация элементарных функций;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эффективный доступ к битовым полям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45"/>
          <p:cNvSpPr txBox="1"/>
          <p:nvPr/>
        </p:nvSpPr>
        <p:spPr>
          <a:xfrm>
            <a:off x="323850" y="2276475"/>
            <a:ext cx="7164387" cy="316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Данные с фиксированной запятой (Fixed-Point Numbers)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а) целые (Integer)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- знаковые (signed)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- беззнаковые (unsigned)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б) дробные (Fractional)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- знаковые  (signed)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- беззнаковые (unsigned)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Данные с плавающей запятой (Floating-Point Numbers)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46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6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6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Целочисленные ФЗ-данные (N.0)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46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4" name="Google Shape;1354;p46"/>
          <p:cNvGraphicFramePr/>
          <p:nvPr/>
        </p:nvGraphicFramePr>
        <p:xfrm>
          <a:off x="539750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614350"/>
                <a:gridCol w="1052500"/>
                <a:gridCol w="869950"/>
                <a:gridCol w="869950"/>
                <a:gridCol w="1111250"/>
                <a:gridCol w="846125"/>
                <a:gridCol w="846125"/>
                <a:gridCol w="846125"/>
              </a:tblGrid>
              <a:tr h="28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Знаковый 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5" name="Google Shape;1355;p46"/>
          <p:cNvSpPr txBox="1"/>
          <p:nvPr/>
        </p:nvSpPr>
        <p:spPr>
          <a:xfrm>
            <a:off x="2195512" y="3424237"/>
            <a:ext cx="37449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Знаковое целое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 дополнительном коде)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6" name="Google Shape;1356;p46"/>
          <p:cNvGraphicFramePr/>
          <p:nvPr/>
        </p:nvGraphicFramePr>
        <p:xfrm>
          <a:off x="539750" y="4005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614350"/>
                <a:gridCol w="1052500"/>
                <a:gridCol w="869950"/>
                <a:gridCol w="869950"/>
                <a:gridCol w="1111250"/>
                <a:gridCol w="846125"/>
                <a:gridCol w="846125"/>
                <a:gridCol w="8461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7" name="Google Shape;1357;p46"/>
          <p:cNvSpPr txBox="1"/>
          <p:nvPr/>
        </p:nvSpPr>
        <p:spPr>
          <a:xfrm>
            <a:off x="3240087" y="4581525"/>
            <a:ext cx="2008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Беззнаковое целое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46"/>
          <p:cNvSpPr/>
          <p:nvPr/>
        </p:nvSpPr>
        <p:spPr>
          <a:xfrm>
            <a:off x="7491412" y="2898775"/>
            <a:ext cx="71437" cy="71437"/>
          </a:xfrm>
          <a:prstGeom prst="ellipse">
            <a:avLst/>
          </a:prstGeom>
          <a:solidFill>
            <a:schemeClr val="dk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6"/>
          <p:cNvSpPr/>
          <p:nvPr/>
        </p:nvSpPr>
        <p:spPr>
          <a:xfrm>
            <a:off x="7451725" y="4437062"/>
            <a:ext cx="71437" cy="71437"/>
          </a:xfrm>
          <a:prstGeom prst="ellipse">
            <a:avLst/>
          </a:prstGeom>
          <a:solidFill>
            <a:schemeClr val="dk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6"/>
          <p:cNvSpPr txBox="1"/>
          <p:nvPr/>
        </p:nvSpPr>
        <p:spPr>
          <a:xfrm>
            <a:off x="6516687" y="3716337"/>
            <a:ext cx="12239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Двоичная точка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1" name="Google Shape;1361;p46"/>
          <p:cNvCxnSpPr/>
          <p:nvPr/>
        </p:nvCxnSpPr>
        <p:spPr>
          <a:xfrm flipH="1" rot="10800000">
            <a:off x="7380287" y="2997200"/>
            <a:ext cx="144462" cy="79216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1362" name="Google Shape;1362;p46"/>
          <p:cNvCxnSpPr/>
          <p:nvPr/>
        </p:nvCxnSpPr>
        <p:spPr>
          <a:xfrm>
            <a:off x="7380287" y="3933825"/>
            <a:ext cx="71437" cy="503237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1363" name="Google Shape;1363;p46"/>
          <p:cNvSpPr txBox="1"/>
          <p:nvPr/>
        </p:nvSpPr>
        <p:spPr>
          <a:xfrm>
            <a:off x="468312" y="4941887"/>
            <a:ext cx="7343775" cy="16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простота, удобство в трактовке данных и результатов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возникновение ошибки переполнения при обработке больших массивов данных;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переполнение при умножении;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невозможность одновременной обработки больших и малых значений;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47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7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7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Дробные ФЗ-данные (1.N, 0.N)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47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3" name="Google Shape;1373;p47"/>
          <p:cNvGraphicFramePr/>
          <p:nvPr/>
        </p:nvGraphicFramePr>
        <p:xfrm>
          <a:off x="539750" y="27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503225"/>
                <a:gridCol w="1163625"/>
                <a:gridCol w="869950"/>
                <a:gridCol w="869950"/>
                <a:gridCol w="1111250"/>
                <a:gridCol w="846125"/>
                <a:gridCol w="846125"/>
                <a:gridCol w="846125"/>
              </a:tblGrid>
              <a:tr h="28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Знаковый 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4" name="Google Shape;1374;p47"/>
          <p:cNvSpPr txBox="1"/>
          <p:nvPr/>
        </p:nvSpPr>
        <p:spPr>
          <a:xfrm>
            <a:off x="2195512" y="3571875"/>
            <a:ext cx="37449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Знаковое дробное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 дополнительном коде)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5" name="Google Shape;1375;p47"/>
          <p:cNvGraphicFramePr/>
          <p:nvPr/>
        </p:nvGraphicFramePr>
        <p:xfrm>
          <a:off x="539750" y="42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503225"/>
                <a:gridCol w="1163625"/>
                <a:gridCol w="869950"/>
                <a:gridCol w="869950"/>
                <a:gridCol w="1111250"/>
                <a:gridCol w="846125"/>
                <a:gridCol w="846125"/>
                <a:gridCol w="846125"/>
              </a:tblGrid>
              <a:tr h="33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6" name="Google Shape;1376;p47"/>
          <p:cNvSpPr txBox="1"/>
          <p:nvPr/>
        </p:nvSpPr>
        <p:spPr>
          <a:xfrm>
            <a:off x="3132137" y="4797425"/>
            <a:ext cx="2233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Беззнаковое дробное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7"/>
          <p:cNvSpPr/>
          <p:nvPr/>
        </p:nvSpPr>
        <p:spPr>
          <a:xfrm>
            <a:off x="2090737" y="3186112"/>
            <a:ext cx="71437" cy="71437"/>
          </a:xfrm>
          <a:prstGeom prst="ellipse">
            <a:avLst/>
          </a:prstGeom>
          <a:solidFill>
            <a:schemeClr val="dk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7"/>
          <p:cNvSpPr/>
          <p:nvPr/>
        </p:nvSpPr>
        <p:spPr>
          <a:xfrm>
            <a:off x="1073150" y="4740275"/>
            <a:ext cx="71437" cy="71437"/>
          </a:xfrm>
          <a:prstGeom prst="ellipse">
            <a:avLst/>
          </a:prstGeom>
          <a:solidFill>
            <a:schemeClr val="dk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7"/>
          <p:cNvSpPr txBox="1"/>
          <p:nvPr/>
        </p:nvSpPr>
        <p:spPr>
          <a:xfrm>
            <a:off x="900112" y="3787775"/>
            <a:ext cx="12239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Двоичная точка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0" name="Google Shape;1380;p47"/>
          <p:cNvCxnSpPr/>
          <p:nvPr/>
        </p:nvCxnSpPr>
        <p:spPr>
          <a:xfrm flipH="1" rot="10800000">
            <a:off x="1979612" y="3284537"/>
            <a:ext cx="144462" cy="6477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1381" name="Google Shape;1381;p47"/>
          <p:cNvCxnSpPr/>
          <p:nvPr/>
        </p:nvCxnSpPr>
        <p:spPr>
          <a:xfrm flipH="1">
            <a:off x="1187450" y="4003675"/>
            <a:ext cx="504825" cy="720725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1382" name="Google Shape;1382;p47"/>
          <p:cNvSpPr txBox="1"/>
          <p:nvPr/>
        </p:nvSpPr>
        <p:spPr>
          <a:xfrm>
            <a:off x="395287" y="5229225"/>
            <a:ext cx="7416800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согласованность с АЦП (соответствует доли сигнала от max);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отсутствие переполнения при умножении;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возникновение ошибки округления при выполнении операций умножения;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невозможность одновременной обработки больших и малых значений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48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8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8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ПЗ-данные (формат IEEE 754/854)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48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8"/>
          <p:cNvSpPr txBox="1"/>
          <p:nvPr/>
        </p:nvSpPr>
        <p:spPr>
          <a:xfrm>
            <a:off x="468312" y="3789362"/>
            <a:ext cx="7416800" cy="232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большой динамический диапазон;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простота использования (не требуются операции выделения и нормализации порядков);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необходимость дополнительно преобразования ФЗ→ПЗ и ПЗ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ФЗ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меньшая точность представления данных по сравнению с ФЗ-форматами;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сложность аппаратной реализации;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наличие «особых» типов ПЗ-данных: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3" name="Google Shape;1393;p48"/>
          <p:cNvCxnSpPr/>
          <p:nvPr/>
        </p:nvCxnSpPr>
        <p:spPr>
          <a:xfrm flipH="1" rot="10800000">
            <a:off x="2916237" y="3068637"/>
            <a:ext cx="671512" cy="288925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394" name="Google Shape;1394;p48"/>
          <p:cNvCxnSpPr/>
          <p:nvPr/>
        </p:nvCxnSpPr>
        <p:spPr>
          <a:xfrm rot="10800000">
            <a:off x="3708400" y="3068637"/>
            <a:ext cx="215900" cy="288925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395" name="Google Shape;1395;p48"/>
          <p:cNvSpPr txBox="1"/>
          <p:nvPr/>
        </p:nvSpPr>
        <p:spPr>
          <a:xfrm>
            <a:off x="1828800" y="2590800"/>
            <a:ext cx="34290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6" name="Google Shape;1396;p48"/>
          <p:cNvGraphicFramePr/>
          <p:nvPr/>
        </p:nvGraphicFramePr>
        <p:xfrm>
          <a:off x="75565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503225"/>
                <a:gridCol w="2225675"/>
                <a:gridCol w="3967150"/>
              </a:tblGrid>
              <a:tr h="2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		23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		                                           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…	</a:t>
                      </a:r>
                      <a:r>
                        <a:rPr i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aseline="-2500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		                        </a:t>
                      </a:r>
                      <a:r>
                        <a:rPr i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aseline="-2500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"спрятанный бит"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двоичная точка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7" name="Google Shape;1397;p48"/>
          <p:cNvGraphicFramePr/>
          <p:nvPr/>
        </p:nvGraphicFramePr>
        <p:xfrm>
          <a:off x="4211637" y="5541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874700"/>
                <a:gridCol w="1203325"/>
                <a:gridCol w="1203325"/>
                <a:gridCol w="1531925"/>
              </a:tblGrid>
              <a:tr h="27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Экспонента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Мантисса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≠ 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неопределено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Infinity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(-1)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 ∞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≤ </a:t>
                      </a:r>
                      <a:r>
                        <a:rPr i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≤ 254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любая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(-1)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* (1.</a:t>
                      </a:r>
                      <a:r>
                        <a:rPr i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aseline="-25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22-0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)2</a:t>
                      </a:r>
                      <a:r>
                        <a:rPr baseline="30000" i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Zero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(-1)</a:t>
                      </a:r>
                      <a:r>
                        <a:rPr baseline="30000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 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49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9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9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Источники возникновения ошибок при обработке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49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9"/>
          <p:cNvSpPr txBox="1"/>
          <p:nvPr/>
        </p:nvSpPr>
        <p:spPr>
          <a:xfrm>
            <a:off x="395287" y="3716337"/>
            <a:ext cx="73437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Ошибки, вызванные конечной разрядностью DSP-процессора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ошибки округления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ошибки переполнения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Распространение ошибок при выполнении математической обработки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0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0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0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Ошибки округления и переполнения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50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7" name="Google Shape;1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200" y="4941887"/>
            <a:ext cx="4559300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" y="2492375"/>
            <a:ext cx="3743325" cy="242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50"/>
          <p:cNvSpPr txBox="1"/>
          <p:nvPr/>
        </p:nvSpPr>
        <p:spPr>
          <a:xfrm>
            <a:off x="3635375" y="2997200"/>
            <a:ext cx="4175125" cy="89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Ошибка округления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(truncation error, roundoff error) при перемножении дробных чисел – потеря младших битов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0"/>
          <p:cNvSpPr/>
          <p:nvPr/>
        </p:nvSpPr>
        <p:spPr>
          <a:xfrm>
            <a:off x="3995737" y="3933825"/>
            <a:ext cx="3025775" cy="43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0"/>
          <p:cNvSpPr txBox="1"/>
          <p:nvPr/>
        </p:nvSpPr>
        <p:spPr>
          <a:xfrm>
            <a:off x="250825" y="5229225"/>
            <a:ext cx="4175125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Ошибка переполнения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(overflow error) при перемножении целых чисел и сложении дробных и целых чисел – критическая потеря старших битов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0"/>
          <p:cNvSpPr/>
          <p:nvPr/>
        </p:nvSpPr>
        <p:spPr>
          <a:xfrm>
            <a:off x="395287" y="6308725"/>
            <a:ext cx="4032250" cy="4048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51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1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1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Распространение ошибки при вычислениях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51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1"/>
          <p:cNvSpPr txBox="1"/>
          <p:nvPr/>
        </p:nvSpPr>
        <p:spPr>
          <a:xfrm>
            <a:off x="250825" y="4654550"/>
            <a:ext cx="237648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Сложение/вычитание: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51"/>
          <p:cNvSpPr txBox="1"/>
          <p:nvPr/>
        </p:nvSpPr>
        <p:spPr>
          <a:xfrm>
            <a:off x="250825" y="3357562"/>
            <a:ext cx="237648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Умножение: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51"/>
          <p:cNvSpPr txBox="1"/>
          <p:nvPr/>
        </p:nvSpPr>
        <p:spPr>
          <a:xfrm>
            <a:off x="250825" y="4005262"/>
            <a:ext cx="237648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Деление: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51"/>
          <p:cNvGrpSpPr/>
          <p:nvPr/>
        </p:nvGrpSpPr>
        <p:grpSpPr>
          <a:xfrm>
            <a:off x="3040820" y="3600636"/>
            <a:ext cx="2219595" cy="125416"/>
            <a:chOff x="69025" y="1714000"/>
            <a:chExt cx="2882825" cy="884350"/>
          </a:xfrm>
        </p:grpSpPr>
        <p:sp>
          <p:nvSpPr>
            <p:cNvPr id="1436" name="Google Shape;1436;p51"/>
            <p:cNvSpPr/>
            <p:nvPr/>
          </p:nvSpPr>
          <p:spPr>
            <a:xfrm>
              <a:off x="2823800" y="1763950"/>
              <a:ext cx="128050" cy="834400"/>
            </a:xfrm>
            <a:custGeom>
              <a:rect b="b" l="l" r="r" t="t"/>
              <a:pathLst>
                <a:path extrusionOk="0" h="33376" w="5122">
                  <a:moveTo>
                    <a:pt x="789" y="1"/>
                  </a:moveTo>
                  <a:lnTo>
                    <a:pt x="1776" y="23294"/>
                  </a:lnTo>
                  <a:lnTo>
                    <a:pt x="1549" y="25604"/>
                  </a:lnTo>
                  <a:cubicBezTo>
                    <a:pt x="1371" y="27359"/>
                    <a:pt x="1211" y="28540"/>
                    <a:pt x="1067" y="29144"/>
                  </a:cubicBezTo>
                  <a:cubicBezTo>
                    <a:pt x="924" y="29748"/>
                    <a:pt x="750" y="30051"/>
                    <a:pt x="546" y="30051"/>
                  </a:cubicBezTo>
                  <a:lnTo>
                    <a:pt x="124" y="30051"/>
                  </a:lnTo>
                  <a:lnTo>
                    <a:pt x="0" y="33375"/>
                  </a:lnTo>
                  <a:lnTo>
                    <a:pt x="578" y="33375"/>
                  </a:lnTo>
                  <a:cubicBezTo>
                    <a:pt x="909" y="33375"/>
                    <a:pt x="1182" y="32990"/>
                    <a:pt x="1396" y="32220"/>
                  </a:cubicBezTo>
                  <a:cubicBezTo>
                    <a:pt x="1610" y="31450"/>
                    <a:pt x="1886" y="29518"/>
                    <a:pt x="2226" y="26424"/>
                  </a:cubicBezTo>
                  <a:lnTo>
                    <a:pt x="5121" y="1"/>
                  </a:lnTo>
                  <a:lnTo>
                    <a:pt x="4353" y="1"/>
                  </a:lnTo>
                  <a:lnTo>
                    <a:pt x="2306" y="18523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2187375" y="1763950"/>
              <a:ext cx="127650" cy="604475"/>
            </a:xfrm>
            <a:custGeom>
              <a:rect b="b" l="l" r="r" t="t"/>
              <a:pathLst>
                <a:path extrusionOk="0" h="24179" w="5106">
                  <a:moveTo>
                    <a:pt x="1028" y="1"/>
                  </a:moveTo>
                  <a:lnTo>
                    <a:pt x="2194" y="11442"/>
                  </a:lnTo>
                  <a:lnTo>
                    <a:pt x="0" y="24179"/>
                  </a:lnTo>
                  <a:lnTo>
                    <a:pt x="888" y="24179"/>
                  </a:lnTo>
                  <a:lnTo>
                    <a:pt x="2529" y="14594"/>
                  </a:lnTo>
                  <a:lnTo>
                    <a:pt x="3473" y="24179"/>
                  </a:lnTo>
                  <a:lnTo>
                    <a:pt x="4313" y="24179"/>
                  </a:lnTo>
                  <a:lnTo>
                    <a:pt x="3058" y="11852"/>
                  </a:lnTo>
                  <a:lnTo>
                    <a:pt x="5105" y="1"/>
                  </a:lnTo>
                  <a:lnTo>
                    <a:pt x="4217" y="1"/>
                  </a:lnTo>
                  <a:lnTo>
                    <a:pt x="2724" y="8744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1533075" y="1763950"/>
              <a:ext cx="111325" cy="604475"/>
            </a:xfrm>
            <a:custGeom>
              <a:rect b="b" l="l" r="r" t="t"/>
              <a:pathLst>
                <a:path extrusionOk="0" h="24179" w="4453">
                  <a:moveTo>
                    <a:pt x="972" y="1"/>
                  </a:moveTo>
                  <a:lnTo>
                    <a:pt x="856" y="3174"/>
                  </a:lnTo>
                  <a:lnTo>
                    <a:pt x="3489" y="3174"/>
                  </a:lnTo>
                  <a:lnTo>
                    <a:pt x="132" y="20552"/>
                  </a:lnTo>
                  <a:lnTo>
                    <a:pt x="0" y="24179"/>
                  </a:lnTo>
                  <a:lnTo>
                    <a:pt x="3620" y="24179"/>
                  </a:lnTo>
                  <a:lnTo>
                    <a:pt x="3735" y="21006"/>
                  </a:lnTo>
                  <a:lnTo>
                    <a:pt x="964" y="21006"/>
                  </a:lnTo>
                  <a:lnTo>
                    <a:pt x="4321" y="3628"/>
                  </a:lnTo>
                  <a:lnTo>
                    <a:pt x="4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641350" y="1754550"/>
              <a:ext cx="57750" cy="193525"/>
            </a:xfrm>
            <a:custGeom>
              <a:rect b="b" l="l" r="r" t="t"/>
              <a:pathLst>
                <a:path extrusionOk="0" h="7741" w="2310">
                  <a:moveTo>
                    <a:pt x="239" y="0"/>
                  </a:moveTo>
                  <a:lnTo>
                    <a:pt x="510" y="2654"/>
                  </a:lnTo>
                  <a:lnTo>
                    <a:pt x="1" y="5607"/>
                  </a:lnTo>
                  <a:lnTo>
                    <a:pt x="207" y="5607"/>
                  </a:lnTo>
                  <a:lnTo>
                    <a:pt x="587" y="3385"/>
                  </a:lnTo>
                  <a:lnTo>
                    <a:pt x="806" y="5607"/>
                  </a:lnTo>
                  <a:lnTo>
                    <a:pt x="1001" y="5607"/>
                  </a:lnTo>
                  <a:lnTo>
                    <a:pt x="710" y="2749"/>
                  </a:lnTo>
                  <a:lnTo>
                    <a:pt x="1185" y="0"/>
                  </a:lnTo>
                  <a:lnTo>
                    <a:pt x="979" y="0"/>
                  </a:lnTo>
                  <a:lnTo>
                    <a:pt x="633" y="2028"/>
                  </a:lnTo>
                  <a:lnTo>
                    <a:pt x="434" y="0"/>
                  </a:lnTo>
                  <a:close/>
                  <a:moveTo>
                    <a:pt x="1305" y="0"/>
                  </a:moveTo>
                  <a:lnTo>
                    <a:pt x="1534" y="5402"/>
                  </a:lnTo>
                  <a:lnTo>
                    <a:pt x="1481" y="5938"/>
                  </a:lnTo>
                  <a:cubicBezTo>
                    <a:pt x="1440" y="6345"/>
                    <a:pt x="1403" y="6619"/>
                    <a:pt x="1369" y="6759"/>
                  </a:cubicBezTo>
                  <a:cubicBezTo>
                    <a:pt x="1336" y="6899"/>
                    <a:pt x="1296" y="6969"/>
                    <a:pt x="1248" y="6969"/>
                  </a:cubicBezTo>
                  <a:lnTo>
                    <a:pt x="1150" y="6969"/>
                  </a:lnTo>
                  <a:lnTo>
                    <a:pt x="1122" y="7740"/>
                  </a:lnTo>
                  <a:lnTo>
                    <a:pt x="1256" y="7740"/>
                  </a:lnTo>
                  <a:cubicBezTo>
                    <a:pt x="1333" y="7740"/>
                    <a:pt x="1396" y="7651"/>
                    <a:pt x="1445" y="7472"/>
                  </a:cubicBezTo>
                  <a:cubicBezTo>
                    <a:pt x="1495" y="7294"/>
                    <a:pt x="1559" y="6846"/>
                    <a:pt x="1638" y="6128"/>
                  </a:cubicBezTo>
                  <a:lnTo>
                    <a:pt x="2309" y="0"/>
                  </a:lnTo>
                  <a:lnTo>
                    <a:pt x="2131" y="0"/>
                  </a:lnTo>
                  <a:lnTo>
                    <a:pt x="1656" y="4296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69025" y="1754550"/>
              <a:ext cx="25825" cy="140200"/>
            </a:xfrm>
            <a:custGeom>
              <a:rect b="b" l="l" r="r" t="t"/>
              <a:pathLst>
                <a:path extrusionOk="0" h="5608" w="1033">
                  <a:moveTo>
                    <a:pt x="226" y="0"/>
                  </a:moveTo>
                  <a:lnTo>
                    <a:pt x="199" y="736"/>
                  </a:lnTo>
                  <a:lnTo>
                    <a:pt x="809" y="736"/>
                  </a:lnTo>
                  <a:lnTo>
                    <a:pt x="31" y="4766"/>
                  </a:lnTo>
                  <a:lnTo>
                    <a:pt x="0" y="5607"/>
                  </a:lnTo>
                  <a:lnTo>
                    <a:pt x="840" y="5607"/>
                  </a:lnTo>
                  <a:lnTo>
                    <a:pt x="867" y="4872"/>
                  </a:lnTo>
                  <a:lnTo>
                    <a:pt x="224" y="4872"/>
                  </a:lnTo>
                  <a:lnTo>
                    <a:pt x="1002" y="84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2624600" y="1714000"/>
              <a:ext cx="23675" cy="226050"/>
            </a:xfrm>
            <a:custGeom>
              <a:rect b="b" l="l" r="r" t="t"/>
              <a:pathLst>
                <a:path extrusionOk="0" h="9042" w="947">
                  <a:moveTo>
                    <a:pt x="841" y="576"/>
                  </a:moveTo>
                  <a:lnTo>
                    <a:pt x="841" y="8471"/>
                  </a:lnTo>
                  <a:lnTo>
                    <a:pt x="107" y="8471"/>
                  </a:lnTo>
                  <a:lnTo>
                    <a:pt x="107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947" y="9042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997500" y="1714000"/>
              <a:ext cx="23650" cy="226050"/>
            </a:xfrm>
            <a:custGeom>
              <a:rect b="b" l="l" r="r" t="t"/>
              <a:pathLst>
                <a:path extrusionOk="0" h="9042" w="946">
                  <a:moveTo>
                    <a:pt x="840" y="576"/>
                  </a:moveTo>
                  <a:lnTo>
                    <a:pt x="840" y="8471"/>
                  </a:lnTo>
                  <a:lnTo>
                    <a:pt x="106" y="8471"/>
                  </a:lnTo>
                  <a:lnTo>
                    <a:pt x="106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946" y="904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1338500" y="1714000"/>
              <a:ext cx="23675" cy="226050"/>
            </a:xfrm>
            <a:custGeom>
              <a:rect b="b" l="l" r="r" t="t"/>
              <a:pathLst>
                <a:path extrusionOk="0" h="9042" w="947">
                  <a:moveTo>
                    <a:pt x="841" y="576"/>
                  </a:moveTo>
                  <a:lnTo>
                    <a:pt x="841" y="8471"/>
                  </a:lnTo>
                  <a:lnTo>
                    <a:pt x="107" y="8471"/>
                  </a:lnTo>
                  <a:lnTo>
                    <a:pt x="107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946" y="904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2384325" y="1714000"/>
              <a:ext cx="23650" cy="226050"/>
            </a:xfrm>
            <a:custGeom>
              <a:rect b="b" l="l" r="r" t="t"/>
              <a:pathLst>
                <a:path extrusionOk="0" h="9042" w="946">
                  <a:moveTo>
                    <a:pt x="841" y="576"/>
                  </a:moveTo>
                  <a:lnTo>
                    <a:pt x="841" y="8471"/>
                  </a:lnTo>
                  <a:lnTo>
                    <a:pt x="107" y="8471"/>
                  </a:lnTo>
                  <a:lnTo>
                    <a:pt x="107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946" y="904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1740825" y="1714000"/>
              <a:ext cx="23650" cy="226050"/>
            </a:xfrm>
            <a:custGeom>
              <a:rect b="b" l="l" r="r" t="t"/>
              <a:pathLst>
                <a:path extrusionOk="0" h="9042" w="946">
                  <a:moveTo>
                    <a:pt x="840" y="576"/>
                  </a:moveTo>
                  <a:lnTo>
                    <a:pt x="840" y="8471"/>
                  </a:lnTo>
                  <a:lnTo>
                    <a:pt x="106" y="8471"/>
                  </a:lnTo>
                  <a:lnTo>
                    <a:pt x="106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946" y="904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355500" y="1714000"/>
              <a:ext cx="23675" cy="226050"/>
            </a:xfrm>
            <a:custGeom>
              <a:rect b="b" l="l" r="r" t="t"/>
              <a:pathLst>
                <a:path extrusionOk="0" h="9042" w="947">
                  <a:moveTo>
                    <a:pt x="841" y="576"/>
                  </a:moveTo>
                  <a:lnTo>
                    <a:pt x="841" y="8471"/>
                  </a:lnTo>
                  <a:lnTo>
                    <a:pt x="107" y="8471"/>
                  </a:lnTo>
                  <a:lnTo>
                    <a:pt x="107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946" y="904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957525" y="1762175"/>
              <a:ext cx="6775" cy="162350"/>
            </a:xfrm>
            <a:custGeom>
              <a:rect b="b" l="l" r="r" t="t"/>
              <a:pathLst>
                <a:path extrusionOk="0" h="6494" w="271">
                  <a:moveTo>
                    <a:pt x="76" y="1"/>
                  </a:moveTo>
                  <a:lnTo>
                    <a:pt x="76" y="1272"/>
                  </a:lnTo>
                  <a:lnTo>
                    <a:pt x="271" y="1272"/>
                  </a:lnTo>
                  <a:lnTo>
                    <a:pt x="271" y="1"/>
                  </a:lnTo>
                  <a:close/>
                  <a:moveTo>
                    <a:pt x="76" y="4031"/>
                  </a:moveTo>
                  <a:lnTo>
                    <a:pt x="76" y="4892"/>
                  </a:lnTo>
                  <a:lnTo>
                    <a:pt x="0" y="6494"/>
                  </a:lnTo>
                  <a:lnTo>
                    <a:pt x="119" y="6494"/>
                  </a:lnTo>
                  <a:lnTo>
                    <a:pt x="271" y="4892"/>
                  </a:lnTo>
                  <a:lnTo>
                    <a:pt x="271" y="4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276775" y="1762175"/>
              <a:ext cx="4900" cy="132575"/>
            </a:xfrm>
            <a:custGeom>
              <a:rect b="b" l="l" r="r" t="t"/>
              <a:pathLst>
                <a:path extrusionOk="0" h="5303" w="196">
                  <a:moveTo>
                    <a:pt x="0" y="1"/>
                  </a:moveTo>
                  <a:lnTo>
                    <a:pt x="0" y="1272"/>
                  </a:lnTo>
                  <a:lnTo>
                    <a:pt x="195" y="1272"/>
                  </a:lnTo>
                  <a:lnTo>
                    <a:pt x="195" y="1"/>
                  </a:lnTo>
                  <a:close/>
                  <a:moveTo>
                    <a:pt x="0" y="4031"/>
                  </a:moveTo>
                  <a:lnTo>
                    <a:pt x="0" y="5302"/>
                  </a:lnTo>
                  <a:lnTo>
                    <a:pt x="195" y="5302"/>
                  </a:lnTo>
                  <a:lnTo>
                    <a:pt x="195" y="4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51"/>
          <p:cNvGrpSpPr/>
          <p:nvPr/>
        </p:nvGrpSpPr>
        <p:grpSpPr>
          <a:xfrm>
            <a:off x="3023356" y="4247464"/>
            <a:ext cx="2408778" cy="126288"/>
            <a:chOff x="64050" y="1707850"/>
            <a:chExt cx="2903075" cy="890500"/>
          </a:xfrm>
        </p:grpSpPr>
        <p:sp>
          <p:nvSpPr>
            <p:cNvPr id="1450" name="Google Shape;1450;p51"/>
            <p:cNvSpPr/>
            <p:nvPr/>
          </p:nvSpPr>
          <p:spPr>
            <a:xfrm>
              <a:off x="2848325" y="1763950"/>
              <a:ext cx="118800" cy="834400"/>
            </a:xfrm>
            <a:custGeom>
              <a:rect b="b" l="l" r="r" t="t"/>
              <a:pathLst>
                <a:path extrusionOk="0" h="33376" w="4752">
                  <a:moveTo>
                    <a:pt x="732" y="1"/>
                  </a:moveTo>
                  <a:lnTo>
                    <a:pt x="1648" y="23294"/>
                  </a:lnTo>
                  <a:lnTo>
                    <a:pt x="1437" y="25604"/>
                  </a:lnTo>
                  <a:cubicBezTo>
                    <a:pt x="1272" y="27359"/>
                    <a:pt x="1123" y="28540"/>
                    <a:pt x="990" y="29144"/>
                  </a:cubicBezTo>
                  <a:cubicBezTo>
                    <a:pt x="857" y="29748"/>
                    <a:pt x="696" y="30051"/>
                    <a:pt x="506" y="30051"/>
                  </a:cubicBezTo>
                  <a:lnTo>
                    <a:pt x="115" y="30051"/>
                  </a:lnTo>
                  <a:lnTo>
                    <a:pt x="0" y="33375"/>
                  </a:lnTo>
                  <a:lnTo>
                    <a:pt x="536" y="33375"/>
                  </a:lnTo>
                  <a:cubicBezTo>
                    <a:pt x="844" y="33375"/>
                    <a:pt x="1097" y="32990"/>
                    <a:pt x="1295" y="32220"/>
                  </a:cubicBezTo>
                  <a:cubicBezTo>
                    <a:pt x="1494" y="31450"/>
                    <a:pt x="1750" y="29518"/>
                    <a:pt x="2066" y="26424"/>
                  </a:cubicBezTo>
                  <a:lnTo>
                    <a:pt x="4752" y="1"/>
                  </a:lnTo>
                  <a:lnTo>
                    <a:pt x="4039" y="1"/>
                  </a:lnTo>
                  <a:lnTo>
                    <a:pt x="2140" y="18523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2262825" y="1763950"/>
              <a:ext cx="118450" cy="604475"/>
            </a:xfrm>
            <a:custGeom>
              <a:rect b="b" l="l" r="r" t="t"/>
              <a:pathLst>
                <a:path extrusionOk="0" h="24179" w="4738">
                  <a:moveTo>
                    <a:pt x="954" y="1"/>
                  </a:moveTo>
                  <a:lnTo>
                    <a:pt x="2036" y="11442"/>
                  </a:lnTo>
                  <a:lnTo>
                    <a:pt x="1" y="24179"/>
                  </a:lnTo>
                  <a:lnTo>
                    <a:pt x="825" y="24179"/>
                  </a:lnTo>
                  <a:lnTo>
                    <a:pt x="2347" y="14594"/>
                  </a:lnTo>
                  <a:lnTo>
                    <a:pt x="3223" y="24179"/>
                  </a:lnTo>
                  <a:lnTo>
                    <a:pt x="4002" y="24179"/>
                  </a:lnTo>
                  <a:lnTo>
                    <a:pt x="2838" y="11852"/>
                  </a:lnTo>
                  <a:lnTo>
                    <a:pt x="4737" y="1"/>
                  </a:lnTo>
                  <a:lnTo>
                    <a:pt x="3913" y="1"/>
                  </a:lnTo>
                  <a:lnTo>
                    <a:pt x="2528" y="8744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655675" y="1763950"/>
              <a:ext cx="103300" cy="604475"/>
            </a:xfrm>
            <a:custGeom>
              <a:rect b="b" l="l" r="r" t="t"/>
              <a:pathLst>
                <a:path extrusionOk="0" h="24179" w="4132">
                  <a:moveTo>
                    <a:pt x="902" y="1"/>
                  </a:moveTo>
                  <a:lnTo>
                    <a:pt x="795" y="3174"/>
                  </a:lnTo>
                  <a:lnTo>
                    <a:pt x="3238" y="3174"/>
                  </a:lnTo>
                  <a:lnTo>
                    <a:pt x="123" y="20552"/>
                  </a:lnTo>
                  <a:lnTo>
                    <a:pt x="1" y="24179"/>
                  </a:lnTo>
                  <a:lnTo>
                    <a:pt x="3359" y="24179"/>
                  </a:lnTo>
                  <a:lnTo>
                    <a:pt x="3467" y="21006"/>
                  </a:lnTo>
                  <a:lnTo>
                    <a:pt x="895" y="21006"/>
                  </a:lnTo>
                  <a:lnTo>
                    <a:pt x="4010" y="3628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970175" y="1754550"/>
              <a:ext cx="27575" cy="193525"/>
            </a:xfrm>
            <a:custGeom>
              <a:rect b="b" l="l" r="r" t="t"/>
              <a:pathLst>
                <a:path extrusionOk="0" h="7741" w="1103">
                  <a:moveTo>
                    <a:pt x="170" y="0"/>
                  </a:moveTo>
                  <a:lnTo>
                    <a:pt x="383" y="5402"/>
                  </a:lnTo>
                  <a:lnTo>
                    <a:pt x="334" y="5938"/>
                  </a:lnTo>
                  <a:cubicBezTo>
                    <a:pt x="296" y="6345"/>
                    <a:pt x="261" y="6619"/>
                    <a:pt x="230" y="6759"/>
                  </a:cubicBezTo>
                  <a:cubicBezTo>
                    <a:pt x="199" y="6899"/>
                    <a:pt x="162" y="6969"/>
                    <a:pt x="118" y="6969"/>
                  </a:cubicBezTo>
                  <a:lnTo>
                    <a:pt x="27" y="6969"/>
                  </a:lnTo>
                  <a:lnTo>
                    <a:pt x="1" y="7740"/>
                  </a:lnTo>
                  <a:lnTo>
                    <a:pt x="125" y="7740"/>
                  </a:lnTo>
                  <a:cubicBezTo>
                    <a:pt x="196" y="7740"/>
                    <a:pt x="255" y="7651"/>
                    <a:pt x="301" y="7472"/>
                  </a:cubicBezTo>
                  <a:cubicBezTo>
                    <a:pt x="347" y="7294"/>
                    <a:pt x="407" y="6846"/>
                    <a:pt x="480" y="6128"/>
                  </a:cubicBezTo>
                  <a:lnTo>
                    <a:pt x="1103" y="0"/>
                  </a:lnTo>
                  <a:lnTo>
                    <a:pt x="937" y="0"/>
                  </a:lnTo>
                  <a:lnTo>
                    <a:pt x="497" y="429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595125" y="1754550"/>
              <a:ext cx="27500" cy="140200"/>
            </a:xfrm>
            <a:custGeom>
              <a:rect b="b" l="l" r="r" t="t"/>
              <a:pathLst>
                <a:path extrusionOk="0" h="5608" w="1100">
                  <a:moveTo>
                    <a:pt x="222" y="0"/>
                  </a:moveTo>
                  <a:lnTo>
                    <a:pt x="473" y="2654"/>
                  </a:lnTo>
                  <a:lnTo>
                    <a:pt x="1" y="5607"/>
                  </a:lnTo>
                  <a:lnTo>
                    <a:pt x="192" y="5607"/>
                  </a:lnTo>
                  <a:lnTo>
                    <a:pt x="545" y="3385"/>
                  </a:lnTo>
                  <a:lnTo>
                    <a:pt x="748" y="5607"/>
                  </a:lnTo>
                  <a:lnTo>
                    <a:pt x="929" y="5607"/>
                  </a:lnTo>
                  <a:lnTo>
                    <a:pt x="659" y="2749"/>
                  </a:lnTo>
                  <a:lnTo>
                    <a:pt x="1099" y="0"/>
                  </a:lnTo>
                  <a:lnTo>
                    <a:pt x="908" y="0"/>
                  </a:lnTo>
                  <a:lnTo>
                    <a:pt x="587" y="202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64050" y="1754550"/>
              <a:ext cx="23975" cy="140200"/>
            </a:xfrm>
            <a:custGeom>
              <a:rect b="b" l="l" r="r" t="t"/>
              <a:pathLst>
                <a:path extrusionOk="0" h="5608" w="959">
                  <a:moveTo>
                    <a:pt x="210" y="0"/>
                  </a:moveTo>
                  <a:lnTo>
                    <a:pt x="185" y="736"/>
                  </a:lnTo>
                  <a:lnTo>
                    <a:pt x="751" y="736"/>
                  </a:lnTo>
                  <a:lnTo>
                    <a:pt x="29" y="4766"/>
                  </a:lnTo>
                  <a:lnTo>
                    <a:pt x="0" y="5607"/>
                  </a:lnTo>
                  <a:lnTo>
                    <a:pt x="779" y="5607"/>
                  </a:lnTo>
                  <a:lnTo>
                    <a:pt x="804" y="4872"/>
                  </a:lnTo>
                  <a:lnTo>
                    <a:pt x="208" y="4872"/>
                  </a:lnTo>
                  <a:lnTo>
                    <a:pt x="930" y="841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663500" y="1714000"/>
              <a:ext cx="21950" cy="226050"/>
            </a:xfrm>
            <a:custGeom>
              <a:rect b="b" l="l" r="r" t="t"/>
              <a:pathLst>
                <a:path extrusionOk="0" h="9042" w="878">
                  <a:moveTo>
                    <a:pt x="780" y="576"/>
                  </a:moveTo>
                  <a:lnTo>
                    <a:pt x="780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2086625" y="1714000"/>
              <a:ext cx="21975" cy="226050"/>
            </a:xfrm>
            <a:custGeom>
              <a:rect b="b" l="l" r="r" t="t"/>
              <a:pathLst>
                <a:path extrusionOk="0" h="9042" w="879">
                  <a:moveTo>
                    <a:pt x="781" y="576"/>
                  </a:moveTo>
                  <a:lnTo>
                    <a:pt x="781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1475150" y="1714000"/>
              <a:ext cx="21950" cy="226050"/>
            </a:xfrm>
            <a:custGeom>
              <a:rect b="b" l="l" r="r" t="t"/>
              <a:pathLst>
                <a:path extrusionOk="0" h="9042" w="878">
                  <a:moveTo>
                    <a:pt x="780" y="576"/>
                  </a:moveTo>
                  <a:lnTo>
                    <a:pt x="780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0" y="0"/>
                  </a:moveTo>
                  <a:lnTo>
                    <a:pt x="0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445575" y="1714000"/>
              <a:ext cx="21975" cy="226050"/>
            </a:xfrm>
            <a:custGeom>
              <a:rect b="b" l="l" r="r" t="t"/>
              <a:pathLst>
                <a:path extrusionOk="0" h="9042" w="879">
                  <a:moveTo>
                    <a:pt x="781" y="576"/>
                  </a:moveTo>
                  <a:lnTo>
                    <a:pt x="781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1848450" y="1714000"/>
              <a:ext cx="21975" cy="226050"/>
            </a:xfrm>
            <a:custGeom>
              <a:rect b="b" l="l" r="r" t="t"/>
              <a:pathLst>
                <a:path extrusionOk="0" h="9042" w="879">
                  <a:moveTo>
                    <a:pt x="781" y="576"/>
                  </a:moveTo>
                  <a:lnTo>
                    <a:pt x="781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329875" y="1714000"/>
              <a:ext cx="21950" cy="226050"/>
            </a:xfrm>
            <a:custGeom>
              <a:rect b="b" l="l" r="r" t="t"/>
              <a:pathLst>
                <a:path extrusionOk="0" h="9042" w="878">
                  <a:moveTo>
                    <a:pt x="780" y="576"/>
                  </a:moveTo>
                  <a:lnTo>
                    <a:pt x="780" y="8471"/>
                  </a:lnTo>
                  <a:lnTo>
                    <a:pt x="99" y="8471"/>
                  </a:lnTo>
                  <a:lnTo>
                    <a:pt x="99" y="576"/>
                  </a:lnTo>
                  <a:close/>
                  <a:moveTo>
                    <a:pt x="1" y="0"/>
                  </a:moveTo>
                  <a:lnTo>
                    <a:pt x="1" y="9042"/>
                  </a:lnTo>
                  <a:lnTo>
                    <a:pt x="878" y="904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1121625" y="1762175"/>
              <a:ext cx="6300" cy="162350"/>
            </a:xfrm>
            <a:custGeom>
              <a:rect b="b" l="l" r="r" t="t"/>
              <a:pathLst>
                <a:path extrusionOk="0" h="6494" w="252">
                  <a:moveTo>
                    <a:pt x="70" y="1"/>
                  </a:moveTo>
                  <a:lnTo>
                    <a:pt x="70" y="1272"/>
                  </a:lnTo>
                  <a:lnTo>
                    <a:pt x="251" y="1272"/>
                  </a:lnTo>
                  <a:lnTo>
                    <a:pt x="251" y="1"/>
                  </a:lnTo>
                  <a:close/>
                  <a:moveTo>
                    <a:pt x="70" y="4031"/>
                  </a:moveTo>
                  <a:lnTo>
                    <a:pt x="70" y="4892"/>
                  </a:lnTo>
                  <a:lnTo>
                    <a:pt x="0" y="6494"/>
                  </a:lnTo>
                  <a:lnTo>
                    <a:pt x="111" y="6494"/>
                  </a:lnTo>
                  <a:lnTo>
                    <a:pt x="251" y="4892"/>
                  </a:lnTo>
                  <a:lnTo>
                    <a:pt x="251" y="4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793900" y="1707850"/>
              <a:ext cx="14825" cy="210675"/>
            </a:xfrm>
            <a:custGeom>
              <a:rect b="b" l="l" r="r" t="t"/>
              <a:pathLst>
                <a:path extrusionOk="0" h="8427" w="593">
                  <a:moveTo>
                    <a:pt x="446" y="1"/>
                  </a:moveTo>
                  <a:lnTo>
                    <a:pt x="1" y="8427"/>
                  </a:lnTo>
                  <a:lnTo>
                    <a:pt x="146" y="842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56825" y="1762175"/>
              <a:ext cx="4550" cy="132575"/>
            </a:xfrm>
            <a:custGeom>
              <a:rect b="b" l="l" r="r" t="t"/>
              <a:pathLst>
                <a:path extrusionOk="0" h="5303" w="182">
                  <a:moveTo>
                    <a:pt x="0" y="1"/>
                  </a:moveTo>
                  <a:lnTo>
                    <a:pt x="0" y="1272"/>
                  </a:lnTo>
                  <a:lnTo>
                    <a:pt x="181" y="1272"/>
                  </a:lnTo>
                  <a:lnTo>
                    <a:pt x="181" y="1"/>
                  </a:lnTo>
                  <a:close/>
                  <a:moveTo>
                    <a:pt x="0" y="4031"/>
                  </a:moveTo>
                  <a:lnTo>
                    <a:pt x="0" y="5302"/>
                  </a:lnTo>
                  <a:lnTo>
                    <a:pt x="181" y="5302"/>
                  </a:lnTo>
                  <a:lnTo>
                    <a:pt x="181" y="4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51"/>
          <p:cNvGrpSpPr/>
          <p:nvPr/>
        </p:nvGrpSpPr>
        <p:grpSpPr>
          <a:xfrm>
            <a:off x="3065548" y="4547933"/>
            <a:ext cx="3719617" cy="582770"/>
            <a:chOff x="41525" y="443175"/>
            <a:chExt cx="2943550" cy="2363300"/>
          </a:xfrm>
        </p:grpSpPr>
        <p:sp>
          <p:nvSpPr>
            <p:cNvPr id="1466" name="Google Shape;1466;p51"/>
            <p:cNvSpPr/>
            <p:nvPr/>
          </p:nvSpPr>
          <p:spPr>
            <a:xfrm>
              <a:off x="1445625" y="1454525"/>
              <a:ext cx="444925" cy="25"/>
            </a:xfrm>
            <a:custGeom>
              <a:rect b="b" l="l" r="r" t="t"/>
              <a:pathLst>
                <a:path extrusionOk="0" fill="none" h="1" w="17797">
                  <a:moveTo>
                    <a:pt x="0" y="1"/>
                  </a:moveTo>
                  <a:lnTo>
                    <a:pt x="17796" y="1"/>
                  </a:lnTo>
                </a:path>
              </a:pathLst>
            </a:custGeom>
            <a:noFill/>
            <a:ln cap="rnd" cmpd="sng" w="8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312675" y="1454525"/>
              <a:ext cx="444925" cy="25"/>
            </a:xfrm>
            <a:custGeom>
              <a:rect b="b" l="l" r="r" t="t"/>
              <a:pathLst>
                <a:path extrusionOk="0" fill="none" h="1" w="17797">
                  <a:moveTo>
                    <a:pt x="0" y="1"/>
                  </a:moveTo>
                  <a:lnTo>
                    <a:pt x="17796" y="1"/>
                  </a:lnTo>
                </a:path>
              </a:pathLst>
            </a:custGeom>
            <a:noFill/>
            <a:ln cap="rnd" cmpd="sng" w="8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2907025" y="1651975"/>
              <a:ext cx="78050" cy="480400"/>
            </a:xfrm>
            <a:custGeom>
              <a:rect b="b" l="l" r="r" t="t"/>
              <a:pathLst>
                <a:path extrusionOk="0" h="19216" w="3122">
                  <a:moveTo>
                    <a:pt x="481" y="1"/>
                  </a:moveTo>
                  <a:lnTo>
                    <a:pt x="1083" y="13411"/>
                  </a:lnTo>
                  <a:lnTo>
                    <a:pt x="945" y="14741"/>
                  </a:lnTo>
                  <a:cubicBezTo>
                    <a:pt x="836" y="15752"/>
                    <a:pt x="738" y="16432"/>
                    <a:pt x="651" y="16780"/>
                  </a:cubicBezTo>
                  <a:cubicBezTo>
                    <a:pt x="564" y="17128"/>
                    <a:pt x="458" y="17302"/>
                    <a:pt x="333" y="17302"/>
                  </a:cubicBezTo>
                  <a:lnTo>
                    <a:pt x="76" y="17302"/>
                  </a:lnTo>
                  <a:lnTo>
                    <a:pt x="1" y="19216"/>
                  </a:lnTo>
                  <a:lnTo>
                    <a:pt x="352" y="19216"/>
                  </a:lnTo>
                  <a:cubicBezTo>
                    <a:pt x="555" y="19216"/>
                    <a:pt x="721" y="18994"/>
                    <a:pt x="851" y="18551"/>
                  </a:cubicBezTo>
                  <a:cubicBezTo>
                    <a:pt x="981" y="18108"/>
                    <a:pt x="1150" y="16995"/>
                    <a:pt x="1357" y="15214"/>
                  </a:cubicBezTo>
                  <a:lnTo>
                    <a:pt x="3121" y="1"/>
                  </a:lnTo>
                  <a:lnTo>
                    <a:pt x="2653" y="1"/>
                  </a:lnTo>
                  <a:lnTo>
                    <a:pt x="1406" y="10665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2034300" y="1651975"/>
              <a:ext cx="77825" cy="348025"/>
            </a:xfrm>
            <a:custGeom>
              <a:rect b="b" l="l" r="r" t="t"/>
              <a:pathLst>
                <a:path extrusionOk="0" h="13921" w="3113">
                  <a:moveTo>
                    <a:pt x="627" y="1"/>
                  </a:moveTo>
                  <a:lnTo>
                    <a:pt x="1338" y="6588"/>
                  </a:lnTo>
                  <a:lnTo>
                    <a:pt x="1" y="13921"/>
                  </a:lnTo>
                  <a:lnTo>
                    <a:pt x="542" y="13921"/>
                  </a:lnTo>
                  <a:lnTo>
                    <a:pt x="1542" y="8403"/>
                  </a:lnTo>
                  <a:lnTo>
                    <a:pt x="2117" y="13921"/>
                  </a:lnTo>
                  <a:lnTo>
                    <a:pt x="2629" y="13921"/>
                  </a:lnTo>
                  <a:lnTo>
                    <a:pt x="1865" y="6824"/>
                  </a:lnTo>
                  <a:lnTo>
                    <a:pt x="3112" y="1"/>
                  </a:lnTo>
                  <a:lnTo>
                    <a:pt x="2571" y="1"/>
                  </a:lnTo>
                  <a:lnTo>
                    <a:pt x="1661" y="5034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1150700" y="1651975"/>
              <a:ext cx="67850" cy="348025"/>
            </a:xfrm>
            <a:custGeom>
              <a:rect b="b" l="l" r="r" t="t"/>
              <a:pathLst>
                <a:path extrusionOk="0" h="13921" w="2714">
                  <a:moveTo>
                    <a:pt x="592" y="1"/>
                  </a:moveTo>
                  <a:lnTo>
                    <a:pt x="522" y="1828"/>
                  </a:lnTo>
                  <a:lnTo>
                    <a:pt x="2126" y="1828"/>
                  </a:lnTo>
                  <a:lnTo>
                    <a:pt x="80" y="11833"/>
                  </a:lnTo>
                  <a:lnTo>
                    <a:pt x="0" y="13921"/>
                  </a:lnTo>
                  <a:lnTo>
                    <a:pt x="2206" y="13921"/>
                  </a:lnTo>
                  <a:lnTo>
                    <a:pt x="2277" y="12094"/>
                  </a:lnTo>
                  <a:lnTo>
                    <a:pt x="588" y="12094"/>
                  </a:lnTo>
                  <a:lnTo>
                    <a:pt x="2633" y="2089"/>
                  </a:lnTo>
                  <a:lnTo>
                    <a:pt x="27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2641325" y="1982950"/>
              <a:ext cx="133775" cy="823525"/>
            </a:xfrm>
            <a:custGeom>
              <a:rect b="b" l="l" r="r" t="t"/>
              <a:pathLst>
                <a:path extrusionOk="0" h="32941" w="5351">
                  <a:moveTo>
                    <a:pt x="824" y="1"/>
                  </a:moveTo>
                  <a:lnTo>
                    <a:pt x="1856" y="22990"/>
                  </a:lnTo>
                  <a:lnTo>
                    <a:pt x="1619" y="25270"/>
                  </a:lnTo>
                  <a:cubicBezTo>
                    <a:pt x="1433" y="27003"/>
                    <a:pt x="1265" y="28168"/>
                    <a:pt x="1115" y="28764"/>
                  </a:cubicBezTo>
                  <a:cubicBezTo>
                    <a:pt x="965" y="29361"/>
                    <a:pt x="784" y="29659"/>
                    <a:pt x="570" y="29659"/>
                  </a:cubicBezTo>
                  <a:lnTo>
                    <a:pt x="129" y="29659"/>
                  </a:lnTo>
                  <a:lnTo>
                    <a:pt x="0" y="32940"/>
                  </a:lnTo>
                  <a:lnTo>
                    <a:pt x="603" y="32940"/>
                  </a:lnTo>
                  <a:cubicBezTo>
                    <a:pt x="950" y="32940"/>
                    <a:pt x="1235" y="32560"/>
                    <a:pt x="1458" y="31800"/>
                  </a:cubicBezTo>
                  <a:cubicBezTo>
                    <a:pt x="1682" y="31040"/>
                    <a:pt x="1971" y="29134"/>
                    <a:pt x="2326" y="26080"/>
                  </a:cubicBezTo>
                  <a:lnTo>
                    <a:pt x="5350" y="1"/>
                  </a:lnTo>
                  <a:lnTo>
                    <a:pt x="4547" y="1"/>
                  </a:lnTo>
                  <a:lnTo>
                    <a:pt x="2409" y="1828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2331575" y="1982950"/>
              <a:ext cx="133350" cy="596600"/>
            </a:xfrm>
            <a:custGeom>
              <a:rect b="b" l="l" r="r" t="t"/>
              <a:pathLst>
                <a:path extrusionOk="0" h="23864" w="5334">
                  <a:moveTo>
                    <a:pt x="1074" y="1"/>
                  </a:moveTo>
                  <a:lnTo>
                    <a:pt x="2292" y="11293"/>
                  </a:lnTo>
                  <a:lnTo>
                    <a:pt x="0" y="23864"/>
                  </a:lnTo>
                  <a:lnTo>
                    <a:pt x="928" y="23864"/>
                  </a:lnTo>
                  <a:lnTo>
                    <a:pt x="2642" y="14404"/>
                  </a:lnTo>
                  <a:lnTo>
                    <a:pt x="3628" y="23864"/>
                  </a:lnTo>
                  <a:lnTo>
                    <a:pt x="4506" y="23864"/>
                  </a:lnTo>
                  <a:lnTo>
                    <a:pt x="3195" y="11698"/>
                  </a:lnTo>
                  <a:lnTo>
                    <a:pt x="5334" y="1"/>
                  </a:lnTo>
                  <a:lnTo>
                    <a:pt x="4406" y="1"/>
                  </a:lnTo>
                  <a:lnTo>
                    <a:pt x="2846" y="8630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2491550" y="443175"/>
              <a:ext cx="133775" cy="823525"/>
            </a:xfrm>
            <a:custGeom>
              <a:rect b="b" l="l" r="r" t="t"/>
              <a:pathLst>
                <a:path extrusionOk="0" h="32941" w="5351">
                  <a:moveTo>
                    <a:pt x="824" y="1"/>
                  </a:moveTo>
                  <a:lnTo>
                    <a:pt x="1856" y="22990"/>
                  </a:lnTo>
                  <a:lnTo>
                    <a:pt x="1618" y="25270"/>
                  </a:lnTo>
                  <a:cubicBezTo>
                    <a:pt x="1433" y="27003"/>
                    <a:pt x="1265" y="28168"/>
                    <a:pt x="1115" y="28764"/>
                  </a:cubicBezTo>
                  <a:cubicBezTo>
                    <a:pt x="965" y="29361"/>
                    <a:pt x="784" y="29659"/>
                    <a:pt x="570" y="29659"/>
                  </a:cubicBezTo>
                  <a:lnTo>
                    <a:pt x="129" y="29659"/>
                  </a:lnTo>
                  <a:lnTo>
                    <a:pt x="0" y="32940"/>
                  </a:lnTo>
                  <a:lnTo>
                    <a:pt x="603" y="32940"/>
                  </a:lnTo>
                  <a:cubicBezTo>
                    <a:pt x="950" y="32940"/>
                    <a:pt x="1235" y="32560"/>
                    <a:pt x="1458" y="31801"/>
                  </a:cubicBezTo>
                  <a:cubicBezTo>
                    <a:pt x="1681" y="31041"/>
                    <a:pt x="1971" y="29134"/>
                    <a:pt x="2326" y="26080"/>
                  </a:cubicBezTo>
                  <a:lnTo>
                    <a:pt x="5350" y="1"/>
                  </a:lnTo>
                  <a:lnTo>
                    <a:pt x="4547" y="1"/>
                  </a:lnTo>
                  <a:lnTo>
                    <a:pt x="2409" y="1828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1774275" y="1982950"/>
              <a:ext cx="133775" cy="823525"/>
            </a:xfrm>
            <a:custGeom>
              <a:rect b="b" l="l" r="r" t="t"/>
              <a:pathLst>
                <a:path extrusionOk="0" h="32941" w="5351">
                  <a:moveTo>
                    <a:pt x="824" y="1"/>
                  </a:moveTo>
                  <a:lnTo>
                    <a:pt x="1856" y="22990"/>
                  </a:lnTo>
                  <a:lnTo>
                    <a:pt x="1619" y="25270"/>
                  </a:lnTo>
                  <a:cubicBezTo>
                    <a:pt x="1433" y="27003"/>
                    <a:pt x="1265" y="28168"/>
                    <a:pt x="1115" y="28764"/>
                  </a:cubicBezTo>
                  <a:cubicBezTo>
                    <a:pt x="965" y="29361"/>
                    <a:pt x="784" y="29659"/>
                    <a:pt x="570" y="29659"/>
                  </a:cubicBezTo>
                  <a:lnTo>
                    <a:pt x="129" y="29659"/>
                  </a:lnTo>
                  <a:lnTo>
                    <a:pt x="0" y="32940"/>
                  </a:lnTo>
                  <a:lnTo>
                    <a:pt x="603" y="32940"/>
                  </a:lnTo>
                  <a:cubicBezTo>
                    <a:pt x="950" y="32940"/>
                    <a:pt x="1235" y="32560"/>
                    <a:pt x="1458" y="31800"/>
                  </a:cubicBezTo>
                  <a:cubicBezTo>
                    <a:pt x="1682" y="31040"/>
                    <a:pt x="1971" y="29134"/>
                    <a:pt x="2326" y="26080"/>
                  </a:cubicBezTo>
                  <a:lnTo>
                    <a:pt x="5350" y="1"/>
                  </a:lnTo>
                  <a:lnTo>
                    <a:pt x="4547" y="1"/>
                  </a:lnTo>
                  <a:lnTo>
                    <a:pt x="2409" y="1828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1464525" y="1982950"/>
              <a:ext cx="133350" cy="596600"/>
            </a:xfrm>
            <a:custGeom>
              <a:rect b="b" l="l" r="r" t="t"/>
              <a:pathLst>
                <a:path extrusionOk="0" h="23864" w="5334">
                  <a:moveTo>
                    <a:pt x="1074" y="1"/>
                  </a:moveTo>
                  <a:lnTo>
                    <a:pt x="2293" y="11293"/>
                  </a:lnTo>
                  <a:lnTo>
                    <a:pt x="0" y="23864"/>
                  </a:lnTo>
                  <a:lnTo>
                    <a:pt x="928" y="23864"/>
                  </a:lnTo>
                  <a:lnTo>
                    <a:pt x="2642" y="14404"/>
                  </a:lnTo>
                  <a:lnTo>
                    <a:pt x="3628" y="23864"/>
                  </a:lnTo>
                  <a:lnTo>
                    <a:pt x="4506" y="23864"/>
                  </a:lnTo>
                  <a:lnTo>
                    <a:pt x="3195" y="11698"/>
                  </a:lnTo>
                  <a:lnTo>
                    <a:pt x="5334" y="1"/>
                  </a:lnTo>
                  <a:lnTo>
                    <a:pt x="4406" y="1"/>
                  </a:lnTo>
                  <a:lnTo>
                    <a:pt x="2846" y="8630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1620950" y="443175"/>
              <a:ext cx="133350" cy="596600"/>
            </a:xfrm>
            <a:custGeom>
              <a:rect b="b" l="l" r="r" t="t"/>
              <a:pathLst>
                <a:path extrusionOk="0" h="23864" w="5334">
                  <a:moveTo>
                    <a:pt x="1074" y="1"/>
                  </a:moveTo>
                  <a:lnTo>
                    <a:pt x="2293" y="11293"/>
                  </a:lnTo>
                  <a:lnTo>
                    <a:pt x="1" y="23864"/>
                  </a:lnTo>
                  <a:lnTo>
                    <a:pt x="928" y="23864"/>
                  </a:lnTo>
                  <a:lnTo>
                    <a:pt x="2642" y="14404"/>
                  </a:lnTo>
                  <a:lnTo>
                    <a:pt x="3628" y="23864"/>
                  </a:lnTo>
                  <a:lnTo>
                    <a:pt x="4506" y="23864"/>
                  </a:lnTo>
                  <a:lnTo>
                    <a:pt x="3196" y="11698"/>
                  </a:lnTo>
                  <a:lnTo>
                    <a:pt x="5334" y="1"/>
                  </a:lnTo>
                  <a:lnTo>
                    <a:pt x="4406" y="1"/>
                  </a:lnTo>
                  <a:lnTo>
                    <a:pt x="2846" y="8630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695875" y="1130675"/>
              <a:ext cx="133775" cy="823525"/>
            </a:xfrm>
            <a:custGeom>
              <a:rect b="b" l="l" r="r" t="t"/>
              <a:pathLst>
                <a:path extrusionOk="0" h="32941" w="5351">
                  <a:moveTo>
                    <a:pt x="824" y="1"/>
                  </a:moveTo>
                  <a:lnTo>
                    <a:pt x="1856" y="22990"/>
                  </a:lnTo>
                  <a:lnTo>
                    <a:pt x="1618" y="25270"/>
                  </a:lnTo>
                  <a:cubicBezTo>
                    <a:pt x="1433" y="27003"/>
                    <a:pt x="1265" y="28168"/>
                    <a:pt x="1115" y="28764"/>
                  </a:cubicBezTo>
                  <a:cubicBezTo>
                    <a:pt x="965" y="29361"/>
                    <a:pt x="784" y="29659"/>
                    <a:pt x="570" y="29659"/>
                  </a:cubicBezTo>
                  <a:lnTo>
                    <a:pt x="129" y="29659"/>
                  </a:lnTo>
                  <a:lnTo>
                    <a:pt x="0" y="32940"/>
                  </a:lnTo>
                  <a:lnTo>
                    <a:pt x="603" y="32940"/>
                  </a:lnTo>
                  <a:cubicBezTo>
                    <a:pt x="950" y="32940"/>
                    <a:pt x="1235" y="32560"/>
                    <a:pt x="1458" y="31801"/>
                  </a:cubicBezTo>
                  <a:cubicBezTo>
                    <a:pt x="1682" y="31041"/>
                    <a:pt x="1971" y="29134"/>
                    <a:pt x="2326" y="26080"/>
                  </a:cubicBezTo>
                  <a:lnTo>
                    <a:pt x="5350" y="1"/>
                  </a:lnTo>
                  <a:lnTo>
                    <a:pt x="4547" y="1"/>
                  </a:lnTo>
                  <a:lnTo>
                    <a:pt x="2409" y="1828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386125" y="1130675"/>
              <a:ext cx="133350" cy="596600"/>
            </a:xfrm>
            <a:custGeom>
              <a:rect b="b" l="l" r="r" t="t"/>
              <a:pathLst>
                <a:path extrusionOk="0" h="23864" w="5334">
                  <a:moveTo>
                    <a:pt x="1074" y="1"/>
                  </a:moveTo>
                  <a:lnTo>
                    <a:pt x="2292" y="11293"/>
                  </a:lnTo>
                  <a:lnTo>
                    <a:pt x="0" y="23864"/>
                  </a:lnTo>
                  <a:lnTo>
                    <a:pt x="928" y="23864"/>
                  </a:lnTo>
                  <a:lnTo>
                    <a:pt x="2642" y="14404"/>
                  </a:lnTo>
                  <a:lnTo>
                    <a:pt x="3628" y="23864"/>
                  </a:lnTo>
                  <a:lnTo>
                    <a:pt x="4506" y="23864"/>
                  </a:lnTo>
                  <a:lnTo>
                    <a:pt x="3195" y="11698"/>
                  </a:lnTo>
                  <a:lnTo>
                    <a:pt x="5334" y="1"/>
                  </a:lnTo>
                  <a:lnTo>
                    <a:pt x="4406" y="1"/>
                  </a:lnTo>
                  <a:lnTo>
                    <a:pt x="2846" y="8630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1525" y="1130675"/>
              <a:ext cx="116300" cy="596600"/>
            </a:xfrm>
            <a:custGeom>
              <a:rect b="b" l="l" r="r" t="t"/>
              <a:pathLst>
                <a:path extrusionOk="0" h="23864" w="4652">
                  <a:moveTo>
                    <a:pt x="1015" y="1"/>
                  </a:moveTo>
                  <a:lnTo>
                    <a:pt x="895" y="3133"/>
                  </a:lnTo>
                  <a:lnTo>
                    <a:pt x="3645" y="3133"/>
                  </a:lnTo>
                  <a:lnTo>
                    <a:pt x="138" y="20284"/>
                  </a:lnTo>
                  <a:lnTo>
                    <a:pt x="0" y="23864"/>
                  </a:lnTo>
                  <a:lnTo>
                    <a:pt x="3782" y="23864"/>
                  </a:lnTo>
                  <a:lnTo>
                    <a:pt x="3903" y="20732"/>
                  </a:lnTo>
                  <a:lnTo>
                    <a:pt x="1007" y="20732"/>
                  </a:lnTo>
                  <a:lnTo>
                    <a:pt x="4514" y="3580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2794800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1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1927750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1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1041300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0" y="1"/>
                  </a:moveTo>
                  <a:lnTo>
                    <a:pt x="0" y="38480"/>
                  </a:lnTo>
                  <a:lnTo>
                    <a:pt x="4260" y="38480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2480825" y="1810375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0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2163525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0" y="1"/>
                  </a:moveTo>
                  <a:lnTo>
                    <a:pt x="0" y="38480"/>
                  </a:lnTo>
                  <a:lnTo>
                    <a:pt x="4260" y="38480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1613775" y="1810375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0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1286475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7" y="2451"/>
                  </a:moveTo>
                  <a:lnTo>
                    <a:pt x="3787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1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535375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6" y="2451"/>
                  </a:moveTo>
                  <a:lnTo>
                    <a:pt x="3786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0" y="1"/>
                  </a:moveTo>
                  <a:lnTo>
                    <a:pt x="0" y="38480"/>
                  </a:lnTo>
                  <a:lnTo>
                    <a:pt x="4260" y="38480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225825" y="958100"/>
              <a:ext cx="106525" cy="962000"/>
            </a:xfrm>
            <a:custGeom>
              <a:rect b="b" l="l" r="r" t="t"/>
              <a:pathLst>
                <a:path extrusionOk="0" h="38480" w="4261">
                  <a:moveTo>
                    <a:pt x="3787" y="2451"/>
                  </a:moveTo>
                  <a:lnTo>
                    <a:pt x="3787" y="36051"/>
                  </a:lnTo>
                  <a:lnTo>
                    <a:pt x="479" y="36051"/>
                  </a:lnTo>
                  <a:lnTo>
                    <a:pt x="479" y="2451"/>
                  </a:lnTo>
                  <a:close/>
                  <a:moveTo>
                    <a:pt x="1" y="1"/>
                  </a:moveTo>
                  <a:lnTo>
                    <a:pt x="1" y="38480"/>
                  </a:lnTo>
                  <a:lnTo>
                    <a:pt x="4261" y="38480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814125" y="1163175"/>
              <a:ext cx="30500" cy="690875"/>
            </a:xfrm>
            <a:custGeom>
              <a:rect b="b" l="l" r="r" t="t"/>
              <a:pathLst>
                <a:path extrusionOk="0" h="27635" w="1220">
                  <a:moveTo>
                    <a:pt x="342" y="1"/>
                  </a:moveTo>
                  <a:lnTo>
                    <a:pt x="342" y="5412"/>
                  </a:lnTo>
                  <a:lnTo>
                    <a:pt x="1220" y="5412"/>
                  </a:lnTo>
                  <a:lnTo>
                    <a:pt x="1220" y="1"/>
                  </a:lnTo>
                  <a:close/>
                  <a:moveTo>
                    <a:pt x="342" y="17152"/>
                  </a:moveTo>
                  <a:lnTo>
                    <a:pt x="342" y="20817"/>
                  </a:lnTo>
                  <a:lnTo>
                    <a:pt x="1" y="27635"/>
                  </a:lnTo>
                  <a:lnTo>
                    <a:pt x="537" y="27635"/>
                  </a:lnTo>
                  <a:lnTo>
                    <a:pt x="1220" y="20817"/>
                  </a:lnTo>
                  <a:lnTo>
                    <a:pt x="1220" y="17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190250" y="1163175"/>
              <a:ext cx="21975" cy="564100"/>
            </a:xfrm>
            <a:custGeom>
              <a:rect b="b" l="l" r="r" t="t"/>
              <a:pathLst>
                <a:path extrusionOk="0" h="22564" w="879">
                  <a:moveTo>
                    <a:pt x="1" y="1"/>
                  </a:moveTo>
                  <a:lnTo>
                    <a:pt x="1" y="5412"/>
                  </a:lnTo>
                  <a:lnTo>
                    <a:pt x="879" y="5412"/>
                  </a:lnTo>
                  <a:lnTo>
                    <a:pt x="879" y="1"/>
                  </a:lnTo>
                  <a:close/>
                  <a:moveTo>
                    <a:pt x="1" y="17152"/>
                  </a:moveTo>
                  <a:lnTo>
                    <a:pt x="1" y="22564"/>
                  </a:lnTo>
                  <a:lnTo>
                    <a:pt x="879" y="22564"/>
                  </a:lnTo>
                  <a:lnTo>
                    <a:pt x="879" y="17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51"/>
          <p:cNvSpPr txBox="1"/>
          <p:nvPr/>
        </p:nvSpPr>
        <p:spPr>
          <a:xfrm>
            <a:off x="323850" y="5445125"/>
            <a:ext cx="7056437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Начальное значение ошибки ε равно ошибке квантования (АЦП) – половине веса младшего разряда DSP-процессора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52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Динамический диапазон-1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52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2"/>
          <p:cNvSpPr txBox="1"/>
          <p:nvPr/>
        </p:nvSpPr>
        <p:spPr>
          <a:xfrm>
            <a:off x="250825" y="4221162"/>
            <a:ext cx="2735262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цифровых систем: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увеличение разрядности на 1 бит приводит к увеличению ДД на 6 дБ (для ФЗ-данных);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совпадает с отношением «сигнал/шум квантования»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2"/>
          <p:cNvSpPr txBox="1"/>
          <p:nvPr/>
        </p:nvSpPr>
        <p:spPr>
          <a:xfrm>
            <a:off x="1828800" y="2590800"/>
            <a:ext cx="34290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2"/>
          <p:cNvSpPr txBox="1"/>
          <p:nvPr/>
        </p:nvSpPr>
        <p:spPr>
          <a:xfrm>
            <a:off x="144462" y="2420937"/>
            <a:ext cx="7812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Динамический диапазон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отношение максимального значения сигнала к ошибке квантования (или минимальному значению сигнала)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52"/>
          <p:cNvSpPr txBox="1"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5" name="Google Shape;1505;p52"/>
          <p:cNvGrpSpPr/>
          <p:nvPr/>
        </p:nvGrpSpPr>
        <p:grpSpPr>
          <a:xfrm>
            <a:off x="2457052" y="3101710"/>
            <a:ext cx="3027589" cy="565547"/>
            <a:chOff x="45275" y="156250"/>
            <a:chExt cx="3003375" cy="2671875"/>
          </a:xfrm>
        </p:grpSpPr>
        <p:sp>
          <p:nvSpPr>
            <p:cNvPr id="1506" name="Google Shape;1506;p52"/>
            <p:cNvSpPr/>
            <p:nvPr/>
          </p:nvSpPr>
          <p:spPr>
            <a:xfrm>
              <a:off x="1507950" y="156250"/>
              <a:ext cx="25" cy="1174125"/>
            </a:xfrm>
            <a:custGeom>
              <a:rect b="b" l="l" r="r" t="t"/>
              <a:pathLst>
                <a:path extrusionOk="0" fill="none" h="46965" w="1">
                  <a:moveTo>
                    <a:pt x="1" y="0"/>
                  </a:moveTo>
                  <a:lnTo>
                    <a:pt x="1" y="46964"/>
                  </a:lnTo>
                </a:path>
              </a:pathLst>
            </a:custGeom>
            <a:noFill/>
            <a:ln cap="rnd" cmpd="sng" w="7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2825150" y="156250"/>
              <a:ext cx="25" cy="1174125"/>
            </a:xfrm>
            <a:custGeom>
              <a:rect b="b" l="l" r="r" t="t"/>
              <a:pathLst>
                <a:path extrusionOk="0" fill="none" h="46965" w="1">
                  <a:moveTo>
                    <a:pt x="0" y="0"/>
                  </a:moveTo>
                  <a:lnTo>
                    <a:pt x="0" y="46964"/>
                  </a:lnTo>
                </a:path>
              </a:pathLst>
            </a:custGeom>
            <a:noFill/>
            <a:ln cap="rnd" cmpd="sng" w="7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1397800" y="1654000"/>
              <a:ext cx="25" cy="1174125"/>
            </a:xfrm>
            <a:custGeom>
              <a:rect b="b" l="l" r="r" t="t"/>
              <a:pathLst>
                <a:path extrusionOk="0" fill="none" h="46965" w="1">
                  <a:moveTo>
                    <a:pt x="1" y="1"/>
                  </a:moveTo>
                  <a:lnTo>
                    <a:pt x="1" y="46965"/>
                  </a:lnTo>
                </a:path>
              </a:pathLst>
            </a:custGeom>
            <a:noFill/>
            <a:ln cap="rnd" cmpd="sng" w="7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2935775" y="1654000"/>
              <a:ext cx="25" cy="1174125"/>
            </a:xfrm>
            <a:custGeom>
              <a:rect b="b" l="l" r="r" t="t"/>
              <a:pathLst>
                <a:path extrusionOk="0" fill="none" h="46965" w="1">
                  <a:moveTo>
                    <a:pt x="0" y="1"/>
                  </a:moveTo>
                  <a:lnTo>
                    <a:pt x="0" y="46965"/>
                  </a:lnTo>
                </a:path>
              </a:pathLst>
            </a:custGeom>
            <a:noFill/>
            <a:ln cap="rnd" cmpd="sng" w="7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1379050" y="1464275"/>
              <a:ext cx="1579250" cy="25"/>
            </a:xfrm>
            <a:custGeom>
              <a:rect b="b" l="l" r="r" t="t"/>
              <a:pathLst>
                <a:path extrusionOk="0" fill="none" h="1" w="63170">
                  <a:moveTo>
                    <a:pt x="1" y="0"/>
                  </a:moveTo>
                  <a:lnTo>
                    <a:pt x="63169" y="0"/>
                  </a:lnTo>
                </a:path>
              </a:pathLst>
            </a:custGeom>
            <a:noFill/>
            <a:ln cap="rnd" cmpd="sng" w="7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2834300" y="1748875"/>
              <a:ext cx="105850" cy="756375"/>
            </a:xfrm>
            <a:custGeom>
              <a:rect b="b" l="l" r="r" t="t"/>
              <a:pathLst>
                <a:path extrusionOk="0" h="30255" w="4234">
                  <a:moveTo>
                    <a:pt x="2117" y="3125"/>
                  </a:moveTo>
                  <a:cubicBezTo>
                    <a:pt x="2546" y="3125"/>
                    <a:pt x="2868" y="4125"/>
                    <a:pt x="3083" y="6123"/>
                  </a:cubicBezTo>
                  <a:cubicBezTo>
                    <a:pt x="3297" y="8122"/>
                    <a:pt x="3405" y="11127"/>
                    <a:pt x="3405" y="15137"/>
                  </a:cubicBezTo>
                  <a:cubicBezTo>
                    <a:pt x="3405" y="19134"/>
                    <a:pt x="3297" y="22133"/>
                    <a:pt x="3083" y="24131"/>
                  </a:cubicBezTo>
                  <a:cubicBezTo>
                    <a:pt x="2868" y="26130"/>
                    <a:pt x="2546" y="27129"/>
                    <a:pt x="2117" y="27129"/>
                  </a:cubicBezTo>
                  <a:cubicBezTo>
                    <a:pt x="1690" y="27129"/>
                    <a:pt x="1370" y="26130"/>
                    <a:pt x="1155" y="24131"/>
                  </a:cubicBezTo>
                  <a:cubicBezTo>
                    <a:pt x="940" y="22133"/>
                    <a:pt x="833" y="19134"/>
                    <a:pt x="833" y="15137"/>
                  </a:cubicBezTo>
                  <a:cubicBezTo>
                    <a:pt x="833" y="11127"/>
                    <a:pt x="940" y="8122"/>
                    <a:pt x="1155" y="6123"/>
                  </a:cubicBezTo>
                  <a:cubicBezTo>
                    <a:pt x="1370" y="4125"/>
                    <a:pt x="1690" y="3125"/>
                    <a:pt x="2117" y="3125"/>
                  </a:cubicBezTo>
                  <a:close/>
                  <a:moveTo>
                    <a:pt x="2117" y="0"/>
                  </a:moveTo>
                  <a:cubicBezTo>
                    <a:pt x="1430" y="0"/>
                    <a:pt x="906" y="1293"/>
                    <a:pt x="544" y="3877"/>
                  </a:cubicBezTo>
                  <a:cubicBezTo>
                    <a:pt x="182" y="6462"/>
                    <a:pt x="0" y="10215"/>
                    <a:pt x="0" y="15137"/>
                  </a:cubicBezTo>
                  <a:cubicBezTo>
                    <a:pt x="0" y="20046"/>
                    <a:pt x="182" y="23793"/>
                    <a:pt x="544" y="26377"/>
                  </a:cubicBezTo>
                  <a:cubicBezTo>
                    <a:pt x="906" y="28962"/>
                    <a:pt x="1430" y="30254"/>
                    <a:pt x="2117" y="30254"/>
                  </a:cubicBezTo>
                  <a:cubicBezTo>
                    <a:pt x="2803" y="30254"/>
                    <a:pt x="3327" y="28962"/>
                    <a:pt x="3690" y="26377"/>
                  </a:cubicBezTo>
                  <a:cubicBezTo>
                    <a:pt x="4052" y="23793"/>
                    <a:pt x="4233" y="20046"/>
                    <a:pt x="4233" y="15137"/>
                  </a:cubicBezTo>
                  <a:cubicBezTo>
                    <a:pt x="4233" y="10215"/>
                    <a:pt x="4052" y="6462"/>
                    <a:pt x="3690" y="3877"/>
                  </a:cubicBezTo>
                  <a:cubicBezTo>
                    <a:pt x="3327" y="1293"/>
                    <a:pt x="2803" y="0"/>
                    <a:pt x="2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1791975" y="2367025"/>
              <a:ext cx="21650" cy="124050"/>
            </a:xfrm>
            <a:custGeom>
              <a:rect b="b" l="l" r="r" t="t"/>
              <a:pathLst>
                <a:path extrusionOk="0" h="4962" w="866">
                  <a:moveTo>
                    <a:pt x="0" y="1"/>
                  </a:moveTo>
                  <a:lnTo>
                    <a:pt x="0" y="4962"/>
                  </a:lnTo>
                  <a:lnTo>
                    <a:pt x="866" y="4962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1990725" y="869275"/>
              <a:ext cx="21650" cy="124050"/>
            </a:xfrm>
            <a:custGeom>
              <a:rect b="b" l="l" r="r" t="t"/>
              <a:pathLst>
                <a:path extrusionOk="0" h="4962" w="866">
                  <a:moveTo>
                    <a:pt x="0" y="0"/>
                  </a:moveTo>
                  <a:lnTo>
                    <a:pt x="0" y="4961"/>
                  </a:lnTo>
                  <a:lnTo>
                    <a:pt x="866" y="4961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1207600" y="954500"/>
              <a:ext cx="152800" cy="967800"/>
            </a:xfrm>
            <a:custGeom>
              <a:rect b="b" l="l" r="r" t="t"/>
              <a:pathLst>
                <a:path extrusionOk="0" h="38712" w="6112">
                  <a:moveTo>
                    <a:pt x="4069" y="10997"/>
                  </a:moveTo>
                  <a:cubicBezTo>
                    <a:pt x="4476" y="10997"/>
                    <a:pt x="4793" y="11713"/>
                    <a:pt x="5018" y="13145"/>
                  </a:cubicBezTo>
                  <a:cubicBezTo>
                    <a:pt x="5244" y="14578"/>
                    <a:pt x="5357" y="16596"/>
                    <a:pt x="5357" y="19200"/>
                  </a:cubicBezTo>
                  <a:cubicBezTo>
                    <a:pt x="5357" y="21791"/>
                    <a:pt x="5244" y="23803"/>
                    <a:pt x="5018" y="25235"/>
                  </a:cubicBezTo>
                  <a:cubicBezTo>
                    <a:pt x="4793" y="26667"/>
                    <a:pt x="4476" y="27384"/>
                    <a:pt x="4069" y="27384"/>
                  </a:cubicBezTo>
                  <a:cubicBezTo>
                    <a:pt x="3664" y="27384"/>
                    <a:pt x="3349" y="26667"/>
                    <a:pt x="3124" y="25235"/>
                  </a:cubicBezTo>
                  <a:cubicBezTo>
                    <a:pt x="2898" y="23803"/>
                    <a:pt x="2785" y="21791"/>
                    <a:pt x="2785" y="19200"/>
                  </a:cubicBezTo>
                  <a:cubicBezTo>
                    <a:pt x="2785" y="16596"/>
                    <a:pt x="2898" y="14578"/>
                    <a:pt x="3124" y="13145"/>
                  </a:cubicBezTo>
                  <a:cubicBezTo>
                    <a:pt x="3349" y="11713"/>
                    <a:pt x="3664" y="10997"/>
                    <a:pt x="4069" y="10997"/>
                  </a:cubicBezTo>
                  <a:close/>
                  <a:moveTo>
                    <a:pt x="0" y="1"/>
                  </a:moveTo>
                  <a:lnTo>
                    <a:pt x="0" y="30391"/>
                  </a:lnTo>
                  <a:lnTo>
                    <a:pt x="755" y="30391"/>
                  </a:lnTo>
                  <a:lnTo>
                    <a:pt x="755" y="1"/>
                  </a:lnTo>
                  <a:close/>
                  <a:moveTo>
                    <a:pt x="3884" y="7989"/>
                  </a:moveTo>
                  <a:cubicBezTo>
                    <a:pt x="3321" y="7989"/>
                    <a:pt x="2867" y="9011"/>
                    <a:pt x="2523" y="11055"/>
                  </a:cubicBezTo>
                  <a:cubicBezTo>
                    <a:pt x="2178" y="13100"/>
                    <a:pt x="2006" y="15815"/>
                    <a:pt x="2006" y="19200"/>
                  </a:cubicBezTo>
                  <a:cubicBezTo>
                    <a:pt x="2006" y="22572"/>
                    <a:pt x="2178" y="25281"/>
                    <a:pt x="2523" y="27325"/>
                  </a:cubicBezTo>
                  <a:cubicBezTo>
                    <a:pt x="2867" y="29369"/>
                    <a:pt x="3321" y="30391"/>
                    <a:pt x="3884" y="30391"/>
                  </a:cubicBezTo>
                  <a:cubicBezTo>
                    <a:pt x="4223" y="30391"/>
                    <a:pt x="4515" y="30072"/>
                    <a:pt x="4758" y="29434"/>
                  </a:cubicBezTo>
                  <a:cubicBezTo>
                    <a:pt x="5001" y="28796"/>
                    <a:pt x="5201" y="27833"/>
                    <a:pt x="5357" y="26544"/>
                  </a:cubicBezTo>
                  <a:lnTo>
                    <a:pt x="5357" y="28321"/>
                  </a:lnTo>
                  <a:cubicBezTo>
                    <a:pt x="5357" y="30808"/>
                    <a:pt x="5234" y="32667"/>
                    <a:pt x="4988" y="33897"/>
                  </a:cubicBezTo>
                  <a:cubicBezTo>
                    <a:pt x="4742" y="35128"/>
                    <a:pt x="4371" y="35743"/>
                    <a:pt x="3876" y="35743"/>
                  </a:cubicBezTo>
                  <a:cubicBezTo>
                    <a:pt x="3652" y="35743"/>
                    <a:pt x="3432" y="35606"/>
                    <a:pt x="3216" y="35333"/>
                  </a:cubicBezTo>
                  <a:cubicBezTo>
                    <a:pt x="3000" y="35059"/>
                    <a:pt x="2781" y="34636"/>
                    <a:pt x="2560" y="34063"/>
                  </a:cubicBezTo>
                  <a:lnTo>
                    <a:pt x="2560" y="37559"/>
                  </a:lnTo>
                  <a:cubicBezTo>
                    <a:pt x="2781" y="37950"/>
                    <a:pt x="3009" y="38240"/>
                    <a:pt x="3245" y="38429"/>
                  </a:cubicBezTo>
                  <a:cubicBezTo>
                    <a:pt x="3480" y="38617"/>
                    <a:pt x="3730" y="38712"/>
                    <a:pt x="3995" y="38712"/>
                  </a:cubicBezTo>
                  <a:cubicBezTo>
                    <a:pt x="4712" y="38712"/>
                    <a:pt x="5243" y="37804"/>
                    <a:pt x="5591" y="35987"/>
                  </a:cubicBezTo>
                  <a:cubicBezTo>
                    <a:pt x="5938" y="34171"/>
                    <a:pt x="6111" y="31401"/>
                    <a:pt x="6111" y="27677"/>
                  </a:cubicBezTo>
                  <a:lnTo>
                    <a:pt x="6111" y="8516"/>
                  </a:lnTo>
                  <a:lnTo>
                    <a:pt x="5357" y="8516"/>
                  </a:lnTo>
                  <a:lnTo>
                    <a:pt x="5357" y="11837"/>
                  </a:lnTo>
                  <a:cubicBezTo>
                    <a:pt x="5201" y="10548"/>
                    <a:pt x="5001" y="9584"/>
                    <a:pt x="4758" y="8946"/>
                  </a:cubicBezTo>
                  <a:cubicBezTo>
                    <a:pt x="4515" y="8308"/>
                    <a:pt x="4223" y="7989"/>
                    <a:pt x="3884" y="79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975825" y="972075"/>
              <a:ext cx="237925" cy="756375"/>
            </a:xfrm>
            <a:custGeom>
              <a:rect b="b" l="l" r="r" t="t"/>
              <a:pathLst>
                <a:path extrusionOk="0" h="30255" w="9517">
                  <a:moveTo>
                    <a:pt x="7400" y="3126"/>
                  </a:moveTo>
                  <a:cubicBezTo>
                    <a:pt x="7829" y="3126"/>
                    <a:pt x="8151" y="4125"/>
                    <a:pt x="8366" y="6124"/>
                  </a:cubicBezTo>
                  <a:cubicBezTo>
                    <a:pt x="8580" y="8123"/>
                    <a:pt x="8688" y="11127"/>
                    <a:pt x="8688" y="15138"/>
                  </a:cubicBezTo>
                  <a:cubicBezTo>
                    <a:pt x="8688" y="19135"/>
                    <a:pt x="8580" y="22133"/>
                    <a:pt x="8366" y="24132"/>
                  </a:cubicBezTo>
                  <a:cubicBezTo>
                    <a:pt x="8151" y="26130"/>
                    <a:pt x="7829" y="27130"/>
                    <a:pt x="7400" y="27130"/>
                  </a:cubicBezTo>
                  <a:cubicBezTo>
                    <a:pt x="6973" y="27130"/>
                    <a:pt x="6653" y="26130"/>
                    <a:pt x="6438" y="24132"/>
                  </a:cubicBezTo>
                  <a:cubicBezTo>
                    <a:pt x="6223" y="22133"/>
                    <a:pt x="6116" y="19135"/>
                    <a:pt x="6116" y="15138"/>
                  </a:cubicBezTo>
                  <a:cubicBezTo>
                    <a:pt x="6116" y="11127"/>
                    <a:pt x="6223" y="8123"/>
                    <a:pt x="6438" y="6124"/>
                  </a:cubicBezTo>
                  <a:cubicBezTo>
                    <a:pt x="6653" y="4125"/>
                    <a:pt x="6973" y="3126"/>
                    <a:pt x="7400" y="3126"/>
                  </a:cubicBezTo>
                  <a:close/>
                  <a:moveTo>
                    <a:pt x="1773" y="1"/>
                  </a:moveTo>
                  <a:cubicBezTo>
                    <a:pt x="1532" y="1"/>
                    <a:pt x="1267" y="164"/>
                    <a:pt x="977" y="489"/>
                  </a:cubicBezTo>
                  <a:cubicBezTo>
                    <a:pt x="687" y="815"/>
                    <a:pt x="376" y="1297"/>
                    <a:pt x="42" y="1935"/>
                  </a:cubicBezTo>
                  <a:lnTo>
                    <a:pt x="42" y="5919"/>
                  </a:lnTo>
                  <a:cubicBezTo>
                    <a:pt x="370" y="5047"/>
                    <a:pt x="678" y="4395"/>
                    <a:pt x="967" y="3966"/>
                  </a:cubicBezTo>
                  <a:cubicBezTo>
                    <a:pt x="1255" y="3536"/>
                    <a:pt x="1529" y="3321"/>
                    <a:pt x="1789" y="3321"/>
                  </a:cubicBezTo>
                  <a:cubicBezTo>
                    <a:pt x="2156" y="3321"/>
                    <a:pt x="2453" y="3810"/>
                    <a:pt x="2681" y="4786"/>
                  </a:cubicBezTo>
                  <a:cubicBezTo>
                    <a:pt x="2910" y="5763"/>
                    <a:pt x="3024" y="7026"/>
                    <a:pt x="3024" y="8575"/>
                  </a:cubicBezTo>
                  <a:cubicBezTo>
                    <a:pt x="3024" y="9526"/>
                    <a:pt x="2971" y="10492"/>
                    <a:pt x="2866" y="11476"/>
                  </a:cubicBezTo>
                  <a:cubicBezTo>
                    <a:pt x="2761" y="12459"/>
                    <a:pt x="2575" y="13660"/>
                    <a:pt x="2310" y="15079"/>
                  </a:cubicBezTo>
                  <a:cubicBezTo>
                    <a:pt x="2171" y="15834"/>
                    <a:pt x="1829" y="17517"/>
                    <a:pt x="1287" y="20128"/>
                  </a:cubicBezTo>
                  <a:cubicBezTo>
                    <a:pt x="744" y="22739"/>
                    <a:pt x="315" y="24819"/>
                    <a:pt x="1" y="26368"/>
                  </a:cubicBezTo>
                  <a:lnTo>
                    <a:pt x="1" y="29688"/>
                  </a:lnTo>
                  <a:lnTo>
                    <a:pt x="3889" y="29688"/>
                  </a:lnTo>
                  <a:lnTo>
                    <a:pt x="3889" y="26368"/>
                  </a:lnTo>
                  <a:lnTo>
                    <a:pt x="998" y="26368"/>
                  </a:lnTo>
                  <a:cubicBezTo>
                    <a:pt x="1665" y="23126"/>
                    <a:pt x="2182" y="20603"/>
                    <a:pt x="2548" y="18800"/>
                  </a:cubicBezTo>
                  <a:cubicBezTo>
                    <a:pt x="2914" y="16996"/>
                    <a:pt x="3132" y="15906"/>
                    <a:pt x="3200" y="15528"/>
                  </a:cubicBezTo>
                  <a:cubicBezTo>
                    <a:pt x="3449" y="14070"/>
                    <a:pt x="3620" y="12804"/>
                    <a:pt x="3715" y="11729"/>
                  </a:cubicBezTo>
                  <a:cubicBezTo>
                    <a:pt x="3809" y="10655"/>
                    <a:pt x="3856" y="9519"/>
                    <a:pt x="3856" y="8321"/>
                  </a:cubicBezTo>
                  <a:cubicBezTo>
                    <a:pt x="3856" y="5795"/>
                    <a:pt x="3668" y="3777"/>
                    <a:pt x="3290" y="2267"/>
                  </a:cubicBezTo>
                  <a:cubicBezTo>
                    <a:pt x="2913" y="756"/>
                    <a:pt x="2407" y="1"/>
                    <a:pt x="1773" y="1"/>
                  </a:cubicBezTo>
                  <a:close/>
                  <a:moveTo>
                    <a:pt x="7400" y="1"/>
                  </a:moveTo>
                  <a:cubicBezTo>
                    <a:pt x="6713" y="1"/>
                    <a:pt x="6189" y="1293"/>
                    <a:pt x="5827" y="3878"/>
                  </a:cubicBezTo>
                  <a:cubicBezTo>
                    <a:pt x="5465" y="6463"/>
                    <a:pt x="5283" y="10216"/>
                    <a:pt x="5283" y="15138"/>
                  </a:cubicBezTo>
                  <a:cubicBezTo>
                    <a:pt x="5283" y="20047"/>
                    <a:pt x="5465" y="23793"/>
                    <a:pt x="5827" y="26378"/>
                  </a:cubicBezTo>
                  <a:cubicBezTo>
                    <a:pt x="6189" y="28963"/>
                    <a:pt x="6713" y="30255"/>
                    <a:pt x="7400" y="30255"/>
                  </a:cubicBezTo>
                  <a:cubicBezTo>
                    <a:pt x="8086" y="30255"/>
                    <a:pt x="8610" y="28963"/>
                    <a:pt x="8973" y="26378"/>
                  </a:cubicBezTo>
                  <a:cubicBezTo>
                    <a:pt x="9335" y="23793"/>
                    <a:pt x="9516" y="20047"/>
                    <a:pt x="9516" y="15138"/>
                  </a:cubicBezTo>
                  <a:cubicBezTo>
                    <a:pt x="9516" y="10216"/>
                    <a:pt x="9335" y="6463"/>
                    <a:pt x="8973" y="3878"/>
                  </a:cubicBezTo>
                  <a:cubicBezTo>
                    <a:pt x="8610" y="1293"/>
                    <a:pt x="8086" y="1"/>
                    <a:pt x="7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700700" y="955475"/>
              <a:ext cx="47100" cy="890650"/>
            </a:xfrm>
            <a:custGeom>
              <a:rect b="b" l="l" r="r" t="t"/>
              <a:pathLst>
                <a:path extrusionOk="0" h="35626" w="1884">
                  <a:moveTo>
                    <a:pt x="1" y="1"/>
                  </a:moveTo>
                  <a:cubicBezTo>
                    <a:pt x="365" y="2996"/>
                    <a:pt x="636" y="5958"/>
                    <a:pt x="815" y="8888"/>
                  </a:cubicBezTo>
                  <a:cubicBezTo>
                    <a:pt x="994" y="11817"/>
                    <a:pt x="1084" y="14786"/>
                    <a:pt x="1084" y="17794"/>
                  </a:cubicBezTo>
                  <a:cubicBezTo>
                    <a:pt x="1084" y="20802"/>
                    <a:pt x="994" y="23780"/>
                    <a:pt x="815" y="26729"/>
                  </a:cubicBezTo>
                  <a:cubicBezTo>
                    <a:pt x="636" y="29679"/>
                    <a:pt x="365" y="32644"/>
                    <a:pt x="1" y="35626"/>
                  </a:cubicBezTo>
                  <a:lnTo>
                    <a:pt x="657" y="35626"/>
                  </a:lnTo>
                  <a:cubicBezTo>
                    <a:pt x="1067" y="32566"/>
                    <a:pt x="1374" y="29558"/>
                    <a:pt x="1578" y="26602"/>
                  </a:cubicBezTo>
                  <a:cubicBezTo>
                    <a:pt x="1782" y="23647"/>
                    <a:pt x="1883" y="20711"/>
                    <a:pt x="1883" y="17794"/>
                  </a:cubicBezTo>
                  <a:cubicBezTo>
                    <a:pt x="1883" y="14890"/>
                    <a:pt x="1782" y="11967"/>
                    <a:pt x="1578" y="9024"/>
                  </a:cubicBezTo>
                  <a:cubicBezTo>
                    <a:pt x="1374" y="6082"/>
                    <a:pt x="1067" y="3074"/>
                    <a:pt x="6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383650" y="955475"/>
              <a:ext cx="47100" cy="890650"/>
            </a:xfrm>
            <a:custGeom>
              <a:rect b="b" l="l" r="r" t="t"/>
              <a:pathLst>
                <a:path extrusionOk="0" h="35626" w="1884">
                  <a:moveTo>
                    <a:pt x="1227" y="1"/>
                  </a:moveTo>
                  <a:cubicBezTo>
                    <a:pt x="814" y="3074"/>
                    <a:pt x="507" y="6082"/>
                    <a:pt x="304" y="9024"/>
                  </a:cubicBezTo>
                  <a:cubicBezTo>
                    <a:pt x="102" y="11967"/>
                    <a:pt x="1" y="14890"/>
                    <a:pt x="1" y="17794"/>
                  </a:cubicBezTo>
                  <a:cubicBezTo>
                    <a:pt x="1" y="20711"/>
                    <a:pt x="103" y="23647"/>
                    <a:pt x="306" y="26602"/>
                  </a:cubicBezTo>
                  <a:cubicBezTo>
                    <a:pt x="510" y="29558"/>
                    <a:pt x="817" y="32566"/>
                    <a:pt x="1227" y="35626"/>
                  </a:cubicBezTo>
                  <a:lnTo>
                    <a:pt x="1883" y="35626"/>
                  </a:lnTo>
                  <a:cubicBezTo>
                    <a:pt x="1520" y="32644"/>
                    <a:pt x="1248" y="29679"/>
                    <a:pt x="1069" y="26729"/>
                  </a:cubicBezTo>
                  <a:cubicBezTo>
                    <a:pt x="890" y="23780"/>
                    <a:pt x="801" y="20802"/>
                    <a:pt x="801" y="17794"/>
                  </a:cubicBezTo>
                  <a:cubicBezTo>
                    <a:pt x="801" y="14786"/>
                    <a:pt x="889" y="11817"/>
                    <a:pt x="1067" y="8888"/>
                  </a:cubicBezTo>
                  <a:cubicBezTo>
                    <a:pt x="1245" y="5958"/>
                    <a:pt x="1517" y="2996"/>
                    <a:pt x="18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2669675" y="1785975"/>
              <a:ext cx="105000" cy="881875"/>
            </a:xfrm>
            <a:custGeom>
              <a:rect b="b" l="l" r="r" t="t"/>
              <a:pathLst>
                <a:path extrusionOk="0" h="35275" w="4200">
                  <a:moveTo>
                    <a:pt x="3732" y="2247"/>
                  </a:moveTo>
                  <a:lnTo>
                    <a:pt x="3732" y="33048"/>
                  </a:lnTo>
                  <a:lnTo>
                    <a:pt x="472" y="33048"/>
                  </a:lnTo>
                  <a:lnTo>
                    <a:pt x="472" y="2247"/>
                  </a:lnTo>
                  <a:close/>
                  <a:moveTo>
                    <a:pt x="0" y="1"/>
                  </a:moveTo>
                  <a:lnTo>
                    <a:pt x="0" y="35274"/>
                  </a:lnTo>
                  <a:lnTo>
                    <a:pt x="4200" y="352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809675" y="1009200"/>
              <a:ext cx="105000" cy="881850"/>
            </a:xfrm>
            <a:custGeom>
              <a:rect b="b" l="l" r="r" t="t"/>
              <a:pathLst>
                <a:path extrusionOk="0" h="35274" w="4200">
                  <a:moveTo>
                    <a:pt x="3732" y="2246"/>
                  </a:moveTo>
                  <a:lnTo>
                    <a:pt x="3732" y="33047"/>
                  </a:lnTo>
                  <a:lnTo>
                    <a:pt x="472" y="33047"/>
                  </a:lnTo>
                  <a:lnTo>
                    <a:pt x="472" y="2246"/>
                  </a:lnTo>
                  <a:close/>
                  <a:moveTo>
                    <a:pt x="0" y="0"/>
                  </a:moveTo>
                  <a:lnTo>
                    <a:pt x="0" y="35274"/>
                  </a:lnTo>
                  <a:lnTo>
                    <a:pt x="4200" y="35274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1828275" y="1930500"/>
              <a:ext cx="1021625" cy="574750"/>
            </a:xfrm>
            <a:custGeom>
              <a:rect b="b" l="l" r="r" t="t"/>
              <a:pathLst>
                <a:path extrusionOk="0" h="22990" w="40865">
                  <a:moveTo>
                    <a:pt x="22924" y="3067"/>
                  </a:moveTo>
                  <a:cubicBezTo>
                    <a:pt x="23260" y="3067"/>
                    <a:pt x="23526" y="3530"/>
                    <a:pt x="23722" y="4454"/>
                  </a:cubicBezTo>
                  <a:cubicBezTo>
                    <a:pt x="23917" y="5379"/>
                    <a:pt x="24015" y="6635"/>
                    <a:pt x="24015" y="8224"/>
                  </a:cubicBezTo>
                  <a:cubicBezTo>
                    <a:pt x="24015" y="8445"/>
                    <a:pt x="24013" y="8666"/>
                    <a:pt x="24009" y="8888"/>
                  </a:cubicBezTo>
                  <a:cubicBezTo>
                    <a:pt x="24005" y="9109"/>
                    <a:pt x="23999" y="9324"/>
                    <a:pt x="23990" y="9532"/>
                  </a:cubicBezTo>
                  <a:lnTo>
                    <a:pt x="21279" y="9552"/>
                  </a:lnTo>
                  <a:cubicBezTo>
                    <a:pt x="21427" y="7481"/>
                    <a:pt x="21644" y="5883"/>
                    <a:pt x="21931" y="4757"/>
                  </a:cubicBezTo>
                  <a:cubicBezTo>
                    <a:pt x="22219" y="3631"/>
                    <a:pt x="22549" y="3067"/>
                    <a:pt x="22924" y="3067"/>
                  </a:cubicBezTo>
                  <a:close/>
                  <a:moveTo>
                    <a:pt x="39043" y="3067"/>
                  </a:moveTo>
                  <a:cubicBezTo>
                    <a:pt x="39379" y="3067"/>
                    <a:pt x="39645" y="3530"/>
                    <a:pt x="39841" y="4454"/>
                  </a:cubicBezTo>
                  <a:cubicBezTo>
                    <a:pt x="40036" y="5379"/>
                    <a:pt x="40134" y="6635"/>
                    <a:pt x="40134" y="8224"/>
                  </a:cubicBezTo>
                  <a:cubicBezTo>
                    <a:pt x="40134" y="8445"/>
                    <a:pt x="40132" y="8666"/>
                    <a:pt x="40128" y="8888"/>
                  </a:cubicBezTo>
                  <a:cubicBezTo>
                    <a:pt x="40124" y="9109"/>
                    <a:pt x="40118" y="9324"/>
                    <a:pt x="40109" y="9532"/>
                  </a:cubicBezTo>
                  <a:lnTo>
                    <a:pt x="37398" y="9552"/>
                  </a:lnTo>
                  <a:cubicBezTo>
                    <a:pt x="37546" y="7481"/>
                    <a:pt x="37763" y="5883"/>
                    <a:pt x="38050" y="4757"/>
                  </a:cubicBezTo>
                  <a:cubicBezTo>
                    <a:pt x="38338" y="3631"/>
                    <a:pt x="38668" y="3067"/>
                    <a:pt x="39043" y="3067"/>
                  </a:cubicBezTo>
                  <a:close/>
                  <a:moveTo>
                    <a:pt x="13536" y="11427"/>
                  </a:moveTo>
                  <a:lnTo>
                    <a:pt x="13503" y="12228"/>
                  </a:lnTo>
                  <a:cubicBezTo>
                    <a:pt x="13405" y="14571"/>
                    <a:pt x="13202" y="16443"/>
                    <a:pt x="12896" y="17843"/>
                  </a:cubicBezTo>
                  <a:cubicBezTo>
                    <a:pt x="12590" y="19243"/>
                    <a:pt x="12232" y="19942"/>
                    <a:pt x="11821" y="19942"/>
                  </a:cubicBezTo>
                  <a:cubicBezTo>
                    <a:pt x="11554" y="19942"/>
                    <a:pt x="11344" y="19617"/>
                    <a:pt x="11192" y="18966"/>
                  </a:cubicBezTo>
                  <a:cubicBezTo>
                    <a:pt x="11040" y="18315"/>
                    <a:pt x="10964" y="17416"/>
                    <a:pt x="10964" y="16271"/>
                  </a:cubicBezTo>
                  <a:cubicBezTo>
                    <a:pt x="10964" y="14617"/>
                    <a:pt x="11113" y="13396"/>
                    <a:pt x="11409" y="12608"/>
                  </a:cubicBezTo>
                  <a:cubicBezTo>
                    <a:pt x="11706" y="11821"/>
                    <a:pt x="12163" y="11427"/>
                    <a:pt x="12781" y="11427"/>
                  </a:cubicBezTo>
                  <a:close/>
                  <a:moveTo>
                    <a:pt x="5558" y="548"/>
                  </a:moveTo>
                  <a:lnTo>
                    <a:pt x="4664" y="22423"/>
                  </a:lnTo>
                  <a:lnTo>
                    <a:pt x="5423" y="22423"/>
                  </a:lnTo>
                  <a:lnTo>
                    <a:pt x="5833" y="12345"/>
                  </a:lnTo>
                  <a:lnTo>
                    <a:pt x="8282" y="12345"/>
                  </a:lnTo>
                  <a:lnTo>
                    <a:pt x="7872" y="22423"/>
                  </a:lnTo>
                  <a:lnTo>
                    <a:pt x="8630" y="22423"/>
                  </a:lnTo>
                  <a:lnTo>
                    <a:pt x="9524" y="548"/>
                  </a:lnTo>
                  <a:lnTo>
                    <a:pt x="8766" y="548"/>
                  </a:lnTo>
                  <a:lnTo>
                    <a:pt x="8401" y="9474"/>
                  </a:lnTo>
                  <a:lnTo>
                    <a:pt x="5952" y="9474"/>
                  </a:lnTo>
                  <a:lnTo>
                    <a:pt x="6317" y="548"/>
                  </a:lnTo>
                  <a:close/>
                  <a:moveTo>
                    <a:pt x="16050" y="548"/>
                  </a:moveTo>
                  <a:lnTo>
                    <a:pt x="15824" y="6095"/>
                  </a:lnTo>
                  <a:cubicBezTo>
                    <a:pt x="15791" y="6876"/>
                    <a:pt x="15775" y="7586"/>
                    <a:pt x="15775" y="8224"/>
                  </a:cubicBezTo>
                  <a:cubicBezTo>
                    <a:pt x="15775" y="9565"/>
                    <a:pt x="15845" y="10613"/>
                    <a:pt x="15984" y="11368"/>
                  </a:cubicBezTo>
                  <a:cubicBezTo>
                    <a:pt x="16214" y="12605"/>
                    <a:pt x="16538" y="13224"/>
                    <a:pt x="16956" y="13224"/>
                  </a:cubicBezTo>
                  <a:lnTo>
                    <a:pt x="18363" y="13224"/>
                  </a:lnTo>
                  <a:lnTo>
                    <a:pt x="17986" y="22423"/>
                  </a:lnTo>
                  <a:lnTo>
                    <a:pt x="18740" y="22423"/>
                  </a:lnTo>
                  <a:lnTo>
                    <a:pt x="19634" y="548"/>
                  </a:lnTo>
                  <a:lnTo>
                    <a:pt x="18880" y="548"/>
                  </a:lnTo>
                  <a:lnTo>
                    <a:pt x="18478" y="10353"/>
                  </a:lnTo>
                  <a:lnTo>
                    <a:pt x="17260" y="10353"/>
                  </a:lnTo>
                  <a:cubicBezTo>
                    <a:pt x="16792" y="10353"/>
                    <a:pt x="16558" y="9324"/>
                    <a:pt x="16558" y="7267"/>
                  </a:cubicBezTo>
                  <a:cubicBezTo>
                    <a:pt x="16558" y="6811"/>
                    <a:pt x="16569" y="6310"/>
                    <a:pt x="16591" y="5763"/>
                  </a:cubicBezTo>
                  <a:lnTo>
                    <a:pt x="16804" y="548"/>
                  </a:lnTo>
                  <a:close/>
                  <a:moveTo>
                    <a:pt x="26328" y="548"/>
                  </a:moveTo>
                  <a:lnTo>
                    <a:pt x="25434" y="22423"/>
                  </a:lnTo>
                  <a:lnTo>
                    <a:pt x="26193" y="22423"/>
                  </a:lnTo>
                  <a:lnTo>
                    <a:pt x="26603" y="12345"/>
                  </a:lnTo>
                  <a:lnTo>
                    <a:pt x="29052" y="12345"/>
                  </a:lnTo>
                  <a:lnTo>
                    <a:pt x="28642" y="22423"/>
                  </a:lnTo>
                  <a:lnTo>
                    <a:pt x="29400" y="22423"/>
                  </a:lnTo>
                  <a:lnTo>
                    <a:pt x="30294" y="548"/>
                  </a:lnTo>
                  <a:lnTo>
                    <a:pt x="29536" y="548"/>
                  </a:lnTo>
                  <a:lnTo>
                    <a:pt x="29171" y="9474"/>
                  </a:lnTo>
                  <a:lnTo>
                    <a:pt x="26722" y="9474"/>
                  </a:lnTo>
                  <a:lnTo>
                    <a:pt x="27087" y="548"/>
                  </a:lnTo>
                  <a:close/>
                  <a:moveTo>
                    <a:pt x="31820" y="548"/>
                  </a:moveTo>
                  <a:lnTo>
                    <a:pt x="30926" y="22423"/>
                  </a:lnTo>
                  <a:lnTo>
                    <a:pt x="31894" y="22423"/>
                  </a:lnTo>
                  <a:lnTo>
                    <a:pt x="34827" y="4864"/>
                  </a:lnTo>
                  <a:lnTo>
                    <a:pt x="34109" y="22423"/>
                  </a:lnTo>
                  <a:lnTo>
                    <a:pt x="34860" y="22423"/>
                  </a:lnTo>
                  <a:lnTo>
                    <a:pt x="35754" y="548"/>
                  </a:lnTo>
                  <a:lnTo>
                    <a:pt x="34782" y="548"/>
                  </a:lnTo>
                  <a:lnTo>
                    <a:pt x="31853" y="18067"/>
                  </a:lnTo>
                  <a:lnTo>
                    <a:pt x="32571" y="548"/>
                  </a:lnTo>
                  <a:close/>
                  <a:moveTo>
                    <a:pt x="2564" y="1"/>
                  </a:moveTo>
                  <a:cubicBezTo>
                    <a:pt x="2094" y="1"/>
                    <a:pt x="1577" y="313"/>
                    <a:pt x="1013" y="938"/>
                  </a:cubicBezTo>
                  <a:lnTo>
                    <a:pt x="882" y="4200"/>
                  </a:lnTo>
                  <a:cubicBezTo>
                    <a:pt x="1410" y="3484"/>
                    <a:pt x="1906" y="3126"/>
                    <a:pt x="2371" y="3126"/>
                  </a:cubicBezTo>
                  <a:cubicBezTo>
                    <a:pt x="2631" y="3126"/>
                    <a:pt x="2837" y="3399"/>
                    <a:pt x="2988" y="3946"/>
                  </a:cubicBezTo>
                  <a:cubicBezTo>
                    <a:pt x="3140" y="4493"/>
                    <a:pt x="3216" y="5099"/>
                    <a:pt x="3216" y="5763"/>
                  </a:cubicBezTo>
                  <a:cubicBezTo>
                    <a:pt x="3216" y="6830"/>
                    <a:pt x="3101" y="7683"/>
                    <a:pt x="2871" y="8321"/>
                  </a:cubicBezTo>
                  <a:cubicBezTo>
                    <a:pt x="2642" y="8959"/>
                    <a:pt x="2368" y="9278"/>
                    <a:pt x="2051" y="9278"/>
                  </a:cubicBezTo>
                  <a:lnTo>
                    <a:pt x="1415" y="9278"/>
                  </a:lnTo>
                  <a:lnTo>
                    <a:pt x="1296" y="12247"/>
                  </a:lnTo>
                  <a:lnTo>
                    <a:pt x="1903" y="12247"/>
                  </a:lnTo>
                  <a:cubicBezTo>
                    <a:pt x="2278" y="12247"/>
                    <a:pt x="2544" y="12560"/>
                    <a:pt x="2701" y="13185"/>
                  </a:cubicBezTo>
                  <a:cubicBezTo>
                    <a:pt x="2858" y="13810"/>
                    <a:pt x="2937" y="14545"/>
                    <a:pt x="2937" y="15392"/>
                  </a:cubicBezTo>
                  <a:cubicBezTo>
                    <a:pt x="2937" y="16837"/>
                    <a:pt x="2792" y="17966"/>
                    <a:pt x="2502" y="18780"/>
                  </a:cubicBezTo>
                  <a:cubicBezTo>
                    <a:pt x="2212" y="19594"/>
                    <a:pt x="1834" y="20001"/>
                    <a:pt x="1366" y="20001"/>
                  </a:cubicBezTo>
                  <a:cubicBezTo>
                    <a:pt x="899" y="20001"/>
                    <a:pt x="490" y="19519"/>
                    <a:pt x="140" y="18556"/>
                  </a:cubicBezTo>
                  <a:lnTo>
                    <a:pt x="0" y="21896"/>
                  </a:lnTo>
                  <a:cubicBezTo>
                    <a:pt x="465" y="22625"/>
                    <a:pt x="915" y="22989"/>
                    <a:pt x="1350" y="22989"/>
                  </a:cubicBezTo>
                  <a:cubicBezTo>
                    <a:pt x="2001" y="22989"/>
                    <a:pt x="2526" y="22397"/>
                    <a:pt x="2927" y="21212"/>
                  </a:cubicBezTo>
                  <a:cubicBezTo>
                    <a:pt x="3327" y="20027"/>
                    <a:pt x="3574" y="18308"/>
                    <a:pt x="3667" y="16056"/>
                  </a:cubicBezTo>
                  <a:cubicBezTo>
                    <a:pt x="3684" y="15665"/>
                    <a:pt x="3692" y="15294"/>
                    <a:pt x="3692" y="14942"/>
                  </a:cubicBezTo>
                  <a:cubicBezTo>
                    <a:pt x="3692" y="14018"/>
                    <a:pt x="3637" y="13211"/>
                    <a:pt x="3528" y="12521"/>
                  </a:cubicBezTo>
                  <a:cubicBezTo>
                    <a:pt x="3377" y="11570"/>
                    <a:pt x="3139" y="10938"/>
                    <a:pt x="2814" y="10626"/>
                  </a:cubicBezTo>
                  <a:cubicBezTo>
                    <a:pt x="3131" y="10313"/>
                    <a:pt x="3390" y="9734"/>
                    <a:pt x="3589" y="8888"/>
                  </a:cubicBezTo>
                  <a:cubicBezTo>
                    <a:pt x="3852" y="7781"/>
                    <a:pt x="3983" y="6375"/>
                    <a:pt x="3983" y="4669"/>
                  </a:cubicBezTo>
                  <a:cubicBezTo>
                    <a:pt x="3983" y="3380"/>
                    <a:pt x="3863" y="2280"/>
                    <a:pt x="3624" y="1368"/>
                  </a:cubicBezTo>
                  <a:cubicBezTo>
                    <a:pt x="3385" y="457"/>
                    <a:pt x="3031" y="1"/>
                    <a:pt x="2564" y="1"/>
                  </a:cubicBezTo>
                  <a:close/>
                  <a:moveTo>
                    <a:pt x="12773" y="21"/>
                  </a:moveTo>
                  <a:cubicBezTo>
                    <a:pt x="12519" y="21"/>
                    <a:pt x="12256" y="147"/>
                    <a:pt x="11983" y="401"/>
                  </a:cubicBezTo>
                  <a:cubicBezTo>
                    <a:pt x="11711" y="655"/>
                    <a:pt x="11433" y="1036"/>
                    <a:pt x="11149" y="1544"/>
                  </a:cubicBezTo>
                  <a:lnTo>
                    <a:pt x="11018" y="4864"/>
                  </a:lnTo>
                  <a:cubicBezTo>
                    <a:pt x="11291" y="4265"/>
                    <a:pt x="11557" y="3816"/>
                    <a:pt x="11815" y="3517"/>
                  </a:cubicBezTo>
                  <a:cubicBezTo>
                    <a:pt x="12074" y="3217"/>
                    <a:pt x="12326" y="3067"/>
                    <a:pt x="12572" y="3067"/>
                  </a:cubicBezTo>
                  <a:cubicBezTo>
                    <a:pt x="12930" y="3067"/>
                    <a:pt x="13208" y="3390"/>
                    <a:pt x="13407" y="4034"/>
                  </a:cubicBezTo>
                  <a:cubicBezTo>
                    <a:pt x="13605" y="4679"/>
                    <a:pt x="13704" y="5580"/>
                    <a:pt x="13704" y="6739"/>
                  </a:cubicBezTo>
                  <a:cubicBezTo>
                    <a:pt x="13704" y="7000"/>
                    <a:pt x="13703" y="7192"/>
                    <a:pt x="13700" y="7315"/>
                  </a:cubicBezTo>
                  <a:cubicBezTo>
                    <a:pt x="13697" y="7439"/>
                    <a:pt x="13693" y="7553"/>
                    <a:pt x="13688" y="7657"/>
                  </a:cubicBezTo>
                  <a:lnTo>
                    <a:pt x="13647" y="8614"/>
                  </a:lnTo>
                  <a:lnTo>
                    <a:pt x="12597" y="8614"/>
                  </a:lnTo>
                  <a:cubicBezTo>
                    <a:pt x="11845" y="8614"/>
                    <a:pt x="11255" y="9356"/>
                    <a:pt x="10827" y="10841"/>
                  </a:cubicBezTo>
                  <a:cubicBezTo>
                    <a:pt x="10399" y="12325"/>
                    <a:pt x="10185" y="14343"/>
                    <a:pt x="10185" y="16896"/>
                  </a:cubicBezTo>
                  <a:cubicBezTo>
                    <a:pt x="10185" y="18679"/>
                    <a:pt x="10310" y="20141"/>
                    <a:pt x="10560" y="21280"/>
                  </a:cubicBezTo>
                  <a:cubicBezTo>
                    <a:pt x="10810" y="22420"/>
                    <a:pt x="11131" y="22989"/>
                    <a:pt x="11522" y="22989"/>
                  </a:cubicBezTo>
                  <a:cubicBezTo>
                    <a:pt x="11869" y="22989"/>
                    <a:pt x="12184" y="22667"/>
                    <a:pt x="12467" y="22022"/>
                  </a:cubicBezTo>
                  <a:cubicBezTo>
                    <a:pt x="12750" y="21378"/>
                    <a:pt x="13003" y="20405"/>
                    <a:pt x="13224" y="19103"/>
                  </a:cubicBezTo>
                  <a:lnTo>
                    <a:pt x="13224" y="19103"/>
                  </a:lnTo>
                  <a:lnTo>
                    <a:pt x="13085" y="22423"/>
                  </a:lnTo>
                  <a:lnTo>
                    <a:pt x="13839" y="22423"/>
                  </a:lnTo>
                  <a:lnTo>
                    <a:pt x="14352" y="9942"/>
                  </a:lnTo>
                  <a:cubicBezTo>
                    <a:pt x="14379" y="9291"/>
                    <a:pt x="14400" y="8676"/>
                    <a:pt x="14414" y="8097"/>
                  </a:cubicBezTo>
                  <a:cubicBezTo>
                    <a:pt x="14427" y="7517"/>
                    <a:pt x="14434" y="7013"/>
                    <a:pt x="14434" y="6583"/>
                  </a:cubicBezTo>
                  <a:cubicBezTo>
                    <a:pt x="14434" y="4448"/>
                    <a:pt x="14293" y="2820"/>
                    <a:pt x="14010" y="1700"/>
                  </a:cubicBezTo>
                  <a:cubicBezTo>
                    <a:pt x="13727" y="580"/>
                    <a:pt x="13314" y="21"/>
                    <a:pt x="12773" y="21"/>
                  </a:cubicBezTo>
                  <a:close/>
                  <a:moveTo>
                    <a:pt x="23043" y="21"/>
                  </a:moveTo>
                  <a:cubicBezTo>
                    <a:pt x="22712" y="21"/>
                    <a:pt x="22400" y="281"/>
                    <a:pt x="22106" y="802"/>
                  </a:cubicBezTo>
                  <a:cubicBezTo>
                    <a:pt x="21812" y="1323"/>
                    <a:pt x="21558" y="2065"/>
                    <a:pt x="21345" y="3028"/>
                  </a:cubicBezTo>
                  <a:cubicBezTo>
                    <a:pt x="21014" y="4565"/>
                    <a:pt x="20763" y="6313"/>
                    <a:pt x="20592" y="8272"/>
                  </a:cubicBezTo>
                  <a:cubicBezTo>
                    <a:pt x="20421" y="10232"/>
                    <a:pt x="20336" y="12351"/>
                    <a:pt x="20336" y="14630"/>
                  </a:cubicBezTo>
                  <a:cubicBezTo>
                    <a:pt x="20336" y="17299"/>
                    <a:pt x="20508" y="19360"/>
                    <a:pt x="20851" y="20812"/>
                  </a:cubicBezTo>
                  <a:cubicBezTo>
                    <a:pt x="21194" y="22263"/>
                    <a:pt x="21684" y="22989"/>
                    <a:pt x="22321" y="22989"/>
                  </a:cubicBezTo>
                  <a:cubicBezTo>
                    <a:pt x="22619" y="22989"/>
                    <a:pt x="22912" y="22859"/>
                    <a:pt x="23201" y="22599"/>
                  </a:cubicBezTo>
                  <a:cubicBezTo>
                    <a:pt x="23489" y="22338"/>
                    <a:pt x="23769" y="21948"/>
                    <a:pt x="24040" y="21427"/>
                  </a:cubicBezTo>
                  <a:lnTo>
                    <a:pt x="24183" y="17872"/>
                  </a:lnTo>
                  <a:lnTo>
                    <a:pt x="24183" y="17872"/>
                  </a:lnTo>
                  <a:cubicBezTo>
                    <a:pt x="23932" y="18549"/>
                    <a:pt x="23660" y="19063"/>
                    <a:pt x="23367" y="19415"/>
                  </a:cubicBezTo>
                  <a:cubicBezTo>
                    <a:pt x="23074" y="19767"/>
                    <a:pt x="22764" y="19942"/>
                    <a:pt x="22436" y="19942"/>
                  </a:cubicBezTo>
                  <a:cubicBezTo>
                    <a:pt x="22009" y="19942"/>
                    <a:pt x="21679" y="19448"/>
                    <a:pt x="21445" y="18458"/>
                  </a:cubicBezTo>
                  <a:cubicBezTo>
                    <a:pt x="21212" y="17468"/>
                    <a:pt x="21095" y="16069"/>
                    <a:pt x="21095" y="14259"/>
                  </a:cubicBezTo>
                  <a:cubicBezTo>
                    <a:pt x="21095" y="14050"/>
                    <a:pt x="21098" y="13803"/>
                    <a:pt x="21103" y="13517"/>
                  </a:cubicBezTo>
                  <a:cubicBezTo>
                    <a:pt x="21108" y="13230"/>
                    <a:pt x="21119" y="12840"/>
                    <a:pt x="21136" y="12345"/>
                  </a:cubicBezTo>
                  <a:lnTo>
                    <a:pt x="24647" y="12345"/>
                  </a:lnTo>
                  <a:cubicBezTo>
                    <a:pt x="24679" y="11563"/>
                    <a:pt x="24704" y="10831"/>
                    <a:pt x="24720" y="10147"/>
                  </a:cubicBezTo>
                  <a:cubicBezTo>
                    <a:pt x="24737" y="9464"/>
                    <a:pt x="24745" y="8823"/>
                    <a:pt x="24745" y="8224"/>
                  </a:cubicBezTo>
                  <a:cubicBezTo>
                    <a:pt x="24745" y="5724"/>
                    <a:pt x="24591" y="3731"/>
                    <a:pt x="24284" y="2247"/>
                  </a:cubicBezTo>
                  <a:cubicBezTo>
                    <a:pt x="23976" y="763"/>
                    <a:pt x="23562" y="21"/>
                    <a:pt x="23043" y="21"/>
                  </a:cubicBezTo>
                  <a:close/>
                  <a:moveTo>
                    <a:pt x="39162" y="21"/>
                  </a:moveTo>
                  <a:cubicBezTo>
                    <a:pt x="38831" y="21"/>
                    <a:pt x="38519" y="281"/>
                    <a:pt x="38225" y="802"/>
                  </a:cubicBezTo>
                  <a:cubicBezTo>
                    <a:pt x="37931" y="1323"/>
                    <a:pt x="37677" y="2065"/>
                    <a:pt x="37464" y="3028"/>
                  </a:cubicBezTo>
                  <a:cubicBezTo>
                    <a:pt x="37133" y="4565"/>
                    <a:pt x="36882" y="6313"/>
                    <a:pt x="36711" y="8272"/>
                  </a:cubicBezTo>
                  <a:cubicBezTo>
                    <a:pt x="36540" y="10232"/>
                    <a:pt x="36455" y="12351"/>
                    <a:pt x="36455" y="14630"/>
                  </a:cubicBezTo>
                  <a:cubicBezTo>
                    <a:pt x="36455" y="17299"/>
                    <a:pt x="36627" y="19360"/>
                    <a:pt x="36970" y="20812"/>
                  </a:cubicBezTo>
                  <a:cubicBezTo>
                    <a:pt x="37313" y="22263"/>
                    <a:pt x="37803" y="22989"/>
                    <a:pt x="38440" y="22989"/>
                  </a:cubicBezTo>
                  <a:cubicBezTo>
                    <a:pt x="38738" y="22989"/>
                    <a:pt x="39031" y="22859"/>
                    <a:pt x="39320" y="22599"/>
                  </a:cubicBezTo>
                  <a:cubicBezTo>
                    <a:pt x="39608" y="22338"/>
                    <a:pt x="39888" y="21948"/>
                    <a:pt x="40159" y="21427"/>
                  </a:cubicBezTo>
                  <a:lnTo>
                    <a:pt x="40302" y="17872"/>
                  </a:lnTo>
                  <a:lnTo>
                    <a:pt x="40302" y="17872"/>
                  </a:lnTo>
                  <a:cubicBezTo>
                    <a:pt x="40051" y="18549"/>
                    <a:pt x="39779" y="19063"/>
                    <a:pt x="39486" y="19415"/>
                  </a:cubicBezTo>
                  <a:cubicBezTo>
                    <a:pt x="39193" y="19767"/>
                    <a:pt x="38883" y="19942"/>
                    <a:pt x="38555" y="19942"/>
                  </a:cubicBezTo>
                  <a:cubicBezTo>
                    <a:pt x="38128" y="19942"/>
                    <a:pt x="37798" y="19448"/>
                    <a:pt x="37564" y="18458"/>
                  </a:cubicBezTo>
                  <a:cubicBezTo>
                    <a:pt x="37331" y="17468"/>
                    <a:pt x="37214" y="16069"/>
                    <a:pt x="37214" y="14259"/>
                  </a:cubicBezTo>
                  <a:cubicBezTo>
                    <a:pt x="37214" y="14050"/>
                    <a:pt x="37217" y="13803"/>
                    <a:pt x="37222" y="13517"/>
                  </a:cubicBezTo>
                  <a:cubicBezTo>
                    <a:pt x="37227" y="13230"/>
                    <a:pt x="37238" y="12840"/>
                    <a:pt x="37255" y="12345"/>
                  </a:cubicBezTo>
                  <a:lnTo>
                    <a:pt x="40766" y="12345"/>
                  </a:lnTo>
                  <a:cubicBezTo>
                    <a:pt x="40798" y="11563"/>
                    <a:pt x="40823" y="10831"/>
                    <a:pt x="40839" y="10147"/>
                  </a:cubicBezTo>
                  <a:cubicBezTo>
                    <a:pt x="40856" y="9464"/>
                    <a:pt x="40864" y="8823"/>
                    <a:pt x="40864" y="8224"/>
                  </a:cubicBezTo>
                  <a:cubicBezTo>
                    <a:pt x="40864" y="5724"/>
                    <a:pt x="40710" y="3731"/>
                    <a:pt x="40403" y="2247"/>
                  </a:cubicBezTo>
                  <a:cubicBezTo>
                    <a:pt x="40095" y="763"/>
                    <a:pt x="39681" y="21"/>
                    <a:pt x="39162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1439450" y="1944175"/>
              <a:ext cx="416425" cy="546900"/>
            </a:xfrm>
            <a:custGeom>
              <a:rect b="b" l="l" r="r" t="t"/>
              <a:pathLst>
                <a:path extrusionOk="0" h="21876" w="16657">
                  <a:moveTo>
                    <a:pt x="894" y="1"/>
                  </a:moveTo>
                  <a:lnTo>
                    <a:pt x="0" y="21876"/>
                  </a:lnTo>
                  <a:lnTo>
                    <a:pt x="759" y="21876"/>
                  </a:lnTo>
                  <a:lnTo>
                    <a:pt x="1514" y="3438"/>
                  </a:lnTo>
                  <a:lnTo>
                    <a:pt x="2203" y="17677"/>
                  </a:lnTo>
                  <a:lnTo>
                    <a:pt x="2957" y="17677"/>
                  </a:lnTo>
                  <a:lnTo>
                    <a:pt x="4807" y="3438"/>
                  </a:lnTo>
                  <a:lnTo>
                    <a:pt x="4052" y="21876"/>
                  </a:lnTo>
                  <a:lnTo>
                    <a:pt x="4811" y="21876"/>
                  </a:lnTo>
                  <a:lnTo>
                    <a:pt x="5705" y="1"/>
                  </a:lnTo>
                  <a:lnTo>
                    <a:pt x="4610" y="1"/>
                  </a:lnTo>
                  <a:lnTo>
                    <a:pt x="2703" y="14649"/>
                  </a:lnTo>
                  <a:lnTo>
                    <a:pt x="1998" y="1"/>
                  </a:lnTo>
                  <a:close/>
                  <a:moveTo>
                    <a:pt x="7231" y="1"/>
                  </a:moveTo>
                  <a:lnTo>
                    <a:pt x="6337" y="21876"/>
                  </a:lnTo>
                  <a:lnTo>
                    <a:pt x="7305" y="21876"/>
                  </a:lnTo>
                  <a:lnTo>
                    <a:pt x="10238" y="4317"/>
                  </a:lnTo>
                  <a:lnTo>
                    <a:pt x="9520" y="21876"/>
                  </a:lnTo>
                  <a:lnTo>
                    <a:pt x="10271" y="21876"/>
                  </a:lnTo>
                  <a:lnTo>
                    <a:pt x="11165" y="1"/>
                  </a:lnTo>
                  <a:lnTo>
                    <a:pt x="10193" y="1"/>
                  </a:lnTo>
                  <a:lnTo>
                    <a:pt x="7264" y="17520"/>
                  </a:lnTo>
                  <a:lnTo>
                    <a:pt x="7982" y="1"/>
                  </a:lnTo>
                  <a:close/>
                  <a:moveTo>
                    <a:pt x="12690" y="1"/>
                  </a:moveTo>
                  <a:lnTo>
                    <a:pt x="11796" y="21876"/>
                  </a:lnTo>
                  <a:lnTo>
                    <a:pt x="12555" y="21876"/>
                  </a:lnTo>
                  <a:lnTo>
                    <a:pt x="12965" y="11798"/>
                  </a:lnTo>
                  <a:lnTo>
                    <a:pt x="15414" y="11798"/>
                  </a:lnTo>
                  <a:lnTo>
                    <a:pt x="15004" y="21876"/>
                  </a:lnTo>
                  <a:lnTo>
                    <a:pt x="15762" y="21876"/>
                  </a:lnTo>
                  <a:lnTo>
                    <a:pt x="16656" y="1"/>
                  </a:lnTo>
                  <a:lnTo>
                    <a:pt x="15898" y="1"/>
                  </a:lnTo>
                  <a:lnTo>
                    <a:pt x="15533" y="8927"/>
                  </a:lnTo>
                  <a:lnTo>
                    <a:pt x="13084" y="8927"/>
                  </a:lnTo>
                  <a:lnTo>
                    <a:pt x="134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2027025" y="432750"/>
              <a:ext cx="1021625" cy="574725"/>
            </a:xfrm>
            <a:custGeom>
              <a:rect b="b" l="l" r="r" t="t"/>
              <a:pathLst>
                <a:path extrusionOk="0" h="22989" w="40865">
                  <a:moveTo>
                    <a:pt x="22924" y="3067"/>
                  </a:moveTo>
                  <a:cubicBezTo>
                    <a:pt x="23260" y="3067"/>
                    <a:pt x="23526" y="3529"/>
                    <a:pt x="23722" y="4453"/>
                  </a:cubicBezTo>
                  <a:cubicBezTo>
                    <a:pt x="23917" y="5378"/>
                    <a:pt x="24015" y="6634"/>
                    <a:pt x="24015" y="8223"/>
                  </a:cubicBezTo>
                  <a:cubicBezTo>
                    <a:pt x="24015" y="8444"/>
                    <a:pt x="24013" y="8666"/>
                    <a:pt x="24009" y="8887"/>
                  </a:cubicBezTo>
                  <a:cubicBezTo>
                    <a:pt x="24005" y="9108"/>
                    <a:pt x="23999" y="9323"/>
                    <a:pt x="23990" y="9532"/>
                  </a:cubicBezTo>
                  <a:lnTo>
                    <a:pt x="21279" y="9551"/>
                  </a:lnTo>
                  <a:cubicBezTo>
                    <a:pt x="21427" y="7481"/>
                    <a:pt x="21644" y="5882"/>
                    <a:pt x="21931" y="4756"/>
                  </a:cubicBezTo>
                  <a:cubicBezTo>
                    <a:pt x="22219" y="3630"/>
                    <a:pt x="22549" y="3067"/>
                    <a:pt x="22924" y="3067"/>
                  </a:cubicBezTo>
                  <a:close/>
                  <a:moveTo>
                    <a:pt x="39043" y="3067"/>
                  </a:moveTo>
                  <a:cubicBezTo>
                    <a:pt x="39379" y="3067"/>
                    <a:pt x="39645" y="3529"/>
                    <a:pt x="39841" y="4453"/>
                  </a:cubicBezTo>
                  <a:cubicBezTo>
                    <a:pt x="40036" y="5378"/>
                    <a:pt x="40134" y="6634"/>
                    <a:pt x="40134" y="8223"/>
                  </a:cubicBezTo>
                  <a:cubicBezTo>
                    <a:pt x="40134" y="8444"/>
                    <a:pt x="40132" y="8666"/>
                    <a:pt x="40128" y="8887"/>
                  </a:cubicBezTo>
                  <a:cubicBezTo>
                    <a:pt x="40124" y="9108"/>
                    <a:pt x="40118" y="9323"/>
                    <a:pt x="40109" y="9532"/>
                  </a:cubicBezTo>
                  <a:lnTo>
                    <a:pt x="37398" y="9551"/>
                  </a:lnTo>
                  <a:cubicBezTo>
                    <a:pt x="37546" y="7481"/>
                    <a:pt x="37763" y="5882"/>
                    <a:pt x="38050" y="4756"/>
                  </a:cubicBezTo>
                  <a:cubicBezTo>
                    <a:pt x="38338" y="3630"/>
                    <a:pt x="38668" y="3067"/>
                    <a:pt x="39043" y="3067"/>
                  </a:cubicBezTo>
                  <a:close/>
                  <a:moveTo>
                    <a:pt x="13536" y="11426"/>
                  </a:moveTo>
                  <a:lnTo>
                    <a:pt x="13503" y="12227"/>
                  </a:lnTo>
                  <a:cubicBezTo>
                    <a:pt x="13405" y="14571"/>
                    <a:pt x="13202" y="16442"/>
                    <a:pt x="12896" y="17842"/>
                  </a:cubicBezTo>
                  <a:cubicBezTo>
                    <a:pt x="12590" y="19242"/>
                    <a:pt x="12232" y="19942"/>
                    <a:pt x="11821" y="19942"/>
                  </a:cubicBezTo>
                  <a:cubicBezTo>
                    <a:pt x="11554" y="19942"/>
                    <a:pt x="11344" y="19616"/>
                    <a:pt x="11192" y="18965"/>
                  </a:cubicBezTo>
                  <a:cubicBezTo>
                    <a:pt x="11040" y="18314"/>
                    <a:pt x="10964" y="17416"/>
                    <a:pt x="10964" y="16270"/>
                  </a:cubicBezTo>
                  <a:cubicBezTo>
                    <a:pt x="10964" y="14616"/>
                    <a:pt x="11113" y="13395"/>
                    <a:pt x="11409" y="12608"/>
                  </a:cubicBezTo>
                  <a:cubicBezTo>
                    <a:pt x="11706" y="11820"/>
                    <a:pt x="12163" y="11426"/>
                    <a:pt x="12781" y="11426"/>
                  </a:cubicBezTo>
                  <a:close/>
                  <a:moveTo>
                    <a:pt x="5558" y="547"/>
                  </a:moveTo>
                  <a:lnTo>
                    <a:pt x="4664" y="22422"/>
                  </a:lnTo>
                  <a:lnTo>
                    <a:pt x="5423" y="22422"/>
                  </a:lnTo>
                  <a:lnTo>
                    <a:pt x="5833" y="12344"/>
                  </a:lnTo>
                  <a:lnTo>
                    <a:pt x="8282" y="12344"/>
                  </a:lnTo>
                  <a:lnTo>
                    <a:pt x="7872" y="22422"/>
                  </a:lnTo>
                  <a:lnTo>
                    <a:pt x="8630" y="22422"/>
                  </a:lnTo>
                  <a:lnTo>
                    <a:pt x="9524" y="547"/>
                  </a:lnTo>
                  <a:lnTo>
                    <a:pt x="8766" y="547"/>
                  </a:lnTo>
                  <a:lnTo>
                    <a:pt x="8401" y="9473"/>
                  </a:lnTo>
                  <a:lnTo>
                    <a:pt x="5952" y="9473"/>
                  </a:lnTo>
                  <a:lnTo>
                    <a:pt x="6317" y="547"/>
                  </a:lnTo>
                  <a:close/>
                  <a:moveTo>
                    <a:pt x="16050" y="547"/>
                  </a:moveTo>
                  <a:lnTo>
                    <a:pt x="15824" y="6094"/>
                  </a:lnTo>
                  <a:cubicBezTo>
                    <a:pt x="15791" y="6875"/>
                    <a:pt x="15775" y="7585"/>
                    <a:pt x="15775" y="8223"/>
                  </a:cubicBezTo>
                  <a:cubicBezTo>
                    <a:pt x="15775" y="9564"/>
                    <a:pt x="15845" y="10612"/>
                    <a:pt x="15984" y="11367"/>
                  </a:cubicBezTo>
                  <a:cubicBezTo>
                    <a:pt x="16214" y="12604"/>
                    <a:pt x="16538" y="13223"/>
                    <a:pt x="16956" y="13223"/>
                  </a:cubicBezTo>
                  <a:lnTo>
                    <a:pt x="18363" y="13223"/>
                  </a:lnTo>
                  <a:lnTo>
                    <a:pt x="17986" y="22422"/>
                  </a:lnTo>
                  <a:lnTo>
                    <a:pt x="18740" y="22422"/>
                  </a:lnTo>
                  <a:lnTo>
                    <a:pt x="19634" y="547"/>
                  </a:lnTo>
                  <a:lnTo>
                    <a:pt x="18880" y="547"/>
                  </a:lnTo>
                  <a:lnTo>
                    <a:pt x="18478" y="10352"/>
                  </a:lnTo>
                  <a:lnTo>
                    <a:pt x="17260" y="10352"/>
                  </a:lnTo>
                  <a:cubicBezTo>
                    <a:pt x="16792" y="10352"/>
                    <a:pt x="16558" y="9323"/>
                    <a:pt x="16558" y="7266"/>
                  </a:cubicBezTo>
                  <a:cubicBezTo>
                    <a:pt x="16558" y="6810"/>
                    <a:pt x="16569" y="6309"/>
                    <a:pt x="16591" y="5762"/>
                  </a:cubicBezTo>
                  <a:lnTo>
                    <a:pt x="16804" y="547"/>
                  </a:lnTo>
                  <a:close/>
                  <a:moveTo>
                    <a:pt x="26328" y="547"/>
                  </a:moveTo>
                  <a:lnTo>
                    <a:pt x="25434" y="22422"/>
                  </a:lnTo>
                  <a:lnTo>
                    <a:pt x="26193" y="22422"/>
                  </a:lnTo>
                  <a:lnTo>
                    <a:pt x="26603" y="12344"/>
                  </a:lnTo>
                  <a:lnTo>
                    <a:pt x="29052" y="12344"/>
                  </a:lnTo>
                  <a:lnTo>
                    <a:pt x="28642" y="22422"/>
                  </a:lnTo>
                  <a:lnTo>
                    <a:pt x="29400" y="22422"/>
                  </a:lnTo>
                  <a:lnTo>
                    <a:pt x="30294" y="547"/>
                  </a:lnTo>
                  <a:lnTo>
                    <a:pt x="29536" y="547"/>
                  </a:lnTo>
                  <a:lnTo>
                    <a:pt x="29171" y="9473"/>
                  </a:lnTo>
                  <a:lnTo>
                    <a:pt x="26722" y="9473"/>
                  </a:lnTo>
                  <a:lnTo>
                    <a:pt x="27087" y="547"/>
                  </a:lnTo>
                  <a:close/>
                  <a:moveTo>
                    <a:pt x="31820" y="547"/>
                  </a:moveTo>
                  <a:lnTo>
                    <a:pt x="30926" y="22422"/>
                  </a:lnTo>
                  <a:lnTo>
                    <a:pt x="31894" y="22422"/>
                  </a:lnTo>
                  <a:lnTo>
                    <a:pt x="34827" y="4864"/>
                  </a:lnTo>
                  <a:lnTo>
                    <a:pt x="34109" y="22422"/>
                  </a:lnTo>
                  <a:lnTo>
                    <a:pt x="34860" y="22422"/>
                  </a:lnTo>
                  <a:lnTo>
                    <a:pt x="35754" y="547"/>
                  </a:lnTo>
                  <a:lnTo>
                    <a:pt x="34782" y="547"/>
                  </a:lnTo>
                  <a:lnTo>
                    <a:pt x="31853" y="18067"/>
                  </a:lnTo>
                  <a:lnTo>
                    <a:pt x="32571" y="547"/>
                  </a:lnTo>
                  <a:close/>
                  <a:moveTo>
                    <a:pt x="2564" y="0"/>
                  </a:moveTo>
                  <a:cubicBezTo>
                    <a:pt x="2094" y="0"/>
                    <a:pt x="1577" y="313"/>
                    <a:pt x="1013" y="938"/>
                  </a:cubicBezTo>
                  <a:lnTo>
                    <a:pt x="882" y="4199"/>
                  </a:lnTo>
                  <a:cubicBezTo>
                    <a:pt x="1410" y="3483"/>
                    <a:pt x="1906" y="3125"/>
                    <a:pt x="2371" y="3125"/>
                  </a:cubicBezTo>
                  <a:cubicBezTo>
                    <a:pt x="2631" y="3125"/>
                    <a:pt x="2837" y="3399"/>
                    <a:pt x="2988" y="3946"/>
                  </a:cubicBezTo>
                  <a:cubicBezTo>
                    <a:pt x="3140" y="4492"/>
                    <a:pt x="3216" y="5098"/>
                    <a:pt x="3216" y="5762"/>
                  </a:cubicBezTo>
                  <a:cubicBezTo>
                    <a:pt x="3216" y="6830"/>
                    <a:pt x="3101" y="7683"/>
                    <a:pt x="2871" y="8321"/>
                  </a:cubicBezTo>
                  <a:cubicBezTo>
                    <a:pt x="2642" y="8959"/>
                    <a:pt x="2368" y="9278"/>
                    <a:pt x="2051" y="9278"/>
                  </a:cubicBezTo>
                  <a:lnTo>
                    <a:pt x="1415" y="9278"/>
                  </a:lnTo>
                  <a:lnTo>
                    <a:pt x="1296" y="12246"/>
                  </a:lnTo>
                  <a:lnTo>
                    <a:pt x="1903" y="12246"/>
                  </a:lnTo>
                  <a:cubicBezTo>
                    <a:pt x="2278" y="12246"/>
                    <a:pt x="2544" y="12559"/>
                    <a:pt x="2701" y="13184"/>
                  </a:cubicBezTo>
                  <a:cubicBezTo>
                    <a:pt x="2858" y="13809"/>
                    <a:pt x="2937" y="14545"/>
                    <a:pt x="2937" y="15391"/>
                  </a:cubicBezTo>
                  <a:cubicBezTo>
                    <a:pt x="2937" y="16836"/>
                    <a:pt x="2792" y="17966"/>
                    <a:pt x="2502" y="18780"/>
                  </a:cubicBezTo>
                  <a:cubicBezTo>
                    <a:pt x="2212" y="19593"/>
                    <a:pt x="1834" y="20000"/>
                    <a:pt x="1366" y="20000"/>
                  </a:cubicBezTo>
                  <a:cubicBezTo>
                    <a:pt x="899" y="20000"/>
                    <a:pt x="490" y="19518"/>
                    <a:pt x="140" y="18555"/>
                  </a:cubicBezTo>
                  <a:lnTo>
                    <a:pt x="0" y="21895"/>
                  </a:lnTo>
                  <a:cubicBezTo>
                    <a:pt x="465" y="22624"/>
                    <a:pt x="915" y="22989"/>
                    <a:pt x="1350" y="22989"/>
                  </a:cubicBezTo>
                  <a:cubicBezTo>
                    <a:pt x="2001" y="22989"/>
                    <a:pt x="2526" y="22396"/>
                    <a:pt x="2927" y="21211"/>
                  </a:cubicBezTo>
                  <a:cubicBezTo>
                    <a:pt x="3327" y="20026"/>
                    <a:pt x="3574" y="18308"/>
                    <a:pt x="3667" y="16055"/>
                  </a:cubicBezTo>
                  <a:cubicBezTo>
                    <a:pt x="3684" y="15664"/>
                    <a:pt x="3692" y="15293"/>
                    <a:pt x="3692" y="14942"/>
                  </a:cubicBezTo>
                  <a:cubicBezTo>
                    <a:pt x="3692" y="14017"/>
                    <a:pt x="3637" y="13210"/>
                    <a:pt x="3528" y="12520"/>
                  </a:cubicBezTo>
                  <a:cubicBezTo>
                    <a:pt x="3377" y="11569"/>
                    <a:pt x="3139" y="10938"/>
                    <a:pt x="2814" y="10625"/>
                  </a:cubicBezTo>
                  <a:cubicBezTo>
                    <a:pt x="3131" y="10313"/>
                    <a:pt x="3390" y="9733"/>
                    <a:pt x="3589" y="8887"/>
                  </a:cubicBezTo>
                  <a:cubicBezTo>
                    <a:pt x="3852" y="7780"/>
                    <a:pt x="3983" y="6374"/>
                    <a:pt x="3983" y="4668"/>
                  </a:cubicBezTo>
                  <a:cubicBezTo>
                    <a:pt x="3983" y="3379"/>
                    <a:pt x="3863" y="2279"/>
                    <a:pt x="3624" y="1367"/>
                  </a:cubicBezTo>
                  <a:cubicBezTo>
                    <a:pt x="3385" y="456"/>
                    <a:pt x="3031" y="0"/>
                    <a:pt x="2564" y="0"/>
                  </a:cubicBezTo>
                  <a:close/>
                  <a:moveTo>
                    <a:pt x="12773" y="20"/>
                  </a:moveTo>
                  <a:cubicBezTo>
                    <a:pt x="12519" y="20"/>
                    <a:pt x="12256" y="147"/>
                    <a:pt x="11983" y="401"/>
                  </a:cubicBezTo>
                  <a:cubicBezTo>
                    <a:pt x="11711" y="655"/>
                    <a:pt x="11433" y="1035"/>
                    <a:pt x="11149" y="1543"/>
                  </a:cubicBezTo>
                  <a:lnTo>
                    <a:pt x="11018" y="4864"/>
                  </a:lnTo>
                  <a:cubicBezTo>
                    <a:pt x="11291" y="4265"/>
                    <a:pt x="11557" y="3815"/>
                    <a:pt x="11815" y="3516"/>
                  </a:cubicBezTo>
                  <a:cubicBezTo>
                    <a:pt x="12074" y="3216"/>
                    <a:pt x="12326" y="3067"/>
                    <a:pt x="12572" y="3067"/>
                  </a:cubicBezTo>
                  <a:cubicBezTo>
                    <a:pt x="12930" y="3067"/>
                    <a:pt x="13208" y="3389"/>
                    <a:pt x="13407" y="4033"/>
                  </a:cubicBezTo>
                  <a:cubicBezTo>
                    <a:pt x="13605" y="4678"/>
                    <a:pt x="13704" y="5580"/>
                    <a:pt x="13704" y="6739"/>
                  </a:cubicBezTo>
                  <a:cubicBezTo>
                    <a:pt x="13704" y="6999"/>
                    <a:pt x="13703" y="7191"/>
                    <a:pt x="13700" y="7315"/>
                  </a:cubicBezTo>
                  <a:cubicBezTo>
                    <a:pt x="13697" y="7438"/>
                    <a:pt x="13693" y="7552"/>
                    <a:pt x="13688" y="7657"/>
                  </a:cubicBezTo>
                  <a:lnTo>
                    <a:pt x="13647" y="8614"/>
                  </a:lnTo>
                  <a:lnTo>
                    <a:pt x="12597" y="8614"/>
                  </a:lnTo>
                  <a:cubicBezTo>
                    <a:pt x="11845" y="8614"/>
                    <a:pt x="11255" y="9356"/>
                    <a:pt x="10827" y="10840"/>
                  </a:cubicBezTo>
                  <a:cubicBezTo>
                    <a:pt x="10399" y="12324"/>
                    <a:pt x="10185" y="14343"/>
                    <a:pt x="10185" y="16895"/>
                  </a:cubicBezTo>
                  <a:cubicBezTo>
                    <a:pt x="10185" y="18679"/>
                    <a:pt x="10310" y="20140"/>
                    <a:pt x="10560" y="21280"/>
                  </a:cubicBezTo>
                  <a:cubicBezTo>
                    <a:pt x="10810" y="22419"/>
                    <a:pt x="11131" y="22989"/>
                    <a:pt x="11522" y="22989"/>
                  </a:cubicBezTo>
                  <a:cubicBezTo>
                    <a:pt x="11869" y="22989"/>
                    <a:pt x="12184" y="22666"/>
                    <a:pt x="12467" y="22022"/>
                  </a:cubicBezTo>
                  <a:cubicBezTo>
                    <a:pt x="12750" y="21377"/>
                    <a:pt x="13003" y="20404"/>
                    <a:pt x="13224" y="19102"/>
                  </a:cubicBezTo>
                  <a:lnTo>
                    <a:pt x="13224" y="19102"/>
                  </a:lnTo>
                  <a:lnTo>
                    <a:pt x="13085" y="22422"/>
                  </a:lnTo>
                  <a:lnTo>
                    <a:pt x="13839" y="22422"/>
                  </a:lnTo>
                  <a:lnTo>
                    <a:pt x="14352" y="9942"/>
                  </a:lnTo>
                  <a:cubicBezTo>
                    <a:pt x="14379" y="9291"/>
                    <a:pt x="14400" y="8675"/>
                    <a:pt x="14414" y="8096"/>
                  </a:cubicBezTo>
                  <a:cubicBezTo>
                    <a:pt x="14427" y="7517"/>
                    <a:pt x="14434" y="7012"/>
                    <a:pt x="14434" y="6582"/>
                  </a:cubicBezTo>
                  <a:cubicBezTo>
                    <a:pt x="14434" y="4447"/>
                    <a:pt x="14293" y="2819"/>
                    <a:pt x="14010" y="1699"/>
                  </a:cubicBezTo>
                  <a:cubicBezTo>
                    <a:pt x="13727" y="580"/>
                    <a:pt x="13314" y="20"/>
                    <a:pt x="12773" y="20"/>
                  </a:cubicBezTo>
                  <a:close/>
                  <a:moveTo>
                    <a:pt x="23043" y="20"/>
                  </a:moveTo>
                  <a:cubicBezTo>
                    <a:pt x="22712" y="20"/>
                    <a:pt x="22400" y="280"/>
                    <a:pt x="22106" y="801"/>
                  </a:cubicBezTo>
                  <a:cubicBezTo>
                    <a:pt x="21812" y="1322"/>
                    <a:pt x="21558" y="2064"/>
                    <a:pt x="21345" y="3028"/>
                  </a:cubicBezTo>
                  <a:cubicBezTo>
                    <a:pt x="21014" y="4564"/>
                    <a:pt x="20763" y="6312"/>
                    <a:pt x="20592" y="8272"/>
                  </a:cubicBezTo>
                  <a:cubicBezTo>
                    <a:pt x="20421" y="10231"/>
                    <a:pt x="20336" y="12351"/>
                    <a:pt x="20336" y="14629"/>
                  </a:cubicBezTo>
                  <a:cubicBezTo>
                    <a:pt x="20336" y="17298"/>
                    <a:pt x="20508" y="19359"/>
                    <a:pt x="20851" y="20811"/>
                  </a:cubicBezTo>
                  <a:cubicBezTo>
                    <a:pt x="21194" y="22263"/>
                    <a:pt x="21684" y="22989"/>
                    <a:pt x="22321" y="22989"/>
                  </a:cubicBezTo>
                  <a:cubicBezTo>
                    <a:pt x="22619" y="22989"/>
                    <a:pt x="22912" y="22858"/>
                    <a:pt x="23201" y="22598"/>
                  </a:cubicBezTo>
                  <a:cubicBezTo>
                    <a:pt x="23489" y="22338"/>
                    <a:pt x="23769" y="21947"/>
                    <a:pt x="24040" y="21426"/>
                  </a:cubicBezTo>
                  <a:lnTo>
                    <a:pt x="24183" y="17871"/>
                  </a:lnTo>
                  <a:lnTo>
                    <a:pt x="24183" y="17871"/>
                  </a:lnTo>
                  <a:cubicBezTo>
                    <a:pt x="23932" y="18548"/>
                    <a:pt x="23660" y="19063"/>
                    <a:pt x="23367" y="19414"/>
                  </a:cubicBezTo>
                  <a:cubicBezTo>
                    <a:pt x="23074" y="19766"/>
                    <a:pt x="22764" y="19942"/>
                    <a:pt x="22436" y="19942"/>
                  </a:cubicBezTo>
                  <a:cubicBezTo>
                    <a:pt x="22009" y="19942"/>
                    <a:pt x="21679" y="19447"/>
                    <a:pt x="21445" y="18457"/>
                  </a:cubicBezTo>
                  <a:cubicBezTo>
                    <a:pt x="21212" y="17468"/>
                    <a:pt x="21095" y="16068"/>
                    <a:pt x="21095" y="14258"/>
                  </a:cubicBezTo>
                  <a:cubicBezTo>
                    <a:pt x="21095" y="14050"/>
                    <a:pt x="21098" y="13802"/>
                    <a:pt x="21103" y="13516"/>
                  </a:cubicBezTo>
                  <a:cubicBezTo>
                    <a:pt x="21108" y="13229"/>
                    <a:pt x="21119" y="12839"/>
                    <a:pt x="21136" y="12344"/>
                  </a:cubicBezTo>
                  <a:lnTo>
                    <a:pt x="24647" y="12344"/>
                  </a:lnTo>
                  <a:cubicBezTo>
                    <a:pt x="24679" y="11563"/>
                    <a:pt x="24704" y="10830"/>
                    <a:pt x="24720" y="10147"/>
                  </a:cubicBezTo>
                  <a:cubicBezTo>
                    <a:pt x="24737" y="9463"/>
                    <a:pt x="24745" y="8822"/>
                    <a:pt x="24745" y="8223"/>
                  </a:cubicBezTo>
                  <a:cubicBezTo>
                    <a:pt x="24745" y="5723"/>
                    <a:pt x="24591" y="3731"/>
                    <a:pt x="24284" y="2246"/>
                  </a:cubicBezTo>
                  <a:cubicBezTo>
                    <a:pt x="23976" y="762"/>
                    <a:pt x="23562" y="20"/>
                    <a:pt x="23043" y="20"/>
                  </a:cubicBezTo>
                  <a:close/>
                  <a:moveTo>
                    <a:pt x="39162" y="20"/>
                  </a:moveTo>
                  <a:cubicBezTo>
                    <a:pt x="38831" y="20"/>
                    <a:pt x="38519" y="280"/>
                    <a:pt x="38225" y="801"/>
                  </a:cubicBezTo>
                  <a:cubicBezTo>
                    <a:pt x="37931" y="1322"/>
                    <a:pt x="37677" y="2064"/>
                    <a:pt x="37464" y="3028"/>
                  </a:cubicBezTo>
                  <a:cubicBezTo>
                    <a:pt x="37133" y="4564"/>
                    <a:pt x="36882" y="6312"/>
                    <a:pt x="36711" y="8272"/>
                  </a:cubicBezTo>
                  <a:cubicBezTo>
                    <a:pt x="36540" y="10231"/>
                    <a:pt x="36455" y="12351"/>
                    <a:pt x="36455" y="14629"/>
                  </a:cubicBezTo>
                  <a:cubicBezTo>
                    <a:pt x="36455" y="17298"/>
                    <a:pt x="36627" y="19359"/>
                    <a:pt x="36970" y="20811"/>
                  </a:cubicBezTo>
                  <a:cubicBezTo>
                    <a:pt x="37313" y="22263"/>
                    <a:pt x="37803" y="22989"/>
                    <a:pt x="38440" y="22989"/>
                  </a:cubicBezTo>
                  <a:cubicBezTo>
                    <a:pt x="38738" y="22989"/>
                    <a:pt x="39031" y="22858"/>
                    <a:pt x="39320" y="22598"/>
                  </a:cubicBezTo>
                  <a:cubicBezTo>
                    <a:pt x="39608" y="22338"/>
                    <a:pt x="39888" y="21947"/>
                    <a:pt x="40159" y="21426"/>
                  </a:cubicBezTo>
                  <a:lnTo>
                    <a:pt x="40302" y="17871"/>
                  </a:lnTo>
                  <a:lnTo>
                    <a:pt x="40302" y="17871"/>
                  </a:lnTo>
                  <a:cubicBezTo>
                    <a:pt x="40051" y="18548"/>
                    <a:pt x="39779" y="19063"/>
                    <a:pt x="39486" y="19414"/>
                  </a:cubicBezTo>
                  <a:cubicBezTo>
                    <a:pt x="39193" y="19766"/>
                    <a:pt x="38883" y="19942"/>
                    <a:pt x="38555" y="19942"/>
                  </a:cubicBezTo>
                  <a:cubicBezTo>
                    <a:pt x="38128" y="19942"/>
                    <a:pt x="37798" y="19447"/>
                    <a:pt x="37564" y="18457"/>
                  </a:cubicBezTo>
                  <a:cubicBezTo>
                    <a:pt x="37331" y="17468"/>
                    <a:pt x="37214" y="16068"/>
                    <a:pt x="37214" y="14258"/>
                  </a:cubicBezTo>
                  <a:cubicBezTo>
                    <a:pt x="37214" y="14050"/>
                    <a:pt x="37217" y="13802"/>
                    <a:pt x="37222" y="13516"/>
                  </a:cubicBezTo>
                  <a:cubicBezTo>
                    <a:pt x="37227" y="13229"/>
                    <a:pt x="37238" y="12839"/>
                    <a:pt x="37255" y="12344"/>
                  </a:cubicBezTo>
                  <a:lnTo>
                    <a:pt x="40766" y="12344"/>
                  </a:lnTo>
                  <a:cubicBezTo>
                    <a:pt x="40798" y="11563"/>
                    <a:pt x="40823" y="10830"/>
                    <a:pt x="40839" y="10147"/>
                  </a:cubicBezTo>
                  <a:cubicBezTo>
                    <a:pt x="40856" y="9463"/>
                    <a:pt x="40864" y="8822"/>
                    <a:pt x="40864" y="8223"/>
                  </a:cubicBezTo>
                  <a:cubicBezTo>
                    <a:pt x="40864" y="5723"/>
                    <a:pt x="40710" y="3731"/>
                    <a:pt x="40403" y="2246"/>
                  </a:cubicBezTo>
                  <a:cubicBezTo>
                    <a:pt x="40095" y="762"/>
                    <a:pt x="39681" y="20"/>
                    <a:pt x="3916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1549600" y="433225"/>
              <a:ext cx="518650" cy="574250"/>
            </a:xfrm>
            <a:custGeom>
              <a:rect b="b" l="l" r="r" t="t"/>
              <a:pathLst>
                <a:path extrusionOk="0" h="22970" w="20746">
                  <a:moveTo>
                    <a:pt x="9717" y="11407"/>
                  </a:moveTo>
                  <a:lnTo>
                    <a:pt x="9684" y="12208"/>
                  </a:lnTo>
                  <a:cubicBezTo>
                    <a:pt x="9586" y="14552"/>
                    <a:pt x="9384" y="16423"/>
                    <a:pt x="9077" y="17823"/>
                  </a:cubicBezTo>
                  <a:cubicBezTo>
                    <a:pt x="8771" y="19223"/>
                    <a:pt x="8413" y="19923"/>
                    <a:pt x="8003" y="19923"/>
                  </a:cubicBezTo>
                  <a:cubicBezTo>
                    <a:pt x="7735" y="19923"/>
                    <a:pt x="7525" y="19597"/>
                    <a:pt x="7373" y="18946"/>
                  </a:cubicBezTo>
                  <a:cubicBezTo>
                    <a:pt x="7221" y="18295"/>
                    <a:pt x="7146" y="17397"/>
                    <a:pt x="7146" y="16251"/>
                  </a:cubicBezTo>
                  <a:cubicBezTo>
                    <a:pt x="7146" y="14597"/>
                    <a:pt x="7294" y="13376"/>
                    <a:pt x="7591" y="12589"/>
                  </a:cubicBezTo>
                  <a:cubicBezTo>
                    <a:pt x="7887" y="11801"/>
                    <a:pt x="8345" y="11407"/>
                    <a:pt x="8962" y="11407"/>
                  </a:cubicBezTo>
                  <a:close/>
                  <a:moveTo>
                    <a:pt x="895" y="528"/>
                  </a:moveTo>
                  <a:lnTo>
                    <a:pt x="1" y="22403"/>
                  </a:lnTo>
                  <a:lnTo>
                    <a:pt x="759" y="22403"/>
                  </a:lnTo>
                  <a:lnTo>
                    <a:pt x="1514" y="3966"/>
                  </a:lnTo>
                  <a:lnTo>
                    <a:pt x="2203" y="18204"/>
                  </a:lnTo>
                  <a:lnTo>
                    <a:pt x="2958" y="18204"/>
                  </a:lnTo>
                  <a:lnTo>
                    <a:pt x="4807" y="3966"/>
                  </a:lnTo>
                  <a:lnTo>
                    <a:pt x="4053" y="22403"/>
                  </a:lnTo>
                  <a:lnTo>
                    <a:pt x="4812" y="22403"/>
                  </a:lnTo>
                  <a:lnTo>
                    <a:pt x="5706" y="528"/>
                  </a:lnTo>
                  <a:lnTo>
                    <a:pt x="4611" y="528"/>
                  </a:lnTo>
                  <a:lnTo>
                    <a:pt x="2703" y="15177"/>
                  </a:lnTo>
                  <a:lnTo>
                    <a:pt x="1998" y="528"/>
                  </a:lnTo>
                  <a:close/>
                  <a:moveTo>
                    <a:pt x="12379" y="528"/>
                  </a:moveTo>
                  <a:lnTo>
                    <a:pt x="11485" y="22403"/>
                  </a:lnTo>
                  <a:lnTo>
                    <a:pt x="12235" y="22403"/>
                  </a:lnTo>
                  <a:lnTo>
                    <a:pt x="12526" y="15274"/>
                  </a:lnTo>
                  <a:lnTo>
                    <a:pt x="13494" y="11368"/>
                  </a:lnTo>
                  <a:lnTo>
                    <a:pt x="14671" y="22403"/>
                  </a:lnTo>
                  <a:lnTo>
                    <a:pt x="15516" y="22403"/>
                  </a:lnTo>
                  <a:lnTo>
                    <a:pt x="14085" y="8985"/>
                  </a:lnTo>
                  <a:lnTo>
                    <a:pt x="16185" y="528"/>
                  </a:lnTo>
                  <a:lnTo>
                    <a:pt x="15258" y="528"/>
                  </a:lnTo>
                  <a:lnTo>
                    <a:pt x="12711" y="10802"/>
                  </a:lnTo>
                  <a:lnTo>
                    <a:pt x="13129" y="528"/>
                  </a:lnTo>
                  <a:close/>
                  <a:moveTo>
                    <a:pt x="8954" y="1"/>
                  </a:moveTo>
                  <a:cubicBezTo>
                    <a:pt x="8700" y="1"/>
                    <a:pt x="8437" y="128"/>
                    <a:pt x="8165" y="382"/>
                  </a:cubicBezTo>
                  <a:cubicBezTo>
                    <a:pt x="7893" y="636"/>
                    <a:pt x="7614" y="1016"/>
                    <a:pt x="7330" y="1524"/>
                  </a:cubicBezTo>
                  <a:lnTo>
                    <a:pt x="7199" y="4845"/>
                  </a:lnTo>
                  <a:cubicBezTo>
                    <a:pt x="7472" y="4246"/>
                    <a:pt x="7738" y="3796"/>
                    <a:pt x="7997" y="3497"/>
                  </a:cubicBezTo>
                  <a:cubicBezTo>
                    <a:pt x="8255" y="3197"/>
                    <a:pt x="8507" y="3048"/>
                    <a:pt x="8753" y="3048"/>
                  </a:cubicBezTo>
                  <a:cubicBezTo>
                    <a:pt x="9111" y="3048"/>
                    <a:pt x="9390" y="3370"/>
                    <a:pt x="9588" y="4014"/>
                  </a:cubicBezTo>
                  <a:cubicBezTo>
                    <a:pt x="9786" y="4659"/>
                    <a:pt x="9885" y="5561"/>
                    <a:pt x="9885" y="6720"/>
                  </a:cubicBezTo>
                  <a:cubicBezTo>
                    <a:pt x="9885" y="6980"/>
                    <a:pt x="9884" y="7172"/>
                    <a:pt x="9881" y="7296"/>
                  </a:cubicBezTo>
                  <a:cubicBezTo>
                    <a:pt x="9878" y="7419"/>
                    <a:pt x="9874" y="7533"/>
                    <a:pt x="9869" y="7638"/>
                  </a:cubicBezTo>
                  <a:lnTo>
                    <a:pt x="9828" y="8595"/>
                  </a:lnTo>
                  <a:lnTo>
                    <a:pt x="8778" y="8595"/>
                  </a:lnTo>
                  <a:cubicBezTo>
                    <a:pt x="8026" y="8595"/>
                    <a:pt x="7436" y="9337"/>
                    <a:pt x="7008" y="10821"/>
                  </a:cubicBezTo>
                  <a:cubicBezTo>
                    <a:pt x="6580" y="12305"/>
                    <a:pt x="6366" y="14324"/>
                    <a:pt x="6366" y="16876"/>
                  </a:cubicBezTo>
                  <a:cubicBezTo>
                    <a:pt x="6366" y="18660"/>
                    <a:pt x="6491" y="20121"/>
                    <a:pt x="6742" y="21261"/>
                  </a:cubicBezTo>
                  <a:cubicBezTo>
                    <a:pt x="6992" y="22400"/>
                    <a:pt x="7312" y="22970"/>
                    <a:pt x="7703" y="22970"/>
                  </a:cubicBezTo>
                  <a:cubicBezTo>
                    <a:pt x="8051" y="22970"/>
                    <a:pt x="8366" y="22647"/>
                    <a:pt x="8649" y="22003"/>
                  </a:cubicBezTo>
                  <a:cubicBezTo>
                    <a:pt x="8932" y="21358"/>
                    <a:pt x="9184" y="20385"/>
                    <a:pt x="9405" y="19083"/>
                  </a:cubicBezTo>
                  <a:lnTo>
                    <a:pt x="9405" y="19083"/>
                  </a:lnTo>
                  <a:lnTo>
                    <a:pt x="9266" y="22403"/>
                  </a:lnTo>
                  <a:lnTo>
                    <a:pt x="10021" y="22403"/>
                  </a:lnTo>
                  <a:lnTo>
                    <a:pt x="10533" y="9923"/>
                  </a:lnTo>
                  <a:cubicBezTo>
                    <a:pt x="10561" y="9272"/>
                    <a:pt x="10581" y="8656"/>
                    <a:pt x="10595" y="8077"/>
                  </a:cubicBezTo>
                  <a:cubicBezTo>
                    <a:pt x="10608" y="7498"/>
                    <a:pt x="10615" y="6993"/>
                    <a:pt x="10615" y="6563"/>
                  </a:cubicBezTo>
                  <a:cubicBezTo>
                    <a:pt x="10615" y="4428"/>
                    <a:pt x="10474" y="2800"/>
                    <a:pt x="10191" y="1680"/>
                  </a:cubicBezTo>
                  <a:cubicBezTo>
                    <a:pt x="9908" y="561"/>
                    <a:pt x="9496" y="1"/>
                    <a:pt x="8954" y="1"/>
                  </a:cubicBezTo>
                  <a:close/>
                  <a:moveTo>
                    <a:pt x="19465" y="1"/>
                  </a:moveTo>
                  <a:cubicBezTo>
                    <a:pt x="19099" y="1"/>
                    <a:pt x="18761" y="268"/>
                    <a:pt x="18452" y="802"/>
                  </a:cubicBezTo>
                  <a:cubicBezTo>
                    <a:pt x="18143" y="1335"/>
                    <a:pt x="17874" y="2123"/>
                    <a:pt x="17644" y="3165"/>
                  </a:cubicBezTo>
                  <a:cubicBezTo>
                    <a:pt x="17308" y="4688"/>
                    <a:pt x="17055" y="6404"/>
                    <a:pt x="16884" y="8311"/>
                  </a:cubicBezTo>
                  <a:cubicBezTo>
                    <a:pt x="16713" y="10219"/>
                    <a:pt x="16627" y="12305"/>
                    <a:pt x="16627" y="14571"/>
                  </a:cubicBezTo>
                  <a:cubicBezTo>
                    <a:pt x="16627" y="17266"/>
                    <a:pt x="16791" y="19340"/>
                    <a:pt x="17119" y="20792"/>
                  </a:cubicBezTo>
                  <a:cubicBezTo>
                    <a:pt x="17448" y="22244"/>
                    <a:pt x="17916" y="22970"/>
                    <a:pt x="18526" y="22970"/>
                  </a:cubicBezTo>
                  <a:cubicBezTo>
                    <a:pt x="18770" y="22970"/>
                    <a:pt x="19007" y="22862"/>
                    <a:pt x="19238" y="22647"/>
                  </a:cubicBezTo>
                  <a:cubicBezTo>
                    <a:pt x="19469" y="22432"/>
                    <a:pt x="19694" y="22110"/>
                    <a:pt x="19913" y="21680"/>
                  </a:cubicBezTo>
                  <a:lnTo>
                    <a:pt x="20056" y="18126"/>
                  </a:lnTo>
                  <a:lnTo>
                    <a:pt x="20056" y="18126"/>
                  </a:lnTo>
                  <a:cubicBezTo>
                    <a:pt x="19802" y="18725"/>
                    <a:pt x="19558" y="19174"/>
                    <a:pt x="19324" y="19473"/>
                  </a:cubicBezTo>
                  <a:cubicBezTo>
                    <a:pt x="19090" y="19773"/>
                    <a:pt x="18869" y="19923"/>
                    <a:pt x="18662" y="19923"/>
                  </a:cubicBezTo>
                  <a:cubicBezTo>
                    <a:pt x="18240" y="19923"/>
                    <a:pt x="17927" y="19441"/>
                    <a:pt x="17720" y="18477"/>
                  </a:cubicBezTo>
                  <a:cubicBezTo>
                    <a:pt x="17514" y="17514"/>
                    <a:pt x="17411" y="16049"/>
                    <a:pt x="17411" y="14083"/>
                  </a:cubicBezTo>
                  <a:cubicBezTo>
                    <a:pt x="17411" y="12455"/>
                    <a:pt x="17475" y="10880"/>
                    <a:pt x="17603" y="9356"/>
                  </a:cubicBezTo>
                  <a:cubicBezTo>
                    <a:pt x="17732" y="7833"/>
                    <a:pt x="17914" y="6505"/>
                    <a:pt x="18149" y="5372"/>
                  </a:cubicBezTo>
                  <a:cubicBezTo>
                    <a:pt x="18297" y="4630"/>
                    <a:pt x="18479" y="4057"/>
                    <a:pt x="18696" y="3653"/>
                  </a:cubicBezTo>
                  <a:cubicBezTo>
                    <a:pt x="18914" y="3249"/>
                    <a:pt x="19143" y="3048"/>
                    <a:pt x="19383" y="3048"/>
                  </a:cubicBezTo>
                  <a:cubicBezTo>
                    <a:pt x="19602" y="3048"/>
                    <a:pt x="19813" y="3204"/>
                    <a:pt x="20017" y="3516"/>
                  </a:cubicBezTo>
                  <a:cubicBezTo>
                    <a:pt x="20221" y="3829"/>
                    <a:pt x="20413" y="4298"/>
                    <a:pt x="20593" y="4923"/>
                  </a:cubicBezTo>
                  <a:lnTo>
                    <a:pt x="20745" y="1368"/>
                  </a:lnTo>
                  <a:cubicBezTo>
                    <a:pt x="20526" y="912"/>
                    <a:pt x="20312" y="570"/>
                    <a:pt x="20101" y="343"/>
                  </a:cubicBezTo>
                  <a:cubicBezTo>
                    <a:pt x="19891" y="115"/>
                    <a:pt x="19679" y="1"/>
                    <a:pt x="19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434825" y="985275"/>
              <a:ext cx="281500" cy="867200"/>
            </a:xfrm>
            <a:custGeom>
              <a:rect b="b" l="l" r="r" t="t"/>
              <a:pathLst>
                <a:path extrusionOk="0" h="34688" w="11260">
                  <a:moveTo>
                    <a:pt x="8881" y="15235"/>
                  </a:moveTo>
                  <a:cubicBezTo>
                    <a:pt x="9632" y="15235"/>
                    <a:pt x="10008" y="16530"/>
                    <a:pt x="10008" y="19121"/>
                  </a:cubicBezTo>
                  <a:cubicBezTo>
                    <a:pt x="10008" y="19577"/>
                    <a:pt x="9997" y="20065"/>
                    <a:pt x="9976" y="20586"/>
                  </a:cubicBezTo>
                  <a:cubicBezTo>
                    <a:pt x="9831" y="24141"/>
                    <a:pt x="9321" y="25918"/>
                    <a:pt x="8446" y="25918"/>
                  </a:cubicBezTo>
                  <a:lnTo>
                    <a:pt x="7117" y="25918"/>
                  </a:lnTo>
                  <a:lnTo>
                    <a:pt x="7552" y="15235"/>
                  </a:lnTo>
                  <a:close/>
                  <a:moveTo>
                    <a:pt x="4570" y="10157"/>
                  </a:moveTo>
                  <a:lnTo>
                    <a:pt x="3909" y="26289"/>
                  </a:lnTo>
                  <a:lnTo>
                    <a:pt x="1719" y="26289"/>
                  </a:lnTo>
                  <a:lnTo>
                    <a:pt x="1883" y="25235"/>
                  </a:lnTo>
                  <a:cubicBezTo>
                    <a:pt x="2321" y="22370"/>
                    <a:pt x="2650" y="18255"/>
                    <a:pt x="2872" y="12891"/>
                  </a:cubicBezTo>
                  <a:lnTo>
                    <a:pt x="2982" y="10157"/>
                  </a:lnTo>
                  <a:close/>
                  <a:moveTo>
                    <a:pt x="7347" y="0"/>
                  </a:moveTo>
                  <a:lnTo>
                    <a:pt x="6157" y="29160"/>
                  </a:lnTo>
                  <a:lnTo>
                    <a:pt x="8356" y="29160"/>
                  </a:lnTo>
                  <a:cubicBezTo>
                    <a:pt x="9042" y="29160"/>
                    <a:pt x="9600" y="28451"/>
                    <a:pt x="10029" y="27032"/>
                  </a:cubicBezTo>
                  <a:cubicBezTo>
                    <a:pt x="10458" y="25612"/>
                    <a:pt x="10732" y="23464"/>
                    <a:pt x="10849" y="20586"/>
                  </a:cubicBezTo>
                  <a:cubicBezTo>
                    <a:pt x="10882" y="19792"/>
                    <a:pt x="10898" y="19056"/>
                    <a:pt x="10898" y="18379"/>
                  </a:cubicBezTo>
                  <a:cubicBezTo>
                    <a:pt x="10898" y="16569"/>
                    <a:pt x="10784" y="15150"/>
                    <a:pt x="10554" y="14121"/>
                  </a:cubicBezTo>
                  <a:cubicBezTo>
                    <a:pt x="10242" y="12702"/>
                    <a:pt x="9743" y="11992"/>
                    <a:pt x="9057" y="11992"/>
                  </a:cubicBezTo>
                  <a:lnTo>
                    <a:pt x="7687" y="11992"/>
                  </a:lnTo>
                  <a:lnTo>
                    <a:pt x="8044" y="3242"/>
                  </a:lnTo>
                  <a:lnTo>
                    <a:pt x="11128" y="3242"/>
                  </a:lnTo>
                  <a:lnTo>
                    <a:pt x="11259" y="0"/>
                  </a:lnTo>
                  <a:close/>
                  <a:moveTo>
                    <a:pt x="2338" y="7285"/>
                  </a:moveTo>
                  <a:lnTo>
                    <a:pt x="2170" y="11426"/>
                  </a:lnTo>
                  <a:cubicBezTo>
                    <a:pt x="1946" y="16960"/>
                    <a:pt x="1644" y="21101"/>
                    <a:pt x="1264" y="23848"/>
                  </a:cubicBezTo>
                  <a:cubicBezTo>
                    <a:pt x="1108" y="24955"/>
                    <a:pt x="895" y="25769"/>
                    <a:pt x="624" y="26289"/>
                  </a:cubicBezTo>
                  <a:lnTo>
                    <a:pt x="341" y="26289"/>
                  </a:lnTo>
                  <a:lnTo>
                    <a:pt x="1" y="34688"/>
                  </a:lnTo>
                  <a:lnTo>
                    <a:pt x="603" y="34688"/>
                  </a:lnTo>
                  <a:lnTo>
                    <a:pt x="829" y="29160"/>
                  </a:lnTo>
                  <a:lnTo>
                    <a:pt x="4553" y="29160"/>
                  </a:lnTo>
                  <a:lnTo>
                    <a:pt x="4328" y="34688"/>
                  </a:lnTo>
                  <a:lnTo>
                    <a:pt x="4930" y="34688"/>
                  </a:lnTo>
                  <a:lnTo>
                    <a:pt x="5271" y="26289"/>
                  </a:lnTo>
                  <a:lnTo>
                    <a:pt x="4668" y="26289"/>
                  </a:lnTo>
                  <a:lnTo>
                    <a:pt x="5443" y="7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45275" y="985275"/>
              <a:ext cx="326075" cy="885750"/>
            </a:xfrm>
            <a:custGeom>
              <a:rect b="b" l="l" r="r" t="t"/>
              <a:pathLst>
                <a:path extrusionOk="0" h="35430" w="13043">
                  <a:moveTo>
                    <a:pt x="5517" y="3321"/>
                  </a:moveTo>
                  <a:lnTo>
                    <a:pt x="4598" y="25840"/>
                  </a:lnTo>
                  <a:lnTo>
                    <a:pt x="1891" y="25840"/>
                  </a:lnTo>
                  <a:cubicBezTo>
                    <a:pt x="2022" y="25280"/>
                    <a:pt x="2138" y="24558"/>
                    <a:pt x="2240" y="23672"/>
                  </a:cubicBezTo>
                  <a:cubicBezTo>
                    <a:pt x="2721" y="19362"/>
                    <a:pt x="3094" y="13959"/>
                    <a:pt x="3359" y="7461"/>
                  </a:cubicBezTo>
                  <a:lnTo>
                    <a:pt x="3527" y="3321"/>
                  </a:lnTo>
                  <a:close/>
                  <a:moveTo>
                    <a:pt x="12079" y="3321"/>
                  </a:moveTo>
                  <a:lnTo>
                    <a:pt x="11160" y="25840"/>
                  </a:lnTo>
                  <a:lnTo>
                    <a:pt x="8453" y="25840"/>
                  </a:lnTo>
                  <a:cubicBezTo>
                    <a:pt x="8584" y="25280"/>
                    <a:pt x="8700" y="24558"/>
                    <a:pt x="8802" y="23672"/>
                  </a:cubicBezTo>
                  <a:cubicBezTo>
                    <a:pt x="9283" y="19362"/>
                    <a:pt x="9656" y="13959"/>
                    <a:pt x="9921" y="7461"/>
                  </a:cubicBezTo>
                  <a:lnTo>
                    <a:pt x="10089" y="3321"/>
                  </a:lnTo>
                  <a:close/>
                  <a:moveTo>
                    <a:pt x="2838" y="0"/>
                  </a:moveTo>
                  <a:lnTo>
                    <a:pt x="2613" y="5508"/>
                  </a:lnTo>
                  <a:cubicBezTo>
                    <a:pt x="2323" y="12670"/>
                    <a:pt x="1963" y="18255"/>
                    <a:pt x="1534" y="22266"/>
                  </a:cubicBezTo>
                  <a:cubicBezTo>
                    <a:pt x="1365" y="23828"/>
                    <a:pt x="1080" y="25020"/>
                    <a:pt x="681" y="25840"/>
                  </a:cubicBezTo>
                  <a:lnTo>
                    <a:pt x="390" y="25840"/>
                  </a:lnTo>
                  <a:lnTo>
                    <a:pt x="0" y="35430"/>
                  </a:lnTo>
                  <a:lnTo>
                    <a:pt x="697" y="35430"/>
                  </a:lnTo>
                  <a:lnTo>
                    <a:pt x="952" y="29160"/>
                  </a:lnTo>
                  <a:lnTo>
                    <a:pt x="5291" y="29160"/>
                  </a:lnTo>
                  <a:lnTo>
                    <a:pt x="5037" y="35430"/>
                  </a:lnTo>
                  <a:lnTo>
                    <a:pt x="5734" y="35430"/>
                  </a:lnTo>
                  <a:lnTo>
                    <a:pt x="6124" y="25840"/>
                  </a:lnTo>
                  <a:lnTo>
                    <a:pt x="5426" y="25840"/>
                  </a:lnTo>
                  <a:lnTo>
                    <a:pt x="6480" y="0"/>
                  </a:lnTo>
                  <a:close/>
                  <a:moveTo>
                    <a:pt x="9400" y="0"/>
                  </a:moveTo>
                  <a:lnTo>
                    <a:pt x="9175" y="5508"/>
                  </a:lnTo>
                  <a:cubicBezTo>
                    <a:pt x="8885" y="12670"/>
                    <a:pt x="8525" y="18255"/>
                    <a:pt x="8096" y="22266"/>
                  </a:cubicBezTo>
                  <a:cubicBezTo>
                    <a:pt x="7927" y="23828"/>
                    <a:pt x="7642" y="25020"/>
                    <a:pt x="7243" y="25840"/>
                  </a:cubicBezTo>
                  <a:lnTo>
                    <a:pt x="6952" y="25840"/>
                  </a:lnTo>
                  <a:lnTo>
                    <a:pt x="6562" y="35430"/>
                  </a:lnTo>
                  <a:lnTo>
                    <a:pt x="7259" y="35430"/>
                  </a:lnTo>
                  <a:lnTo>
                    <a:pt x="7514" y="29160"/>
                  </a:lnTo>
                  <a:lnTo>
                    <a:pt x="11853" y="29160"/>
                  </a:lnTo>
                  <a:lnTo>
                    <a:pt x="11599" y="35430"/>
                  </a:lnTo>
                  <a:lnTo>
                    <a:pt x="12296" y="35430"/>
                  </a:lnTo>
                  <a:lnTo>
                    <a:pt x="12686" y="25840"/>
                  </a:lnTo>
                  <a:lnTo>
                    <a:pt x="11988" y="25840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6" name="Google Shape;15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37" y="3716337"/>
            <a:ext cx="46577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53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Динамический диапазон-2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53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3"/>
          <p:cNvSpPr txBox="1"/>
          <p:nvPr/>
        </p:nvSpPr>
        <p:spPr>
          <a:xfrm>
            <a:off x="1828800" y="2590800"/>
            <a:ext cx="34290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3"/>
          <p:cNvSpPr txBox="1"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8" name="Google Shape;15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3284537"/>
            <a:ext cx="45720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3"/>
          <p:cNvSpPr txBox="1"/>
          <p:nvPr/>
        </p:nvSpPr>
        <p:spPr>
          <a:xfrm>
            <a:off x="179387" y="2565400"/>
            <a:ext cx="75231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Расширение полезного динамического диапазона при увеличении разрядности DSP-процессора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 Аналоговая и цифровая обработка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 цифровой обработки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539750" y="3213100"/>
            <a:ext cx="6840537" cy="1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расширение полосы частот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необходимость АЦП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необходимость временной синхронизации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несовместимость с существующими аналоговыми устройствами)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54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4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4"/>
          <p:cNvSpPr txBox="1"/>
          <p:nvPr>
            <p:ph idx="1" type="subTitle"/>
          </p:nvPr>
        </p:nvSpPr>
        <p:spPr>
          <a:xfrm>
            <a:off x="323850" y="1844675"/>
            <a:ext cx="7343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Динамический диапазон-3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54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4"/>
          <p:cNvSpPr txBox="1"/>
          <p:nvPr/>
        </p:nvSpPr>
        <p:spPr>
          <a:xfrm>
            <a:off x="1828800" y="2590800"/>
            <a:ext cx="34290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54"/>
          <p:cNvSpPr txBox="1"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4"/>
          <p:cNvSpPr txBox="1"/>
          <p:nvPr/>
        </p:nvSpPr>
        <p:spPr>
          <a:xfrm>
            <a:off x="179387" y="3141662"/>
            <a:ext cx="7523162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Способы увеличения динамического диапазона и повышения точности обработки данных в DSP-процессорах: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увеличение разрядности процессоров (16→24 →32 бита)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использование специального регистра-аккумулятора для хранения данных промежуточных вычислений при последовательных операциях умножения с накоплением или сложения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1.7. Форматы данных в системах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55"/>
          <p:cNvSpPr txBox="1"/>
          <p:nvPr/>
        </p:nvSpPr>
        <p:spPr>
          <a:xfrm>
            <a:off x="0" y="2424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5"/>
          <p:cNvSpPr txBox="1"/>
          <p:nvPr/>
        </p:nvSpPr>
        <p:spPr>
          <a:xfrm>
            <a:off x="0" y="19383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5"/>
          <p:cNvSpPr txBox="1"/>
          <p:nvPr/>
        </p:nvSpPr>
        <p:spPr>
          <a:xfrm>
            <a:off x="0" y="1782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5"/>
          <p:cNvSpPr txBox="1"/>
          <p:nvPr/>
        </p:nvSpPr>
        <p:spPr>
          <a:xfrm>
            <a:off x="1828800" y="2590800"/>
            <a:ext cx="34290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5"/>
          <p:cNvSpPr txBox="1"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2" name="Google Shape;1562;p55"/>
          <p:cNvGraphicFramePr/>
          <p:nvPr/>
        </p:nvGraphicFramePr>
        <p:xfrm>
          <a:off x="250825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{0E0393E9-8B1E-4C89-A332-B083AD9496E5}</a:tableStyleId>
              </a:tblPr>
              <a:tblGrid>
                <a:gridCol w="1025525"/>
                <a:gridCol w="923925"/>
                <a:gridCol w="1095375"/>
                <a:gridCol w="1712900"/>
                <a:gridCol w="1992300"/>
                <a:gridCol w="739775"/>
              </a:tblGrid>
              <a:tr h="39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Разрядность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Значащих битов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Вес младшего разряда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Диапазон значений (представления)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ДД, дБ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Целочисленный беззнаковый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≤ C ≤ (2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0…65535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96,3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Целочисленный знаковый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≤ C ≤ (2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-32768…32767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90,3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Дробный беззнаковый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-16</a:t>
                      </a:r>
                      <a:endParaRPr baseline="30000"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0,000015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≤ C ≤ (1-2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-16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0,0…0,999985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96,3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Дробный знаковый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aseline="30000"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0,000031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 ≤ C ≤ (1-2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-1,0…0,999969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90,3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 плавающей точкой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смещ. порядок-8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мантисса-24,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дробн.часть-23,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неявная-1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-126 ≤ e ≤ 127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(при e = -126, m=1,00…</a:t>
                      </a:r>
                      <a:r>
                        <a:rPr b="1" i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 1,4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-45</a:t>
                      </a:r>
                      <a:endParaRPr baseline="30000"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(при e = 127, m=1,00…</a:t>
                      </a:r>
                      <a:r>
                        <a:rPr b="1" i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 2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(+/-)    1 * 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-126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≤ C ≤ (2-2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-23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* 2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 baseline="30000"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C&gt;0:   -3,4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 -1,18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-38</a:t>
                      </a:r>
                      <a:endParaRPr baseline="30000"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C&lt;0:   1,18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…3,4 * 10</a:t>
                      </a:r>
                      <a:r>
                        <a:rPr baseline="30000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1530</a:t>
                      </a:r>
                      <a:endParaRPr/>
                    </a:p>
                  </a:txBody>
                  <a:tcPr marT="46800" marB="46800" marR="36000" marL="36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 Аналоговая и цифровая обработка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 цифровой обработки сигналов-1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9750" y="3068637"/>
            <a:ext cx="6840537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возможность регенерации сигнала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возможность работы при малых значениях отношения сигнал/шум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простота передачи управляющей информации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индифферентность к характеру нагрузки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простота группообразования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простота засекречивания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высокая надежность и степень интеграции с другими устройствами (ЭВМ)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 Аналоговая и цифровая обработка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 цифровой обработки сигналов-2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39750" y="3068637"/>
            <a:ext cx="6840537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эффективная обработка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а) программируемость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б) совместное использование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в) автоматический контроль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г) универсальность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1.3. Задачи, решаемые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323850" y="2420937"/>
            <a:ext cx="73437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Основная задача: обработка сигнала с целью выделения из него нужной информации для ее последующего хранения, преобразования или передачи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84212" y="4652962"/>
            <a:ext cx="6840537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синтез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1.3. Задачи, решаемые 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с анализом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39750" y="2924175"/>
            <a:ext cx="7127875" cy="254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(распознавание) типа объекта по некоторой совокупности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речевого сигнала для идентификации говорящего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выделение речевого сигнала в условиях помех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сейсмических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электрокардиограмм и т.п.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свойств материалов (рентгенография, спектроскопия)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трафика в сетях передачи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анализ временных рядов (курсы акции и т.п.)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11187" y="5575300"/>
            <a:ext cx="7127875" cy="116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Общие требования: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автоматический (автоматизированный) режим работы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работа в реальном времени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значимость извлекаемых параметров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1.3. Задачи, решаемые 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с синтезом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539750" y="2924175"/>
            <a:ext cx="7127875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компрессия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удаление из сигнала нежелательных шумов, улучшение качества звучания звука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изменение свойств изображения (контраста, цветовой насыщенности, резкости)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11187" y="4870450"/>
            <a:ext cx="71278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реализации: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полное / неполное восстановление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симметричное / несимметричное преобразование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1_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