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AB2937-62F9-4ED8-83FC-5038C28EC3C6}">
  <a:tblStyle styleId="{5AAB2937-62F9-4ED8-83FC-5038C28EC3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315913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13" name="Google Shape;13;p1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331200" y="1524000"/>
              <a:ext cx="125412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509000" y="1524000"/>
              <a:ext cx="122237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153400" y="1701800"/>
              <a:ext cx="127000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331200" y="1701800"/>
              <a:ext cx="125412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9000" y="1701800"/>
              <a:ext cx="122237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86800" y="1701800"/>
              <a:ext cx="122237" cy="122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53400" y="1879600"/>
              <a:ext cx="127000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331200" y="1879600"/>
              <a:ext cx="125412" cy="12223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509000" y="1879600"/>
              <a:ext cx="122237" cy="122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86800" y="1879600"/>
              <a:ext cx="122237" cy="122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8864600" y="1879600"/>
              <a:ext cx="127000" cy="122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331200" y="20574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509000" y="2057400"/>
              <a:ext cx="122237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86800" y="2057400"/>
              <a:ext cx="122237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331200" y="22352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509000" y="2235200"/>
              <a:ext cx="122237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86800" y="2235200"/>
              <a:ext cx="122237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153400" y="2413000"/>
              <a:ext cx="12700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31200" y="2413000"/>
              <a:ext cx="125412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509000" y="2413000"/>
              <a:ext cx="122237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686800" y="2413000"/>
              <a:ext cx="122237" cy="1254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153400" y="2590800"/>
              <a:ext cx="127000" cy="122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331200" y="2590800"/>
              <a:ext cx="125412" cy="122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509000" y="2590800"/>
              <a:ext cx="122237" cy="12223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86800" y="2590800"/>
              <a:ext cx="122237" cy="12223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31200" y="2768600"/>
              <a:ext cx="125412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686800" y="2768600"/>
              <a:ext cx="122237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79" name="Google Shape;79;p1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80" name="Google Shape;80;p1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8037512" y="2992437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8037512" y="3276600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8037512" y="3560762"/>
              <a:ext cx="200025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8037512" y="3843337"/>
              <a:ext cx="200025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037512" y="4127500"/>
              <a:ext cx="200025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8037512" y="4411662"/>
              <a:ext cx="200025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8037512" y="4695825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Архитектура  и программирование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39750" y="2205037"/>
            <a:ext cx="684053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архитектура DSP-процессоров. Основные элементы архитектуры процессоров ADSP-21x60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и средства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555875" y="5445125"/>
            <a:ext cx="5184775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Хусаинов Наиль Шавкятович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к.т.н., доцент кафедры МОП ЭВМ ТРТУ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KhussainovNSh@mopevm.tsure.ru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Оценка производительности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468312" y="2852737"/>
            <a:ext cx="712787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тактовая частота/энергопотребление;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количество вычислительных инструкций/операций в единицу времени (MIPS, MFLOPS, MOPS, MMACS);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длительность выполнения типовых алгоритмов ЦОС: фильтрация, ДПФ, декодер Витерби и т.д. (Kernel Algorithm Benchmark);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оценки на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наборах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тестов (BDTImark2000 и др.);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оценки на типовых приложениях (Full Application Benchmark)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Подходы к оценке производительности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Оценка производительности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2565400"/>
            <a:ext cx="5256212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Связь между различными уровнями оценок производительности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755650" y="6491287"/>
            <a:ext cx="7345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Berkley Design Technology Inc., BDTI www.bdti.com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Оценка производительности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Оценки производительности на наборах тестов BDTImark2000 и BDTImemmark2000 (pdf)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26"/>
          <p:cNvGraphicFramePr/>
          <p:nvPr/>
        </p:nvGraphicFramePr>
        <p:xfrm>
          <a:off x="179387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{5AAB2937-62F9-4ED8-83FC-5038C28EC3C6}</a:tableStyleId>
              </a:tblPr>
              <a:tblGrid>
                <a:gridCol w="2093900"/>
                <a:gridCol w="2946400"/>
                <a:gridCol w="2520950"/>
              </a:tblGrid>
              <a:tr h="2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 функции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Область практического применения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КИХ-фильтр (FIR) в области действительных чисел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Фильтр с конечной импульсной характеристикой, выполняется над блоком данных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Обработка речи, например кодек G.728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КИХ-фильтр (FIR) в области комплексных  чисел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 же, но работа с комплексными данными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Компенсация ошибок канала связи в модемах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БИХ-фильтр (IIR)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Фильтр с бесконечной импульсной характеристикой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Аудиообработка, фильтрация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Векторное произведение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Сумма поэлементных произведений элементов векторов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Свертка, корреляция, перемножение матриц, многомерная обработка сигналов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Сложение векторов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Поэлементное сложение элементов векторов, результат – вектор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Графика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Поиск максимального значения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Поиск положения максимального элемента в векторе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Контроль ошибок кодирования и передачи данных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Декодер Витерби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Декодирование блока битов, закодированных с использованием сверточного кодирования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Контроль ошибок кодирования и передачи данных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Управление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Последовательность управляющих инструкций (проверка условия, ветвление, работа со стеком, манипуляции с битами)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Практически все DSP-приложения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256- или 1024-точечное БПФ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Преобразование сигнала из временной области в частотную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Радары, сонары, MPEG-аудиокодирование, спектральный анализ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Распаковка битов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Распаковка данных переменной длины из битового потока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Аудио/видео декомпрессия, реализация протоколов связи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0" y="122237"/>
            <a:ext cx="3348037" cy="1290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Оценка производительности</a:t>
            </a:r>
            <a:br>
              <a:rPr b="1" i="0" lang="en-US" sz="2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12" y="333375"/>
            <a:ext cx="3852087" cy="62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>
            <p:ph type="ctrTitle"/>
          </p:nvPr>
        </p:nvSpPr>
        <p:spPr>
          <a:xfrm>
            <a:off x="107950" y="466725"/>
            <a:ext cx="770413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Оценка производительности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 txBox="1"/>
          <p:nvPr>
            <p:ph idx="1" type="subTitle"/>
          </p:nvPr>
        </p:nvSpPr>
        <p:spPr>
          <a:xfrm>
            <a:off x="323850" y="1844675"/>
            <a:ext cx="73437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выборе процессора следует учитывать: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 txBox="1"/>
          <p:nvPr/>
        </p:nvSpPr>
        <p:spPr>
          <a:xfrm>
            <a:off x="395287" y="2319337"/>
            <a:ext cx="74168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все ПЗ-процессоры поддерживают обработку ФЗ-данных;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 ПЗ-числах шкала квантования неравномерна в отличие от ФЗ-чисел;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использование ПЗ-процессоров облегчает и ускоряет процесс разработки программного обеспечения, повышает его надежность;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при использовании ПЗ-арифметики требуются дополнительные операции для преобразования ФЗ-&gt;ПЗ при вводе данных и ПЗ-&gt;ФЗ при их выводе;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применение ЦСП с ФЗ-обработкой необходимо в системах, ориентированных на массовое коммерческое производство, когда даже незначительная разница в цене может способствовать успеху или неудаче изделия на рынке. Напротив, ПЗ-процессоры следует использовать там, где необходимо добиться более высокой производительности и точности даже за счет более высокой цены изделия;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обычно системы с ФЗ-процессорами имеют более низкое энергопотребление, что особенно актуально, например, в сотовой телефонии;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примеры применения ФЗ-процессоров – звуковые платы, мини-АТС (обработка голоса), сотовая телефония, системы управления на уровне микроконтроллеров и т.п.;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примеры применения ПЗ-процессоров – устройства коммутации пакетов в коммуникационных сетях, устройства обработки медиаданных (телевидение, многоканальная обработка звука, спецэффекты и т.п.), многопроцессорные системы.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2.4. Семейство процессоров SHARC ADSP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9"/>
          <p:cNvSpPr txBox="1"/>
          <p:nvPr>
            <p:ph idx="1" type="subTitle"/>
          </p:nvPr>
        </p:nvSpPr>
        <p:spPr>
          <a:xfrm>
            <a:off x="6732587" y="5734050"/>
            <a:ext cx="2232025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SHARC ADSP-21060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831975"/>
            <a:ext cx="6337300" cy="49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2.5. Семейство процессоров SHARC ADSP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0"/>
          <p:cNvSpPr txBox="1"/>
          <p:nvPr>
            <p:ph idx="1" type="subTitle"/>
          </p:nvPr>
        </p:nvSpPr>
        <p:spPr>
          <a:xfrm>
            <a:off x="7235825" y="6021387"/>
            <a:ext cx="17287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SHARC ADSP-21160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916112"/>
            <a:ext cx="7272337" cy="448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749425"/>
            <a:ext cx="7559675" cy="5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1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2.5. Семейство процессоров SHARC ADSP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 txBox="1"/>
          <p:nvPr>
            <p:ph idx="1" type="subTitle"/>
          </p:nvPr>
        </p:nvSpPr>
        <p:spPr>
          <a:xfrm>
            <a:off x="468312" y="6092825"/>
            <a:ext cx="17287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SHARC ADSP-21260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2.5. Семейство процессоров SHARC ADSP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 txBox="1"/>
          <p:nvPr>
            <p:ph idx="1" type="subTitle"/>
          </p:nvPr>
        </p:nvSpPr>
        <p:spPr>
          <a:xfrm>
            <a:off x="468312" y="6092825"/>
            <a:ext cx="17287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SHARC ADSP-21360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773237"/>
            <a:ext cx="68294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025" y="3429000"/>
            <a:ext cx="23145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2.5. Семейство процессоров SHARC ADSP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3"/>
          <p:cNvSpPr txBox="1"/>
          <p:nvPr>
            <p:ph idx="1" type="subTitle"/>
          </p:nvPr>
        </p:nvSpPr>
        <p:spPr>
          <a:xfrm>
            <a:off x="468312" y="6092825"/>
            <a:ext cx="17287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SHARC ADSP-21460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3062"/>
            <a:ext cx="7761287" cy="450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0" y="260350"/>
            <a:ext cx="76676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Обобщенная архитектура DSP-процессоров. Основные элементы архитектуры процессоров ADSP-21x60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9750" y="2349500"/>
            <a:ext cx="6840537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Взаимодействие DSP-процессора с периферийными устройствами в системе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 Методы оценки производительности DSP-процессоров. Критерии выбора 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2.4. Архитектура SHARC ADSP-21060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2.5. Особенности архитектуры SHARC ADSP второго поколения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39750" y="3213100"/>
            <a:ext cx="6840537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принцип «детерминированного выполнения»;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Гарвардская архитектура;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элементы RISC-архитектуры. Конвейеризация и сокращение длительности командного цикла;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аппаратная реализация типовых операций ЦОС;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специализированные команды ЦОС;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расширенные коммуникационные возможности;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323850" y="1844675"/>
            <a:ext cx="734377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Принципиальные особенности архитектуры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4859337" y="1844675"/>
            <a:ext cx="2808287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памяти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744662"/>
            <a:ext cx="4521200" cy="511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13668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539750" y="1773237"/>
            <a:ext cx="6902816" cy="4972351"/>
            <a:chOff x="0" y="0"/>
            <a:chExt cx="2996025" cy="2995400"/>
          </a:xfrm>
        </p:grpSpPr>
        <p:sp>
          <p:nvSpPr>
            <p:cNvPr id="161" name="Google Shape;161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0" y="0"/>
              <a:ext cx="2996025" cy="1416925"/>
            </a:xfrm>
            <a:custGeom>
              <a:rect b="b" l="l" r="r" t="t"/>
              <a:pathLst>
                <a:path extrusionOk="0" h="56677" w="119841">
                  <a:moveTo>
                    <a:pt x="0" y="0"/>
                  </a:moveTo>
                  <a:lnTo>
                    <a:pt x="0" y="56677"/>
                  </a:lnTo>
                  <a:lnTo>
                    <a:pt x="119840" y="56677"/>
                  </a:lnTo>
                  <a:lnTo>
                    <a:pt x="1198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308375" y="39225"/>
              <a:ext cx="548425" cy="103825"/>
            </a:xfrm>
            <a:custGeom>
              <a:rect b="b" l="l" r="r" t="t"/>
              <a:pathLst>
                <a:path extrusionOk="0" h="4153" w="21937">
                  <a:moveTo>
                    <a:pt x="6400" y="1264"/>
                  </a:moveTo>
                  <a:cubicBezTo>
                    <a:pt x="6452" y="1264"/>
                    <a:pt x="6492" y="1298"/>
                    <a:pt x="6522" y="1366"/>
                  </a:cubicBezTo>
                  <a:cubicBezTo>
                    <a:pt x="6552" y="1434"/>
                    <a:pt x="6567" y="1525"/>
                    <a:pt x="6567" y="1641"/>
                  </a:cubicBezTo>
                  <a:cubicBezTo>
                    <a:pt x="6567" y="1660"/>
                    <a:pt x="6566" y="1679"/>
                    <a:pt x="6566" y="1698"/>
                  </a:cubicBezTo>
                  <a:cubicBezTo>
                    <a:pt x="6565" y="1718"/>
                    <a:pt x="6563" y="1737"/>
                    <a:pt x="6561" y="1755"/>
                  </a:cubicBezTo>
                  <a:lnTo>
                    <a:pt x="6128" y="1755"/>
                  </a:lnTo>
                  <a:cubicBezTo>
                    <a:pt x="6152" y="1594"/>
                    <a:pt x="6188" y="1472"/>
                    <a:pt x="6233" y="1389"/>
                  </a:cubicBezTo>
                  <a:cubicBezTo>
                    <a:pt x="6279" y="1306"/>
                    <a:pt x="6335" y="1264"/>
                    <a:pt x="6400" y="1264"/>
                  </a:cubicBezTo>
                  <a:close/>
                  <a:moveTo>
                    <a:pt x="15300" y="1264"/>
                  </a:moveTo>
                  <a:cubicBezTo>
                    <a:pt x="15352" y="1264"/>
                    <a:pt x="15392" y="1298"/>
                    <a:pt x="15422" y="1366"/>
                  </a:cubicBezTo>
                  <a:cubicBezTo>
                    <a:pt x="15452" y="1434"/>
                    <a:pt x="15467" y="1525"/>
                    <a:pt x="15467" y="1641"/>
                  </a:cubicBezTo>
                  <a:cubicBezTo>
                    <a:pt x="15467" y="1660"/>
                    <a:pt x="15466" y="1679"/>
                    <a:pt x="15466" y="1698"/>
                  </a:cubicBezTo>
                  <a:cubicBezTo>
                    <a:pt x="15465" y="1718"/>
                    <a:pt x="15463" y="1737"/>
                    <a:pt x="15461" y="1755"/>
                  </a:cubicBezTo>
                  <a:lnTo>
                    <a:pt x="15028" y="1755"/>
                  </a:lnTo>
                  <a:cubicBezTo>
                    <a:pt x="15052" y="1594"/>
                    <a:pt x="15088" y="1472"/>
                    <a:pt x="15133" y="1389"/>
                  </a:cubicBezTo>
                  <a:cubicBezTo>
                    <a:pt x="15179" y="1306"/>
                    <a:pt x="15235" y="1264"/>
                    <a:pt x="15300" y="1264"/>
                  </a:cubicBezTo>
                  <a:close/>
                  <a:moveTo>
                    <a:pt x="17338" y="1282"/>
                  </a:moveTo>
                  <a:lnTo>
                    <a:pt x="17290" y="1868"/>
                  </a:lnTo>
                  <a:lnTo>
                    <a:pt x="17169" y="1868"/>
                  </a:lnTo>
                  <a:cubicBezTo>
                    <a:pt x="17112" y="1868"/>
                    <a:pt x="17075" y="1848"/>
                    <a:pt x="17057" y="1808"/>
                  </a:cubicBezTo>
                  <a:cubicBezTo>
                    <a:pt x="17040" y="1769"/>
                    <a:pt x="17031" y="1727"/>
                    <a:pt x="17031" y="1684"/>
                  </a:cubicBezTo>
                  <a:cubicBezTo>
                    <a:pt x="17031" y="1523"/>
                    <a:pt x="17050" y="1411"/>
                    <a:pt x="17090" y="1349"/>
                  </a:cubicBezTo>
                  <a:cubicBezTo>
                    <a:pt x="17118" y="1304"/>
                    <a:pt x="17161" y="1282"/>
                    <a:pt x="17218" y="1282"/>
                  </a:cubicBezTo>
                  <a:close/>
                  <a:moveTo>
                    <a:pt x="18782" y="1362"/>
                  </a:moveTo>
                  <a:lnTo>
                    <a:pt x="18670" y="2677"/>
                  </a:lnTo>
                  <a:lnTo>
                    <a:pt x="18357" y="2677"/>
                  </a:lnTo>
                  <a:cubicBezTo>
                    <a:pt x="18434" y="2374"/>
                    <a:pt x="18495" y="1958"/>
                    <a:pt x="18540" y="1429"/>
                  </a:cubicBezTo>
                  <a:lnTo>
                    <a:pt x="18546" y="1362"/>
                  </a:lnTo>
                  <a:close/>
                  <a:moveTo>
                    <a:pt x="2342" y="1312"/>
                  </a:moveTo>
                  <a:cubicBezTo>
                    <a:pt x="2398" y="1312"/>
                    <a:pt x="2441" y="1351"/>
                    <a:pt x="2471" y="1428"/>
                  </a:cubicBezTo>
                  <a:cubicBezTo>
                    <a:pt x="2500" y="1505"/>
                    <a:pt x="2515" y="1617"/>
                    <a:pt x="2515" y="1764"/>
                  </a:cubicBezTo>
                  <a:cubicBezTo>
                    <a:pt x="2515" y="2047"/>
                    <a:pt x="2488" y="2279"/>
                    <a:pt x="2433" y="2460"/>
                  </a:cubicBezTo>
                  <a:cubicBezTo>
                    <a:pt x="2378" y="2641"/>
                    <a:pt x="2308" y="2731"/>
                    <a:pt x="2224" y="2731"/>
                  </a:cubicBezTo>
                  <a:cubicBezTo>
                    <a:pt x="2169" y="2731"/>
                    <a:pt x="2126" y="2693"/>
                    <a:pt x="2095" y="2618"/>
                  </a:cubicBezTo>
                  <a:cubicBezTo>
                    <a:pt x="2065" y="2542"/>
                    <a:pt x="2049" y="2438"/>
                    <a:pt x="2049" y="2305"/>
                  </a:cubicBezTo>
                  <a:cubicBezTo>
                    <a:pt x="2049" y="2011"/>
                    <a:pt x="2076" y="1772"/>
                    <a:pt x="2131" y="1588"/>
                  </a:cubicBezTo>
                  <a:cubicBezTo>
                    <a:pt x="2186" y="1404"/>
                    <a:pt x="2256" y="1312"/>
                    <a:pt x="2342" y="1312"/>
                  </a:cubicBezTo>
                  <a:close/>
                  <a:moveTo>
                    <a:pt x="11338" y="1312"/>
                  </a:moveTo>
                  <a:cubicBezTo>
                    <a:pt x="11394" y="1312"/>
                    <a:pt x="11437" y="1351"/>
                    <a:pt x="11467" y="1428"/>
                  </a:cubicBezTo>
                  <a:cubicBezTo>
                    <a:pt x="11496" y="1505"/>
                    <a:pt x="11511" y="1617"/>
                    <a:pt x="11511" y="1764"/>
                  </a:cubicBezTo>
                  <a:cubicBezTo>
                    <a:pt x="11511" y="2047"/>
                    <a:pt x="11484" y="2279"/>
                    <a:pt x="11429" y="2460"/>
                  </a:cubicBezTo>
                  <a:cubicBezTo>
                    <a:pt x="11374" y="2641"/>
                    <a:pt x="11304" y="2731"/>
                    <a:pt x="11220" y="2731"/>
                  </a:cubicBezTo>
                  <a:cubicBezTo>
                    <a:pt x="11165" y="2731"/>
                    <a:pt x="11122" y="2693"/>
                    <a:pt x="11091" y="2618"/>
                  </a:cubicBezTo>
                  <a:cubicBezTo>
                    <a:pt x="11061" y="2542"/>
                    <a:pt x="11045" y="2438"/>
                    <a:pt x="11045" y="2305"/>
                  </a:cubicBezTo>
                  <a:cubicBezTo>
                    <a:pt x="11045" y="2011"/>
                    <a:pt x="11072" y="1772"/>
                    <a:pt x="11127" y="1588"/>
                  </a:cubicBezTo>
                  <a:cubicBezTo>
                    <a:pt x="11182" y="1404"/>
                    <a:pt x="11252" y="1312"/>
                    <a:pt x="11338" y="1312"/>
                  </a:cubicBezTo>
                  <a:close/>
                  <a:moveTo>
                    <a:pt x="20095" y="1312"/>
                  </a:moveTo>
                  <a:cubicBezTo>
                    <a:pt x="20151" y="1312"/>
                    <a:pt x="20194" y="1351"/>
                    <a:pt x="20224" y="1428"/>
                  </a:cubicBezTo>
                  <a:cubicBezTo>
                    <a:pt x="20253" y="1505"/>
                    <a:pt x="20268" y="1617"/>
                    <a:pt x="20268" y="1764"/>
                  </a:cubicBezTo>
                  <a:cubicBezTo>
                    <a:pt x="20268" y="2047"/>
                    <a:pt x="20241" y="2279"/>
                    <a:pt x="20186" y="2460"/>
                  </a:cubicBezTo>
                  <a:cubicBezTo>
                    <a:pt x="20131" y="2641"/>
                    <a:pt x="20061" y="2731"/>
                    <a:pt x="19977" y="2731"/>
                  </a:cubicBezTo>
                  <a:cubicBezTo>
                    <a:pt x="19922" y="2731"/>
                    <a:pt x="19879" y="2693"/>
                    <a:pt x="19848" y="2618"/>
                  </a:cubicBezTo>
                  <a:cubicBezTo>
                    <a:pt x="19818" y="2542"/>
                    <a:pt x="19802" y="2438"/>
                    <a:pt x="19802" y="2305"/>
                  </a:cubicBezTo>
                  <a:cubicBezTo>
                    <a:pt x="19802" y="2011"/>
                    <a:pt x="19829" y="1772"/>
                    <a:pt x="19884" y="1588"/>
                  </a:cubicBezTo>
                  <a:cubicBezTo>
                    <a:pt x="19939" y="1404"/>
                    <a:pt x="20009" y="1312"/>
                    <a:pt x="20095" y="1312"/>
                  </a:cubicBezTo>
                  <a:close/>
                  <a:moveTo>
                    <a:pt x="3655" y="1303"/>
                  </a:moveTo>
                  <a:cubicBezTo>
                    <a:pt x="3713" y="1303"/>
                    <a:pt x="3757" y="1343"/>
                    <a:pt x="3787" y="1422"/>
                  </a:cubicBezTo>
                  <a:cubicBezTo>
                    <a:pt x="3818" y="1502"/>
                    <a:pt x="3833" y="1617"/>
                    <a:pt x="3833" y="1768"/>
                  </a:cubicBezTo>
                  <a:cubicBezTo>
                    <a:pt x="3833" y="2051"/>
                    <a:pt x="3805" y="2284"/>
                    <a:pt x="3749" y="2466"/>
                  </a:cubicBezTo>
                  <a:cubicBezTo>
                    <a:pt x="3692" y="2649"/>
                    <a:pt x="3621" y="2740"/>
                    <a:pt x="3534" y="2740"/>
                  </a:cubicBezTo>
                  <a:cubicBezTo>
                    <a:pt x="3476" y="2740"/>
                    <a:pt x="3432" y="2700"/>
                    <a:pt x="3402" y="2620"/>
                  </a:cubicBezTo>
                  <a:cubicBezTo>
                    <a:pt x="3372" y="2540"/>
                    <a:pt x="3357" y="2423"/>
                    <a:pt x="3357" y="2270"/>
                  </a:cubicBezTo>
                  <a:cubicBezTo>
                    <a:pt x="3357" y="1989"/>
                    <a:pt x="3385" y="1758"/>
                    <a:pt x="3441" y="1576"/>
                  </a:cubicBezTo>
                  <a:cubicBezTo>
                    <a:pt x="3497" y="1394"/>
                    <a:pt x="3568" y="1303"/>
                    <a:pt x="3655" y="1303"/>
                  </a:cubicBezTo>
                  <a:close/>
                  <a:moveTo>
                    <a:pt x="9963" y="1303"/>
                  </a:moveTo>
                  <a:cubicBezTo>
                    <a:pt x="10021" y="1303"/>
                    <a:pt x="10065" y="1343"/>
                    <a:pt x="10095" y="1422"/>
                  </a:cubicBezTo>
                  <a:cubicBezTo>
                    <a:pt x="10126" y="1502"/>
                    <a:pt x="10141" y="1617"/>
                    <a:pt x="10141" y="1768"/>
                  </a:cubicBezTo>
                  <a:cubicBezTo>
                    <a:pt x="10141" y="2051"/>
                    <a:pt x="10113" y="2284"/>
                    <a:pt x="10057" y="2466"/>
                  </a:cubicBezTo>
                  <a:cubicBezTo>
                    <a:pt x="10000" y="2649"/>
                    <a:pt x="9929" y="2740"/>
                    <a:pt x="9842" y="2740"/>
                  </a:cubicBezTo>
                  <a:cubicBezTo>
                    <a:pt x="9784" y="2740"/>
                    <a:pt x="9740" y="2700"/>
                    <a:pt x="9710" y="2620"/>
                  </a:cubicBezTo>
                  <a:cubicBezTo>
                    <a:pt x="9680" y="2540"/>
                    <a:pt x="9665" y="2423"/>
                    <a:pt x="9665" y="2270"/>
                  </a:cubicBezTo>
                  <a:cubicBezTo>
                    <a:pt x="9665" y="1989"/>
                    <a:pt x="9693" y="1758"/>
                    <a:pt x="9749" y="1576"/>
                  </a:cubicBezTo>
                  <a:cubicBezTo>
                    <a:pt x="9805" y="1394"/>
                    <a:pt x="9876" y="1303"/>
                    <a:pt x="9963" y="1303"/>
                  </a:cubicBezTo>
                  <a:close/>
                  <a:moveTo>
                    <a:pt x="13975" y="1303"/>
                  </a:moveTo>
                  <a:cubicBezTo>
                    <a:pt x="14033" y="1303"/>
                    <a:pt x="14077" y="1343"/>
                    <a:pt x="14107" y="1422"/>
                  </a:cubicBezTo>
                  <a:cubicBezTo>
                    <a:pt x="14138" y="1502"/>
                    <a:pt x="14153" y="1617"/>
                    <a:pt x="14153" y="1768"/>
                  </a:cubicBezTo>
                  <a:cubicBezTo>
                    <a:pt x="14153" y="2051"/>
                    <a:pt x="14125" y="2284"/>
                    <a:pt x="14069" y="2466"/>
                  </a:cubicBezTo>
                  <a:cubicBezTo>
                    <a:pt x="14012" y="2649"/>
                    <a:pt x="13941" y="2740"/>
                    <a:pt x="13854" y="2740"/>
                  </a:cubicBezTo>
                  <a:cubicBezTo>
                    <a:pt x="13796" y="2740"/>
                    <a:pt x="13752" y="2700"/>
                    <a:pt x="13722" y="2620"/>
                  </a:cubicBezTo>
                  <a:cubicBezTo>
                    <a:pt x="13692" y="2540"/>
                    <a:pt x="13677" y="2423"/>
                    <a:pt x="13677" y="2270"/>
                  </a:cubicBezTo>
                  <a:cubicBezTo>
                    <a:pt x="13677" y="1989"/>
                    <a:pt x="13705" y="1758"/>
                    <a:pt x="13761" y="1576"/>
                  </a:cubicBezTo>
                  <a:cubicBezTo>
                    <a:pt x="13817" y="1394"/>
                    <a:pt x="13888" y="1303"/>
                    <a:pt x="13975" y="1303"/>
                  </a:cubicBezTo>
                  <a:close/>
                  <a:moveTo>
                    <a:pt x="21408" y="1303"/>
                  </a:moveTo>
                  <a:cubicBezTo>
                    <a:pt x="21466" y="1303"/>
                    <a:pt x="21510" y="1343"/>
                    <a:pt x="21540" y="1422"/>
                  </a:cubicBezTo>
                  <a:cubicBezTo>
                    <a:pt x="21571" y="1502"/>
                    <a:pt x="21586" y="1617"/>
                    <a:pt x="21586" y="1768"/>
                  </a:cubicBezTo>
                  <a:cubicBezTo>
                    <a:pt x="21586" y="2051"/>
                    <a:pt x="21558" y="2284"/>
                    <a:pt x="21502" y="2466"/>
                  </a:cubicBezTo>
                  <a:cubicBezTo>
                    <a:pt x="21445" y="2649"/>
                    <a:pt x="21374" y="2740"/>
                    <a:pt x="21287" y="2740"/>
                  </a:cubicBezTo>
                  <a:cubicBezTo>
                    <a:pt x="21229" y="2740"/>
                    <a:pt x="21185" y="2700"/>
                    <a:pt x="21155" y="2620"/>
                  </a:cubicBezTo>
                  <a:cubicBezTo>
                    <a:pt x="21125" y="2540"/>
                    <a:pt x="21110" y="2423"/>
                    <a:pt x="21110" y="2270"/>
                  </a:cubicBezTo>
                  <a:cubicBezTo>
                    <a:pt x="21110" y="1989"/>
                    <a:pt x="21138" y="1758"/>
                    <a:pt x="21194" y="1576"/>
                  </a:cubicBezTo>
                  <a:cubicBezTo>
                    <a:pt x="21250" y="1394"/>
                    <a:pt x="21321" y="1303"/>
                    <a:pt x="21408" y="1303"/>
                  </a:cubicBezTo>
                  <a:close/>
                  <a:moveTo>
                    <a:pt x="272" y="1"/>
                  </a:moveTo>
                  <a:lnTo>
                    <a:pt x="1" y="3231"/>
                  </a:lnTo>
                  <a:lnTo>
                    <a:pt x="361" y="3231"/>
                  </a:lnTo>
                  <a:lnTo>
                    <a:pt x="580" y="630"/>
                  </a:lnTo>
                  <a:lnTo>
                    <a:pt x="1111" y="630"/>
                  </a:lnTo>
                  <a:lnTo>
                    <a:pt x="892" y="3231"/>
                  </a:lnTo>
                  <a:lnTo>
                    <a:pt x="1253" y="3231"/>
                  </a:lnTo>
                  <a:lnTo>
                    <a:pt x="1524" y="1"/>
                  </a:lnTo>
                  <a:close/>
                  <a:moveTo>
                    <a:pt x="12191" y="808"/>
                  </a:moveTo>
                  <a:lnTo>
                    <a:pt x="11987" y="3231"/>
                  </a:lnTo>
                  <a:lnTo>
                    <a:pt x="12322" y="3231"/>
                  </a:lnTo>
                  <a:lnTo>
                    <a:pt x="12408" y="2208"/>
                  </a:lnTo>
                  <a:lnTo>
                    <a:pt x="12740" y="2208"/>
                  </a:lnTo>
                  <a:lnTo>
                    <a:pt x="12654" y="3231"/>
                  </a:lnTo>
                  <a:lnTo>
                    <a:pt x="12989" y="3231"/>
                  </a:lnTo>
                  <a:lnTo>
                    <a:pt x="13193" y="808"/>
                  </a:lnTo>
                  <a:lnTo>
                    <a:pt x="12858" y="808"/>
                  </a:lnTo>
                  <a:lnTo>
                    <a:pt x="12780" y="1730"/>
                  </a:lnTo>
                  <a:lnTo>
                    <a:pt x="12448" y="1730"/>
                  </a:lnTo>
                  <a:lnTo>
                    <a:pt x="12526" y="808"/>
                  </a:lnTo>
                  <a:close/>
                  <a:moveTo>
                    <a:pt x="17204" y="808"/>
                  </a:moveTo>
                  <a:cubicBezTo>
                    <a:pt x="16877" y="808"/>
                    <a:pt x="16713" y="1094"/>
                    <a:pt x="16713" y="1667"/>
                  </a:cubicBezTo>
                  <a:cubicBezTo>
                    <a:pt x="16713" y="1739"/>
                    <a:pt x="16726" y="1827"/>
                    <a:pt x="16750" y="1932"/>
                  </a:cubicBezTo>
                  <a:cubicBezTo>
                    <a:pt x="16775" y="2036"/>
                    <a:pt x="16811" y="2124"/>
                    <a:pt x="16858" y="2195"/>
                  </a:cubicBezTo>
                  <a:lnTo>
                    <a:pt x="16496" y="3231"/>
                  </a:lnTo>
                  <a:lnTo>
                    <a:pt x="16823" y="3231"/>
                  </a:lnTo>
                  <a:lnTo>
                    <a:pt x="17132" y="2346"/>
                  </a:lnTo>
                  <a:lnTo>
                    <a:pt x="17250" y="2346"/>
                  </a:lnTo>
                  <a:lnTo>
                    <a:pt x="17175" y="3231"/>
                  </a:lnTo>
                  <a:lnTo>
                    <a:pt x="17510" y="3231"/>
                  </a:lnTo>
                  <a:lnTo>
                    <a:pt x="17714" y="808"/>
                  </a:lnTo>
                  <a:close/>
                  <a:moveTo>
                    <a:pt x="3682" y="749"/>
                  </a:moveTo>
                  <a:cubicBezTo>
                    <a:pt x="3577" y="749"/>
                    <a:pt x="3482" y="793"/>
                    <a:pt x="3395" y="879"/>
                  </a:cubicBezTo>
                  <a:cubicBezTo>
                    <a:pt x="3309" y="966"/>
                    <a:pt x="3235" y="1093"/>
                    <a:pt x="3172" y="1260"/>
                  </a:cubicBezTo>
                  <a:cubicBezTo>
                    <a:pt x="3119" y="1404"/>
                    <a:pt x="3077" y="1563"/>
                    <a:pt x="3049" y="1737"/>
                  </a:cubicBezTo>
                  <a:cubicBezTo>
                    <a:pt x="3020" y="1911"/>
                    <a:pt x="3006" y="2089"/>
                    <a:pt x="3006" y="2270"/>
                  </a:cubicBezTo>
                  <a:cubicBezTo>
                    <a:pt x="3006" y="2586"/>
                    <a:pt x="3050" y="2836"/>
                    <a:pt x="3139" y="3019"/>
                  </a:cubicBezTo>
                  <a:cubicBezTo>
                    <a:pt x="3228" y="3202"/>
                    <a:pt x="3349" y="3294"/>
                    <a:pt x="3503" y="3294"/>
                  </a:cubicBezTo>
                  <a:cubicBezTo>
                    <a:pt x="3610" y="3294"/>
                    <a:pt x="3707" y="3250"/>
                    <a:pt x="3793" y="3164"/>
                  </a:cubicBezTo>
                  <a:cubicBezTo>
                    <a:pt x="3880" y="3077"/>
                    <a:pt x="3955" y="2949"/>
                    <a:pt x="4019" y="2779"/>
                  </a:cubicBezTo>
                  <a:cubicBezTo>
                    <a:pt x="4073" y="2636"/>
                    <a:pt x="4113" y="2478"/>
                    <a:pt x="4142" y="2306"/>
                  </a:cubicBezTo>
                  <a:cubicBezTo>
                    <a:pt x="4170" y="2134"/>
                    <a:pt x="4184" y="1956"/>
                    <a:pt x="4184" y="1773"/>
                  </a:cubicBezTo>
                  <a:cubicBezTo>
                    <a:pt x="4184" y="1457"/>
                    <a:pt x="4139" y="1207"/>
                    <a:pt x="4050" y="1024"/>
                  </a:cubicBezTo>
                  <a:cubicBezTo>
                    <a:pt x="3961" y="841"/>
                    <a:pt x="3838" y="749"/>
                    <a:pt x="3682" y="749"/>
                  </a:cubicBezTo>
                  <a:close/>
                  <a:moveTo>
                    <a:pt x="6437" y="749"/>
                  </a:moveTo>
                  <a:cubicBezTo>
                    <a:pt x="6328" y="749"/>
                    <a:pt x="6228" y="794"/>
                    <a:pt x="6139" y="884"/>
                  </a:cubicBezTo>
                  <a:cubicBezTo>
                    <a:pt x="6049" y="973"/>
                    <a:pt x="5972" y="1104"/>
                    <a:pt x="5908" y="1277"/>
                  </a:cubicBezTo>
                  <a:cubicBezTo>
                    <a:pt x="5854" y="1422"/>
                    <a:pt x="5813" y="1581"/>
                    <a:pt x="5784" y="1754"/>
                  </a:cubicBezTo>
                  <a:cubicBezTo>
                    <a:pt x="5756" y="1928"/>
                    <a:pt x="5742" y="2107"/>
                    <a:pt x="5742" y="2292"/>
                  </a:cubicBezTo>
                  <a:cubicBezTo>
                    <a:pt x="5742" y="2611"/>
                    <a:pt x="5786" y="2857"/>
                    <a:pt x="5875" y="3032"/>
                  </a:cubicBezTo>
                  <a:cubicBezTo>
                    <a:pt x="5964" y="3206"/>
                    <a:pt x="6090" y="3294"/>
                    <a:pt x="6253" y="3294"/>
                  </a:cubicBezTo>
                  <a:cubicBezTo>
                    <a:pt x="6337" y="3294"/>
                    <a:pt x="6419" y="3277"/>
                    <a:pt x="6500" y="3243"/>
                  </a:cubicBezTo>
                  <a:cubicBezTo>
                    <a:pt x="6581" y="3209"/>
                    <a:pt x="6662" y="3157"/>
                    <a:pt x="6744" y="3088"/>
                  </a:cubicBezTo>
                  <a:lnTo>
                    <a:pt x="6795" y="2487"/>
                  </a:lnTo>
                  <a:lnTo>
                    <a:pt x="6795" y="2487"/>
                  </a:lnTo>
                  <a:cubicBezTo>
                    <a:pt x="6709" y="2583"/>
                    <a:pt x="6627" y="2656"/>
                    <a:pt x="6549" y="2705"/>
                  </a:cubicBezTo>
                  <a:cubicBezTo>
                    <a:pt x="6470" y="2754"/>
                    <a:pt x="6396" y="2779"/>
                    <a:pt x="6326" y="2779"/>
                  </a:cubicBezTo>
                  <a:cubicBezTo>
                    <a:pt x="6244" y="2779"/>
                    <a:pt x="6183" y="2740"/>
                    <a:pt x="6142" y="2662"/>
                  </a:cubicBezTo>
                  <a:cubicBezTo>
                    <a:pt x="6101" y="2584"/>
                    <a:pt x="6080" y="2467"/>
                    <a:pt x="6080" y="2309"/>
                  </a:cubicBezTo>
                  <a:cubicBezTo>
                    <a:pt x="6080" y="2301"/>
                    <a:pt x="6081" y="2288"/>
                    <a:pt x="6081" y="2271"/>
                  </a:cubicBezTo>
                  <a:cubicBezTo>
                    <a:pt x="6082" y="2255"/>
                    <a:pt x="6082" y="2242"/>
                    <a:pt x="6082" y="2234"/>
                  </a:cubicBezTo>
                  <a:lnTo>
                    <a:pt x="6866" y="2234"/>
                  </a:lnTo>
                  <a:lnTo>
                    <a:pt x="6878" y="2110"/>
                  </a:lnTo>
                  <a:cubicBezTo>
                    <a:pt x="6885" y="2034"/>
                    <a:pt x="6891" y="1964"/>
                    <a:pt x="6894" y="1899"/>
                  </a:cubicBezTo>
                  <a:cubicBezTo>
                    <a:pt x="6897" y="1835"/>
                    <a:pt x="6899" y="1774"/>
                    <a:pt x="6899" y="1717"/>
                  </a:cubicBezTo>
                  <a:cubicBezTo>
                    <a:pt x="6899" y="1421"/>
                    <a:pt x="6857" y="1186"/>
                    <a:pt x="6774" y="1011"/>
                  </a:cubicBezTo>
                  <a:cubicBezTo>
                    <a:pt x="6691" y="837"/>
                    <a:pt x="6578" y="749"/>
                    <a:pt x="6437" y="749"/>
                  </a:cubicBezTo>
                  <a:close/>
                  <a:moveTo>
                    <a:pt x="7771" y="749"/>
                  </a:moveTo>
                  <a:cubicBezTo>
                    <a:pt x="7657" y="749"/>
                    <a:pt x="7555" y="789"/>
                    <a:pt x="7467" y="868"/>
                  </a:cubicBezTo>
                  <a:cubicBezTo>
                    <a:pt x="7379" y="948"/>
                    <a:pt x="7301" y="1069"/>
                    <a:pt x="7233" y="1232"/>
                  </a:cubicBezTo>
                  <a:cubicBezTo>
                    <a:pt x="7172" y="1380"/>
                    <a:pt x="7125" y="1548"/>
                    <a:pt x="7093" y="1734"/>
                  </a:cubicBezTo>
                  <a:cubicBezTo>
                    <a:pt x="7060" y="1920"/>
                    <a:pt x="7044" y="2112"/>
                    <a:pt x="7044" y="2309"/>
                  </a:cubicBezTo>
                  <a:cubicBezTo>
                    <a:pt x="7044" y="2624"/>
                    <a:pt x="7088" y="2866"/>
                    <a:pt x="7177" y="3037"/>
                  </a:cubicBezTo>
                  <a:cubicBezTo>
                    <a:pt x="7266" y="3208"/>
                    <a:pt x="7393" y="3294"/>
                    <a:pt x="7557" y="3294"/>
                  </a:cubicBezTo>
                  <a:cubicBezTo>
                    <a:pt x="7614" y="3294"/>
                    <a:pt x="7670" y="3283"/>
                    <a:pt x="7727" y="3260"/>
                  </a:cubicBezTo>
                  <a:cubicBezTo>
                    <a:pt x="7783" y="3238"/>
                    <a:pt x="7839" y="3204"/>
                    <a:pt x="7894" y="3160"/>
                  </a:cubicBezTo>
                  <a:lnTo>
                    <a:pt x="7946" y="2526"/>
                  </a:lnTo>
                  <a:lnTo>
                    <a:pt x="7946" y="2526"/>
                  </a:lnTo>
                  <a:cubicBezTo>
                    <a:pt x="7900" y="2596"/>
                    <a:pt x="7852" y="2650"/>
                    <a:pt x="7801" y="2686"/>
                  </a:cubicBezTo>
                  <a:cubicBezTo>
                    <a:pt x="7751" y="2722"/>
                    <a:pt x="7699" y="2740"/>
                    <a:pt x="7647" y="2740"/>
                  </a:cubicBezTo>
                  <a:cubicBezTo>
                    <a:pt x="7568" y="2740"/>
                    <a:pt x="7508" y="2693"/>
                    <a:pt x="7465" y="2600"/>
                  </a:cubicBezTo>
                  <a:cubicBezTo>
                    <a:pt x="7422" y="2507"/>
                    <a:pt x="7400" y="2376"/>
                    <a:pt x="7400" y="2208"/>
                  </a:cubicBezTo>
                  <a:cubicBezTo>
                    <a:pt x="7400" y="1944"/>
                    <a:pt x="7435" y="1727"/>
                    <a:pt x="7504" y="1557"/>
                  </a:cubicBezTo>
                  <a:cubicBezTo>
                    <a:pt x="7573" y="1388"/>
                    <a:pt x="7662" y="1303"/>
                    <a:pt x="7771" y="1303"/>
                  </a:cubicBezTo>
                  <a:cubicBezTo>
                    <a:pt x="7813" y="1303"/>
                    <a:pt x="7856" y="1321"/>
                    <a:pt x="7900" y="1357"/>
                  </a:cubicBezTo>
                  <a:cubicBezTo>
                    <a:pt x="7943" y="1393"/>
                    <a:pt x="7988" y="1446"/>
                    <a:pt x="8033" y="1515"/>
                  </a:cubicBezTo>
                  <a:lnTo>
                    <a:pt x="8086" y="884"/>
                  </a:lnTo>
                  <a:cubicBezTo>
                    <a:pt x="8034" y="839"/>
                    <a:pt x="7982" y="805"/>
                    <a:pt x="7930" y="783"/>
                  </a:cubicBezTo>
                  <a:cubicBezTo>
                    <a:pt x="7877" y="761"/>
                    <a:pt x="7824" y="749"/>
                    <a:pt x="7771" y="749"/>
                  </a:cubicBezTo>
                  <a:close/>
                  <a:moveTo>
                    <a:pt x="8907" y="749"/>
                  </a:moveTo>
                  <a:cubicBezTo>
                    <a:pt x="8793" y="749"/>
                    <a:pt x="8691" y="789"/>
                    <a:pt x="8603" y="868"/>
                  </a:cubicBezTo>
                  <a:cubicBezTo>
                    <a:pt x="8515" y="948"/>
                    <a:pt x="8437" y="1069"/>
                    <a:pt x="8369" y="1232"/>
                  </a:cubicBezTo>
                  <a:cubicBezTo>
                    <a:pt x="8308" y="1380"/>
                    <a:pt x="8261" y="1548"/>
                    <a:pt x="8229" y="1734"/>
                  </a:cubicBezTo>
                  <a:cubicBezTo>
                    <a:pt x="8196" y="1920"/>
                    <a:pt x="8180" y="2112"/>
                    <a:pt x="8180" y="2309"/>
                  </a:cubicBezTo>
                  <a:cubicBezTo>
                    <a:pt x="8180" y="2624"/>
                    <a:pt x="8224" y="2866"/>
                    <a:pt x="8313" y="3037"/>
                  </a:cubicBezTo>
                  <a:cubicBezTo>
                    <a:pt x="8402" y="3208"/>
                    <a:pt x="8529" y="3294"/>
                    <a:pt x="8693" y="3294"/>
                  </a:cubicBezTo>
                  <a:cubicBezTo>
                    <a:pt x="8750" y="3294"/>
                    <a:pt x="8806" y="3283"/>
                    <a:pt x="8863" y="3260"/>
                  </a:cubicBezTo>
                  <a:cubicBezTo>
                    <a:pt x="8919" y="3238"/>
                    <a:pt x="8975" y="3204"/>
                    <a:pt x="9030" y="3160"/>
                  </a:cubicBezTo>
                  <a:lnTo>
                    <a:pt x="9082" y="2526"/>
                  </a:lnTo>
                  <a:lnTo>
                    <a:pt x="9082" y="2526"/>
                  </a:lnTo>
                  <a:cubicBezTo>
                    <a:pt x="9036" y="2596"/>
                    <a:pt x="8988" y="2650"/>
                    <a:pt x="8937" y="2686"/>
                  </a:cubicBezTo>
                  <a:cubicBezTo>
                    <a:pt x="8887" y="2722"/>
                    <a:pt x="8835" y="2740"/>
                    <a:pt x="8783" y="2740"/>
                  </a:cubicBezTo>
                  <a:cubicBezTo>
                    <a:pt x="8704" y="2740"/>
                    <a:pt x="8644" y="2693"/>
                    <a:pt x="8601" y="2600"/>
                  </a:cubicBezTo>
                  <a:cubicBezTo>
                    <a:pt x="8558" y="2507"/>
                    <a:pt x="8536" y="2376"/>
                    <a:pt x="8536" y="2208"/>
                  </a:cubicBezTo>
                  <a:cubicBezTo>
                    <a:pt x="8536" y="1944"/>
                    <a:pt x="8571" y="1727"/>
                    <a:pt x="8640" y="1557"/>
                  </a:cubicBezTo>
                  <a:cubicBezTo>
                    <a:pt x="8709" y="1388"/>
                    <a:pt x="8798" y="1303"/>
                    <a:pt x="8907" y="1303"/>
                  </a:cubicBezTo>
                  <a:cubicBezTo>
                    <a:pt x="8949" y="1303"/>
                    <a:pt x="8992" y="1321"/>
                    <a:pt x="9036" y="1357"/>
                  </a:cubicBezTo>
                  <a:cubicBezTo>
                    <a:pt x="9079" y="1393"/>
                    <a:pt x="9124" y="1446"/>
                    <a:pt x="9169" y="1515"/>
                  </a:cubicBezTo>
                  <a:lnTo>
                    <a:pt x="9222" y="884"/>
                  </a:lnTo>
                  <a:cubicBezTo>
                    <a:pt x="9170" y="839"/>
                    <a:pt x="9118" y="805"/>
                    <a:pt x="9066" y="783"/>
                  </a:cubicBezTo>
                  <a:cubicBezTo>
                    <a:pt x="9013" y="761"/>
                    <a:pt x="8960" y="749"/>
                    <a:pt x="8907" y="749"/>
                  </a:cubicBezTo>
                  <a:close/>
                  <a:moveTo>
                    <a:pt x="9990" y="749"/>
                  </a:moveTo>
                  <a:cubicBezTo>
                    <a:pt x="9885" y="749"/>
                    <a:pt x="9790" y="793"/>
                    <a:pt x="9703" y="879"/>
                  </a:cubicBezTo>
                  <a:cubicBezTo>
                    <a:pt x="9617" y="966"/>
                    <a:pt x="9543" y="1093"/>
                    <a:pt x="9480" y="1260"/>
                  </a:cubicBezTo>
                  <a:cubicBezTo>
                    <a:pt x="9427" y="1404"/>
                    <a:pt x="9385" y="1563"/>
                    <a:pt x="9357" y="1737"/>
                  </a:cubicBezTo>
                  <a:cubicBezTo>
                    <a:pt x="9328" y="1911"/>
                    <a:pt x="9314" y="2089"/>
                    <a:pt x="9314" y="2270"/>
                  </a:cubicBezTo>
                  <a:cubicBezTo>
                    <a:pt x="9314" y="2586"/>
                    <a:pt x="9358" y="2836"/>
                    <a:pt x="9447" y="3019"/>
                  </a:cubicBezTo>
                  <a:cubicBezTo>
                    <a:pt x="9536" y="3202"/>
                    <a:pt x="9657" y="3294"/>
                    <a:pt x="9811" y="3294"/>
                  </a:cubicBezTo>
                  <a:cubicBezTo>
                    <a:pt x="9918" y="3294"/>
                    <a:pt x="10015" y="3250"/>
                    <a:pt x="10101" y="3164"/>
                  </a:cubicBezTo>
                  <a:cubicBezTo>
                    <a:pt x="10188" y="3077"/>
                    <a:pt x="10263" y="2949"/>
                    <a:pt x="10327" y="2779"/>
                  </a:cubicBezTo>
                  <a:cubicBezTo>
                    <a:pt x="10381" y="2636"/>
                    <a:pt x="10421" y="2478"/>
                    <a:pt x="10450" y="2306"/>
                  </a:cubicBezTo>
                  <a:cubicBezTo>
                    <a:pt x="10478" y="2134"/>
                    <a:pt x="10492" y="1956"/>
                    <a:pt x="10492" y="1773"/>
                  </a:cubicBezTo>
                  <a:cubicBezTo>
                    <a:pt x="10492" y="1457"/>
                    <a:pt x="10447" y="1207"/>
                    <a:pt x="10358" y="1024"/>
                  </a:cubicBezTo>
                  <a:cubicBezTo>
                    <a:pt x="10269" y="841"/>
                    <a:pt x="10146" y="749"/>
                    <a:pt x="9990" y="749"/>
                  </a:cubicBezTo>
                  <a:close/>
                  <a:moveTo>
                    <a:pt x="14002" y="749"/>
                  </a:moveTo>
                  <a:cubicBezTo>
                    <a:pt x="13897" y="749"/>
                    <a:pt x="13802" y="793"/>
                    <a:pt x="13715" y="879"/>
                  </a:cubicBezTo>
                  <a:cubicBezTo>
                    <a:pt x="13629" y="966"/>
                    <a:pt x="13555" y="1093"/>
                    <a:pt x="13492" y="1260"/>
                  </a:cubicBezTo>
                  <a:cubicBezTo>
                    <a:pt x="13439" y="1404"/>
                    <a:pt x="13397" y="1563"/>
                    <a:pt x="13369" y="1737"/>
                  </a:cubicBezTo>
                  <a:cubicBezTo>
                    <a:pt x="13340" y="1911"/>
                    <a:pt x="13326" y="2089"/>
                    <a:pt x="13326" y="2270"/>
                  </a:cubicBezTo>
                  <a:cubicBezTo>
                    <a:pt x="13326" y="2586"/>
                    <a:pt x="13370" y="2836"/>
                    <a:pt x="13459" y="3019"/>
                  </a:cubicBezTo>
                  <a:cubicBezTo>
                    <a:pt x="13548" y="3202"/>
                    <a:pt x="13669" y="3294"/>
                    <a:pt x="13823" y="3294"/>
                  </a:cubicBezTo>
                  <a:cubicBezTo>
                    <a:pt x="13930" y="3294"/>
                    <a:pt x="14027" y="3250"/>
                    <a:pt x="14113" y="3164"/>
                  </a:cubicBezTo>
                  <a:cubicBezTo>
                    <a:pt x="14200" y="3077"/>
                    <a:pt x="14275" y="2949"/>
                    <a:pt x="14339" y="2779"/>
                  </a:cubicBezTo>
                  <a:cubicBezTo>
                    <a:pt x="14393" y="2636"/>
                    <a:pt x="14433" y="2478"/>
                    <a:pt x="14462" y="2306"/>
                  </a:cubicBezTo>
                  <a:cubicBezTo>
                    <a:pt x="14490" y="2134"/>
                    <a:pt x="14504" y="1956"/>
                    <a:pt x="14504" y="1773"/>
                  </a:cubicBezTo>
                  <a:cubicBezTo>
                    <a:pt x="14504" y="1457"/>
                    <a:pt x="14459" y="1207"/>
                    <a:pt x="14370" y="1024"/>
                  </a:cubicBezTo>
                  <a:cubicBezTo>
                    <a:pt x="14281" y="841"/>
                    <a:pt x="14158" y="749"/>
                    <a:pt x="14002" y="749"/>
                  </a:cubicBezTo>
                  <a:close/>
                  <a:moveTo>
                    <a:pt x="15337" y="749"/>
                  </a:moveTo>
                  <a:cubicBezTo>
                    <a:pt x="15228" y="749"/>
                    <a:pt x="15128" y="794"/>
                    <a:pt x="15039" y="884"/>
                  </a:cubicBezTo>
                  <a:cubicBezTo>
                    <a:pt x="14949" y="973"/>
                    <a:pt x="14872" y="1104"/>
                    <a:pt x="14808" y="1277"/>
                  </a:cubicBezTo>
                  <a:cubicBezTo>
                    <a:pt x="14754" y="1422"/>
                    <a:pt x="14713" y="1581"/>
                    <a:pt x="14684" y="1754"/>
                  </a:cubicBezTo>
                  <a:cubicBezTo>
                    <a:pt x="14656" y="1928"/>
                    <a:pt x="14642" y="2107"/>
                    <a:pt x="14642" y="2292"/>
                  </a:cubicBezTo>
                  <a:cubicBezTo>
                    <a:pt x="14642" y="2611"/>
                    <a:pt x="14686" y="2857"/>
                    <a:pt x="14775" y="3032"/>
                  </a:cubicBezTo>
                  <a:cubicBezTo>
                    <a:pt x="14864" y="3206"/>
                    <a:pt x="14990" y="3294"/>
                    <a:pt x="15153" y="3294"/>
                  </a:cubicBezTo>
                  <a:cubicBezTo>
                    <a:pt x="15237" y="3294"/>
                    <a:pt x="15319" y="3277"/>
                    <a:pt x="15400" y="3243"/>
                  </a:cubicBezTo>
                  <a:cubicBezTo>
                    <a:pt x="15481" y="3209"/>
                    <a:pt x="15562" y="3157"/>
                    <a:pt x="15644" y="3088"/>
                  </a:cubicBezTo>
                  <a:lnTo>
                    <a:pt x="15695" y="2487"/>
                  </a:lnTo>
                  <a:lnTo>
                    <a:pt x="15695" y="2487"/>
                  </a:lnTo>
                  <a:cubicBezTo>
                    <a:pt x="15609" y="2583"/>
                    <a:pt x="15527" y="2656"/>
                    <a:pt x="15449" y="2705"/>
                  </a:cubicBezTo>
                  <a:cubicBezTo>
                    <a:pt x="15370" y="2754"/>
                    <a:pt x="15296" y="2779"/>
                    <a:pt x="15226" y="2779"/>
                  </a:cubicBezTo>
                  <a:cubicBezTo>
                    <a:pt x="15144" y="2779"/>
                    <a:pt x="15083" y="2740"/>
                    <a:pt x="15042" y="2662"/>
                  </a:cubicBezTo>
                  <a:cubicBezTo>
                    <a:pt x="15001" y="2584"/>
                    <a:pt x="14980" y="2467"/>
                    <a:pt x="14980" y="2309"/>
                  </a:cubicBezTo>
                  <a:cubicBezTo>
                    <a:pt x="14980" y="2301"/>
                    <a:pt x="14981" y="2288"/>
                    <a:pt x="14981" y="2271"/>
                  </a:cubicBezTo>
                  <a:cubicBezTo>
                    <a:pt x="14982" y="2255"/>
                    <a:pt x="14982" y="2242"/>
                    <a:pt x="14982" y="2234"/>
                  </a:cubicBezTo>
                  <a:lnTo>
                    <a:pt x="15766" y="2234"/>
                  </a:lnTo>
                  <a:lnTo>
                    <a:pt x="15778" y="2110"/>
                  </a:lnTo>
                  <a:cubicBezTo>
                    <a:pt x="15785" y="2034"/>
                    <a:pt x="15790" y="1964"/>
                    <a:pt x="15794" y="1899"/>
                  </a:cubicBezTo>
                  <a:cubicBezTo>
                    <a:pt x="15797" y="1835"/>
                    <a:pt x="15799" y="1774"/>
                    <a:pt x="15799" y="1717"/>
                  </a:cubicBezTo>
                  <a:cubicBezTo>
                    <a:pt x="15799" y="1421"/>
                    <a:pt x="15757" y="1186"/>
                    <a:pt x="15674" y="1011"/>
                  </a:cubicBezTo>
                  <a:cubicBezTo>
                    <a:pt x="15591" y="837"/>
                    <a:pt x="15478" y="749"/>
                    <a:pt x="15337" y="749"/>
                  </a:cubicBezTo>
                  <a:close/>
                  <a:moveTo>
                    <a:pt x="21435" y="749"/>
                  </a:moveTo>
                  <a:cubicBezTo>
                    <a:pt x="21330" y="749"/>
                    <a:pt x="21235" y="793"/>
                    <a:pt x="21148" y="879"/>
                  </a:cubicBezTo>
                  <a:cubicBezTo>
                    <a:pt x="21062" y="966"/>
                    <a:pt x="20988" y="1093"/>
                    <a:pt x="20925" y="1260"/>
                  </a:cubicBezTo>
                  <a:cubicBezTo>
                    <a:pt x="20872" y="1404"/>
                    <a:pt x="20830" y="1563"/>
                    <a:pt x="20802" y="1737"/>
                  </a:cubicBezTo>
                  <a:cubicBezTo>
                    <a:pt x="20773" y="1911"/>
                    <a:pt x="20759" y="2089"/>
                    <a:pt x="20759" y="2270"/>
                  </a:cubicBezTo>
                  <a:cubicBezTo>
                    <a:pt x="20759" y="2586"/>
                    <a:pt x="20803" y="2836"/>
                    <a:pt x="20892" y="3019"/>
                  </a:cubicBezTo>
                  <a:cubicBezTo>
                    <a:pt x="20981" y="3202"/>
                    <a:pt x="21102" y="3294"/>
                    <a:pt x="21256" y="3294"/>
                  </a:cubicBezTo>
                  <a:cubicBezTo>
                    <a:pt x="21363" y="3294"/>
                    <a:pt x="21460" y="3250"/>
                    <a:pt x="21546" y="3164"/>
                  </a:cubicBezTo>
                  <a:cubicBezTo>
                    <a:pt x="21633" y="3077"/>
                    <a:pt x="21708" y="2949"/>
                    <a:pt x="21772" y="2779"/>
                  </a:cubicBezTo>
                  <a:cubicBezTo>
                    <a:pt x="21826" y="2636"/>
                    <a:pt x="21866" y="2478"/>
                    <a:pt x="21895" y="2306"/>
                  </a:cubicBezTo>
                  <a:cubicBezTo>
                    <a:pt x="21923" y="2134"/>
                    <a:pt x="21937" y="1956"/>
                    <a:pt x="21937" y="1773"/>
                  </a:cubicBezTo>
                  <a:cubicBezTo>
                    <a:pt x="21937" y="1457"/>
                    <a:pt x="21892" y="1207"/>
                    <a:pt x="21803" y="1024"/>
                  </a:cubicBezTo>
                  <a:cubicBezTo>
                    <a:pt x="21714" y="841"/>
                    <a:pt x="21591" y="749"/>
                    <a:pt x="21435" y="749"/>
                  </a:cubicBezTo>
                  <a:close/>
                  <a:moveTo>
                    <a:pt x="4541" y="808"/>
                  </a:moveTo>
                  <a:lnTo>
                    <a:pt x="4338" y="3231"/>
                  </a:lnTo>
                  <a:lnTo>
                    <a:pt x="5274" y="3231"/>
                  </a:lnTo>
                  <a:lnTo>
                    <a:pt x="5223" y="3843"/>
                  </a:lnTo>
                  <a:lnTo>
                    <a:pt x="5462" y="3843"/>
                  </a:lnTo>
                  <a:lnTo>
                    <a:pt x="5560" y="2677"/>
                  </a:lnTo>
                  <a:lnTo>
                    <a:pt x="5386" y="2677"/>
                  </a:lnTo>
                  <a:lnTo>
                    <a:pt x="5543" y="808"/>
                  </a:lnTo>
                  <a:lnTo>
                    <a:pt x="5208" y="808"/>
                  </a:lnTo>
                  <a:lnTo>
                    <a:pt x="5051" y="2677"/>
                  </a:lnTo>
                  <a:lnTo>
                    <a:pt x="4718" y="2677"/>
                  </a:lnTo>
                  <a:lnTo>
                    <a:pt x="4876" y="808"/>
                  </a:lnTo>
                  <a:close/>
                  <a:moveTo>
                    <a:pt x="18257" y="808"/>
                  </a:moveTo>
                  <a:lnTo>
                    <a:pt x="18219" y="1267"/>
                  </a:lnTo>
                  <a:cubicBezTo>
                    <a:pt x="18175" y="1787"/>
                    <a:pt x="18130" y="2139"/>
                    <a:pt x="18085" y="2321"/>
                  </a:cubicBezTo>
                  <a:cubicBezTo>
                    <a:pt x="18040" y="2504"/>
                    <a:pt x="17979" y="2622"/>
                    <a:pt x="17903" y="2677"/>
                  </a:cubicBezTo>
                  <a:lnTo>
                    <a:pt x="17847" y="2677"/>
                  </a:lnTo>
                  <a:lnTo>
                    <a:pt x="17750" y="3843"/>
                  </a:lnTo>
                  <a:lnTo>
                    <a:pt x="17989" y="3843"/>
                  </a:lnTo>
                  <a:lnTo>
                    <a:pt x="18041" y="3231"/>
                  </a:lnTo>
                  <a:lnTo>
                    <a:pt x="18894" y="3231"/>
                  </a:lnTo>
                  <a:lnTo>
                    <a:pt x="18843" y="3843"/>
                  </a:lnTo>
                  <a:lnTo>
                    <a:pt x="19082" y="3843"/>
                  </a:lnTo>
                  <a:lnTo>
                    <a:pt x="19179" y="2677"/>
                  </a:lnTo>
                  <a:lnTo>
                    <a:pt x="19005" y="2677"/>
                  </a:lnTo>
                  <a:lnTo>
                    <a:pt x="19163" y="808"/>
                  </a:lnTo>
                  <a:close/>
                  <a:moveTo>
                    <a:pt x="2479" y="749"/>
                  </a:moveTo>
                  <a:cubicBezTo>
                    <a:pt x="2412" y="749"/>
                    <a:pt x="2350" y="783"/>
                    <a:pt x="2294" y="850"/>
                  </a:cubicBezTo>
                  <a:cubicBezTo>
                    <a:pt x="2238" y="917"/>
                    <a:pt x="2184" y="1021"/>
                    <a:pt x="2133" y="1163"/>
                  </a:cubicBezTo>
                  <a:lnTo>
                    <a:pt x="2164" y="808"/>
                  </a:lnTo>
                  <a:lnTo>
                    <a:pt x="1827" y="808"/>
                  </a:lnTo>
                  <a:lnTo>
                    <a:pt x="1546" y="4153"/>
                  </a:lnTo>
                  <a:lnTo>
                    <a:pt x="1883" y="4153"/>
                  </a:lnTo>
                  <a:lnTo>
                    <a:pt x="1990" y="2881"/>
                  </a:lnTo>
                  <a:cubicBezTo>
                    <a:pt x="2024" y="3022"/>
                    <a:pt x="2067" y="3126"/>
                    <a:pt x="2117" y="3193"/>
                  </a:cubicBezTo>
                  <a:cubicBezTo>
                    <a:pt x="2167" y="3260"/>
                    <a:pt x="2228" y="3294"/>
                    <a:pt x="2300" y="3294"/>
                  </a:cubicBezTo>
                  <a:cubicBezTo>
                    <a:pt x="2382" y="3294"/>
                    <a:pt x="2458" y="3247"/>
                    <a:pt x="2530" y="3153"/>
                  </a:cubicBezTo>
                  <a:cubicBezTo>
                    <a:pt x="2601" y="3059"/>
                    <a:pt x="2665" y="2922"/>
                    <a:pt x="2722" y="2740"/>
                  </a:cubicBezTo>
                  <a:cubicBezTo>
                    <a:pt x="2767" y="2596"/>
                    <a:pt x="2801" y="2436"/>
                    <a:pt x="2825" y="2260"/>
                  </a:cubicBezTo>
                  <a:cubicBezTo>
                    <a:pt x="2849" y="2084"/>
                    <a:pt x="2861" y="1903"/>
                    <a:pt x="2861" y="1717"/>
                  </a:cubicBezTo>
                  <a:cubicBezTo>
                    <a:pt x="2861" y="1418"/>
                    <a:pt x="2827" y="1182"/>
                    <a:pt x="2758" y="1009"/>
                  </a:cubicBezTo>
                  <a:cubicBezTo>
                    <a:pt x="2690" y="836"/>
                    <a:pt x="2596" y="749"/>
                    <a:pt x="2479" y="749"/>
                  </a:cubicBezTo>
                  <a:close/>
                  <a:moveTo>
                    <a:pt x="11475" y="749"/>
                  </a:moveTo>
                  <a:cubicBezTo>
                    <a:pt x="11408" y="749"/>
                    <a:pt x="11346" y="783"/>
                    <a:pt x="11290" y="850"/>
                  </a:cubicBezTo>
                  <a:cubicBezTo>
                    <a:pt x="11234" y="917"/>
                    <a:pt x="11180" y="1021"/>
                    <a:pt x="11129" y="1163"/>
                  </a:cubicBezTo>
                  <a:lnTo>
                    <a:pt x="11160" y="808"/>
                  </a:lnTo>
                  <a:lnTo>
                    <a:pt x="10823" y="808"/>
                  </a:lnTo>
                  <a:lnTo>
                    <a:pt x="10542" y="4153"/>
                  </a:lnTo>
                  <a:lnTo>
                    <a:pt x="10879" y="4153"/>
                  </a:lnTo>
                  <a:lnTo>
                    <a:pt x="10986" y="2881"/>
                  </a:lnTo>
                  <a:cubicBezTo>
                    <a:pt x="11020" y="3022"/>
                    <a:pt x="11063" y="3126"/>
                    <a:pt x="11113" y="3193"/>
                  </a:cubicBezTo>
                  <a:cubicBezTo>
                    <a:pt x="11163" y="3260"/>
                    <a:pt x="11224" y="3294"/>
                    <a:pt x="11296" y="3294"/>
                  </a:cubicBezTo>
                  <a:cubicBezTo>
                    <a:pt x="11378" y="3294"/>
                    <a:pt x="11454" y="3247"/>
                    <a:pt x="11526" y="3153"/>
                  </a:cubicBezTo>
                  <a:cubicBezTo>
                    <a:pt x="11597" y="3059"/>
                    <a:pt x="11661" y="2922"/>
                    <a:pt x="11718" y="2740"/>
                  </a:cubicBezTo>
                  <a:cubicBezTo>
                    <a:pt x="11763" y="2596"/>
                    <a:pt x="11797" y="2436"/>
                    <a:pt x="11821" y="2260"/>
                  </a:cubicBezTo>
                  <a:cubicBezTo>
                    <a:pt x="11845" y="2084"/>
                    <a:pt x="11857" y="1903"/>
                    <a:pt x="11857" y="1717"/>
                  </a:cubicBezTo>
                  <a:cubicBezTo>
                    <a:pt x="11857" y="1418"/>
                    <a:pt x="11823" y="1182"/>
                    <a:pt x="11754" y="1009"/>
                  </a:cubicBezTo>
                  <a:cubicBezTo>
                    <a:pt x="11686" y="836"/>
                    <a:pt x="11592" y="749"/>
                    <a:pt x="11475" y="749"/>
                  </a:cubicBezTo>
                  <a:close/>
                  <a:moveTo>
                    <a:pt x="20232" y="749"/>
                  </a:moveTo>
                  <a:cubicBezTo>
                    <a:pt x="20165" y="749"/>
                    <a:pt x="20103" y="783"/>
                    <a:pt x="20047" y="850"/>
                  </a:cubicBezTo>
                  <a:cubicBezTo>
                    <a:pt x="19991" y="917"/>
                    <a:pt x="19937" y="1021"/>
                    <a:pt x="19886" y="1163"/>
                  </a:cubicBezTo>
                  <a:lnTo>
                    <a:pt x="19917" y="808"/>
                  </a:lnTo>
                  <a:lnTo>
                    <a:pt x="19580" y="808"/>
                  </a:lnTo>
                  <a:lnTo>
                    <a:pt x="19299" y="4153"/>
                  </a:lnTo>
                  <a:lnTo>
                    <a:pt x="19636" y="4153"/>
                  </a:lnTo>
                  <a:lnTo>
                    <a:pt x="19743" y="2881"/>
                  </a:lnTo>
                  <a:cubicBezTo>
                    <a:pt x="19777" y="3022"/>
                    <a:pt x="19820" y="3126"/>
                    <a:pt x="19870" y="3193"/>
                  </a:cubicBezTo>
                  <a:cubicBezTo>
                    <a:pt x="19920" y="3260"/>
                    <a:pt x="19981" y="3294"/>
                    <a:pt x="20053" y="3294"/>
                  </a:cubicBezTo>
                  <a:cubicBezTo>
                    <a:pt x="20135" y="3294"/>
                    <a:pt x="20211" y="3247"/>
                    <a:pt x="20283" y="3153"/>
                  </a:cubicBezTo>
                  <a:cubicBezTo>
                    <a:pt x="20354" y="3059"/>
                    <a:pt x="20418" y="2922"/>
                    <a:pt x="20475" y="2740"/>
                  </a:cubicBezTo>
                  <a:cubicBezTo>
                    <a:pt x="20520" y="2596"/>
                    <a:pt x="20554" y="2436"/>
                    <a:pt x="20578" y="2260"/>
                  </a:cubicBezTo>
                  <a:cubicBezTo>
                    <a:pt x="20602" y="2084"/>
                    <a:pt x="20614" y="1903"/>
                    <a:pt x="20614" y="1717"/>
                  </a:cubicBezTo>
                  <a:cubicBezTo>
                    <a:pt x="20614" y="1418"/>
                    <a:pt x="20580" y="1182"/>
                    <a:pt x="20511" y="1009"/>
                  </a:cubicBezTo>
                  <a:cubicBezTo>
                    <a:pt x="20443" y="836"/>
                    <a:pt x="20349" y="749"/>
                    <a:pt x="20232" y="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9875" y="166150"/>
              <a:ext cx="900225" cy="1167700"/>
            </a:xfrm>
            <a:custGeom>
              <a:rect b="b" l="l" r="r" t="t"/>
              <a:pathLst>
                <a:path extrusionOk="0" h="46708" w="36009">
                  <a:moveTo>
                    <a:pt x="0" y="0"/>
                  </a:moveTo>
                  <a:lnTo>
                    <a:pt x="0" y="46708"/>
                  </a:lnTo>
                  <a:lnTo>
                    <a:pt x="36008" y="46708"/>
                  </a:lnTo>
                  <a:lnTo>
                    <a:pt x="3600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30250" y="205375"/>
              <a:ext cx="427175" cy="103825"/>
            </a:xfrm>
            <a:custGeom>
              <a:rect b="b" l="l" r="r" t="t"/>
              <a:pathLst>
                <a:path extrusionOk="0" h="4153" w="17087">
                  <a:moveTo>
                    <a:pt x="10640" y="1126"/>
                  </a:moveTo>
                  <a:cubicBezTo>
                    <a:pt x="10704" y="1126"/>
                    <a:pt x="10757" y="1155"/>
                    <a:pt x="10799" y="1211"/>
                  </a:cubicBezTo>
                  <a:cubicBezTo>
                    <a:pt x="10840" y="1268"/>
                    <a:pt x="10860" y="1350"/>
                    <a:pt x="10860" y="1457"/>
                  </a:cubicBezTo>
                  <a:cubicBezTo>
                    <a:pt x="10860" y="1564"/>
                    <a:pt x="10840" y="1647"/>
                    <a:pt x="10799" y="1707"/>
                  </a:cubicBezTo>
                  <a:cubicBezTo>
                    <a:pt x="10757" y="1767"/>
                    <a:pt x="10704" y="1797"/>
                    <a:pt x="10640" y="1797"/>
                  </a:cubicBezTo>
                  <a:lnTo>
                    <a:pt x="10413" y="1797"/>
                  </a:lnTo>
                  <a:lnTo>
                    <a:pt x="10413" y="1126"/>
                  </a:lnTo>
                  <a:close/>
                  <a:moveTo>
                    <a:pt x="13042" y="1087"/>
                  </a:moveTo>
                  <a:cubicBezTo>
                    <a:pt x="13127" y="1087"/>
                    <a:pt x="13195" y="1152"/>
                    <a:pt x="13247" y="1282"/>
                  </a:cubicBezTo>
                  <a:cubicBezTo>
                    <a:pt x="13298" y="1412"/>
                    <a:pt x="13325" y="1585"/>
                    <a:pt x="13326" y="1803"/>
                  </a:cubicBezTo>
                  <a:lnTo>
                    <a:pt x="12712" y="1805"/>
                  </a:lnTo>
                  <a:cubicBezTo>
                    <a:pt x="12721" y="1577"/>
                    <a:pt x="12754" y="1401"/>
                    <a:pt x="12812" y="1275"/>
                  </a:cubicBezTo>
                  <a:cubicBezTo>
                    <a:pt x="12869" y="1150"/>
                    <a:pt x="12946" y="1087"/>
                    <a:pt x="13042" y="1087"/>
                  </a:cubicBezTo>
                  <a:close/>
                  <a:moveTo>
                    <a:pt x="16914" y="1126"/>
                  </a:moveTo>
                  <a:lnTo>
                    <a:pt x="16914" y="1890"/>
                  </a:lnTo>
                  <a:lnTo>
                    <a:pt x="16682" y="1890"/>
                  </a:lnTo>
                  <a:cubicBezTo>
                    <a:pt x="16608" y="1890"/>
                    <a:pt x="16550" y="1856"/>
                    <a:pt x="16511" y="1788"/>
                  </a:cubicBezTo>
                  <a:cubicBezTo>
                    <a:pt x="16471" y="1720"/>
                    <a:pt x="16451" y="1627"/>
                    <a:pt x="16451" y="1507"/>
                  </a:cubicBezTo>
                  <a:cubicBezTo>
                    <a:pt x="16451" y="1386"/>
                    <a:pt x="16471" y="1292"/>
                    <a:pt x="16511" y="1226"/>
                  </a:cubicBezTo>
                  <a:cubicBezTo>
                    <a:pt x="16550" y="1159"/>
                    <a:pt x="16608" y="1126"/>
                    <a:pt x="16682" y="1126"/>
                  </a:cubicBezTo>
                  <a:close/>
                  <a:moveTo>
                    <a:pt x="492" y="1689"/>
                  </a:moveTo>
                  <a:cubicBezTo>
                    <a:pt x="594" y="1689"/>
                    <a:pt x="669" y="1737"/>
                    <a:pt x="718" y="1835"/>
                  </a:cubicBezTo>
                  <a:cubicBezTo>
                    <a:pt x="767" y="1932"/>
                    <a:pt x="792" y="2081"/>
                    <a:pt x="792" y="2281"/>
                  </a:cubicBezTo>
                  <a:cubicBezTo>
                    <a:pt x="792" y="2480"/>
                    <a:pt x="767" y="2629"/>
                    <a:pt x="718" y="2726"/>
                  </a:cubicBezTo>
                  <a:cubicBezTo>
                    <a:pt x="669" y="2823"/>
                    <a:pt x="594" y="2872"/>
                    <a:pt x="492" y="2872"/>
                  </a:cubicBezTo>
                  <a:lnTo>
                    <a:pt x="189" y="2872"/>
                  </a:lnTo>
                  <a:lnTo>
                    <a:pt x="189" y="1689"/>
                  </a:lnTo>
                  <a:close/>
                  <a:moveTo>
                    <a:pt x="10658" y="2115"/>
                  </a:moveTo>
                  <a:cubicBezTo>
                    <a:pt x="10737" y="2115"/>
                    <a:pt x="10797" y="2149"/>
                    <a:pt x="10838" y="2216"/>
                  </a:cubicBezTo>
                  <a:cubicBezTo>
                    <a:pt x="10879" y="2284"/>
                    <a:pt x="10900" y="2383"/>
                    <a:pt x="10900" y="2513"/>
                  </a:cubicBezTo>
                  <a:cubicBezTo>
                    <a:pt x="10900" y="2643"/>
                    <a:pt x="10879" y="2742"/>
                    <a:pt x="10838" y="2810"/>
                  </a:cubicBezTo>
                  <a:cubicBezTo>
                    <a:pt x="10797" y="2879"/>
                    <a:pt x="10737" y="2913"/>
                    <a:pt x="10658" y="2913"/>
                  </a:cubicBezTo>
                  <a:lnTo>
                    <a:pt x="10413" y="2913"/>
                  </a:lnTo>
                  <a:lnTo>
                    <a:pt x="10413" y="2115"/>
                  </a:lnTo>
                  <a:close/>
                  <a:moveTo>
                    <a:pt x="2939" y="1087"/>
                  </a:moveTo>
                  <a:cubicBezTo>
                    <a:pt x="3030" y="1087"/>
                    <a:pt x="3103" y="1171"/>
                    <a:pt x="3157" y="1339"/>
                  </a:cubicBezTo>
                  <a:cubicBezTo>
                    <a:pt x="3210" y="1507"/>
                    <a:pt x="3237" y="1735"/>
                    <a:pt x="3237" y="2022"/>
                  </a:cubicBezTo>
                  <a:cubicBezTo>
                    <a:pt x="3237" y="2310"/>
                    <a:pt x="3210" y="2538"/>
                    <a:pt x="3157" y="2705"/>
                  </a:cubicBezTo>
                  <a:cubicBezTo>
                    <a:pt x="3103" y="2873"/>
                    <a:pt x="3030" y="2956"/>
                    <a:pt x="2939" y="2956"/>
                  </a:cubicBezTo>
                  <a:cubicBezTo>
                    <a:pt x="2846" y="2956"/>
                    <a:pt x="2773" y="2873"/>
                    <a:pt x="2719" y="2706"/>
                  </a:cubicBezTo>
                  <a:cubicBezTo>
                    <a:pt x="2666" y="2540"/>
                    <a:pt x="2639" y="2312"/>
                    <a:pt x="2639" y="2022"/>
                  </a:cubicBezTo>
                  <a:cubicBezTo>
                    <a:pt x="2639" y="1732"/>
                    <a:pt x="2666" y="1504"/>
                    <a:pt x="2720" y="1337"/>
                  </a:cubicBezTo>
                  <a:cubicBezTo>
                    <a:pt x="2773" y="1170"/>
                    <a:pt x="2846" y="1087"/>
                    <a:pt x="2939" y="1087"/>
                  </a:cubicBezTo>
                  <a:close/>
                  <a:moveTo>
                    <a:pt x="8316" y="1083"/>
                  </a:moveTo>
                  <a:cubicBezTo>
                    <a:pt x="8407" y="1083"/>
                    <a:pt x="8479" y="1166"/>
                    <a:pt x="8531" y="1333"/>
                  </a:cubicBezTo>
                  <a:cubicBezTo>
                    <a:pt x="8583" y="1499"/>
                    <a:pt x="8609" y="1729"/>
                    <a:pt x="8609" y="2022"/>
                  </a:cubicBezTo>
                  <a:cubicBezTo>
                    <a:pt x="8609" y="2315"/>
                    <a:pt x="8583" y="2544"/>
                    <a:pt x="8531" y="2711"/>
                  </a:cubicBezTo>
                  <a:cubicBezTo>
                    <a:pt x="8479" y="2877"/>
                    <a:pt x="8407" y="2961"/>
                    <a:pt x="8316" y="2961"/>
                  </a:cubicBezTo>
                  <a:cubicBezTo>
                    <a:pt x="8225" y="2961"/>
                    <a:pt x="8153" y="2877"/>
                    <a:pt x="8101" y="2711"/>
                  </a:cubicBezTo>
                  <a:cubicBezTo>
                    <a:pt x="8049" y="2544"/>
                    <a:pt x="8023" y="2315"/>
                    <a:pt x="8023" y="2022"/>
                  </a:cubicBezTo>
                  <a:cubicBezTo>
                    <a:pt x="8023" y="1729"/>
                    <a:pt x="8049" y="1499"/>
                    <a:pt x="8101" y="1333"/>
                  </a:cubicBezTo>
                  <a:cubicBezTo>
                    <a:pt x="8153" y="1166"/>
                    <a:pt x="8225" y="1083"/>
                    <a:pt x="8316" y="1083"/>
                  </a:cubicBezTo>
                  <a:close/>
                  <a:moveTo>
                    <a:pt x="9721" y="2013"/>
                  </a:moveTo>
                  <a:lnTo>
                    <a:pt x="9721" y="2102"/>
                  </a:lnTo>
                  <a:cubicBezTo>
                    <a:pt x="9721" y="2361"/>
                    <a:pt x="9692" y="2569"/>
                    <a:pt x="9634" y="2726"/>
                  </a:cubicBezTo>
                  <a:cubicBezTo>
                    <a:pt x="9577" y="2882"/>
                    <a:pt x="9500" y="2961"/>
                    <a:pt x="9405" y="2961"/>
                  </a:cubicBezTo>
                  <a:cubicBezTo>
                    <a:pt x="9336" y="2961"/>
                    <a:pt x="9281" y="2919"/>
                    <a:pt x="9241" y="2836"/>
                  </a:cubicBezTo>
                  <a:cubicBezTo>
                    <a:pt x="9200" y="2753"/>
                    <a:pt x="9180" y="2641"/>
                    <a:pt x="9180" y="2500"/>
                  </a:cubicBezTo>
                  <a:cubicBezTo>
                    <a:pt x="9180" y="2322"/>
                    <a:pt x="9207" y="2197"/>
                    <a:pt x="9261" y="2123"/>
                  </a:cubicBezTo>
                  <a:cubicBezTo>
                    <a:pt x="9314" y="2050"/>
                    <a:pt x="9411" y="2013"/>
                    <a:pt x="9550" y="2013"/>
                  </a:cubicBezTo>
                  <a:close/>
                  <a:moveTo>
                    <a:pt x="0" y="1"/>
                  </a:moveTo>
                  <a:lnTo>
                    <a:pt x="0" y="3231"/>
                  </a:lnTo>
                  <a:lnTo>
                    <a:pt x="502" y="3231"/>
                  </a:lnTo>
                  <a:cubicBezTo>
                    <a:pt x="664" y="3231"/>
                    <a:pt x="786" y="3153"/>
                    <a:pt x="868" y="2995"/>
                  </a:cubicBezTo>
                  <a:cubicBezTo>
                    <a:pt x="950" y="2838"/>
                    <a:pt x="991" y="2600"/>
                    <a:pt x="991" y="2281"/>
                  </a:cubicBezTo>
                  <a:cubicBezTo>
                    <a:pt x="991" y="1961"/>
                    <a:pt x="948" y="1722"/>
                    <a:pt x="864" y="1565"/>
                  </a:cubicBezTo>
                  <a:cubicBezTo>
                    <a:pt x="779" y="1408"/>
                    <a:pt x="658" y="1329"/>
                    <a:pt x="502" y="1329"/>
                  </a:cubicBezTo>
                  <a:lnTo>
                    <a:pt x="189" y="1329"/>
                  </a:lnTo>
                  <a:lnTo>
                    <a:pt x="189" y="360"/>
                  </a:lnTo>
                  <a:lnTo>
                    <a:pt x="893" y="360"/>
                  </a:lnTo>
                  <a:lnTo>
                    <a:pt x="893" y="1"/>
                  </a:lnTo>
                  <a:close/>
                  <a:moveTo>
                    <a:pt x="1484" y="808"/>
                  </a:moveTo>
                  <a:lnTo>
                    <a:pt x="1484" y="1204"/>
                  </a:lnTo>
                  <a:cubicBezTo>
                    <a:pt x="1484" y="1857"/>
                    <a:pt x="1463" y="2312"/>
                    <a:pt x="1421" y="2567"/>
                  </a:cubicBezTo>
                  <a:cubicBezTo>
                    <a:pt x="1386" y="2749"/>
                    <a:pt x="1312" y="2860"/>
                    <a:pt x="1198" y="2900"/>
                  </a:cubicBezTo>
                  <a:lnTo>
                    <a:pt x="1198" y="3231"/>
                  </a:lnTo>
                  <a:cubicBezTo>
                    <a:pt x="1390" y="3189"/>
                    <a:pt x="1516" y="3019"/>
                    <a:pt x="1574" y="2721"/>
                  </a:cubicBezTo>
                  <a:cubicBezTo>
                    <a:pt x="1629" y="2441"/>
                    <a:pt x="1657" y="1989"/>
                    <a:pt x="1657" y="1366"/>
                  </a:cubicBezTo>
                  <a:lnTo>
                    <a:pt x="1657" y="1126"/>
                  </a:lnTo>
                  <a:lnTo>
                    <a:pt x="2021" y="1126"/>
                  </a:lnTo>
                  <a:lnTo>
                    <a:pt x="2021" y="3231"/>
                  </a:lnTo>
                  <a:lnTo>
                    <a:pt x="2193" y="3231"/>
                  </a:lnTo>
                  <a:lnTo>
                    <a:pt x="2193" y="808"/>
                  </a:lnTo>
                  <a:close/>
                  <a:moveTo>
                    <a:pt x="3698" y="808"/>
                  </a:moveTo>
                  <a:lnTo>
                    <a:pt x="3698" y="3231"/>
                  </a:lnTo>
                  <a:lnTo>
                    <a:pt x="3869" y="3231"/>
                  </a:lnTo>
                  <a:lnTo>
                    <a:pt x="3869" y="2441"/>
                  </a:lnTo>
                  <a:lnTo>
                    <a:pt x="4054" y="2009"/>
                  </a:lnTo>
                  <a:lnTo>
                    <a:pt x="4425" y="3231"/>
                  </a:lnTo>
                  <a:lnTo>
                    <a:pt x="4618" y="3231"/>
                  </a:lnTo>
                  <a:lnTo>
                    <a:pt x="4166" y="1745"/>
                  </a:lnTo>
                  <a:lnTo>
                    <a:pt x="4566" y="808"/>
                  </a:lnTo>
                  <a:lnTo>
                    <a:pt x="4355" y="808"/>
                  </a:lnTo>
                  <a:lnTo>
                    <a:pt x="3869" y="1946"/>
                  </a:lnTo>
                  <a:lnTo>
                    <a:pt x="3869" y="808"/>
                  </a:lnTo>
                  <a:close/>
                  <a:moveTo>
                    <a:pt x="6598" y="808"/>
                  </a:moveTo>
                  <a:lnTo>
                    <a:pt x="6598" y="3231"/>
                  </a:lnTo>
                  <a:lnTo>
                    <a:pt x="6771" y="3231"/>
                  </a:lnTo>
                  <a:lnTo>
                    <a:pt x="6771" y="1126"/>
                  </a:lnTo>
                  <a:lnTo>
                    <a:pt x="7330" y="1126"/>
                  </a:lnTo>
                  <a:lnTo>
                    <a:pt x="7330" y="3231"/>
                  </a:lnTo>
                  <a:lnTo>
                    <a:pt x="7503" y="3231"/>
                  </a:lnTo>
                  <a:lnTo>
                    <a:pt x="7503" y="808"/>
                  </a:lnTo>
                  <a:close/>
                  <a:moveTo>
                    <a:pt x="10241" y="808"/>
                  </a:moveTo>
                  <a:lnTo>
                    <a:pt x="10241" y="3231"/>
                  </a:lnTo>
                  <a:lnTo>
                    <a:pt x="10667" y="3231"/>
                  </a:lnTo>
                  <a:cubicBezTo>
                    <a:pt x="10800" y="3231"/>
                    <a:pt x="10903" y="3172"/>
                    <a:pt x="10975" y="3054"/>
                  </a:cubicBezTo>
                  <a:cubicBezTo>
                    <a:pt x="11047" y="2935"/>
                    <a:pt x="11083" y="2768"/>
                    <a:pt x="11083" y="2552"/>
                  </a:cubicBezTo>
                  <a:cubicBezTo>
                    <a:pt x="11083" y="2387"/>
                    <a:pt x="11061" y="2250"/>
                    <a:pt x="11018" y="2141"/>
                  </a:cubicBezTo>
                  <a:cubicBezTo>
                    <a:pt x="10974" y="2031"/>
                    <a:pt x="10912" y="1959"/>
                    <a:pt x="10833" y="1924"/>
                  </a:cubicBezTo>
                  <a:cubicBezTo>
                    <a:pt x="10899" y="1903"/>
                    <a:pt x="10949" y="1848"/>
                    <a:pt x="10983" y="1761"/>
                  </a:cubicBezTo>
                  <a:cubicBezTo>
                    <a:pt x="11017" y="1674"/>
                    <a:pt x="11034" y="1556"/>
                    <a:pt x="11034" y="1407"/>
                  </a:cubicBezTo>
                  <a:cubicBezTo>
                    <a:pt x="11034" y="1215"/>
                    <a:pt x="11000" y="1068"/>
                    <a:pt x="10934" y="964"/>
                  </a:cubicBezTo>
                  <a:cubicBezTo>
                    <a:pt x="10868" y="860"/>
                    <a:pt x="10774" y="808"/>
                    <a:pt x="10651" y="808"/>
                  </a:cubicBezTo>
                  <a:close/>
                  <a:moveTo>
                    <a:pt x="11553" y="808"/>
                  </a:moveTo>
                  <a:lnTo>
                    <a:pt x="11553" y="1204"/>
                  </a:lnTo>
                  <a:cubicBezTo>
                    <a:pt x="11553" y="1857"/>
                    <a:pt x="11532" y="2312"/>
                    <a:pt x="11490" y="2567"/>
                  </a:cubicBezTo>
                  <a:cubicBezTo>
                    <a:pt x="11455" y="2749"/>
                    <a:pt x="11381" y="2860"/>
                    <a:pt x="11267" y="2900"/>
                  </a:cubicBezTo>
                  <a:lnTo>
                    <a:pt x="11267" y="3231"/>
                  </a:lnTo>
                  <a:cubicBezTo>
                    <a:pt x="11459" y="3189"/>
                    <a:pt x="11585" y="3019"/>
                    <a:pt x="11643" y="2721"/>
                  </a:cubicBezTo>
                  <a:cubicBezTo>
                    <a:pt x="11698" y="2441"/>
                    <a:pt x="11726" y="1989"/>
                    <a:pt x="11726" y="1366"/>
                  </a:cubicBezTo>
                  <a:lnTo>
                    <a:pt x="11726" y="1126"/>
                  </a:lnTo>
                  <a:lnTo>
                    <a:pt x="12090" y="1126"/>
                  </a:lnTo>
                  <a:lnTo>
                    <a:pt x="12090" y="3231"/>
                  </a:lnTo>
                  <a:lnTo>
                    <a:pt x="12262" y="3231"/>
                  </a:lnTo>
                  <a:lnTo>
                    <a:pt x="12262" y="808"/>
                  </a:lnTo>
                  <a:close/>
                  <a:moveTo>
                    <a:pt x="13774" y="808"/>
                  </a:moveTo>
                  <a:lnTo>
                    <a:pt x="13774" y="3231"/>
                  </a:lnTo>
                  <a:lnTo>
                    <a:pt x="13947" y="3231"/>
                  </a:lnTo>
                  <a:lnTo>
                    <a:pt x="13947" y="2115"/>
                  </a:lnTo>
                  <a:lnTo>
                    <a:pt x="14506" y="2115"/>
                  </a:lnTo>
                  <a:lnTo>
                    <a:pt x="14506" y="3231"/>
                  </a:lnTo>
                  <a:lnTo>
                    <a:pt x="14679" y="3231"/>
                  </a:lnTo>
                  <a:lnTo>
                    <a:pt x="14679" y="808"/>
                  </a:lnTo>
                  <a:lnTo>
                    <a:pt x="14506" y="808"/>
                  </a:lnTo>
                  <a:lnTo>
                    <a:pt x="14506" y="1797"/>
                  </a:lnTo>
                  <a:lnTo>
                    <a:pt x="13947" y="1797"/>
                  </a:lnTo>
                  <a:lnTo>
                    <a:pt x="13947" y="808"/>
                  </a:lnTo>
                  <a:close/>
                  <a:moveTo>
                    <a:pt x="15026" y="808"/>
                  </a:moveTo>
                  <a:lnTo>
                    <a:pt x="15026" y="3231"/>
                  </a:lnTo>
                  <a:lnTo>
                    <a:pt x="15247" y="3231"/>
                  </a:lnTo>
                  <a:lnTo>
                    <a:pt x="15752" y="1286"/>
                  </a:lnTo>
                  <a:lnTo>
                    <a:pt x="15752" y="3231"/>
                  </a:lnTo>
                  <a:lnTo>
                    <a:pt x="15923" y="3231"/>
                  </a:lnTo>
                  <a:lnTo>
                    <a:pt x="15923" y="808"/>
                  </a:lnTo>
                  <a:lnTo>
                    <a:pt x="15702" y="808"/>
                  </a:lnTo>
                  <a:lnTo>
                    <a:pt x="15197" y="2749"/>
                  </a:lnTo>
                  <a:lnTo>
                    <a:pt x="15197" y="808"/>
                  </a:lnTo>
                  <a:close/>
                  <a:moveTo>
                    <a:pt x="16677" y="808"/>
                  </a:moveTo>
                  <a:cubicBezTo>
                    <a:pt x="16542" y="808"/>
                    <a:pt x="16441" y="866"/>
                    <a:pt x="16373" y="982"/>
                  </a:cubicBezTo>
                  <a:cubicBezTo>
                    <a:pt x="16306" y="1098"/>
                    <a:pt x="16273" y="1273"/>
                    <a:pt x="16273" y="1507"/>
                  </a:cubicBezTo>
                  <a:cubicBezTo>
                    <a:pt x="16273" y="1713"/>
                    <a:pt x="16297" y="1866"/>
                    <a:pt x="16345" y="1964"/>
                  </a:cubicBezTo>
                  <a:cubicBezTo>
                    <a:pt x="16393" y="2063"/>
                    <a:pt x="16453" y="2131"/>
                    <a:pt x="16525" y="2169"/>
                  </a:cubicBezTo>
                  <a:lnTo>
                    <a:pt x="16205" y="3231"/>
                  </a:lnTo>
                  <a:lnTo>
                    <a:pt x="16391" y="3231"/>
                  </a:lnTo>
                  <a:lnTo>
                    <a:pt x="16700" y="2208"/>
                  </a:lnTo>
                  <a:lnTo>
                    <a:pt x="16914" y="2208"/>
                  </a:lnTo>
                  <a:lnTo>
                    <a:pt x="16914" y="3231"/>
                  </a:lnTo>
                  <a:lnTo>
                    <a:pt x="17087" y="3231"/>
                  </a:lnTo>
                  <a:lnTo>
                    <a:pt x="17087" y="808"/>
                  </a:lnTo>
                  <a:close/>
                  <a:moveTo>
                    <a:pt x="2939" y="750"/>
                  </a:moveTo>
                  <a:cubicBezTo>
                    <a:pt x="2788" y="750"/>
                    <a:pt x="2671" y="862"/>
                    <a:pt x="2585" y="1087"/>
                  </a:cubicBezTo>
                  <a:cubicBezTo>
                    <a:pt x="2500" y="1312"/>
                    <a:pt x="2458" y="1624"/>
                    <a:pt x="2458" y="2022"/>
                  </a:cubicBezTo>
                  <a:cubicBezTo>
                    <a:pt x="2458" y="2418"/>
                    <a:pt x="2500" y="2730"/>
                    <a:pt x="2585" y="2955"/>
                  </a:cubicBezTo>
                  <a:cubicBezTo>
                    <a:pt x="2671" y="3181"/>
                    <a:pt x="2788" y="3294"/>
                    <a:pt x="2939" y="3294"/>
                  </a:cubicBezTo>
                  <a:cubicBezTo>
                    <a:pt x="3088" y="3294"/>
                    <a:pt x="3206" y="3181"/>
                    <a:pt x="3291" y="2955"/>
                  </a:cubicBezTo>
                  <a:cubicBezTo>
                    <a:pt x="3377" y="2730"/>
                    <a:pt x="3420" y="2418"/>
                    <a:pt x="3420" y="2022"/>
                  </a:cubicBezTo>
                  <a:cubicBezTo>
                    <a:pt x="3420" y="1624"/>
                    <a:pt x="3377" y="1312"/>
                    <a:pt x="3291" y="1087"/>
                  </a:cubicBezTo>
                  <a:cubicBezTo>
                    <a:pt x="3206" y="862"/>
                    <a:pt x="3088" y="750"/>
                    <a:pt x="2939" y="750"/>
                  </a:cubicBezTo>
                  <a:close/>
                  <a:moveTo>
                    <a:pt x="9441" y="750"/>
                  </a:moveTo>
                  <a:cubicBezTo>
                    <a:pt x="9385" y="750"/>
                    <a:pt x="9327" y="764"/>
                    <a:pt x="9268" y="792"/>
                  </a:cubicBezTo>
                  <a:cubicBezTo>
                    <a:pt x="9209" y="820"/>
                    <a:pt x="9148" y="862"/>
                    <a:pt x="9085" y="918"/>
                  </a:cubicBezTo>
                  <a:lnTo>
                    <a:pt x="9085" y="1286"/>
                  </a:lnTo>
                  <a:cubicBezTo>
                    <a:pt x="9137" y="1220"/>
                    <a:pt x="9192" y="1170"/>
                    <a:pt x="9249" y="1137"/>
                  </a:cubicBezTo>
                  <a:cubicBezTo>
                    <a:pt x="9305" y="1104"/>
                    <a:pt x="9364" y="1087"/>
                    <a:pt x="9423" y="1087"/>
                  </a:cubicBezTo>
                  <a:cubicBezTo>
                    <a:pt x="9518" y="1087"/>
                    <a:pt x="9591" y="1137"/>
                    <a:pt x="9643" y="1237"/>
                  </a:cubicBezTo>
                  <a:cubicBezTo>
                    <a:pt x="9695" y="1338"/>
                    <a:pt x="9721" y="1479"/>
                    <a:pt x="9721" y="1663"/>
                  </a:cubicBezTo>
                  <a:lnTo>
                    <a:pt x="9721" y="1702"/>
                  </a:lnTo>
                  <a:lnTo>
                    <a:pt x="9480" y="1702"/>
                  </a:lnTo>
                  <a:cubicBezTo>
                    <a:pt x="9323" y="1702"/>
                    <a:pt x="9205" y="1771"/>
                    <a:pt x="9126" y="1909"/>
                  </a:cubicBezTo>
                  <a:cubicBezTo>
                    <a:pt x="9048" y="2048"/>
                    <a:pt x="9008" y="2253"/>
                    <a:pt x="9008" y="2526"/>
                  </a:cubicBezTo>
                  <a:cubicBezTo>
                    <a:pt x="9008" y="2759"/>
                    <a:pt x="9040" y="2946"/>
                    <a:pt x="9103" y="3085"/>
                  </a:cubicBezTo>
                  <a:cubicBezTo>
                    <a:pt x="9166" y="3224"/>
                    <a:pt x="9252" y="3294"/>
                    <a:pt x="9359" y="3294"/>
                  </a:cubicBezTo>
                  <a:cubicBezTo>
                    <a:pt x="9444" y="3294"/>
                    <a:pt x="9515" y="3259"/>
                    <a:pt x="9574" y="3189"/>
                  </a:cubicBezTo>
                  <a:cubicBezTo>
                    <a:pt x="9633" y="3119"/>
                    <a:pt x="9682" y="3010"/>
                    <a:pt x="9721" y="2863"/>
                  </a:cubicBezTo>
                  <a:lnTo>
                    <a:pt x="9721" y="3231"/>
                  </a:lnTo>
                  <a:lnTo>
                    <a:pt x="9893" y="3231"/>
                  </a:lnTo>
                  <a:lnTo>
                    <a:pt x="9893" y="1849"/>
                  </a:lnTo>
                  <a:cubicBezTo>
                    <a:pt x="9893" y="1479"/>
                    <a:pt x="9856" y="1204"/>
                    <a:pt x="9781" y="1022"/>
                  </a:cubicBezTo>
                  <a:cubicBezTo>
                    <a:pt x="9706" y="840"/>
                    <a:pt x="9593" y="750"/>
                    <a:pt x="9441" y="750"/>
                  </a:cubicBezTo>
                  <a:close/>
                  <a:moveTo>
                    <a:pt x="13040" y="750"/>
                  </a:moveTo>
                  <a:cubicBezTo>
                    <a:pt x="12883" y="750"/>
                    <a:pt x="12758" y="866"/>
                    <a:pt x="12666" y="1099"/>
                  </a:cubicBezTo>
                  <a:cubicBezTo>
                    <a:pt x="12573" y="1332"/>
                    <a:pt x="12527" y="1647"/>
                    <a:pt x="12527" y="2043"/>
                  </a:cubicBezTo>
                  <a:cubicBezTo>
                    <a:pt x="12527" y="2427"/>
                    <a:pt x="12575" y="2731"/>
                    <a:pt x="12673" y="2956"/>
                  </a:cubicBezTo>
                  <a:cubicBezTo>
                    <a:pt x="12771" y="3181"/>
                    <a:pt x="12903" y="3294"/>
                    <a:pt x="13070" y="3294"/>
                  </a:cubicBezTo>
                  <a:cubicBezTo>
                    <a:pt x="13137" y="3294"/>
                    <a:pt x="13203" y="3278"/>
                    <a:pt x="13268" y="3246"/>
                  </a:cubicBezTo>
                  <a:cubicBezTo>
                    <a:pt x="13333" y="3215"/>
                    <a:pt x="13396" y="3168"/>
                    <a:pt x="13458" y="3108"/>
                  </a:cubicBezTo>
                  <a:lnTo>
                    <a:pt x="13458" y="2731"/>
                  </a:lnTo>
                  <a:cubicBezTo>
                    <a:pt x="13397" y="2806"/>
                    <a:pt x="13335" y="2863"/>
                    <a:pt x="13273" y="2900"/>
                  </a:cubicBezTo>
                  <a:cubicBezTo>
                    <a:pt x="13211" y="2938"/>
                    <a:pt x="13147" y="2956"/>
                    <a:pt x="13081" y="2956"/>
                  </a:cubicBezTo>
                  <a:cubicBezTo>
                    <a:pt x="12966" y="2956"/>
                    <a:pt x="12877" y="2885"/>
                    <a:pt x="12813" y="2741"/>
                  </a:cubicBezTo>
                  <a:cubicBezTo>
                    <a:pt x="12750" y="2598"/>
                    <a:pt x="12714" y="2389"/>
                    <a:pt x="12706" y="2115"/>
                  </a:cubicBezTo>
                  <a:lnTo>
                    <a:pt x="13498" y="2115"/>
                  </a:lnTo>
                  <a:lnTo>
                    <a:pt x="13498" y="1920"/>
                  </a:lnTo>
                  <a:cubicBezTo>
                    <a:pt x="13498" y="1559"/>
                    <a:pt x="13457" y="1274"/>
                    <a:pt x="13375" y="1064"/>
                  </a:cubicBezTo>
                  <a:cubicBezTo>
                    <a:pt x="13293" y="854"/>
                    <a:pt x="13181" y="750"/>
                    <a:pt x="13040" y="750"/>
                  </a:cubicBezTo>
                  <a:close/>
                  <a:moveTo>
                    <a:pt x="5347" y="808"/>
                  </a:moveTo>
                  <a:lnTo>
                    <a:pt x="5771" y="3192"/>
                  </a:lnTo>
                  <a:lnTo>
                    <a:pt x="5740" y="3374"/>
                  </a:lnTo>
                  <a:cubicBezTo>
                    <a:pt x="5708" y="3567"/>
                    <a:pt x="5679" y="3690"/>
                    <a:pt x="5653" y="3742"/>
                  </a:cubicBezTo>
                  <a:cubicBezTo>
                    <a:pt x="5627" y="3794"/>
                    <a:pt x="5590" y="3820"/>
                    <a:pt x="5543" y="3820"/>
                  </a:cubicBezTo>
                  <a:lnTo>
                    <a:pt x="5442" y="3820"/>
                  </a:lnTo>
                  <a:lnTo>
                    <a:pt x="5442" y="4153"/>
                  </a:lnTo>
                  <a:lnTo>
                    <a:pt x="5579" y="4153"/>
                  </a:lnTo>
                  <a:cubicBezTo>
                    <a:pt x="5656" y="4153"/>
                    <a:pt x="5718" y="4109"/>
                    <a:pt x="5764" y="4021"/>
                  </a:cubicBezTo>
                  <a:cubicBezTo>
                    <a:pt x="5810" y="3933"/>
                    <a:pt x="5858" y="3745"/>
                    <a:pt x="5907" y="3456"/>
                  </a:cubicBezTo>
                  <a:lnTo>
                    <a:pt x="6367" y="808"/>
                  </a:lnTo>
                  <a:lnTo>
                    <a:pt x="6184" y="808"/>
                  </a:lnTo>
                  <a:lnTo>
                    <a:pt x="5857" y="2703"/>
                  </a:lnTo>
                  <a:lnTo>
                    <a:pt x="5529" y="808"/>
                  </a:lnTo>
                  <a:close/>
                  <a:moveTo>
                    <a:pt x="8358" y="750"/>
                  </a:moveTo>
                  <a:cubicBezTo>
                    <a:pt x="8281" y="750"/>
                    <a:pt x="8215" y="785"/>
                    <a:pt x="8160" y="854"/>
                  </a:cubicBezTo>
                  <a:cubicBezTo>
                    <a:pt x="8105" y="924"/>
                    <a:pt x="8059" y="1032"/>
                    <a:pt x="8023" y="1176"/>
                  </a:cubicBezTo>
                  <a:lnTo>
                    <a:pt x="8023" y="808"/>
                  </a:lnTo>
                  <a:lnTo>
                    <a:pt x="7850" y="808"/>
                  </a:lnTo>
                  <a:lnTo>
                    <a:pt x="7850" y="4153"/>
                  </a:lnTo>
                  <a:lnTo>
                    <a:pt x="8023" y="4153"/>
                  </a:lnTo>
                  <a:lnTo>
                    <a:pt x="8023" y="2868"/>
                  </a:lnTo>
                  <a:cubicBezTo>
                    <a:pt x="8059" y="3012"/>
                    <a:pt x="8105" y="3119"/>
                    <a:pt x="8160" y="3189"/>
                  </a:cubicBezTo>
                  <a:cubicBezTo>
                    <a:pt x="8215" y="3259"/>
                    <a:pt x="8281" y="3294"/>
                    <a:pt x="8358" y="3294"/>
                  </a:cubicBezTo>
                  <a:cubicBezTo>
                    <a:pt x="8485" y="3294"/>
                    <a:pt x="8589" y="3177"/>
                    <a:pt x="8668" y="2943"/>
                  </a:cubicBezTo>
                  <a:cubicBezTo>
                    <a:pt x="8748" y="2710"/>
                    <a:pt x="8788" y="2403"/>
                    <a:pt x="8788" y="2022"/>
                  </a:cubicBezTo>
                  <a:cubicBezTo>
                    <a:pt x="8788" y="1641"/>
                    <a:pt x="8748" y="1334"/>
                    <a:pt x="8668" y="1100"/>
                  </a:cubicBezTo>
                  <a:cubicBezTo>
                    <a:pt x="8589" y="866"/>
                    <a:pt x="8485" y="750"/>
                    <a:pt x="8358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17950" y="166150"/>
              <a:ext cx="1199625" cy="1167700"/>
            </a:xfrm>
            <a:custGeom>
              <a:rect b="b" l="l" r="r" t="t"/>
              <a:pathLst>
                <a:path extrusionOk="0" h="46708" w="47985">
                  <a:moveTo>
                    <a:pt x="1" y="0"/>
                  </a:moveTo>
                  <a:lnTo>
                    <a:pt x="1" y="46708"/>
                  </a:lnTo>
                  <a:lnTo>
                    <a:pt x="47985" y="46708"/>
                  </a:lnTo>
                  <a:lnTo>
                    <a:pt x="4798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158375" y="201975"/>
              <a:ext cx="697175" cy="107225"/>
            </a:xfrm>
            <a:custGeom>
              <a:rect b="b" l="l" r="r" t="t"/>
              <a:pathLst>
                <a:path extrusionOk="0" h="4289" w="27887">
                  <a:moveTo>
                    <a:pt x="27145" y="0"/>
                  </a:moveTo>
                  <a:cubicBezTo>
                    <a:pt x="27151" y="206"/>
                    <a:pt x="27179" y="361"/>
                    <a:pt x="27228" y="465"/>
                  </a:cubicBezTo>
                  <a:cubicBezTo>
                    <a:pt x="27277" y="569"/>
                    <a:pt x="27347" y="621"/>
                    <a:pt x="27438" y="621"/>
                  </a:cubicBezTo>
                  <a:cubicBezTo>
                    <a:pt x="27528" y="621"/>
                    <a:pt x="27598" y="569"/>
                    <a:pt x="27647" y="465"/>
                  </a:cubicBezTo>
                  <a:cubicBezTo>
                    <a:pt x="27697" y="361"/>
                    <a:pt x="27724" y="206"/>
                    <a:pt x="27731" y="0"/>
                  </a:cubicBezTo>
                  <a:lnTo>
                    <a:pt x="27620" y="0"/>
                  </a:lnTo>
                  <a:cubicBezTo>
                    <a:pt x="27612" y="110"/>
                    <a:pt x="27593" y="191"/>
                    <a:pt x="27563" y="245"/>
                  </a:cubicBezTo>
                  <a:cubicBezTo>
                    <a:pt x="27533" y="298"/>
                    <a:pt x="27491" y="325"/>
                    <a:pt x="27438" y="325"/>
                  </a:cubicBezTo>
                  <a:cubicBezTo>
                    <a:pt x="27384" y="325"/>
                    <a:pt x="27341" y="298"/>
                    <a:pt x="27311" y="244"/>
                  </a:cubicBezTo>
                  <a:cubicBezTo>
                    <a:pt x="27281" y="189"/>
                    <a:pt x="27262" y="108"/>
                    <a:pt x="27255" y="0"/>
                  </a:cubicBezTo>
                  <a:close/>
                  <a:moveTo>
                    <a:pt x="5863" y="1262"/>
                  </a:moveTo>
                  <a:cubicBezTo>
                    <a:pt x="5928" y="1262"/>
                    <a:pt x="5981" y="1291"/>
                    <a:pt x="6022" y="1347"/>
                  </a:cubicBezTo>
                  <a:cubicBezTo>
                    <a:pt x="6064" y="1404"/>
                    <a:pt x="6084" y="1486"/>
                    <a:pt x="6084" y="1593"/>
                  </a:cubicBezTo>
                  <a:cubicBezTo>
                    <a:pt x="6084" y="1700"/>
                    <a:pt x="6064" y="1783"/>
                    <a:pt x="6022" y="1843"/>
                  </a:cubicBezTo>
                  <a:cubicBezTo>
                    <a:pt x="5981" y="1903"/>
                    <a:pt x="5928" y="1933"/>
                    <a:pt x="5863" y="1933"/>
                  </a:cubicBezTo>
                  <a:lnTo>
                    <a:pt x="5637" y="1933"/>
                  </a:lnTo>
                  <a:lnTo>
                    <a:pt x="5637" y="1262"/>
                  </a:lnTo>
                  <a:close/>
                  <a:moveTo>
                    <a:pt x="13455" y="1223"/>
                  </a:moveTo>
                  <a:cubicBezTo>
                    <a:pt x="13540" y="1223"/>
                    <a:pt x="13608" y="1288"/>
                    <a:pt x="13659" y="1418"/>
                  </a:cubicBezTo>
                  <a:cubicBezTo>
                    <a:pt x="13711" y="1548"/>
                    <a:pt x="13737" y="1721"/>
                    <a:pt x="13739" y="1939"/>
                  </a:cubicBezTo>
                  <a:lnTo>
                    <a:pt x="13125" y="1941"/>
                  </a:lnTo>
                  <a:cubicBezTo>
                    <a:pt x="13133" y="1713"/>
                    <a:pt x="13167" y="1537"/>
                    <a:pt x="13224" y="1411"/>
                  </a:cubicBezTo>
                  <a:cubicBezTo>
                    <a:pt x="13282" y="1286"/>
                    <a:pt x="13359" y="1223"/>
                    <a:pt x="13455" y="1223"/>
                  </a:cubicBezTo>
                  <a:close/>
                  <a:moveTo>
                    <a:pt x="21317" y="1223"/>
                  </a:moveTo>
                  <a:cubicBezTo>
                    <a:pt x="21402" y="1223"/>
                    <a:pt x="21470" y="1288"/>
                    <a:pt x="21521" y="1418"/>
                  </a:cubicBezTo>
                  <a:cubicBezTo>
                    <a:pt x="21573" y="1548"/>
                    <a:pt x="21599" y="1721"/>
                    <a:pt x="21601" y="1939"/>
                  </a:cubicBezTo>
                  <a:lnTo>
                    <a:pt x="20987" y="1941"/>
                  </a:lnTo>
                  <a:cubicBezTo>
                    <a:pt x="20995" y="1713"/>
                    <a:pt x="21029" y="1537"/>
                    <a:pt x="21086" y="1411"/>
                  </a:cubicBezTo>
                  <a:cubicBezTo>
                    <a:pt x="21144" y="1286"/>
                    <a:pt x="21221" y="1223"/>
                    <a:pt x="21317" y="1223"/>
                  </a:cubicBezTo>
                  <a:close/>
                  <a:moveTo>
                    <a:pt x="17327" y="1262"/>
                  </a:moveTo>
                  <a:lnTo>
                    <a:pt x="17327" y="2026"/>
                  </a:lnTo>
                  <a:lnTo>
                    <a:pt x="17095" y="2026"/>
                  </a:lnTo>
                  <a:cubicBezTo>
                    <a:pt x="17020" y="2026"/>
                    <a:pt x="16963" y="1992"/>
                    <a:pt x="16923" y="1924"/>
                  </a:cubicBezTo>
                  <a:cubicBezTo>
                    <a:pt x="16883" y="1856"/>
                    <a:pt x="16863" y="1763"/>
                    <a:pt x="16863" y="1643"/>
                  </a:cubicBezTo>
                  <a:cubicBezTo>
                    <a:pt x="16863" y="1522"/>
                    <a:pt x="16883" y="1428"/>
                    <a:pt x="16923" y="1362"/>
                  </a:cubicBezTo>
                  <a:cubicBezTo>
                    <a:pt x="16963" y="1295"/>
                    <a:pt x="17020" y="1262"/>
                    <a:pt x="17095" y="1262"/>
                  </a:cubicBezTo>
                  <a:close/>
                  <a:moveTo>
                    <a:pt x="493" y="1825"/>
                  </a:moveTo>
                  <a:cubicBezTo>
                    <a:pt x="595" y="1825"/>
                    <a:pt x="670" y="1873"/>
                    <a:pt x="719" y="1971"/>
                  </a:cubicBezTo>
                  <a:cubicBezTo>
                    <a:pt x="768" y="2068"/>
                    <a:pt x="792" y="2217"/>
                    <a:pt x="792" y="2417"/>
                  </a:cubicBezTo>
                  <a:cubicBezTo>
                    <a:pt x="792" y="2616"/>
                    <a:pt x="768" y="2765"/>
                    <a:pt x="719" y="2862"/>
                  </a:cubicBezTo>
                  <a:cubicBezTo>
                    <a:pt x="670" y="2959"/>
                    <a:pt x="595" y="3008"/>
                    <a:pt x="493" y="3008"/>
                  </a:cubicBezTo>
                  <a:lnTo>
                    <a:pt x="190" y="3008"/>
                  </a:lnTo>
                  <a:lnTo>
                    <a:pt x="190" y="1825"/>
                  </a:lnTo>
                  <a:close/>
                  <a:moveTo>
                    <a:pt x="5882" y="2251"/>
                  </a:moveTo>
                  <a:cubicBezTo>
                    <a:pt x="5961" y="2251"/>
                    <a:pt x="6021" y="2285"/>
                    <a:pt x="6062" y="2352"/>
                  </a:cubicBezTo>
                  <a:cubicBezTo>
                    <a:pt x="6103" y="2420"/>
                    <a:pt x="6123" y="2519"/>
                    <a:pt x="6123" y="2649"/>
                  </a:cubicBezTo>
                  <a:cubicBezTo>
                    <a:pt x="6123" y="2779"/>
                    <a:pt x="6103" y="2878"/>
                    <a:pt x="6062" y="2946"/>
                  </a:cubicBezTo>
                  <a:cubicBezTo>
                    <a:pt x="6021" y="3015"/>
                    <a:pt x="5961" y="3049"/>
                    <a:pt x="5882" y="3049"/>
                  </a:cubicBezTo>
                  <a:lnTo>
                    <a:pt x="5637" y="3049"/>
                  </a:lnTo>
                  <a:lnTo>
                    <a:pt x="5637" y="2251"/>
                  </a:lnTo>
                  <a:close/>
                  <a:moveTo>
                    <a:pt x="7012" y="2251"/>
                  </a:moveTo>
                  <a:cubicBezTo>
                    <a:pt x="7091" y="2251"/>
                    <a:pt x="7150" y="2285"/>
                    <a:pt x="7191" y="2352"/>
                  </a:cubicBezTo>
                  <a:cubicBezTo>
                    <a:pt x="7232" y="2420"/>
                    <a:pt x="7252" y="2519"/>
                    <a:pt x="7252" y="2649"/>
                  </a:cubicBezTo>
                  <a:cubicBezTo>
                    <a:pt x="7252" y="2779"/>
                    <a:pt x="7232" y="2878"/>
                    <a:pt x="7191" y="2946"/>
                  </a:cubicBezTo>
                  <a:cubicBezTo>
                    <a:pt x="7150" y="3015"/>
                    <a:pt x="7091" y="3049"/>
                    <a:pt x="7012" y="3049"/>
                  </a:cubicBezTo>
                  <a:lnTo>
                    <a:pt x="6767" y="3049"/>
                  </a:lnTo>
                  <a:lnTo>
                    <a:pt x="6767" y="2251"/>
                  </a:lnTo>
                  <a:close/>
                  <a:moveTo>
                    <a:pt x="2939" y="1223"/>
                  </a:moveTo>
                  <a:cubicBezTo>
                    <a:pt x="3031" y="1223"/>
                    <a:pt x="3104" y="1307"/>
                    <a:pt x="3157" y="1475"/>
                  </a:cubicBezTo>
                  <a:cubicBezTo>
                    <a:pt x="3211" y="1643"/>
                    <a:pt x="3238" y="1871"/>
                    <a:pt x="3238" y="2158"/>
                  </a:cubicBezTo>
                  <a:cubicBezTo>
                    <a:pt x="3238" y="2446"/>
                    <a:pt x="3211" y="2674"/>
                    <a:pt x="3157" y="2841"/>
                  </a:cubicBezTo>
                  <a:cubicBezTo>
                    <a:pt x="3104" y="3009"/>
                    <a:pt x="3031" y="3092"/>
                    <a:pt x="2939" y="3092"/>
                  </a:cubicBezTo>
                  <a:cubicBezTo>
                    <a:pt x="2846" y="3092"/>
                    <a:pt x="2773" y="3009"/>
                    <a:pt x="2720" y="2842"/>
                  </a:cubicBezTo>
                  <a:cubicBezTo>
                    <a:pt x="2667" y="2676"/>
                    <a:pt x="2640" y="2448"/>
                    <a:pt x="2640" y="2158"/>
                  </a:cubicBezTo>
                  <a:cubicBezTo>
                    <a:pt x="2640" y="1868"/>
                    <a:pt x="2667" y="1640"/>
                    <a:pt x="2720" y="1473"/>
                  </a:cubicBezTo>
                  <a:cubicBezTo>
                    <a:pt x="2774" y="1306"/>
                    <a:pt x="2847" y="1223"/>
                    <a:pt x="2939" y="1223"/>
                  </a:cubicBezTo>
                  <a:close/>
                  <a:moveTo>
                    <a:pt x="9771" y="1223"/>
                  </a:moveTo>
                  <a:cubicBezTo>
                    <a:pt x="9863" y="1223"/>
                    <a:pt x="9936" y="1307"/>
                    <a:pt x="9989" y="1475"/>
                  </a:cubicBezTo>
                  <a:cubicBezTo>
                    <a:pt x="10043" y="1643"/>
                    <a:pt x="10070" y="1871"/>
                    <a:pt x="10070" y="2158"/>
                  </a:cubicBezTo>
                  <a:cubicBezTo>
                    <a:pt x="10070" y="2446"/>
                    <a:pt x="10043" y="2674"/>
                    <a:pt x="9989" y="2841"/>
                  </a:cubicBezTo>
                  <a:cubicBezTo>
                    <a:pt x="9936" y="3009"/>
                    <a:pt x="9863" y="3092"/>
                    <a:pt x="9771" y="3092"/>
                  </a:cubicBezTo>
                  <a:cubicBezTo>
                    <a:pt x="9678" y="3092"/>
                    <a:pt x="9605" y="3009"/>
                    <a:pt x="9552" y="2842"/>
                  </a:cubicBezTo>
                  <a:cubicBezTo>
                    <a:pt x="9499" y="2676"/>
                    <a:pt x="9472" y="2448"/>
                    <a:pt x="9472" y="2158"/>
                  </a:cubicBezTo>
                  <a:cubicBezTo>
                    <a:pt x="9472" y="1868"/>
                    <a:pt x="9499" y="1640"/>
                    <a:pt x="9552" y="1473"/>
                  </a:cubicBezTo>
                  <a:cubicBezTo>
                    <a:pt x="9606" y="1306"/>
                    <a:pt x="9679" y="1223"/>
                    <a:pt x="9771" y="1223"/>
                  </a:cubicBezTo>
                  <a:close/>
                  <a:moveTo>
                    <a:pt x="18858" y="1223"/>
                  </a:moveTo>
                  <a:cubicBezTo>
                    <a:pt x="18950" y="1223"/>
                    <a:pt x="19023" y="1307"/>
                    <a:pt x="19076" y="1475"/>
                  </a:cubicBezTo>
                  <a:cubicBezTo>
                    <a:pt x="19130" y="1643"/>
                    <a:pt x="19157" y="1871"/>
                    <a:pt x="19157" y="2158"/>
                  </a:cubicBezTo>
                  <a:cubicBezTo>
                    <a:pt x="19157" y="2446"/>
                    <a:pt x="19130" y="2674"/>
                    <a:pt x="19076" y="2841"/>
                  </a:cubicBezTo>
                  <a:cubicBezTo>
                    <a:pt x="19023" y="3009"/>
                    <a:pt x="18950" y="3092"/>
                    <a:pt x="18858" y="3092"/>
                  </a:cubicBezTo>
                  <a:cubicBezTo>
                    <a:pt x="18765" y="3092"/>
                    <a:pt x="18692" y="3009"/>
                    <a:pt x="18639" y="2842"/>
                  </a:cubicBezTo>
                  <a:cubicBezTo>
                    <a:pt x="18586" y="2676"/>
                    <a:pt x="18559" y="2448"/>
                    <a:pt x="18559" y="2158"/>
                  </a:cubicBezTo>
                  <a:cubicBezTo>
                    <a:pt x="18559" y="1868"/>
                    <a:pt x="18586" y="1640"/>
                    <a:pt x="18639" y="1473"/>
                  </a:cubicBezTo>
                  <a:cubicBezTo>
                    <a:pt x="18693" y="1306"/>
                    <a:pt x="18766" y="1223"/>
                    <a:pt x="18858" y="1223"/>
                  </a:cubicBezTo>
                  <a:close/>
                  <a:moveTo>
                    <a:pt x="22515" y="1219"/>
                  </a:moveTo>
                  <a:cubicBezTo>
                    <a:pt x="22606" y="1219"/>
                    <a:pt x="22677" y="1302"/>
                    <a:pt x="22729" y="1469"/>
                  </a:cubicBezTo>
                  <a:cubicBezTo>
                    <a:pt x="22782" y="1635"/>
                    <a:pt x="22808" y="1865"/>
                    <a:pt x="22808" y="2158"/>
                  </a:cubicBezTo>
                  <a:cubicBezTo>
                    <a:pt x="22808" y="2451"/>
                    <a:pt x="22782" y="2680"/>
                    <a:pt x="22729" y="2847"/>
                  </a:cubicBezTo>
                  <a:cubicBezTo>
                    <a:pt x="22677" y="3013"/>
                    <a:pt x="22606" y="3097"/>
                    <a:pt x="22515" y="3097"/>
                  </a:cubicBezTo>
                  <a:cubicBezTo>
                    <a:pt x="22424" y="3097"/>
                    <a:pt x="22352" y="3013"/>
                    <a:pt x="22300" y="2847"/>
                  </a:cubicBezTo>
                  <a:cubicBezTo>
                    <a:pt x="22248" y="2680"/>
                    <a:pt x="22222" y="2451"/>
                    <a:pt x="22222" y="2158"/>
                  </a:cubicBezTo>
                  <a:cubicBezTo>
                    <a:pt x="22222" y="1865"/>
                    <a:pt x="22248" y="1635"/>
                    <a:pt x="22300" y="1469"/>
                  </a:cubicBezTo>
                  <a:cubicBezTo>
                    <a:pt x="22352" y="1302"/>
                    <a:pt x="22424" y="1219"/>
                    <a:pt x="22515" y="1219"/>
                  </a:cubicBezTo>
                  <a:close/>
                  <a:moveTo>
                    <a:pt x="23920" y="2149"/>
                  </a:moveTo>
                  <a:lnTo>
                    <a:pt x="23920" y="2238"/>
                  </a:lnTo>
                  <a:cubicBezTo>
                    <a:pt x="23920" y="2497"/>
                    <a:pt x="23891" y="2705"/>
                    <a:pt x="23833" y="2862"/>
                  </a:cubicBezTo>
                  <a:cubicBezTo>
                    <a:pt x="23776" y="3018"/>
                    <a:pt x="23699" y="3097"/>
                    <a:pt x="23604" y="3097"/>
                  </a:cubicBezTo>
                  <a:cubicBezTo>
                    <a:pt x="23534" y="3097"/>
                    <a:pt x="23480" y="3055"/>
                    <a:pt x="23439" y="2972"/>
                  </a:cubicBezTo>
                  <a:cubicBezTo>
                    <a:pt x="23399" y="2889"/>
                    <a:pt x="23379" y="2777"/>
                    <a:pt x="23379" y="2636"/>
                  </a:cubicBezTo>
                  <a:cubicBezTo>
                    <a:pt x="23379" y="2458"/>
                    <a:pt x="23406" y="2333"/>
                    <a:pt x="23459" y="2259"/>
                  </a:cubicBezTo>
                  <a:cubicBezTo>
                    <a:pt x="23513" y="2186"/>
                    <a:pt x="23609" y="2149"/>
                    <a:pt x="23749" y="2149"/>
                  </a:cubicBezTo>
                  <a:close/>
                  <a:moveTo>
                    <a:pt x="1" y="137"/>
                  </a:moveTo>
                  <a:lnTo>
                    <a:pt x="1" y="3367"/>
                  </a:lnTo>
                  <a:lnTo>
                    <a:pt x="502" y="3367"/>
                  </a:lnTo>
                  <a:cubicBezTo>
                    <a:pt x="664" y="3367"/>
                    <a:pt x="787" y="3289"/>
                    <a:pt x="869" y="3131"/>
                  </a:cubicBezTo>
                  <a:cubicBezTo>
                    <a:pt x="951" y="2974"/>
                    <a:pt x="992" y="2736"/>
                    <a:pt x="992" y="2417"/>
                  </a:cubicBezTo>
                  <a:cubicBezTo>
                    <a:pt x="992" y="2097"/>
                    <a:pt x="949" y="1858"/>
                    <a:pt x="864" y="1701"/>
                  </a:cubicBezTo>
                  <a:cubicBezTo>
                    <a:pt x="780" y="1544"/>
                    <a:pt x="659" y="1465"/>
                    <a:pt x="502" y="1465"/>
                  </a:cubicBezTo>
                  <a:lnTo>
                    <a:pt x="190" y="1465"/>
                  </a:lnTo>
                  <a:lnTo>
                    <a:pt x="190" y="496"/>
                  </a:lnTo>
                  <a:lnTo>
                    <a:pt x="893" y="496"/>
                  </a:lnTo>
                  <a:lnTo>
                    <a:pt x="893" y="137"/>
                  </a:lnTo>
                  <a:close/>
                  <a:moveTo>
                    <a:pt x="1485" y="944"/>
                  </a:moveTo>
                  <a:lnTo>
                    <a:pt x="1485" y="1340"/>
                  </a:lnTo>
                  <a:cubicBezTo>
                    <a:pt x="1485" y="1993"/>
                    <a:pt x="1464" y="2448"/>
                    <a:pt x="1422" y="2703"/>
                  </a:cubicBezTo>
                  <a:cubicBezTo>
                    <a:pt x="1387" y="2885"/>
                    <a:pt x="1312" y="2996"/>
                    <a:pt x="1199" y="3036"/>
                  </a:cubicBezTo>
                  <a:lnTo>
                    <a:pt x="1199" y="3367"/>
                  </a:lnTo>
                  <a:cubicBezTo>
                    <a:pt x="1391" y="3325"/>
                    <a:pt x="1516" y="3155"/>
                    <a:pt x="1575" y="2857"/>
                  </a:cubicBezTo>
                  <a:cubicBezTo>
                    <a:pt x="1630" y="2577"/>
                    <a:pt x="1657" y="2125"/>
                    <a:pt x="1657" y="1502"/>
                  </a:cubicBezTo>
                  <a:lnTo>
                    <a:pt x="1657" y="1262"/>
                  </a:lnTo>
                  <a:lnTo>
                    <a:pt x="2021" y="1262"/>
                  </a:lnTo>
                  <a:lnTo>
                    <a:pt x="2021" y="3367"/>
                  </a:lnTo>
                  <a:lnTo>
                    <a:pt x="2193" y="3367"/>
                  </a:lnTo>
                  <a:lnTo>
                    <a:pt x="2193" y="944"/>
                  </a:lnTo>
                  <a:close/>
                  <a:moveTo>
                    <a:pt x="3699" y="944"/>
                  </a:moveTo>
                  <a:lnTo>
                    <a:pt x="3699" y="3367"/>
                  </a:lnTo>
                  <a:lnTo>
                    <a:pt x="3870" y="3367"/>
                  </a:lnTo>
                  <a:lnTo>
                    <a:pt x="3870" y="2577"/>
                  </a:lnTo>
                  <a:lnTo>
                    <a:pt x="4054" y="2145"/>
                  </a:lnTo>
                  <a:lnTo>
                    <a:pt x="4426" y="3367"/>
                  </a:lnTo>
                  <a:lnTo>
                    <a:pt x="4619" y="3367"/>
                  </a:lnTo>
                  <a:lnTo>
                    <a:pt x="4167" y="1881"/>
                  </a:lnTo>
                  <a:lnTo>
                    <a:pt x="4567" y="944"/>
                  </a:lnTo>
                  <a:lnTo>
                    <a:pt x="4356" y="944"/>
                  </a:lnTo>
                  <a:lnTo>
                    <a:pt x="3870" y="2082"/>
                  </a:lnTo>
                  <a:lnTo>
                    <a:pt x="3870" y="944"/>
                  </a:lnTo>
                  <a:close/>
                  <a:moveTo>
                    <a:pt x="5465" y="944"/>
                  </a:moveTo>
                  <a:lnTo>
                    <a:pt x="5465" y="3367"/>
                  </a:lnTo>
                  <a:lnTo>
                    <a:pt x="5890" y="3367"/>
                  </a:lnTo>
                  <a:cubicBezTo>
                    <a:pt x="6024" y="3367"/>
                    <a:pt x="6127" y="3308"/>
                    <a:pt x="6199" y="3190"/>
                  </a:cubicBezTo>
                  <a:cubicBezTo>
                    <a:pt x="6271" y="3071"/>
                    <a:pt x="6307" y="2904"/>
                    <a:pt x="6307" y="2688"/>
                  </a:cubicBezTo>
                  <a:cubicBezTo>
                    <a:pt x="6307" y="2523"/>
                    <a:pt x="6285" y="2386"/>
                    <a:pt x="6241" y="2277"/>
                  </a:cubicBezTo>
                  <a:cubicBezTo>
                    <a:pt x="6198" y="2167"/>
                    <a:pt x="6136" y="2095"/>
                    <a:pt x="6057" y="2060"/>
                  </a:cubicBezTo>
                  <a:cubicBezTo>
                    <a:pt x="6123" y="2039"/>
                    <a:pt x="6173" y="1984"/>
                    <a:pt x="6207" y="1897"/>
                  </a:cubicBezTo>
                  <a:cubicBezTo>
                    <a:pt x="6240" y="1810"/>
                    <a:pt x="6257" y="1692"/>
                    <a:pt x="6257" y="1543"/>
                  </a:cubicBezTo>
                  <a:cubicBezTo>
                    <a:pt x="6257" y="1351"/>
                    <a:pt x="6224" y="1204"/>
                    <a:pt x="6158" y="1100"/>
                  </a:cubicBezTo>
                  <a:cubicBezTo>
                    <a:pt x="6092" y="996"/>
                    <a:pt x="5997" y="944"/>
                    <a:pt x="5875" y="944"/>
                  </a:cubicBezTo>
                  <a:close/>
                  <a:moveTo>
                    <a:pt x="6594" y="944"/>
                  </a:moveTo>
                  <a:lnTo>
                    <a:pt x="6594" y="3367"/>
                  </a:lnTo>
                  <a:lnTo>
                    <a:pt x="7019" y="3367"/>
                  </a:lnTo>
                  <a:cubicBezTo>
                    <a:pt x="7153" y="3367"/>
                    <a:pt x="7256" y="3308"/>
                    <a:pt x="7328" y="3190"/>
                  </a:cubicBezTo>
                  <a:cubicBezTo>
                    <a:pt x="7400" y="3071"/>
                    <a:pt x="7436" y="2891"/>
                    <a:pt x="7436" y="2649"/>
                  </a:cubicBezTo>
                  <a:cubicBezTo>
                    <a:pt x="7436" y="2407"/>
                    <a:pt x="7400" y="2227"/>
                    <a:pt x="7328" y="2109"/>
                  </a:cubicBezTo>
                  <a:cubicBezTo>
                    <a:pt x="7256" y="1991"/>
                    <a:pt x="7153" y="1933"/>
                    <a:pt x="7019" y="1933"/>
                  </a:cubicBezTo>
                  <a:lnTo>
                    <a:pt x="6767" y="1933"/>
                  </a:lnTo>
                  <a:lnTo>
                    <a:pt x="6767" y="944"/>
                  </a:lnTo>
                  <a:close/>
                  <a:moveTo>
                    <a:pt x="7590" y="944"/>
                  </a:moveTo>
                  <a:lnTo>
                    <a:pt x="7590" y="3367"/>
                  </a:lnTo>
                  <a:lnTo>
                    <a:pt x="7762" y="3367"/>
                  </a:lnTo>
                  <a:lnTo>
                    <a:pt x="7762" y="944"/>
                  </a:lnTo>
                  <a:close/>
                  <a:moveTo>
                    <a:pt x="8107" y="944"/>
                  </a:moveTo>
                  <a:lnTo>
                    <a:pt x="8107" y="3367"/>
                  </a:lnTo>
                  <a:lnTo>
                    <a:pt x="8280" y="3367"/>
                  </a:lnTo>
                  <a:lnTo>
                    <a:pt x="8280" y="1262"/>
                  </a:lnTo>
                  <a:lnTo>
                    <a:pt x="8838" y="1262"/>
                  </a:lnTo>
                  <a:lnTo>
                    <a:pt x="8838" y="3367"/>
                  </a:lnTo>
                  <a:lnTo>
                    <a:pt x="9012" y="3367"/>
                  </a:lnTo>
                  <a:lnTo>
                    <a:pt x="9012" y="944"/>
                  </a:lnTo>
                  <a:close/>
                  <a:moveTo>
                    <a:pt x="10714" y="944"/>
                  </a:moveTo>
                  <a:lnTo>
                    <a:pt x="10714" y="1340"/>
                  </a:lnTo>
                  <a:cubicBezTo>
                    <a:pt x="10714" y="1993"/>
                    <a:pt x="10693" y="2448"/>
                    <a:pt x="10651" y="2703"/>
                  </a:cubicBezTo>
                  <a:cubicBezTo>
                    <a:pt x="10616" y="2885"/>
                    <a:pt x="10541" y="2996"/>
                    <a:pt x="10428" y="3036"/>
                  </a:cubicBezTo>
                  <a:lnTo>
                    <a:pt x="10428" y="3367"/>
                  </a:lnTo>
                  <a:cubicBezTo>
                    <a:pt x="10620" y="3325"/>
                    <a:pt x="10745" y="3155"/>
                    <a:pt x="10804" y="2857"/>
                  </a:cubicBezTo>
                  <a:cubicBezTo>
                    <a:pt x="10859" y="2577"/>
                    <a:pt x="10886" y="2125"/>
                    <a:pt x="10886" y="1502"/>
                  </a:cubicBezTo>
                  <a:lnTo>
                    <a:pt x="10886" y="1262"/>
                  </a:lnTo>
                  <a:lnTo>
                    <a:pt x="11250" y="1262"/>
                  </a:lnTo>
                  <a:lnTo>
                    <a:pt x="11250" y="3367"/>
                  </a:lnTo>
                  <a:lnTo>
                    <a:pt x="11422" y="3367"/>
                  </a:lnTo>
                  <a:lnTo>
                    <a:pt x="11422" y="944"/>
                  </a:lnTo>
                  <a:close/>
                  <a:moveTo>
                    <a:pt x="11756" y="944"/>
                  </a:moveTo>
                  <a:lnTo>
                    <a:pt x="11756" y="3367"/>
                  </a:lnTo>
                  <a:lnTo>
                    <a:pt x="11929" y="3367"/>
                  </a:lnTo>
                  <a:lnTo>
                    <a:pt x="11929" y="2251"/>
                  </a:lnTo>
                  <a:lnTo>
                    <a:pt x="12487" y="2251"/>
                  </a:lnTo>
                  <a:lnTo>
                    <a:pt x="12487" y="3367"/>
                  </a:lnTo>
                  <a:lnTo>
                    <a:pt x="12661" y="3367"/>
                  </a:lnTo>
                  <a:lnTo>
                    <a:pt x="12661" y="944"/>
                  </a:lnTo>
                  <a:lnTo>
                    <a:pt x="12487" y="944"/>
                  </a:lnTo>
                  <a:lnTo>
                    <a:pt x="12487" y="1933"/>
                  </a:lnTo>
                  <a:lnTo>
                    <a:pt x="11929" y="1933"/>
                  </a:lnTo>
                  <a:lnTo>
                    <a:pt x="11929" y="944"/>
                  </a:lnTo>
                  <a:close/>
                  <a:moveTo>
                    <a:pt x="14187" y="944"/>
                  </a:moveTo>
                  <a:lnTo>
                    <a:pt x="14187" y="3367"/>
                  </a:lnTo>
                  <a:lnTo>
                    <a:pt x="14360" y="3367"/>
                  </a:lnTo>
                  <a:lnTo>
                    <a:pt x="14360" y="2251"/>
                  </a:lnTo>
                  <a:lnTo>
                    <a:pt x="14918" y="2251"/>
                  </a:lnTo>
                  <a:lnTo>
                    <a:pt x="14918" y="3367"/>
                  </a:lnTo>
                  <a:lnTo>
                    <a:pt x="15092" y="3367"/>
                  </a:lnTo>
                  <a:lnTo>
                    <a:pt x="15092" y="944"/>
                  </a:lnTo>
                  <a:lnTo>
                    <a:pt x="14918" y="944"/>
                  </a:lnTo>
                  <a:lnTo>
                    <a:pt x="14918" y="1933"/>
                  </a:lnTo>
                  <a:lnTo>
                    <a:pt x="14360" y="1933"/>
                  </a:lnTo>
                  <a:lnTo>
                    <a:pt x="14360" y="944"/>
                  </a:lnTo>
                  <a:close/>
                  <a:moveTo>
                    <a:pt x="15439" y="944"/>
                  </a:moveTo>
                  <a:lnTo>
                    <a:pt x="15439" y="3367"/>
                  </a:lnTo>
                  <a:lnTo>
                    <a:pt x="15660" y="3367"/>
                  </a:lnTo>
                  <a:lnTo>
                    <a:pt x="16165" y="1422"/>
                  </a:lnTo>
                  <a:lnTo>
                    <a:pt x="16165" y="3367"/>
                  </a:lnTo>
                  <a:lnTo>
                    <a:pt x="16336" y="3367"/>
                  </a:lnTo>
                  <a:lnTo>
                    <a:pt x="16336" y="944"/>
                  </a:lnTo>
                  <a:lnTo>
                    <a:pt x="16114" y="944"/>
                  </a:lnTo>
                  <a:lnTo>
                    <a:pt x="15610" y="2885"/>
                  </a:lnTo>
                  <a:lnTo>
                    <a:pt x="15610" y="944"/>
                  </a:lnTo>
                  <a:close/>
                  <a:moveTo>
                    <a:pt x="17090" y="944"/>
                  </a:moveTo>
                  <a:cubicBezTo>
                    <a:pt x="16954" y="944"/>
                    <a:pt x="16853" y="1002"/>
                    <a:pt x="16786" y="1118"/>
                  </a:cubicBezTo>
                  <a:cubicBezTo>
                    <a:pt x="16719" y="1234"/>
                    <a:pt x="16686" y="1409"/>
                    <a:pt x="16686" y="1643"/>
                  </a:cubicBezTo>
                  <a:cubicBezTo>
                    <a:pt x="16686" y="1849"/>
                    <a:pt x="16710" y="2002"/>
                    <a:pt x="16758" y="2100"/>
                  </a:cubicBezTo>
                  <a:cubicBezTo>
                    <a:pt x="16806" y="2199"/>
                    <a:pt x="16866" y="2267"/>
                    <a:pt x="16938" y="2305"/>
                  </a:cubicBezTo>
                  <a:lnTo>
                    <a:pt x="16618" y="3367"/>
                  </a:lnTo>
                  <a:lnTo>
                    <a:pt x="16804" y="3367"/>
                  </a:lnTo>
                  <a:lnTo>
                    <a:pt x="17112" y="2344"/>
                  </a:lnTo>
                  <a:lnTo>
                    <a:pt x="17327" y="2344"/>
                  </a:lnTo>
                  <a:lnTo>
                    <a:pt x="17327" y="3367"/>
                  </a:lnTo>
                  <a:lnTo>
                    <a:pt x="17500" y="3367"/>
                  </a:lnTo>
                  <a:lnTo>
                    <a:pt x="17500" y="944"/>
                  </a:lnTo>
                  <a:close/>
                  <a:moveTo>
                    <a:pt x="19618" y="944"/>
                  </a:moveTo>
                  <a:lnTo>
                    <a:pt x="19618" y="3367"/>
                  </a:lnTo>
                  <a:lnTo>
                    <a:pt x="19791" y="3367"/>
                  </a:lnTo>
                  <a:lnTo>
                    <a:pt x="19791" y="1262"/>
                  </a:lnTo>
                  <a:lnTo>
                    <a:pt x="20349" y="1262"/>
                  </a:lnTo>
                  <a:lnTo>
                    <a:pt x="20349" y="3367"/>
                  </a:lnTo>
                  <a:lnTo>
                    <a:pt x="20523" y="3367"/>
                  </a:lnTo>
                  <a:lnTo>
                    <a:pt x="20523" y="944"/>
                  </a:lnTo>
                  <a:close/>
                  <a:moveTo>
                    <a:pt x="25744" y="944"/>
                  </a:moveTo>
                  <a:lnTo>
                    <a:pt x="25744" y="3367"/>
                  </a:lnTo>
                  <a:lnTo>
                    <a:pt x="25965" y="3367"/>
                  </a:lnTo>
                  <a:lnTo>
                    <a:pt x="26470" y="1422"/>
                  </a:lnTo>
                  <a:lnTo>
                    <a:pt x="26470" y="3367"/>
                  </a:lnTo>
                  <a:lnTo>
                    <a:pt x="26641" y="3367"/>
                  </a:lnTo>
                  <a:lnTo>
                    <a:pt x="26641" y="944"/>
                  </a:lnTo>
                  <a:lnTo>
                    <a:pt x="26419" y="944"/>
                  </a:lnTo>
                  <a:lnTo>
                    <a:pt x="25915" y="2885"/>
                  </a:lnTo>
                  <a:lnTo>
                    <a:pt x="25915" y="944"/>
                  </a:lnTo>
                  <a:close/>
                  <a:moveTo>
                    <a:pt x="26989" y="944"/>
                  </a:moveTo>
                  <a:lnTo>
                    <a:pt x="26989" y="3367"/>
                  </a:lnTo>
                  <a:lnTo>
                    <a:pt x="27210" y="3367"/>
                  </a:lnTo>
                  <a:lnTo>
                    <a:pt x="27715" y="1422"/>
                  </a:lnTo>
                  <a:lnTo>
                    <a:pt x="27715" y="3367"/>
                  </a:lnTo>
                  <a:lnTo>
                    <a:pt x="27886" y="3367"/>
                  </a:lnTo>
                  <a:lnTo>
                    <a:pt x="27886" y="944"/>
                  </a:lnTo>
                  <a:lnTo>
                    <a:pt x="27664" y="944"/>
                  </a:lnTo>
                  <a:lnTo>
                    <a:pt x="27160" y="2885"/>
                  </a:lnTo>
                  <a:lnTo>
                    <a:pt x="27160" y="944"/>
                  </a:lnTo>
                  <a:close/>
                  <a:moveTo>
                    <a:pt x="2939" y="886"/>
                  </a:moveTo>
                  <a:cubicBezTo>
                    <a:pt x="2789" y="886"/>
                    <a:pt x="2671" y="998"/>
                    <a:pt x="2586" y="1223"/>
                  </a:cubicBezTo>
                  <a:cubicBezTo>
                    <a:pt x="2501" y="1448"/>
                    <a:pt x="2458" y="1760"/>
                    <a:pt x="2458" y="2158"/>
                  </a:cubicBezTo>
                  <a:cubicBezTo>
                    <a:pt x="2458" y="2554"/>
                    <a:pt x="2501" y="2866"/>
                    <a:pt x="2586" y="3091"/>
                  </a:cubicBezTo>
                  <a:cubicBezTo>
                    <a:pt x="2671" y="3317"/>
                    <a:pt x="2789" y="3430"/>
                    <a:pt x="2939" y="3430"/>
                  </a:cubicBezTo>
                  <a:cubicBezTo>
                    <a:pt x="3089" y="3430"/>
                    <a:pt x="3207" y="3317"/>
                    <a:pt x="3292" y="3091"/>
                  </a:cubicBezTo>
                  <a:cubicBezTo>
                    <a:pt x="3378" y="2866"/>
                    <a:pt x="3420" y="2554"/>
                    <a:pt x="3420" y="2158"/>
                  </a:cubicBezTo>
                  <a:cubicBezTo>
                    <a:pt x="3420" y="1760"/>
                    <a:pt x="3378" y="1448"/>
                    <a:pt x="3292" y="1223"/>
                  </a:cubicBezTo>
                  <a:cubicBezTo>
                    <a:pt x="3207" y="998"/>
                    <a:pt x="3089" y="886"/>
                    <a:pt x="2939" y="886"/>
                  </a:cubicBezTo>
                  <a:close/>
                  <a:moveTo>
                    <a:pt x="9771" y="886"/>
                  </a:moveTo>
                  <a:cubicBezTo>
                    <a:pt x="9621" y="886"/>
                    <a:pt x="9503" y="998"/>
                    <a:pt x="9418" y="1223"/>
                  </a:cubicBezTo>
                  <a:cubicBezTo>
                    <a:pt x="9333" y="1448"/>
                    <a:pt x="9290" y="1760"/>
                    <a:pt x="9290" y="2158"/>
                  </a:cubicBezTo>
                  <a:cubicBezTo>
                    <a:pt x="9290" y="2554"/>
                    <a:pt x="9333" y="2866"/>
                    <a:pt x="9418" y="3091"/>
                  </a:cubicBezTo>
                  <a:cubicBezTo>
                    <a:pt x="9503" y="3317"/>
                    <a:pt x="9621" y="3430"/>
                    <a:pt x="9771" y="3430"/>
                  </a:cubicBezTo>
                  <a:cubicBezTo>
                    <a:pt x="9921" y="3430"/>
                    <a:pt x="10039" y="3317"/>
                    <a:pt x="10124" y="3091"/>
                  </a:cubicBezTo>
                  <a:cubicBezTo>
                    <a:pt x="10210" y="2866"/>
                    <a:pt x="10252" y="2554"/>
                    <a:pt x="10252" y="2158"/>
                  </a:cubicBezTo>
                  <a:cubicBezTo>
                    <a:pt x="10252" y="1760"/>
                    <a:pt x="10210" y="1448"/>
                    <a:pt x="10124" y="1223"/>
                  </a:cubicBezTo>
                  <a:cubicBezTo>
                    <a:pt x="10039" y="998"/>
                    <a:pt x="9921" y="886"/>
                    <a:pt x="9771" y="886"/>
                  </a:cubicBezTo>
                  <a:close/>
                  <a:moveTo>
                    <a:pt x="13453" y="886"/>
                  </a:moveTo>
                  <a:cubicBezTo>
                    <a:pt x="13296" y="886"/>
                    <a:pt x="13171" y="1002"/>
                    <a:pt x="13078" y="1235"/>
                  </a:cubicBezTo>
                  <a:cubicBezTo>
                    <a:pt x="12986" y="1468"/>
                    <a:pt x="12939" y="1783"/>
                    <a:pt x="12939" y="2179"/>
                  </a:cubicBezTo>
                  <a:cubicBezTo>
                    <a:pt x="12939" y="2563"/>
                    <a:pt x="12988" y="2867"/>
                    <a:pt x="13086" y="3092"/>
                  </a:cubicBezTo>
                  <a:cubicBezTo>
                    <a:pt x="13183" y="3317"/>
                    <a:pt x="13316" y="3430"/>
                    <a:pt x="13483" y="3430"/>
                  </a:cubicBezTo>
                  <a:cubicBezTo>
                    <a:pt x="13550" y="3430"/>
                    <a:pt x="13616" y="3414"/>
                    <a:pt x="13680" y="3382"/>
                  </a:cubicBezTo>
                  <a:cubicBezTo>
                    <a:pt x="13745" y="3351"/>
                    <a:pt x="13809" y="3304"/>
                    <a:pt x="13870" y="3244"/>
                  </a:cubicBezTo>
                  <a:lnTo>
                    <a:pt x="13870" y="2867"/>
                  </a:lnTo>
                  <a:cubicBezTo>
                    <a:pt x="13809" y="2942"/>
                    <a:pt x="13748" y="2999"/>
                    <a:pt x="13686" y="3036"/>
                  </a:cubicBezTo>
                  <a:cubicBezTo>
                    <a:pt x="13624" y="3074"/>
                    <a:pt x="13559" y="3092"/>
                    <a:pt x="13493" y="3092"/>
                  </a:cubicBezTo>
                  <a:cubicBezTo>
                    <a:pt x="13379" y="3092"/>
                    <a:pt x="13290" y="3021"/>
                    <a:pt x="13226" y="2877"/>
                  </a:cubicBezTo>
                  <a:cubicBezTo>
                    <a:pt x="13162" y="2734"/>
                    <a:pt x="13127" y="2525"/>
                    <a:pt x="13119" y="2251"/>
                  </a:cubicBezTo>
                  <a:lnTo>
                    <a:pt x="13911" y="2251"/>
                  </a:lnTo>
                  <a:lnTo>
                    <a:pt x="13911" y="2056"/>
                  </a:lnTo>
                  <a:cubicBezTo>
                    <a:pt x="13911" y="1695"/>
                    <a:pt x="13870" y="1410"/>
                    <a:pt x="13788" y="1200"/>
                  </a:cubicBezTo>
                  <a:cubicBezTo>
                    <a:pt x="13706" y="990"/>
                    <a:pt x="13594" y="886"/>
                    <a:pt x="13453" y="886"/>
                  </a:cubicBezTo>
                  <a:close/>
                  <a:moveTo>
                    <a:pt x="18858" y="886"/>
                  </a:moveTo>
                  <a:cubicBezTo>
                    <a:pt x="18708" y="886"/>
                    <a:pt x="18590" y="998"/>
                    <a:pt x="18505" y="1223"/>
                  </a:cubicBezTo>
                  <a:cubicBezTo>
                    <a:pt x="18420" y="1448"/>
                    <a:pt x="18377" y="1760"/>
                    <a:pt x="18377" y="2158"/>
                  </a:cubicBezTo>
                  <a:cubicBezTo>
                    <a:pt x="18377" y="2554"/>
                    <a:pt x="18420" y="2866"/>
                    <a:pt x="18505" y="3091"/>
                  </a:cubicBezTo>
                  <a:cubicBezTo>
                    <a:pt x="18590" y="3317"/>
                    <a:pt x="18708" y="3430"/>
                    <a:pt x="18858" y="3430"/>
                  </a:cubicBezTo>
                  <a:cubicBezTo>
                    <a:pt x="19008" y="3430"/>
                    <a:pt x="19126" y="3317"/>
                    <a:pt x="19211" y="3091"/>
                  </a:cubicBezTo>
                  <a:cubicBezTo>
                    <a:pt x="19297" y="2866"/>
                    <a:pt x="19339" y="2554"/>
                    <a:pt x="19339" y="2158"/>
                  </a:cubicBezTo>
                  <a:cubicBezTo>
                    <a:pt x="19339" y="1760"/>
                    <a:pt x="19297" y="1448"/>
                    <a:pt x="19211" y="1223"/>
                  </a:cubicBezTo>
                  <a:cubicBezTo>
                    <a:pt x="19126" y="998"/>
                    <a:pt x="19008" y="886"/>
                    <a:pt x="18858" y="886"/>
                  </a:cubicBezTo>
                  <a:close/>
                  <a:moveTo>
                    <a:pt x="21315" y="886"/>
                  </a:moveTo>
                  <a:cubicBezTo>
                    <a:pt x="21158" y="886"/>
                    <a:pt x="21033" y="1002"/>
                    <a:pt x="20940" y="1235"/>
                  </a:cubicBezTo>
                  <a:cubicBezTo>
                    <a:pt x="20848" y="1468"/>
                    <a:pt x="20801" y="1783"/>
                    <a:pt x="20801" y="2179"/>
                  </a:cubicBezTo>
                  <a:cubicBezTo>
                    <a:pt x="20801" y="2563"/>
                    <a:pt x="20850" y="2867"/>
                    <a:pt x="20948" y="3092"/>
                  </a:cubicBezTo>
                  <a:cubicBezTo>
                    <a:pt x="21045" y="3317"/>
                    <a:pt x="21178" y="3430"/>
                    <a:pt x="21345" y="3430"/>
                  </a:cubicBezTo>
                  <a:cubicBezTo>
                    <a:pt x="21412" y="3430"/>
                    <a:pt x="21478" y="3414"/>
                    <a:pt x="21542" y="3382"/>
                  </a:cubicBezTo>
                  <a:cubicBezTo>
                    <a:pt x="21607" y="3351"/>
                    <a:pt x="21671" y="3304"/>
                    <a:pt x="21732" y="3244"/>
                  </a:cubicBezTo>
                  <a:lnTo>
                    <a:pt x="21732" y="2867"/>
                  </a:lnTo>
                  <a:cubicBezTo>
                    <a:pt x="21671" y="2942"/>
                    <a:pt x="21610" y="2999"/>
                    <a:pt x="21548" y="3036"/>
                  </a:cubicBezTo>
                  <a:cubicBezTo>
                    <a:pt x="21486" y="3074"/>
                    <a:pt x="21421" y="3092"/>
                    <a:pt x="21355" y="3092"/>
                  </a:cubicBezTo>
                  <a:cubicBezTo>
                    <a:pt x="21241" y="3092"/>
                    <a:pt x="21152" y="3021"/>
                    <a:pt x="21088" y="2877"/>
                  </a:cubicBezTo>
                  <a:cubicBezTo>
                    <a:pt x="21024" y="2734"/>
                    <a:pt x="20989" y="2525"/>
                    <a:pt x="20981" y="2251"/>
                  </a:cubicBezTo>
                  <a:lnTo>
                    <a:pt x="21773" y="2251"/>
                  </a:lnTo>
                  <a:lnTo>
                    <a:pt x="21773" y="2056"/>
                  </a:lnTo>
                  <a:cubicBezTo>
                    <a:pt x="21773" y="1695"/>
                    <a:pt x="21732" y="1410"/>
                    <a:pt x="21650" y="1200"/>
                  </a:cubicBezTo>
                  <a:cubicBezTo>
                    <a:pt x="21568" y="990"/>
                    <a:pt x="21456" y="886"/>
                    <a:pt x="21315" y="886"/>
                  </a:cubicBezTo>
                  <a:close/>
                  <a:moveTo>
                    <a:pt x="23640" y="886"/>
                  </a:moveTo>
                  <a:cubicBezTo>
                    <a:pt x="23584" y="886"/>
                    <a:pt x="23526" y="900"/>
                    <a:pt x="23467" y="928"/>
                  </a:cubicBezTo>
                  <a:cubicBezTo>
                    <a:pt x="23408" y="956"/>
                    <a:pt x="23347" y="998"/>
                    <a:pt x="23284" y="1054"/>
                  </a:cubicBezTo>
                  <a:lnTo>
                    <a:pt x="23284" y="1422"/>
                  </a:lnTo>
                  <a:cubicBezTo>
                    <a:pt x="23336" y="1356"/>
                    <a:pt x="23390" y="1306"/>
                    <a:pt x="23447" y="1273"/>
                  </a:cubicBezTo>
                  <a:cubicBezTo>
                    <a:pt x="23504" y="1240"/>
                    <a:pt x="23562" y="1223"/>
                    <a:pt x="23622" y="1223"/>
                  </a:cubicBezTo>
                  <a:cubicBezTo>
                    <a:pt x="23716" y="1223"/>
                    <a:pt x="23790" y="1273"/>
                    <a:pt x="23842" y="1373"/>
                  </a:cubicBezTo>
                  <a:cubicBezTo>
                    <a:pt x="23894" y="1474"/>
                    <a:pt x="23920" y="1615"/>
                    <a:pt x="23920" y="1799"/>
                  </a:cubicBezTo>
                  <a:lnTo>
                    <a:pt x="23920" y="1838"/>
                  </a:lnTo>
                  <a:lnTo>
                    <a:pt x="23678" y="1838"/>
                  </a:lnTo>
                  <a:cubicBezTo>
                    <a:pt x="23522" y="1838"/>
                    <a:pt x="23404" y="1907"/>
                    <a:pt x="23325" y="2045"/>
                  </a:cubicBezTo>
                  <a:cubicBezTo>
                    <a:pt x="23246" y="2184"/>
                    <a:pt x="23207" y="2389"/>
                    <a:pt x="23207" y="2662"/>
                  </a:cubicBezTo>
                  <a:cubicBezTo>
                    <a:pt x="23207" y="2895"/>
                    <a:pt x="23238" y="3082"/>
                    <a:pt x="23302" y="3221"/>
                  </a:cubicBezTo>
                  <a:cubicBezTo>
                    <a:pt x="23365" y="3360"/>
                    <a:pt x="23450" y="3430"/>
                    <a:pt x="23558" y="3430"/>
                  </a:cubicBezTo>
                  <a:cubicBezTo>
                    <a:pt x="23643" y="3430"/>
                    <a:pt x="23714" y="3395"/>
                    <a:pt x="23773" y="3325"/>
                  </a:cubicBezTo>
                  <a:cubicBezTo>
                    <a:pt x="23832" y="3255"/>
                    <a:pt x="23880" y="3146"/>
                    <a:pt x="23920" y="2999"/>
                  </a:cubicBezTo>
                  <a:lnTo>
                    <a:pt x="23920" y="3367"/>
                  </a:lnTo>
                  <a:lnTo>
                    <a:pt x="24092" y="3367"/>
                  </a:lnTo>
                  <a:lnTo>
                    <a:pt x="24092" y="1985"/>
                  </a:lnTo>
                  <a:cubicBezTo>
                    <a:pt x="24092" y="1615"/>
                    <a:pt x="24055" y="1340"/>
                    <a:pt x="23980" y="1158"/>
                  </a:cubicBezTo>
                  <a:cubicBezTo>
                    <a:pt x="23905" y="976"/>
                    <a:pt x="23792" y="886"/>
                    <a:pt x="23640" y="886"/>
                  </a:cubicBezTo>
                  <a:close/>
                  <a:moveTo>
                    <a:pt x="24440" y="944"/>
                  </a:moveTo>
                  <a:lnTo>
                    <a:pt x="24440" y="3367"/>
                  </a:lnTo>
                  <a:lnTo>
                    <a:pt x="25345" y="3367"/>
                  </a:lnTo>
                  <a:lnTo>
                    <a:pt x="25345" y="3979"/>
                  </a:lnTo>
                  <a:lnTo>
                    <a:pt x="25482" y="3979"/>
                  </a:lnTo>
                  <a:lnTo>
                    <a:pt x="25482" y="3049"/>
                  </a:lnTo>
                  <a:lnTo>
                    <a:pt x="25345" y="3049"/>
                  </a:lnTo>
                  <a:lnTo>
                    <a:pt x="25345" y="944"/>
                  </a:lnTo>
                  <a:lnTo>
                    <a:pt x="25171" y="944"/>
                  </a:lnTo>
                  <a:lnTo>
                    <a:pt x="25171" y="3049"/>
                  </a:lnTo>
                  <a:lnTo>
                    <a:pt x="24613" y="3049"/>
                  </a:lnTo>
                  <a:lnTo>
                    <a:pt x="24613" y="944"/>
                  </a:lnTo>
                  <a:close/>
                  <a:moveTo>
                    <a:pt x="22557" y="886"/>
                  </a:moveTo>
                  <a:cubicBezTo>
                    <a:pt x="22480" y="886"/>
                    <a:pt x="22414" y="921"/>
                    <a:pt x="22359" y="990"/>
                  </a:cubicBezTo>
                  <a:cubicBezTo>
                    <a:pt x="22304" y="1060"/>
                    <a:pt x="22258" y="1168"/>
                    <a:pt x="22222" y="1312"/>
                  </a:cubicBezTo>
                  <a:lnTo>
                    <a:pt x="22222" y="944"/>
                  </a:lnTo>
                  <a:lnTo>
                    <a:pt x="22049" y="944"/>
                  </a:lnTo>
                  <a:lnTo>
                    <a:pt x="22049" y="4289"/>
                  </a:lnTo>
                  <a:lnTo>
                    <a:pt x="22222" y="4289"/>
                  </a:lnTo>
                  <a:lnTo>
                    <a:pt x="22222" y="3004"/>
                  </a:lnTo>
                  <a:cubicBezTo>
                    <a:pt x="22258" y="3148"/>
                    <a:pt x="22304" y="3255"/>
                    <a:pt x="22359" y="3325"/>
                  </a:cubicBezTo>
                  <a:cubicBezTo>
                    <a:pt x="22414" y="3395"/>
                    <a:pt x="22480" y="3430"/>
                    <a:pt x="22557" y="3430"/>
                  </a:cubicBezTo>
                  <a:cubicBezTo>
                    <a:pt x="22684" y="3430"/>
                    <a:pt x="22787" y="3313"/>
                    <a:pt x="22867" y="3079"/>
                  </a:cubicBezTo>
                  <a:cubicBezTo>
                    <a:pt x="22947" y="2846"/>
                    <a:pt x="22986" y="2539"/>
                    <a:pt x="22986" y="2158"/>
                  </a:cubicBezTo>
                  <a:cubicBezTo>
                    <a:pt x="22986" y="1777"/>
                    <a:pt x="22947" y="1470"/>
                    <a:pt x="22867" y="1236"/>
                  </a:cubicBezTo>
                  <a:cubicBezTo>
                    <a:pt x="22787" y="1002"/>
                    <a:pt x="22684" y="886"/>
                    <a:pt x="22557" y="8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275425" y="166150"/>
              <a:ext cx="660725" cy="1167700"/>
            </a:xfrm>
            <a:custGeom>
              <a:rect b="b" l="l" r="r" t="t"/>
              <a:pathLst>
                <a:path extrusionOk="0" h="46708" w="26429">
                  <a:moveTo>
                    <a:pt x="1" y="0"/>
                  </a:moveTo>
                  <a:lnTo>
                    <a:pt x="1" y="46708"/>
                  </a:lnTo>
                  <a:lnTo>
                    <a:pt x="26428" y="46708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354000" y="200775"/>
              <a:ext cx="384675" cy="96075"/>
            </a:xfrm>
            <a:custGeom>
              <a:rect b="b" l="l" r="r" t="t"/>
              <a:pathLst>
                <a:path extrusionOk="0" h="3843" w="15387">
                  <a:moveTo>
                    <a:pt x="492" y="1688"/>
                  </a:moveTo>
                  <a:cubicBezTo>
                    <a:pt x="594" y="1688"/>
                    <a:pt x="669" y="1737"/>
                    <a:pt x="718" y="1834"/>
                  </a:cubicBezTo>
                  <a:cubicBezTo>
                    <a:pt x="767" y="1931"/>
                    <a:pt x="792" y="2080"/>
                    <a:pt x="792" y="2281"/>
                  </a:cubicBezTo>
                  <a:cubicBezTo>
                    <a:pt x="792" y="2480"/>
                    <a:pt x="767" y="2628"/>
                    <a:pt x="718" y="2725"/>
                  </a:cubicBezTo>
                  <a:cubicBezTo>
                    <a:pt x="669" y="2823"/>
                    <a:pt x="594" y="2871"/>
                    <a:pt x="492" y="2871"/>
                  </a:cubicBezTo>
                  <a:lnTo>
                    <a:pt x="189" y="2871"/>
                  </a:lnTo>
                  <a:lnTo>
                    <a:pt x="189" y="1688"/>
                  </a:lnTo>
                  <a:close/>
                  <a:moveTo>
                    <a:pt x="10892" y="1125"/>
                  </a:moveTo>
                  <a:lnTo>
                    <a:pt x="10892" y="2912"/>
                  </a:lnTo>
                  <a:lnTo>
                    <a:pt x="10393" y="2912"/>
                  </a:lnTo>
                  <a:lnTo>
                    <a:pt x="10420" y="2796"/>
                  </a:lnTo>
                  <a:cubicBezTo>
                    <a:pt x="10493" y="2478"/>
                    <a:pt x="10530" y="2023"/>
                    <a:pt x="10530" y="1428"/>
                  </a:cubicBezTo>
                  <a:lnTo>
                    <a:pt x="10530" y="1125"/>
                  </a:lnTo>
                  <a:close/>
                  <a:moveTo>
                    <a:pt x="2939" y="1086"/>
                  </a:moveTo>
                  <a:cubicBezTo>
                    <a:pt x="3030" y="1086"/>
                    <a:pt x="3103" y="1170"/>
                    <a:pt x="3157" y="1339"/>
                  </a:cubicBezTo>
                  <a:cubicBezTo>
                    <a:pt x="3210" y="1507"/>
                    <a:pt x="3237" y="1734"/>
                    <a:pt x="3237" y="2021"/>
                  </a:cubicBezTo>
                  <a:cubicBezTo>
                    <a:pt x="3237" y="2310"/>
                    <a:pt x="3210" y="2537"/>
                    <a:pt x="3157" y="2705"/>
                  </a:cubicBezTo>
                  <a:cubicBezTo>
                    <a:pt x="3103" y="2872"/>
                    <a:pt x="3030" y="2956"/>
                    <a:pt x="2939" y="2956"/>
                  </a:cubicBezTo>
                  <a:cubicBezTo>
                    <a:pt x="2846" y="2956"/>
                    <a:pt x="2773" y="2872"/>
                    <a:pt x="2719" y="2706"/>
                  </a:cubicBezTo>
                  <a:cubicBezTo>
                    <a:pt x="2666" y="2539"/>
                    <a:pt x="2639" y="2311"/>
                    <a:pt x="2639" y="2021"/>
                  </a:cubicBezTo>
                  <a:cubicBezTo>
                    <a:pt x="2639" y="1731"/>
                    <a:pt x="2666" y="1503"/>
                    <a:pt x="2720" y="1336"/>
                  </a:cubicBezTo>
                  <a:cubicBezTo>
                    <a:pt x="2773" y="1170"/>
                    <a:pt x="2846" y="1086"/>
                    <a:pt x="2939" y="1086"/>
                  </a:cubicBezTo>
                  <a:close/>
                  <a:moveTo>
                    <a:pt x="5877" y="1086"/>
                  </a:moveTo>
                  <a:cubicBezTo>
                    <a:pt x="5968" y="1086"/>
                    <a:pt x="6041" y="1170"/>
                    <a:pt x="6095" y="1339"/>
                  </a:cubicBezTo>
                  <a:cubicBezTo>
                    <a:pt x="6148" y="1507"/>
                    <a:pt x="6175" y="1734"/>
                    <a:pt x="6175" y="2021"/>
                  </a:cubicBezTo>
                  <a:cubicBezTo>
                    <a:pt x="6175" y="2310"/>
                    <a:pt x="6148" y="2537"/>
                    <a:pt x="6095" y="2705"/>
                  </a:cubicBezTo>
                  <a:cubicBezTo>
                    <a:pt x="6041" y="2872"/>
                    <a:pt x="5968" y="2956"/>
                    <a:pt x="5877" y="2956"/>
                  </a:cubicBezTo>
                  <a:cubicBezTo>
                    <a:pt x="5784" y="2956"/>
                    <a:pt x="5711" y="2872"/>
                    <a:pt x="5657" y="2706"/>
                  </a:cubicBezTo>
                  <a:cubicBezTo>
                    <a:pt x="5604" y="2539"/>
                    <a:pt x="5577" y="2311"/>
                    <a:pt x="5577" y="2021"/>
                  </a:cubicBezTo>
                  <a:cubicBezTo>
                    <a:pt x="5577" y="1731"/>
                    <a:pt x="5604" y="1503"/>
                    <a:pt x="5658" y="1336"/>
                  </a:cubicBezTo>
                  <a:cubicBezTo>
                    <a:pt x="5711" y="1170"/>
                    <a:pt x="5784" y="1086"/>
                    <a:pt x="5877" y="1086"/>
                  </a:cubicBezTo>
                  <a:close/>
                  <a:moveTo>
                    <a:pt x="9632" y="2012"/>
                  </a:moveTo>
                  <a:lnTo>
                    <a:pt x="9632" y="2101"/>
                  </a:lnTo>
                  <a:cubicBezTo>
                    <a:pt x="9632" y="2361"/>
                    <a:pt x="9603" y="2569"/>
                    <a:pt x="9546" y="2725"/>
                  </a:cubicBezTo>
                  <a:cubicBezTo>
                    <a:pt x="9488" y="2882"/>
                    <a:pt x="9411" y="2960"/>
                    <a:pt x="9316" y="2960"/>
                  </a:cubicBezTo>
                  <a:cubicBezTo>
                    <a:pt x="9247" y="2960"/>
                    <a:pt x="9192" y="2919"/>
                    <a:pt x="9152" y="2836"/>
                  </a:cubicBezTo>
                  <a:cubicBezTo>
                    <a:pt x="9111" y="2753"/>
                    <a:pt x="9091" y="2641"/>
                    <a:pt x="9091" y="2499"/>
                  </a:cubicBezTo>
                  <a:cubicBezTo>
                    <a:pt x="9091" y="2322"/>
                    <a:pt x="9118" y="2196"/>
                    <a:pt x="9172" y="2123"/>
                  </a:cubicBezTo>
                  <a:cubicBezTo>
                    <a:pt x="9225" y="2049"/>
                    <a:pt x="9322" y="2012"/>
                    <a:pt x="9461" y="2012"/>
                  </a:cubicBezTo>
                  <a:close/>
                  <a:moveTo>
                    <a:pt x="0" y="0"/>
                  </a:moveTo>
                  <a:lnTo>
                    <a:pt x="0" y="3231"/>
                  </a:lnTo>
                  <a:lnTo>
                    <a:pt x="502" y="3231"/>
                  </a:lnTo>
                  <a:cubicBezTo>
                    <a:pt x="664" y="3231"/>
                    <a:pt x="786" y="3152"/>
                    <a:pt x="868" y="2995"/>
                  </a:cubicBezTo>
                  <a:cubicBezTo>
                    <a:pt x="950" y="2837"/>
                    <a:pt x="991" y="2600"/>
                    <a:pt x="991" y="2281"/>
                  </a:cubicBezTo>
                  <a:cubicBezTo>
                    <a:pt x="991" y="1961"/>
                    <a:pt x="949" y="1722"/>
                    <a:pt x="864" y="1565"/>
                  </a:cubicBezTo>
                  <a:cubicBezTo>
                    <a:pt x="779" y="1407"/>
                    <a:pt x="658" y="1329"/>
                    <a:pt x="502" y="1329"/>
                  </a:cubicBezTo>
                  <a:lnTo>
                    <a:pt x="189" y="1329"/>
                  </a:lnTo>
                  <a:lnTo>
                    <a:pt x="189" y="360"/>
                  </a:lnTo>
                  <a:lnTo>
                    <a:pt x="893" y="360"/>
                  </a:lnTo>
                  <a:lnTo>
                    <a:pt x="893" y="0"/>
                  </a:lnTo>
                  <a:close/>
                  <a:moveTo>
                    <a:pt x="1484" y="807"/>
                  </a:moveTo>
                  <a:lnTo>
                    <a:pt x="1484" y="1203"/>
                  </a:lnTo>
                  <a:cubicBezTo>
                    <a:pt x="1484" y="1857"/>
                    <a:pt x="1463" y="2311"/>
                    <a:pt x="1421" y="2566"/>
                  </a:cubicBezTo>
                  <a:cubicBezTo>
                    <a:pt x="1386" y="2748"/>
                    <a:pt x="1312" y="2859"/>
                    <a:pt x="1198" y="2900"/>
                  </a:cubicBezTo>
                  <a:lnTo>
                    <a:pt x="1198" y="3231"/>
                  </a:lnTo>
                  <a:cubicBezTo>
                    <a:pt x="1390" y="3189"/>
                    <a:pt x="1516" y="3019"/>
                    <a:pt x="1574" y="2720"/>
                  </a:cubicBezTo>
                  <a:cubicBezTo>
                    <a:pt x="1629" y="2440"/>
                    <a:pt x="1657" y="1989"/>
                    <a:pt x="1657" y="1366"/>
                  </a:cubicBezTo>
                  <a:lnTo>
                    <a:pt x="1657" y="1125"/>
                  </a:lnTo>
                  <a:lnTo>
                    <a:pt x="2021" y="1125"/>
                  </a:lnTo>
                  <a:lnTo>
                    <a:pt x="2021" y="3231"/>
                  </a:lnTo>
                  <a:lnTo>
                    <a:pt x="2193" y="3231"/>
                  </a:lnTo>
                  <a:lnTo>
                    <a:pt x="2193" y="807"/>
                  </a:lnTo>
                  <a:close/>
                  <a:moveTo>
                    <a:pt x="3698" y="807"/>
                  </a:moveTo>
                  <a:lnTo>
                    <a:pt x="3698" y="3231"/>
                  </a:lnTo>
                  <a:lnTo>
                    <a:pt x="3869" y="3231"/>
                  </a:lnTo>
                  <a:lnTo>
                    <a:pt x="3869" y="2441"/>
                  </a:lnTo>
                  <a:lnTo>
                    <a:pt x="4054" y="2008"/>
                  </a:lnTo>
                  <a:lnTo>
                    <a:pt x="4425" y="3231"/>
                  </a:lnTo>
                  <a:lnTo>
                    <a:pt x="4618" y="3231"/>
                  </a:lnTo>
                  <a:lnTo>
                    <a:pt x="4166" y="1744"/>
                  </a:lnTo>
                  <a:lnTo>
                    <a:pt x="4566" y="807"/>
                  </a:lnTo>
                  <a:lnTo>
                    <a:pt x="4355" y="807"/>
                  </a:lnTo>
                  <a:lnTo>
                    <a:pt x="3869" y="1945"/>
                  </a:lnTo>
                  <a:lnTo>
                    <a:pt x="3869" y="807"/>
                  </a:lnTo>
                  <a:close/>
                  <a:moveTo>
                    <a:pt x="6518" y="807"/>
                  </a:moveTo>
                  <a:lnTo>
                    <a:pt x="6518" y="1125"/>
                  </a:lnTo>
                  <a:lnTo>
                    <a:pt x="6936" y="1125"/>
                  </a:lnTo>
                  <a:lnTo>
                    <a:pt x="6936" y="3231"/>
                  </a:lnTo>
                  <a:lnTo>
                    <a:pt x="7105" y="3231"/>
                  </a:lnTo>
                  <a:lnTo>
                    <a:pt x="7105" y="1125"/>
                  </a:lnTo>
                  <a:lnTo>
                    <a:pt x="7522" y="1125"/>
                  </a:lnTo>
                  <a:lnTo>
                    <a:pt x="7522" y="807"/>
                  </a:lnTo>
                  <a:close/>
                  <a:moveTo>
                    <a:pt x="7936" y="807"/>
                  </a:moveTo>
                  <a:lnTo>
                    <a:pt x="7936" y="1203"/>
                  </a:lnTo>
                  <a:cubicBezTo>
                    <a:pt x="7936" y="1857"/>
                    <a:pt x="7915" y="2311"/>
                    <a:pt x="7873" y="2566"/>
                  </a:cubicBezTo>
                  <a:cubicBezTo>
                    <a:pt x="7838" y="2748"/>
                    <a:pt x="7764" y="2859"/>
                    <a:pt x="7650" y="2900"/>
                  </a:cubicBezTo>
                  <a:lnTo>
                    <a:pt x="7650" y="3231"/>
                  </a:lnTo>
                  <a:cubicBezTo>
                    <a:pt x="7842" y="3189"/>
                    <a:pt x="7968" y="3019"/>
                    <a:pt x="8026" y="2720"/>
                  </a:cubicBezTo>
                  <a:cubicBezTo>
                    <a:pt x="8081" y="2440"/>
                    <a:pt x="8109" y="1989"/>
                    <a:pt x="8109" y="1366"/>
                  </a:cubicBezTo>
                  <a:lnTo>
                    <a:pt x="8109" y="1125"/>
                  </a:lnTo>
                  <a:lnTo>
                    <a:pt x="8473" y="1125"/>
                  </a:lnTo>
                  <a:lnTo>
                    <a:pt x="8473" y="3231"/>
                  </a:lnTo>
                  <a:lnTo>
                    <a:pt x="8645" y="3231"/>
                  </a:lnTo>
                  <a:lnTo>
                    <a:pt x="8645" y="807"/>
                  </a:lnTo>
                  <a:close/>
                  <a:moveTo>
                    <a:pt x="11478" y="807"/>
                  </a:moveTo>
                  <a:lnTo>
                    <a:pt x="11478" y="3231"/>
                  </a:lnTo>
                  <a:lnTo>
                    <a:pt x="11649" y="3231"/>
                  </a:lnTo>
                  <a:lnTo>
                    <a:pt x="11649" y="2441"/>
                  </a:lnTo>
                  <a:lnTo>
                    <a:pt x="11834" y="2008"/>
                  </a:lnTo>
                  <a:lnTo>
                    <a:pt x="12205" y="3231"/>
                  </a:lnTo>
                  <a:lnTo>
                    <a:pt x="12398" y="3231"/>
                  </a:lnTo>
                  <a:lnTo>
                    <a:pt x="11946" y="1744"/>
                  </a:lnTo>
                  <a:lnTo>
                    <a:pt x="12346" y="807"/>
                  </a:lnTo>
                  <a:lnTo>
                    <a:pt x="12135" y="807"/>
                  </a:lnTo>
                  <a:lnTo>
                    <a:pt x="11649" y="1945"/>
                  </a:lnTo>
                  <a:lnTo>
                    <a:pt x="11649" y="807"/>
                  </a:lnTo>
                  <a:close/>
                  <a:moveTo>
                    <a:pt x="12635" y="807"/>
                  </a:moveTo>
                  <a:lnTo>
                    <a:pt x="12635" y="3231"/>
                  </a:lnTo>
                  <a:lnTo>
                    <a:pt x="12856" y="3231"/>
                  </a:lnTo>
                  <a:lnTo>
                    <a:pt x="13361" y="1286"/>
                  </a:lnTo>
                  <a:lnTo>
                    <a:pt x="13361" y="3231"/>
                  </a:lnTo>
                  <a:lnTo>
                    <a:pt x="13532" y="3231"/>
                  </a:lnTo>
                  <a:lnTo>
                    <a:pt x="13532" y="807"/>
                  </a:lnTo>
                  <a:lnTo>
                    <a:pt x="13311" y="807"/>
                  </a:lnTo>
                  <a:lnTo>
                    <a:pt x="12806" y="2748"/>
                  </a:lnTo>
                  <a:lnTo>
                    <a:pt x="12806" y="807"/>
                  </a:lnTo>
                  <a:close/>
                  <a:moveTo>
                    <a:pt x="14489" y="807"/>
                  </a:moveTo>
                  <a:lnTo>
                    <a:pt x="14489" y="3231"/>
                  </a:lnTo>
                  <a:lnTo>
                    <a:pt x="14710" y="3231"/>
                  </a:lnTo>
                  <a:lnTo>
                    <a:pt x="15215" y="1286"/>
                  </a:lnTo>
                  <a:lnTo>
                    <a:pt x="15215" y="3231"/>
                  </a:lnTo>
                  <a:lnTo>
                    <a:pt x="15386" y="3231"/>
                  </a:lnTo>
                  <a:lnTo>
                    <a:pt x="15386" y="807"/>
                  </a:lnTo>
                  <a:lnTo>
                    <a:pt x="15165" y="807"/>
                  </a:lnTo>
                  <a:lnTo>
                    <a:pt x="14660" y="2748"/>
                  </a:lnTo>
                  <a:lnTo>
                    <a:pt x="14660" y="807"/>
                  </a:lnTo>
                  <a:close/>
                  <a:moveTo>
                    <a:pt x="2939" y="749"/>
                  </a:moveTo>
                  <a:cubicBezTo>
                    <a:pt x="2788" y="749"/>
                    <a:pt x="2671" y="861"/>
                    <a:pt x="2586" y="1086"/>
                  </a:cubicBezTo>
                  <a:cubicBezTo>
                    <a:pt x="2500" y="1311"/>
                    <a:pt x="2458" y="1623"/>
                    <a:pt x="2458" y="2021"/>
                  </a:cubicBezTo>
                  <a:cubicBezTo>
                    <a:pt x="2458" y="2418"/>
                    <a:pt x="2500" y="2729"/>
                    <a:pt x="2586" y="2955"/>
                  </a:cubicBezTo>
                  <a:cubicBezTo>
                    <a:pt x="2671" y="3180"/>
                    <a:pt x="2788" y="3293"/>
                    <a:pt x="2939" y="3293"/>
                  </a:cubicBezTo>
                  <a:cubicBezTo>
                    <a:pt x="3088" y="3293"/>
                    <a:pt x="3206" y="3180"/>
                    <a:pt x="3291" y="2955"/>
                  </a:cubicBezTo>
                  <a:cubicBezTo>
                    <a:pt x="3377" y="2729"/>
                    <a:pt x="3420" y="2418"/>
                    <a:pt x="3420" y="2021"/>
                  </a:cubicBezTo>
                  <a:cubicBezTo>
                    <a:pt x="3420" y="1623"/>
                    <a:pt x="3377" y="1311"/>
                    <a:pt x="3291" y="1086"/>
                  </a:cubicBezTo>
                  <a:cubicBezTo>
                    <a:pt x="3206" y="861"/>
                    <a:pt x="3088" y="749"/>
                    <a:pt x="2939" y="749"/>
                  </a:cubicBezTo>
                  <a:close/>
                  <a:moveTo>
                    <a:pt x="5877" y="749"/>
                  </a:moveTo>
                  <a:cubicBezTo>
                    <a:pt x="5726" y="749"/>
                    <a:pt x="5609" y="861"/>
                    <a:pt x="5524" y="1086"/>
                  </a:cubicBezTo>
                  <a:cubicBezTo>
                    <a:pt x="5438" y="1311"/>
                    <a:pt x="5396" y="1623"/>
                    <a:pt x="5396" y="2021"/>
                  </a:cubicBezTo>
                  <a:cubicBezTo>
                    <a:pt x="5396" y="2418"/>
                    <a:pt x="5438" y="2729"/>
                    <a:pt x="5524" y="2955"/>
                  </a:cubicBezTo>
                  <a:cubicBezTo>
                    <a:pt x="5609" y="3180"/>
                    <a:pt x="5726" y="3293"/>
                    <a:pt x="5877" y="3293"/>
                  </a:cubicBezTo>
                  <a:cubicBezTo>
                    <a:pt x="6026" y="3293"/>
                    <a:pt x="6144" y="3180"/>
                    <a:pt x="6229" y="2955"/>
                  </a:cubicBezTo>
                  <a:cubicBezTo>
                    <a:pt x="6315" y="2729"/>
                    <a:pt x="6358" y="2418"/>
                    <a:pt x="6358" y="2021"/>
                  </a:cubicBezTo>
                  <a:cubicBezTo>
                    <a:pt x="6358" y="1623"/>
                    <a:pt x="6315" y="1311"/>
                    <a:pt x="6229" y="1086"/>
                  </a:cubicBezTo>
                  <a:cubicBezTo>
                    <a:pt x="6144" y="861"/>
                    <a:pt x="6026" y="749"/>
                    <a:pt x="5877" y="749"/>
                  </a:cubicBezTo>
                  <a:close/>
                  <a:moveTo>
                    <a:pt x="9352" y="749"/>
                  </a:moveTo>
                  <a:cubicBezTo>
                    <a:pt x="9296" y="749"/>
                    <a:pt x="9239" y="763"/>
                    <a:pt x="9179" y="791"/>
                  </a:cubicBezTo>
                  <a:cubicBezTo>
                    <a:pt x="9120" y="819"/>
                    <a:pt x="9059" y="861"/>
                    <a:pt x="8996" y="918"/>
                  </a:cubicBezTo>
                  <a:lnTo>
                    <a:pt x="8996" y="1286"/>
                  </a:lnTo>
                  <a:cubicBezTo>
                    <a:pt x="9048" y="1219"/>
                    <a:pt x="9103" y="1169"/>
                    <a:pt x="9160" y="1136"/>
                  </a:cubicBezTo>
                  <a:cubicBezTo>
                    <a:pt x="9216" y="1103"/>
                    <a:pt x="9275" y="1086"/>
                    <a:pt x="9335" y="1086"/>
                  </a:cubicBezTo>
                  <a:cubicBezTo>
                    <a:pt x="9429" y="1086"/>
                    <a:pt x="9502" y="1137"/>
                    <a:pt x="9554" y="1237"/>
                  </a:cubicBezTo>
                  <a:cubicBezTo>
                    <a:pt x="9606" y="1337"/>
                    <a:pt x="9632" y="1479"/>
                    <a:pt x="9632" y="1662"/>
                  </a:cubicBezTo>
                  <a:lnTo>
                    <a:pt x="9632" y="1701"/>
                  </a:lnTo>
                  <a:lnTo>
                    <a:pt x="9391" y="1701"/>
                  </a:lnTo>
                  <a:cubicBezTo>
                    <a:pt x="9234" y="1701"/>
                    <a:pt x="9116" y="1770"/>
                    <a:pt x="9038" y="1909"/>
                  </a:cubicBezTo>
                  <a:cubicBezTo>
                    <a:pt x="8959" y="2047"/>
                    <a:pt x="8919" y="2253"/>
                    <a:pt x="8919" y="2525"/>
                  </a:cubicBezTo>
                  <a:cubicBezTo>
                    <a:pt x="8919" y="2759"/>
                    <a:pt x="8951" y="2945"/>
                    <a:pt x="9014" y="3085"/>
                  </a:cubicBezTo>
                  <a:cubicBezTo>
                    <a:pt x="9077" y="3224"/>
                    <a:pt x="9163" y="3293"/>
                    <a:pt x="9270" y="3293"/>
                  </a:cubicBezTo>
                  <a:cubicBezTo>
                    <a:pt x="9355" y="3293"/>
                    <a:pt x="9427" y="3258"/>
                    <a:pt x="9485" y="3188"/>
                  </a:cubicBezTo>
                  <a:cubicBezTo>
                    <a:pt x="9544" y="3118"/>
                    <a:pt x="9593" y="3010"/>
                    <a:pt x="9632" y="2863"/>
                  </a:cubicBezTo>
                  <a:lnTo>
                    <a:pt x="9632" y="3231"/>
                  </a:lnTo>
                  <a:lnTo>
                    <a:pt x="9804" y="3231"/>
                  </a:lnTo>
                  <a:lnTo>
                    <a:pt x="9804" y="1848"/>
                  </a:lnTo>
                  <a:cubicBezTo>
                    <a:pt x="9804" y="1479"/>
                    <a:pt x="9767" y="1203"/>
                    <a:pt x="9692" y="1022"/>
                  </a:cubicBezTo>
                  <a:cubicBezTo>
                    <a:pt x="9617" y="840"/>
                    <a:pt x="9504" y="749"/>
                    <a:pt x="9352" y="749"/>
                  </a:cubicBezTo>
                  <a:close/>
                  <a:moveTo>
                    <a:pt x="10357" y="807"/>
                  </a:moveTo>
                  <a:lnTo>
                    <a:pt x="10357" y="1266"/>
                  </a:lnTo>
                  <a:cubicBezTo>
                    <a:pt x="10357" y="1879"/>
                    <a:pt x="10326" y="2338"/>
                    <a:pt x="10265" y="2642"/>
                  </a:cubicBezTo>
                  <a:cubicBezTo>
                    <a:pt x="10240" y="2765"/>
                    <a:pt x="10200" y="2855"/>
                    <a:pt x="10143" y="2912"/>
                  </a:cubicBezTo>
                  <a:lnTo>
                    <a:pt x="10078" y="2912"/>
                  </a:lnTo>
                  <a:lnTo>
                    <a:pt x="10078" y="3843"/>
                  </a:lnTo>
                  <a:lnTo>
                    <a:pt x="10216" y="3843"/>
                  </a:lnTo>
                  <a:lnTo>
                    <a:pt x="10216" y="3231"/>
                  </a:lnTo>
                  <a:lnTo>
                    <a:pt x="11065" y="3231"/>
                  </a:lnTo>
                  <a:lnTo>
                    <a:pt x="11065" y="3843"/>
                  </a:lnTo>
                  <a:lnTo>
                    <a:pt x="11203" y="3843"/>
                  </a:lnTo>
                  <a:lnTo>
                    <a:pt x="11203" y="2912"/>
                  </a:lnTo>
                  <a:lnTo>
                    <a:pt x="11065" y="2912"/>
                  </a:lnTo>
                  <a:lnTo>
                    <a:pt x="11065" y="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455425" y="348725"/>
              <a:ext cx="228225" cy="85100"/>
            </a:xfrm>
            <a:custGeom>
              <a:rect b="b" l="l" r="r" t="t"/>
              <a:pathLst>
                <a:path extrusionOk="0" h="3404" w="9129">
                  <a:moveTo>
                    <a:pt x="8956" y="377"/>
                  </a:moveTo>
                  <a:lnTo>
                    <a:pt x="8956" y="1140"/>
                  </a:lnTo>
                  <a:lnTo>
                    <a:pt x="8724" y="1140"/>
                  </a:lnTo>
                  <a:cubicBezTo>
                    <a:pt x="8649" y="1140"/>
                    <a:pt x="8592" y="1106"/>
                    <a:pt x="8552" y="1039"/>
                  </a:cubicBezTo>
                  <a:cubicBezTo>
                    <a:pt x="8513" y="971"/>
                    <a:pt x="8493" y="877"/>
                    <a:pt x="8493" y="757"/>
                  </a:cubicBezTo>
                  <a:cubicBezTo>
                    <a:pt x="8493" y="636"/>
                    <a:pt x="8513" y="543"/>
                    <a:pt x="8552" y="476"/>
                  </a:cubicBezTo>
                  <a:cubicBezTo>
                    <a:pt x="8592" y="410"/>
                    <a:pt x="8649" y="377"/>
                    <a:pt x="8724" y="377"/>
                  </a:cubicBezTo>
                  <a:close/>
                  <a:moveTo>
                    <a:pt x="1571" y="338"/>
                  </a:moveTo>
                  <a:cubicBezTo>
                    <a:pt x="1662" y="338"/>
                    <a:pt x="1735" y="422"/>
                    <a:pt x="1789" y="590"/>
                  </a:cubicBezTo>
                  <a:cubicBezTo>
                    <a:pt x="1842" y="758"/>
                    <a:pt x="1869" y="985"/>
                    <a:pt x="1869" y="1272"/>
                  </a:cubicBezTo>
                  <a:cubicBezTo>
                    <a:pt x="1869" y="1561"/>
                    <a:pt x="1842" y="1789"/>
                    <a:pt x="1789" y="1956"/>
                  </a:cubicBezTo>
                  <a:cubicBezTo>
                    <a:pt x="1735" y="2123"/>
                    <a:pt x="1662" y="2207"/>
                    <a:pt x="1571" y="2207"/>
                  </a:cubicBezTo>
                  <a:cubicBezTo>
                    <a:pt x="1478" y="2207"/>
                    <a:pt x="1405" y="2124"/>
                    <a:pt x="1351" y="1957"/>
                  </a:cubicBezTo>
                  <a:cubicBezTo>
                    <a:pt x="1298" y="1791"/>
                    <a:pt x="1271" y="1562"/>
                    <a:pt x="1271" y="1272"/>
                  </a:cubicBezTo>
                  <a:cubicBezTo>
                    <a:pt x="1271" y="982"/>
                    <a:pt x="1298" y="754"/>
                    <a:pt x="1352" y="588"/>
                  </a:cubicBezTo>
                  <a:cubicBezTo>
                    <a:pt x="1405" y="421"/>
                    <a:pt x="1478" y="338"/>
                    <a:pt x="1571" y="338"/>
                  </a:cubicBezTo>
                  <a:close/>
                  <a:moveTo>
                    <a:pt x="6329" y="338"/>
                  </a:moveTo>
                  <a:cubicBezTo>
                    <a:pt x="6420" y="338"/>
                    <a:pt x="6493" y="422"/>
                    <a:pt x="6547" y="590"/>
                  </a:cubicBezTo>
                  <a:cubicBezTo>
                    <a:pt x="6600" y="758"/>
                    <a:pt x="6627" y="985"/>
                    <a:pt x="6627" y="1272"/>
                  </a:cubicBezTo>
                  <a:cubicBezTo>
                    <a:pt x="6627" y="1561"/>
                    <a:pt x="6600" y="1789"/>
                    <a:pt x="6547" y="1956"/>
                  </a:cubicBezTo>
                  <a:cubicBezTo>
                    <a:pt x="6493" y="2123"/>
                    <a:pt x="6420" y="2207"/>
                    <a:pt x="6329" y="2207"/>
                  </a:cubicBezTo>
                  <a:cubicBezTo>
                    <a:pt x="6236" y="2207"/>
                    <a:pt x="6162" y="2124"/>
                    <a:pt x="6109" y="1957"/>
                  </a:cubicBezTo>
                  <a:cubicBezTo>
                    <a:pt x="6056" y="1791"/>
                    <a:pt x="6029" y="1562"/>
                    <a:pt x="6029" y="1272"/>
                  </a:cubicBezTo>
                  <a:cubicBezTo>
                    <a:pt x="6029" y="982"/>
                    <a:pt x="6056" y="754"/>
                    <a:pt x="6110" y="588"/>
                  </a:cubicBezTo>
                  <a:cubicBezTo>
                    <a:pt x="6163" y="421"/>
                    <a:pt x="6236" y="338"/>
                    <a:pt x="6329" y="338"/>
                  </a:cubicBezTo>
                  <a:close/>
                  <a:moveTo>
                    <a:pt x="5165" y="333"/>
                  </a:moveTo>
                  <a:cubicBezTo>
                    <a:pt x="5256" y="333"/>
                    <a:pt x="5328" y="417"/>
                    <a:pt x="5380" y="583"/>
                  </a:cubicBezTo>
                  <a:cubicBezTo>
                    <a:pt x="5432" y="750"/>
                    <a:pt x="5458" y="980"/>
                    <a:pt x="5458" y="1272"/>
                  </a:cubicBezTo>
                  <a:cubicBezTo>
                    <a:pt x="5458" y="1565"/>
                    <a:pt x="5432" y="1795"/>
                    <a:pt x="5380" y="1961"/>
                  </a:cubicBezTo>
                  <a:cubicBezTo>
                    <a:pt x="5328" y="2128"/>
                    <a:pt x="5256" y="2211"/>
                    <a:pt x="5165" y="2211"/>
                  </a:cubicBezTo>
                  <a:cubicBezTo>
                    <a:pt x="5074" y="2211"/>
                    <a:pt x="5002" y="2128"/>
                    <a:pt x="4950" y="1961"/>
                  </a:cubicBezTo>
                  <a:cubicBezTo>
                    <a:pt x="4898" y="1795"/>
                    <a:pt x="4872" y="1565"/>
                    <a:pt x="4872" y="1272"/>
                  </a:cubicBezTo>
                  <a:cubicBezTo>
                    <a:pt x="4872" y="980"/>
                    <a:pt x="4898" y="750"/>
                    <a:pt x="4950" y="583"/>
                  </a:cubicBezTo>
                  <a:cubicBezTo>
                    <a:pt x="5002" y="417"/>
                    <a:pt x="5074" y="333"/>
                    <a:pt x="5165" y="333"/>
                  </a:cubicBezTo>
                  <a:close/>
                  <a:moveTo>
                    <a:pt x="1" y="59"/>
                  </a:moveTo>
                  <a:lnTo>
                    <a:pt x="1" y="2482"/>
                  </a:lnTo>
                  <a:lnTo>
                    <a:pt x="172" y="2482"/>
                  </a:lnTo>
                  <a:lnTo>
                    <a:pt x="172" y="1692"/>
                  </a:lnTo>
                  <a:lnTo>
                    <a:pt x="357" y="1259"/>
                  </a:lnTo>
                  <a:lnTo>
                    <a:pt x="728" y="2482"/>
                  </a:lnTo>
                  <a:lnTo>
                    <a:pt x="921" y="2482"/>
                  </a:lnTo>
                  <a:lnTo>
                    <a:pt x="469" y="995"/>
                  </a:lnTo>
                  <a:lnTo>
                    <a:pt x="869" y="59"/>
                  </a:lnTo>
                  <a:lnTo>
                    <a:pt x="658" y="59"/>
                  </a:lnTo>
                  <a:lnTo>
                    <a:pt x="172" y="1197"/>
                  </a:lnTo>
                  <a:lnTo>
                    <a:pt x="172" y="59"/>
                  </a:lnTo>
                  <a:close/>
                  <a:moveTo>
                    <a:pt x="2330" y="59"/>
                  </a:moveTo>
                  <a:lnTo>
                    <a:pt x="2330" y="2482"/>
                  </a:lnTo>
                  <a:lnTo>
                    <a:pt x="2503" y="2482"/>
                  </a:lnTo>
                  <a:lnTo>
                    <a:pt x="2503" y="1365"/>
                  </a:lnTo>
                  <a:lnTo>
                    <a:pt x="3062" y="1365"/>
                  </a:lnTo>
                  <a:lnTo>
                    <a:pt x="3062" y="2482"/>
                  </a:lnTo>
                  <a:lnTo>
                    <a:pt x="3235" y="2482"/>
                  </a:lnTo>
                  <a:lnTo>
                    <a:pt x="3235" y="59"/>
                  </a:lnTo>
                  <a:lnTo>
                    <a:pt x="3062" y="59"/>
                  </a:lnTo>
                  <a:lnTo>
                    <a:pt x="3062" y="1047"/>
                  </a:lnTo>
                  <a:lnTo>
                    <a:pt x="2503" y="1047"/>
                  </a:lnTo>
                  <a:lnTo>
                    <a:pt x="2503" y="59"/>
                  </a:lnTo>
                  <a:close/>
                  <a:moveTo>
                    <a:pt x="3464" y="59"/>
                  </a:moveTo>
                  <a:lnTo>
                    <a:pt x="3464" y="377"/>
                  </a:lnTo>
                  <a:lnTo>
                    <a:pt x="3881" y="377"/>
                  </a:lnTo>
                  <a:lnTo>
                    <a:pt x="3881" y="2482"/>
                  </a:lnTo>
                  <a:lnTo>
                    <a:pt x="4051" y="2482"/>
                  </a:lnTo>
                  <a:lnTo>
                    <a:pt x="4051" y="377"/>
                  </a:lnTo>
                  <a:lnTo>
                    <a:pt x="4468" y="377"/>
                  </a:lnTo>
                  <a:lnTo>
                    <a:pt x="4468" y="59"/>
                  </a:lnTo>
                  <a:close/>
                  <a:moveTo>
                    <a:pt x="7271" y="59"/>
                  </a:moveTo>
                  <a:lnTo>
                    <a:pt x="7271" y="455"/>
                  </a:lnTo>
                  <a:cubicBezTo>
                    <a:pt x="7271" y="1108"/>
                    <a:pt x="7250" y="1562"/>
                    <a:pt x="7208" y="1818"/>
                  </a:cubicBezTo>
                  <a:cubicBezTo>
                    <a:pt x="7173" y="1999"/>
                    <a:pt x="7099" y="2110"/>
                    <a:pt x="6985" y="2151"/>
                  </a:cubicBezTo>
                  <a:lnTo>
                    <a:pt x="6985" y="2482"/>
                  </a:lnTo>
                  <a:cubicBezTo>
                    <a:pt x="7177" y="2440"/>
                    <a:pt x="7303" y="2270"/>
                    <a:pt x="7361" y="1971"/>
                  </a:cubicBezTo>
                  <a:cubicBezTo>
                    <a:pt x="7416" y="1691"/>
                    <a:pt x="7444" y="1240"/>
                    <a:pt x="7444" y="617"/>
                  </a:cubicBezTo>
                  <a:lnTo>
                    <a:pt x="7444" y="377"/>
                  </a:lnTo>
                  <a:lnTo>
                    <a:pt x="7807" y="377"/>
                  </a:lnTo>
                  <a:lnTo>
                    <a:pt x="7807" y="2482"/>
                  </a:lnTo>
                  <a:lnTo>
                    <a:pt x="7980" y="2482"/>
                  </a:lnTo>
                  <a:lnTo>
                    <a:pt x="7980" y="59"/>
                  </a:lnTo>
                  <a:close/>
                  <a:moveTo>
                    <a:pt x="8719" y="59"/>
                  </a:moveTo>
                  <a:cubicBezTo>
                    <a:pt x="8584" y="59"/>
                    <a:pt x="8482" y="117"/>
                    <a:pt x="8415" y="233"/>
                  </a:cubicBezTo>
                  <a:cubicBezTo>
                    <a:pt x="8348" y="349"/>
                    <a:pt x="8315" y="524"/>
                    <a:pt x="8315" y="757"/>
                  </a:cubicBezTo>
                  <a:cubicBezTo>
                    <a:pt x="8315" y="964"/>
                    <a:pt x="8339" y="1116"/>
                    <a:pt x="8387" y="1215"/>
                  </a:cubicBezTo>
                  <a:cubicBezTo>
                    <a:pt x="8435" y="1314"/>
                    <a:pt x="8495" y="1382"/>
                    <a:pt x="8567" y="1419"/>
                  </a:cubicBezTo>
                  <a:lnTo>
                    <a:pt x="8247" y="2482"/>
                  </a:lnTo>
                  <a:lnTo>
                    <a:pt x="8433" y="2482"/>
                  </a:lnTo>
                  <a:lnTo>
                    <a:pt x="8741" y="1458"/>
                  </a:lnTo>
                  <a:lnTo>
                    <a:pt x="8956" y="1458"/>
                  </a:lnTo>
                  <a:lnTo>
                    <a:pt x="8956" y="2482"/>
                  </a:lnTo>
                  <a:lnTo>
                    <a:pt x="9129" y="2482"/>
                  </a:lnTo>
                  <a:lnTo>
                    <a:pt x="9129" y="59"/>
                  </a:lnTo>
                  <a:close/>
                  <a:moveTo>
                    <a:pt x="1571" y="0"/>
                  </a:moveTo>
                  <a:cubicBezTo>
                    <a:pt x="1420" y="0"/>
                    <a:pt x="1303" y="113"/>
                    <a:pt x="1217" y="338"/>
                  </a:cubicBezTo>
                  <a:cubicBezTo>
                    <a:pt x="1132" y="563"/>
                    <a:pt x="1090" y="874"/>
                    <a:pt x="1090" y="1272"/>
                  </a:cubicBezTo>
                  <a:cubicBezTo>
                    <a:pt x="1090" y="1669"/>
                    <a:pt x="1132" y="1980"/>
                    <a:pt x="1217" y="2206"/>
                  </a:cubicBezTo>
                  <a:cubicBezTo>
                    <a:pt x="1303" y="2432"/>
                    <a:pt x="1420" y="2545"/>
                    <a:pt x="1571" y="2545"/>
                  </a:cubicBezTo>
                  <a:cubicBezTo>
                    <a:pt x="1720" y="2545"/>
                    <a:pt x="1838" y="2432"/>
                    <a:pt x="1923" y="2206"/>
                  </a:cubicBezTo>
                  <a:cubicBezTo>
                    <a:pt x="2009" y="1980"/>
                    <a:pt x="2052" y="1669"/>
                    <a:pt x="2052" y="1272"/>
                  </a:cubicBezTo>
                  <a:cubicBezTo>
                    <a:pt x="2052" y="874"/>
                    <a:pt x="2009" y="563"/>
                    <a:pt x="1923" y="338"/>
                  </a:cubicBezTo>
                  <a:cubicBezTo>
                    <a:pt x="1838" y="113"/>
                    <a:pt x="1720" y="0"/>
                    <a:pt x="1571" y="0"/>
                  </a:cubicBezTo>
                  <a:close/>
                  <a:moveTo>
                    <a:pt x="6329" y="0"/>
                  </a:moveTo>
                  <a:cubicBezTo>
                    <a:pt x="6178" y="0"/>
                    <a:pt x="6061" y="113"/>
                    <a:pt x="5975" y="338"/>
                  </a:cubicBezTo>
                  <a:cubicBezTo>
                    <a:pt x="5890" y="563"/>
                    <a:pt x="5848" y="874"/>
                    <a:pt x="5848" y="1272"/>
                  </a:cubicBezTo>
                  <a:cubicBezTo>
                    <a:pt x="5848" y="1669"/>
                    <a:pt x="5890" y="1980"/>
                    <a:pt x="5975" y="2206"/>
                  </a:cubicBezTo>
                  <a:cubicBezTo>
                    <a:pt x="6061" y="2432"/>
                    <a:pt x="6178" y="2545"/>
                    <a:pt x="6329" y="2545"/>
                  </a:cubicBezTo>
                  <a:cubicBezTo>
                    <a:pt x="6478" y="2545"/>
                    <a:pt x="6596" y="2432"/>
                    <a:pt x="6681" y="2206"/>
                  </a:cubicBezTo>
                  <a:cubicBezTo>
                    <a:pt x="6767" y="1980"/>
                    <a:pt x="6810" y="1669"/>
                    <a:pt x="6810" y="1272"/>
                  </a:cubicBezTo>
                  <a:cubicBezTo>
                    <a:pt x="6810" y="874"/>
                    <a:pt x="6767" y="563"/>
                    <a:pt x="6681" y="338"/>
                  </a:cubicBezTo>
                  <a:cubicBezTo>
                    <a:pt x="6596" y="113"/>
                    <a:pt x="6478" y="0"/>
                    <a:pt x="6329" y="0"/>
                  </a:cubicBezTo>
                  <a:close/>
                  <a:moveTo>
                    <a:pt x="5207" y="0"/>
                  </a:moveTo>
                  <a:cubicBezTo>
                    <a:pt x="5130" y="0"/>
                    <a:pt x="5064" y="35"/>
                    <a:pt x="5009" y="105"/>
                  </a:cubicBezTo>
                  <a:cubicBezTo>
                    <a:pt x="4954" y="175"/>
                    <a:pt x="4908" y="282"/>
                    <a:pt x="4872" y="426"/>
                  </a:cubicBezTo>
                  <a:lnTo>
                    <a:pt x="4872" y="59"/>
                  </a:lnTo>
                  <a:lnTo>
                    <a:pt x="4699" y="59"/>
                  </a:lnTo>
                  <a:lnTo>
                    <a:pt x="4699" y="3403"/>
                  </a:lnTo>
                  <a:lnTo>
                    <a:pt x="4872" y="3403"/>
                  </a:lnTo>
                  <a:lnTo>
                    <a:pt x="4872" y="2118"/>
                  </a:lnTo>
                  <a:cubicBezTo>
                    <a:pt x="4908" y="2263"/>
                    <a:pt x="4954" y="2370"/>
                    <a:pt x="5009" y="2440"/>
                  </a:cubicBezTo>
                  <a:cubicBezTo>
                    <a:pt x="5064" y="2510"/>
                    <a:pt x="5130" y="2545"/>
                    <a:pt x="5207" y="2545"/>
                  </a:cubicBezTo>
                  <a:cubicBezTo>
                    <a:pt x="5334" y="2545"/>
                    <a:pt x="5438" y="2428"/>
                    <a:pt x="5517" y="2194"/>
                  </a:cubicBezTo>
                  <a:cubicBezTo>
                    <a:pt x="5597" y="1960"/>
                    <a:pt x="5636" y="1653"/>
                    <a:pt x="5636" y="1272"/>
                  </a:cubicBezTo>
                  <a:cubicBezTo>
                    <a:pt x="5636" y="892"/>
                    <a:pt x="5597" y="584"/>
                    <a:pt x="5517" y="351"/>
                  </a:cubicBezTo>
                  <a:cubicBezTo>
                    <a:pt x="5438" y="117"/>
                    <a:pt x="5334" y="0"/>
                    <a:pt x="5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19750" y="332300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0"/>
                  </a:moveTo>
                  <a:lnTo>
                    <a:pt x="0" y="13477"/>
                  </a:lnTo>
                  <a:lnTo>
                    <a:pt x="14452" y="13477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35450" y="361925"/>
              <a:ext cx="96200" cy="68625"/>
            </a:xfrm>
            <a:custGeom>
              <a:rect b="b" l="l" r="r" t="t"/>
              <a:pathLst>
                <a:path extrusionOk="0" h="2745" w="3848">
                  <a:moveTo>
                    <a:pt x="410" y="1407"/>
                  </a:moveTo>
                  <a:cubicBezTo>
                    <a:pt x="495" y="1407"/>
                    <a:pt x="558" y="1447"/>
                    <a:pt x="599" y="1529"/>
                  </a:cubicBezTo>
                  <a:cubicBezTo>
                    <a:pt x="639" y="1610"/>
                    <a:pt x="660" y="1734"/>
                    <a:pt x="660" y="1901"/>
                  </a:cubicBezTo>
                  <a:cubicBezTo>
                    <a:pt x="660" y="2067"/>
                    <a:pt x="639" y="2190"/>
                    <a:pt x="599" y="2271"/>
                  </a:cubicBezTo>
                  <a:cubicBezTo>
                    <a:pt x="558" y="2352"/>
                    <a:pt x="495" y="2393"/>
                    <a:pt x="410" y="2393"/>
                  </a:cubicBezTo>
                  <a:lnTo>
                    <a:pt x="158" y="2393"/>
                  </a:lnTo>
                  <a:lnTo>
                    <a:pt x="158" y="1407"/>
                  </a:lnTo>
                  <a:close/>
                  <a:moveTo>
                    <a:pt x="2448" y="906"/>
                  </a:moveTo>
                  <a:cubicBezTo>
                    <a:pt x="2525" y="906"/>
                    <a:pt x="2585" y="976"/>
                    <a:pt x="2630" y="1116"/>
                  </a:cubicBezTo>
                  <a:cubicBezTo>
                    <a:pt x="2675" y="1256"/>
                    <a:pt x="2697" y="1445"/>
                    <a:pt x="2697" y="1685"/>
                  </a:cubicBezTo>
                  <a:cubicBezTo>
                    <a:pt x="2697" y="1925"/>
                    <a:pt x="2675" y="2115"/>
                    <a:pt x="2630" y="2254"/>
                  </a:cubicBezTo>
                  <a:cubicBezTo>
                    <a:pt x="2585" y="2394"/>
                    <a:pt x="2525" y="2463"/>
                    <a:pt x="2448" y="2463"/>
                  </a:cubicBezTo>
                  <a:cubicBezTo>
                    <a:pt x="2371" y="2463"/>
                    <a:pt x="2310" y="2394"/>
                    <a:pt x="2265" y="2255"/>
                  </a:cubicBezTo>
                  <a:cubicBezTo>
                    <a:pt x="2221" y="2116"/>
                    <a:pt x="2199" y="1926"/>
                    <a:pt x="2199" y="1685"/>
                  </a:cubicBezTo>
                  <a:cubicBezTo>
                    <a:pt x="2199" y="1443"/>
                    <a:pt x="2221" y="1253"/>
                    <a:pt x="2266" y="1114"/>
                  </a:cubicBezTo>
                  <a:cubicBezTo>
                    <a:pt x="2311" y="975"/>
                    <a:pt x="2371" y="906"/>
                    <a:pt x="2448" y="906"/>
                  </a:cubicBezTo>
                  <a:close/>
                  <a:moveTo>
                    <a:pt x="0" y="1"/>
                  </a:moveTo>
                  <a:lnTo>
                    <a:pt x="0" y="2692"/>
                  </a:lnTo>
                  <a:lnTo>
                    <a:pt x="418" y="2692"/>
                  </a:lnTo>
                  <a:cubicBezTo>
                    <a:pt x="553" y="2692"/>
                    <a:pt x="655" y="2627"/>
                    <a:pt x="723" y="2496"/>
                  </a:cubicBezTo>
                  <a:cubicBezTo>
                    <a:pt x="792" y="2365"/>
                    <a:pt x="826" y="2166"/>
                    <a:pt x="826" y="1901"/>
                  </a:cubicBezTo>
                  <a:cubicBezTo>
                    <a:pt x="826" y="1634"/>
                    <a:pt x="790" y="1435"/>
                    <a:pt x="720" y="1304"/>
                  </a:cubicBezTo>
                  <a:cubicBezTo>
                    <a:pt x="649" y="1173"/>
                    <a:pt x="549" y="1108"/>
                    <a:pt x="418" y="1108"/>
                  </a:cubicBezTo>
                  <a:lnTo>
                    <a:pt x="158" y="1108"/>
                  </a:lnTo>
                  <a:lnTo>
                    <a:pt x="158" y="300"/>
                  </a:lnTo>
                  <a:lnTo>
                    <a:pt x="744" y="300"/>
                  </a:lnTo>
                  <a:lnTo>
                    <a:pt x="744" y="1"/>
                  </a:lnTo>
                  <a:close/>
                  <a:moveTo>
                    <a:pt x="1236" y="673"/>
                  </a:moveTo>
                  <a:lnTo>
                    <a:pt x="1236" y="1003"/>
                  </a:lnTo>
                  <a:cubicBezTo>
                    <a:pt x="1236" y="1548"/>
                    <a:pt x="1219" y="1926"/>
                    <a:pt x="1183" y="2139"/>
                  </a:cubicBezTo>
                  <a:cubicBezTo>
                    <a:pt x="1154" y="2290"/>
                    <a:pt x="1092" y="2383"/>
                    <a:pt x="998" y="2416"/>
                  </a:cubicBezTo>
                  <a:lnTo>
                    <a:pt x="998" y="2692"/>
                  </a:lnTo>
                  <a:cubicBezTo>
                    <a:pt x="1158" y="2657"/>
                    <a:pt x="1262" y="2516"/>
                    <a:pt x="1311" y="2267"/>
                  </a:cubicBezTo>
                  <a:cubicBezTo>
                    <a:pt x="1357" y="2034"/>
                    <a:pt x="1380" y="1657"/>
                    <a:pt x="1380" y="1138"/>
                  </a:cubicBezTo>
                  <a:lnTo>
                    <a:pt x="1380" y="938"/>
                  </a:lnTo>
                  <a:lnTo>
                    <a:pt x="1683" y="938"/>
                  </a:lnTo>
                  <a:lnTo>
                    <a:pt x="1683" y="2692"/>
                  </a:lnTo>
                  <a:lnTo>
                    <a:pt x="1826" y="2692"/>
                  </a:lnTo>
                  <a:lnTo>
                    <a:pt x="1826" y="673"/>
                  </a:lnTo>
                  <a:close/>
                  <a:moveTo>
                    <a:pt x="3081" y="673"/>
                  </a:moveTo>
                  <a:lnTo>
                    <a:pt x="3081" y="2692"/>
                  </a:lnTo>
                  <a:lnTo>
                    <a:pt x="3224" y="2692"/>
                  </a:lnTo>
                  <a:lnTo>
                    <a:pt x="3224" y="2034"/>
                  </a:lnTo>
                  <a:lnTo>
                    <a:pt x="3378" y="1674"/>
                  </a:lnTo>
                  <a:lnTo>
                    <a:pt x="3687" y="2692"/>
                  </a:lnTo>
                  <a:lnTo>
                    <a:pt x="3848" y="2692"/>
                  </a:lnTo>
                  <a:lnTo>
                    <a:pt x="3471" y="1454"/>
                  </a:lnTo>
                  <a:lnTo>
                    <a:pt x="3805" y="673"/>
                  </a:lnTo>
                  <a:lnTo>
                    <a:pt x="3629" y="673"/>
                  </a:lnTo>
                  <a:lnTo>
                    <a:pt x="3224" y="1621"/>
                  </a:lnTo>
                  <a:lnTo>
                    <a:pt x="3224" y="673"/>
                  </a:lnTo>
                  <a:close/>
                  <a:moveTo>
                    <a:pt x="2448" y="625"/>
                  </a:moveTo>
                  <a:cubicBezTo>
                    <a:pt x="2323" y="625"/>
                    <a:pt x="2225" y="718"/>
                    <a:pt x="2154" y="906"/>
                  </a:cubicBezTo>
                  <a:cubicBezTo>
                    <a:pt x="2083" y="1093"/>
                    <a:pt x="2048" y="1353"/>
                    <a:pt x="2048" y="1685"/>
                  </a:cubicBezTo>
                  <a:cubicBezTo>
                    <a:pt x="2048" y="2015"/>
                    <a:pt x="2083" y="2274"/>
                    <a:pt x="2154" y="2462"/>
                  </a:cubicBezTo>
                  <a:cubicBezTo>
                    <a:pt x="2225" y="2650"/>
                    <a:pt x="2323" y="2745"/>
                    <a:pt x="2448" y="2745"/>
                  </a:cubicBezTo>
                  <a:cubicBezTo>
                    <a:pt x="2573" y="2745"/>
                    <a:pt x="2671" y="2650"/>
                    <a:pt x="2742" y="2462"/>
                  </a:cubicBezTo>
                  <a:cubicBezTo>
                    <a:pt x="2813" y="2274"/>
                    <a:pt x="2849" y="2015"/>
                    <a:pt x="2849" y="1685"/>
                  </a:cubicBezTo>
                  <a:cubicBezTo>
                    <a:pt x="2849" y="1353"/>
                    <a:pt x="2813" y="1093"/>
                    <a:pt x="2742" y="906"/>
                  </a:cubicBezTo>
                  <a:cubicBezTo>
                    <a:pt x="2671" y="718"/>
                    <a:pt x="2573" y="625"/>
                    <a:pt x="2448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57300" y="483675"/>
              <a:ext cx="217775" cy="70925"/>
            </a:xfrm>
            <a:custGeom>
              <a:rect b="b" l="l" r="r" t="t"/>
              <a:pathLst>
                <a:path extrusionOk="0" h="2837" w="8711">
                  <a:moveTo>
                    <a:pt x="1212" y="282"/>
                  </a:moveTo>
                  <a:cubicBezTo>
                    <a:pt x="1283" y="282"/>
                    <a:pt x="1340" y="336"/>
                    <a:pt x="1383" y="444"/>
                  </a:cubicBezTo>
                  <a:cubicBezTo>
                    <a:pt x="1426" y="552"/>
                    <a:pt x="1448" y="697"/>
                    <a:pt x="1449" y="879"/>
                  </a:cubicBezTo>
                  <a:lnTo>
                    <a:pt x="937" y="880"/>
                  </a:lnTo>
                  <a:cubicBezTo>
                    <a:pt x="944" y="691"/>
                    <a:pt x="972" y="543"/>
                    <a:pt x="1020" y="439"/>
                  </a:cubicBezTo>
                  <a:cubicBezTo>
                    <a:pt x="1068" y="334"/>
                    <a:pt x="1132" y="282"/>
                    <a:pt x="1212" y="282"/>
                  </a:cubicBezTo>
                  <a:close/>
                  <a:moveTo>
                    <a:pt x="3238" y="282"/>
                  </a:moveTo>
                  <a:cubicBezTo>
                    <a:pt x="3309" y="282"/>
                    <a:pt x="3366" y="336"/>
                    <a:pt x="3409" y="444"/>
                  </a:cubicBezTo>
                  <a:cubicBezTo>
                    <a:pt x="3452" y="552"/>
                    <a:pt x="3474" y="697"/>
                    <a:pt x="3475" y="879"/>
                  </a:cubicBezTo>
                  <a:lnTo>
                    <a:pt x="2963" y="880"/>
                  </a:lnTo>
                  <a:cubicBezTo>
                    <a:pt x="2970" y="691"/>
                    <a:pt x="2998" y="543"/>
                    <a:pt x="3046" y="439"/>
                  </a:cubicBezTo>
                  <a:cubicBezTo>
                    <a:pt x="3094" y="334"/>
                    <a:pt x="3158" y="282"/>
                    <a:pt x="3238" y="282"/>
                  </a:cubicBezTo>
                  <a:close/>
                  <a:moveTo>
                    <a:pt x="4236" y="278"/>
                  </a:moveTo>
                  <a:cubicBezTo>
                    <a:pt x="4312" y="278"/>
                    <a:pt x="4371" y="348"/>
                    <a:pt x="4415" y="487"/>
                  </a:cubicBezTo>
                  <a:cubicBezTo>
                    <a:pt x="4458" y="625"/>
                    <a:pt x="4480" y="817"/>
                    <a:pt x="4480" y="1061"/>
                  </a:cubicBezTo>
                  <a:cubicBezTo>
                    <a:pt x="4480" y="1305"/>
                    <a:pt x="4458" y="1496"/>
                    <a:pt x="4415" y="1635"/>
                  </a:cubicBezTo>
                  <a:cubicBezTo>
                    <a:pt x="4371" y="1774"/>
                    <a:pt x="4312" y="1843"/>
                    <a:pt x="4236" y="1843"/>
                  </a:cubicBezTo>
                  <a:cubicBezTo>
                    <a:pt x="4160" y="1843"/>
                    <a:pt x="4100" y="1774"/>
                    <a:pt x="4057" y="1635"/>
                  </a:cubicBezTo>
                  <a:cubicBezTo>
                    <a:pt x="4014" y="1496"/>
                    <a:pt x="3992" y="1305"/>
                    <a:pt x="3992" y="1061"/>
                  </a:cubicBezTo>
                  <a:cubicBezTo>
                    <a:pt x="3992" y="817"/>
                    <a:pt x="4014" y="625"/>
                    <a:pt x="4057" y="487"/>
                  </a:cubicBezTo>
                  <a:cubicBezTo>
                    <a:pt x="4100" y="348"/>
                    <a:pt x="4160" y="278"/>
                    <a:pt x="4236" y="278"/>
                  </a:cubicBezTo>
                  <a:close/>
                  <a:moveTo>
                    <a:pt x="5407" y="1053"/>
                  </a:moveTo>
                  <a:lnTo>
                    <a:pt x="5407" y="1127"/>
                  </a:lnTo>
                  <a:cubicBezTo>
                    <a:pt x="5407" y="1344"/>
                    <a:pt x="5383" y="1517"/>
                    <a:pt x="5335" y="1647"/>
                  </a:cubicBezTo>
                  <a:cubicBezTo>
                    <a:pt x="5286" y="1778"/>
                    <a:pt x="5223" y="1843"/>
                    <a:pt x="5143" y="1843"/>
                  </a:cubicBezTo>
                  <a:cubicBezTo>
                    <a:pt x="5085" y="1843"/>
                    <a:pt x="5040" y="1808"/>
                    <a:pt x="5006" y="1739"/>
                  </a:cubicBezTo>
                  <a:cubicBezTo>
                    <a:pt x="4973" y="1670"/>
                    <a:pt x="4956" y="1577"/>
                    <a:pt x="4956" y="1459"/>
                  </a:cubicBezTo>
                  <a:cubicBezTo>
                    <a:pt x="4956" y="1311"/>
                    <a:pt x="4978" y="1207"/>
                    <a:pt x="5023" y="1145"/>
                  </a:cubicBezTo>
                  <a:cubicBezTo>
                    <a:pt x="5068" y="1084"/>
                    <a:pt x="5148" y="1053"/>
                    <a:pt x="5264" y="1053"/>
                  </a:cubicBezTo>
                  <a:close/>
                  <a:moveTo>
                    <a:pt x="1" y="49"/>
                  </a:moveTo>
                  <a:lnTo>
                    <a:pt x="1" y="2068"/>
                  </a:lnTo>
                  <a:lnTo>
                    <a:pt x="145" y="2068"/>
                  </a:lnTo>
                  <a:lnTo>
                    <a:pt x="145" y="314"/>
                  </a:lnTo>
                  <a:lnTo>
                    <a:pt x="617" y="314"/>
                  </a:lnTo>
                  <a:lnTo>
                    <a:pt x="617" y="49"/>
                  </a:lnTo>
                  <a:close/>
                  <a:moveTo>
                    <a:pt x="1822" y="49"/>
                  </a:moveTo>
                  <a:lnTo>
                    <a:pt x="1822" y="2068"/>
                  </a:lnTo>
                  <a:lnTo>
                    <a:pt x="1966" y="2068"/>
                  </a:lnTo>
                  <a:lnTo>
                    <a:pt x="1966" y="1138"/>
                  </a:lnTo>
                  <a:lnTo>
                    <a:pt x="2431" y="1138"/>
                  </a:lnTo>
                  <a:lnTo>
                    <a:pt x="2431" y="2068"/>
                  </a:lnTo>
                  <a:lnTo>
                    <a:pt x="2576" y="2068"/>
                  </a:lnTo>
                  <a:lnTo>
                    <a:pt x="2576" y="49"/>
                  </a:lnTo>
                  <a:lnTo>
                    <a:pt x="2431" y="49"/>
                  </a:lnTo>
                  <a:lnTo>
                    <a:pt x="2431" y="873"/>
                  </a:lnTo>
                  <a:lnTo>
                    <a:pt x="1966" y="873"/>
                  </a:lnTo>
                  <a:lnTo>
                    <a:pt x="1966" y="49"/>
                  </a:lnTo>
                  <a:close/>
                  <a:moveTo>
                    <a:pt x="6926" y="49"/>
                  </a:moveTo>
                  <a:lnTo>
                    <a:pt x="6926" y="2068"/>
                  </a:lnTo>
                  <a:lnTo>
                    <a:pt x="7110" y="2068"/>
                  </a:lnTo>
                  <a:lnTo>
                    <a:pt x="7531" y="448"/>
                  </a:lnTo>
                  <a:lnTo>
                    <a:pt x="7531" y="2068"/>
                  </a:lnTo>
                  <a:lnTo>
                    <a:pt x="7673" y="2068"/>
                  </a:lnTo>
                  <a:lnTo>
                    <a:pt x="7673" y="49"/>
                  </a:lnTo>
                  <a:lnTo>
                    <a:pt x="7489" y="49"/>
                  </a:lnTo>
                  <a:lnTo>
                    <a:pt x="7068" y="1666"/>
                  </a:lnTo>
                  <a:lnTo>
                    <a:pt x="7068" y="49"/>
                  </a:lnTo>
                  <a:close/>
                  <a:moveTo>
                    <a:pt x="7963" y="49"/>
                  </a:moveTo>
                  <a:lnTo>
                    <a:pt x="7963" y="2068"/>
                  </a:lnTo>
                  <a:lnTo>
                    <a:pt x="8147" y="2068"/>
                  </a:lnTo>
                  <a:lnTo>
                    <a:pt x="8568" y="448"/>
                  </a:lnTo>
                  <a:lnTo>
                    <a:pt x="8568" y="2068"/>
                  </a:lnTo>
                  <a:lnTo>
                    <a:pt x="8710" y="2068"/>
                  </a:lnTo>
                  <a:lnTo>
                    <a:pt x="8710" y="49"/>
                  </a:lnTo>
                  <a:lnTo>
                    <a:pt x="8526" y="49"/>
                  </a:lnTo>
                  <a:lnTo>
                    <a:pt x="8105" y="1666"/>
                  </a:lnTo>
                  <a:lnTo>
                    <a:pt x="8105" y="49"/>
                  </a:lnTo>
                  <a:close/>
                  <a:moveTo>
                    <a:pt x="1211" y="1"/>
                  </a:moveTo>
                  <a:cubicBezTo>
                    <a:pt x="1080" y="1"/>
                    <a:pt x="976" y="98"/>
                    <a:pt x="899" y="292"/>
                  </a:cubicBezTo>
                  <a:cubicBezTo>
                    <a:pt x="821" y="486"/>
                    <a:pt x="783" y="748"/>
                    <a:pt x="783" y="1079"/>
                  </a:cubicBezTo>
                  <a:cubicBezTo>
                    <a:pt x="783" y="1398"/>
                    <a:pt x="823" y="1652"/>
                    <a:pt x="905" y="1839"/>
                  </a:cubicBezTo>
                  <a:cubicBezTo>
                    <a:pt x="986" y="2027"/>
                    <a:pt x="1096" y="2121"/>
                    <a:pt x="1236" y="2121"/>
                  </a:cubicBezTo>
                  <a:cubicBezTo>
                    <a:pt x="1291" y="2121"/>
                    <a:pt x="1346" y="2107"/>
                    <a:pt x="1400" y="2081"/>
                  </a:cubicBezTo>
                  <a:cubicBezTo>
                    <a:pt x="1454" y="2055"/>
                    <a:pt x="1507" y="2016"/>
                    <a:pt x="1559" y="1966"/>
                  </a:cubicBezTo>
                  <a:lnTo>
                    <a:pt x="1559" y="1652"/>
                  </a:lnTo>
                  <a:cubicBezTo>
                    <a:pt x="1508" y="1714"/>
                    <a:pt x="1456" y="1761"/>
                    <a:pt x="1405" y="1793"/>
                  </a:cubicBezTo>
                  <a:cubicBezTo>
                    <a:pt x="1353" y="1824"/>
                    <a:pt x="1299" y="1839"/>
                    <a:pt x="1244" y="1839"/>
                  </a:cubicBezTo>
                  <a:cubicBezTo>
                    <a:pt x="1149" y="1839"/>
                    <a:pt x="1075" y="1780"/>
                    <a:pt x="1022" y="1660"/>
                  </a:cubicBezTo>
                  <a:cubicBezTo>
                    <a:pt x="968" y="1540"/>
                    <a:pt x="939" y="1367"/>
                    <a:pt x="932" y="1138"/>
                  </a:cubicBezTo>
                  <a:lnTo>
                    <a:pt x="1592" y="1138"/>
                  </a:lnTo>
                  <a:lnTo>
                    <a:pt x="1592" y="976"/>
                  </a:lnTo>
                  <a:cubicBezTo>
                    <a:pt x="1592" y="675"/>
                    <a:pt x="1558" y="438"/>
                    <a:pt x="1490" y="263"/>
                  </a:cubicBezTo>
                  <a:cubicBezTo>
                    <a:pt x="1421" y="88"/>
                    <a:pt x="1328" y="1"/>
                    <a:pt x="1211" y="1"/>
                  </a:cubicBezTo>
                  <a:close/>
                  <a:moveTo>
                    <a:pt x="3237" y="1"/>
                  </a:moveTo>
                  <a:cubicBezTo>
                    <a:pt x="3106" y="1"/>
                    <a:pt x="3002" y="98"/>
                    <a:pt x="2925" y="292"/>
                  </a:cubicBezTo>
                  <a:cubicBezTo>
                    <a:pt x="2847" y="486"/>
                    <a:pt x="2809" y="748"/>
                    <a:pt x="2809" y="1079"/>
                  </a:cubicBezTo>
                  <a:cubicBezTo>
                    <a:pt x="2809" y="1398"/>
                    <a:pt x="2849" y="1652"/>
                    <a:pt x="2931" y="1839"/>
                  </a:cubicBezTo>
                  <a:cubicBezTo>
                    <a:pt x="3012" y="2027"/>
                    <a:pt x="3122" y="2121"/>
                    <a:pt x="3262" y="2121"/>
                  </a:cubicBezTo>
                  <a:cubicBezTo>
                    <a:pt x="3317" y="2121"/>
                    <a:pt x="3372" y="2107"/>
                    <a:pt x="3426" y="2081"/>
                  </a:cubicBezTo>
                  <a:cubicBezTo>
                    <a:pt x="3480" y="2055"/>
                    <a:pt x="3533" y="2016"/>
                    <a:pt x="3585" y="1966"/>
                  </a:cubicBezTo>
                  <a:lnTo>
                    <a:pt x="3585" y="1652"/>
                  </a:lnTo>
                  <a:cubicBezTo>
                    <a:pt x="3534" y="1714"/>
                    <a:pt x="3482" y="1761"/>
                    <a:pt x="3431" y="1793"/>
                  </a:cubicBezTo>
                  <a:cubicBezTo>
                    <a:pt x="3379" y="1824"/>
                    <a:pt x="3325" y="1839"/>
                    <a:pt x="3270" y="1839"/>
                  </a:cubicBezTo>
                  <a:cubicBezTo>
                    <a:pt x="3175" y="1839"/>
                    <a:pt x="3101" y="1780"/>
                    <a:pt x="3048" y="1660"/>
                  </a:cubicBezTo>
                  <a:cubicBezTo>
                    <a:pt x="2994" y="1540"/>
                    <a:pt x="2965" y="1367"/>
                    <a:pt x="2958" y="1138"/>
                  </a:cubicBezTo>
                  <a:lnTo>
                    <a:pt x="3618" y="1138"/>
                  </a:lnTo>
                  <a:lnTo>
                    <a:pt x="3618" y="976"/>
                  </a:lnTo>
                  <a:cubicBezTo>
                    <a:pt x="3618" y="675"/>
                    <a:pt x="3584" y="438"/>
                    <a:pt x="3516" y="263"/>
                  </a:cubicBezTo>
                  <a:cubicBezTo>
                    <a:pt x="3447" y="88"/>
                    <a:pt x="3354" y="1"/>
                    <a:pt x="3237" y="1"/>
                  </a:cubicBezTo>
                  <a:close/>
                  <a:moveTo>
                    <a:pt x="5174" y="1"/>
                  </a:moveTo>
                  <a:cubicBezTo>
                    <a:pt x="5127" y="1"/>
                    <a:pt x="5079" y="12"/>
                    <a:pt x="5029" y="36"/>
                  </a:cubicBezTo>
                  <a:cubicBezTo>
                    <a:pt x="4980" y="59"/>
                    <a:pt x="4929" y="94"/>
                    <a:pt x="4877" y="141"/>
                  </a:cubicBezTo>
                  <a:lnTo>
                    <a:pt x="4877" y="448"/>
                  </a:lnTo>
                  <a:cubicBezTo>
                    <a:pt x="4920" y="392"/>
                    <a:pt x="4966" y="351"/>
                    <a:pt x="5013" y="323"/>
                  </a:cubicBezTo>
                  <a:cubicBezTo>
                    <a:pt x="5060" y="296"/>
                    <a:pt x="5109" y="282"/>
                    <a:pt x="5159" y="282"/>
                  </a:cubicBezTo>
                  <a:cubicBezTo>
                    <a:pt x="5237" y="282"/>
                    <a:pt x="5298" y="324"/>
                    <a:pt x="5342" y="407"/>
                  </a:cubicBezTo>
                  <a:cubicBezTo>
                    <a:pt x="5385" y="491"/>
                    <a:pt x="5407" y="609"/>
                    <a:pt x="5407" y="761"/>
                  </a:cubicBezTo>
                  <a:lnTo>
                    <a:pt x="5407" y="794"/>
                  </a:lnTo>
                  <a:lnTo>
                    <a:pt x="5206" y="794"/>
                  </a:lnTo>
                  <a:cubicBezTo>
                    <a:pt x="5075" y="794"/>
                    <a:pt x="4977" y="852"/>
                    <a:pt x="4911" y="967"/>
                  </a:cubicBezTo>
                  <a:cubicBezTo>
                    <a:pt x="4845" y="1082"/>
                    <a:pt x="4813" y="1254"/>
                    <a:pt x="4813" y="1481"/>
                  </a:cubicBezTo>
                  <a:cubicBezTo>
                    <a:pt x="4813" y="1675"/>
                    <a:pt x="4839" y="1831"/>
                    <a:pt x="4892" y="1947"/>
                  </a:cubicBezTo>
                  <a:cubicBezTo>
                    <a:pt x="4944" y="2063"/>
                    <a:pt x="5016" y="2121"/>
                    <a:pt x="5105" y="2121"/>
                  </a:cubicBezTo>
                  <a:cubicBezTo>
                    <a:pt x="5176" y="2121"/>
                    <a:pt x="5235" y="2092"/>
                    <a:pt x="5284" y="2033"/>
                  </a:cubicBezTo>
                  <a:cubicBezTo>
                    <a:pt x="5333" y="1975"/>
                    <a:pt x="5374" y="1884"/>
                    <a:pt x="5407" y="1762"/>
                  </a:cubicBezTo>
                  <a:lnTo>
                    <a:pt x="5407" y="2068"/>
                  </a:lnTo>
                  <a:lnTo>
                    <a:pt x="5550" y="2068"/>
                  </a:lnTo>
                  <a:lnTo>
                    <a:pt x="5550" y="916"/>
                  </a:lnTo>
                  <a:cubicBezTo>
                    <a:pt x="5550" y="609"/>
                    <a:pt x="5519" y="379"/>
                    <a:pt x="5457" y="228"/>
                  </a:cubicBezTo>
                  <a:cubicBezTo>
                    <a:pt x="5394" y="76"/>
                    <a:pt x="5300" y="1"/>
                    <a:pt x="5174" y="1"/>
                  </a:cubicBezTo>
                  <a:close/>
                  <a:moveTo>
                    <a:pt x="5840" y="49"/>
                  </a:moveTo>
                  <a:lnTo>
                    <a:pt x="5840" y="2068"/>
                  </a:lnTo>
                  <a:lnTo>
                    <a:pt x="6594" y="2068"/>
                  </a:lnTo>
                  <a:lnTo>
                    <a:pt x="6594" y="2579"/>
                  </a:lnTo>
                  <a:lnTo>
                    <a:pt x="6708" y="2579"/>
                  </a:lnTo>
                  <a:lnTo>
                    <a:pt x="6708" y="1803"/>
                  </a:lnTo>
                  <a:lnTo>
                    <a:pt x="6594" y="1803"/>
                  </a:lnTo>
                  <a:lnTo>
                    <a:pt x="6594" y="49"/>
                  </a:lnTo>
                  <a:lnTo>
                    <a:pt x="6449" y="49"/>
                  </a:lnTo>
                  <a:lnTo>
                    <a:pt x="6449" y="1803"/>
                  </a:lnTo>
                  <a:lnTo>
                    <a:pt x="5984" y="1803"/>
                  </a:lnTo>
                  <a:lnTo>
                    <a:pt x="5984" y="49"/>
                  </a:lnTo>
                  <a:close/>
                  <a:moveTo>
                    <a:pt x="4271" y="1"/>
                  </a:moveTo>
                  <a:cubicBezTo>
                    <a:pt x="4207" y="1"/>
                    <a:pt x="4152" y="30"/>
                    <a:pt x="4106" y="88"/>
                  </a:cubicBezTo>
                  <a:cubicBezTo>
                    <a:pt x="4060" y="146"/>
                    <a:pt x="4022" y="236"/>
                    <a:pt x="3992" y="356"/>
                  </a:cubicBezTo>
                  <a:lnTo>
                    <a:pt x="3992" y="49"/>
                  </a:lnTo>
                  <a:lnTo>
                    <a:pt x="3848" y="49"/>
                  </a:lnTo>
                  <a:lnTo>
                    <a:pt x="3848" y="2836"/>
                  </a:lnTo>
                  <a:lnTo>
                    <a:pt x="3992" y="2836"/>
                  </a:lnTo>
                  <a:lnTo>
                    <a:pt x="3992" y="1766"/>
                  </a:lnTo>
                  <a:cubicBezTo>
                    <a:pt x="4022" y="1886"/>
                    <a:pt x="4060" y="1975"/>
                    <a:pt x="4106" y="2033"/>
                  </a:cubicBezTo>
                  <a:cubicBezTo>
                    <a:pt x="4152" y="2092"/>
                    <a:pt x="4207" y="2121"/>
                    <a:pt x="4271" y="2121"/>
                  </a:cubicBezTo>
                  <a:cubicBezTo>
                    <a:pt x="4377" y="2121"/>
                    <a:pt x="4463" y="2023"/>
                    <a:pt x="4529" y="1829"/>
                  </a:cubicBezTo>
                  <a:cubicBezTo>
                    <a:pt x="4596" y="1634"/>
                    <a:pt x="4629" y="1378"/>
                    <a:pt x="4629" y="1061"/>
                  </a:cubicBezTo>
                  <a:cubicBezTo>
                    <a:pt x="4629" y="743"/>
                    <a:pt x="4596" y="487"/>
                    <a:pt x="4529" y="293"/>
                  </a:cubicBezTo>
                  <a:cubicBezTo>
                    <a:pt x="4463" y="98"/>
                    <a:pt x="4377" y="1"/>
                    <a:pt x="4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09975" y="594450"/>
              <a:ext cx="142350" cy="70925"/>
            </a:xfrm>
            <a:custGeom>
              <a:rect b="b" l="l" r="r" t="t"/>
              <a:pathLst>
                <a:path extrusionOk="0" h="2837" w="5694">
                  <a:moveTo>
                    <a:pt x="3518" y="282"/>
                  </a:moveTo>
                  <a:cubicBezTo>
                    <a:pt x="3589" y="282"/>
                    <a:pt x="3646" y="336"/>
                    <a:pt x="3688" y="444"/>
                  </a:cubicBezTo>
                  <a:cubicBezTo>
                    <a:pt x="3731" y="552"/>
                    <a:pt x="3753" y="697"/>
                    <a:pt x="3754" y="878"/>
                  </a:cubicBezTo>
                  <a:lnTo>
                    <a:pt x="3243" y="880"/>
                  </a:lnTo>
                  <a:cubicBezTo>
                    <a:pt x="3250" y="690"/>
                    <a:pt x="3278" y="543"/>
                    <a:pt x="3326" y="439"/>
                  </a:cubicBezTo>
                  <a:cubicBezTo>
                    <a:pt x="3374" y="334"/>
                    <a:pt x="3438" y="282"/>
                    <a:pt x="3518" y="282"/>
                  </a:cubicBezTo>
                  <a:close/>
                  <a:moveTo>
                    <a:pt x="1644" y="314"/>
                  </a:moveTo>
                  <a:lnTo>
                    <a:pt x="1644" y="1803"/>
                  </a:lnTo>
                  <a:lnTo>
                    <a:pt x="1228" y="1803"/>
                  </a:lnTo>
                  <a:lnTo>
                    <a:pt x="1250" y="1706"/>
                  </a:lnTo>
                  <a:cubicBezTo>
                    <a:pt x="1312" y="1441"/>
                    <a:pt x="1342" y="1062"/>
                    <a:pt x="1342" y="566"/>
                  </a:cubicBezTo>
                  <a:lnTo>
                    <a:pt x="1342" y="314"/>
                  </a:lnTo>
                  <a:close/>
                  <a:moveTo>
                    <a:pt x="594" y="1053"/>
                  </a:moveTo>
                  <a:lnTo>
                    <a:pt x="594" y="1127"/>
                  </a:lnTo>
                  <a:cubicBezTo>
                    <a:pt x="594" y="1343"/>
                    <a:pt x="570" y="1517"/>
                    <a:pt x="522" y="1647"/>
                  </a:cubicBezTo>
                  <a:cubicBezTo>
                    <a:pt x="474" y="1778"/>
                    <a:pt x="410" y="1843"/>
                    <a:pt x="331" y="1843"/>
                  </a:cubicBezTo>
                  <a:cubicBezTo>
                    <a:pt x="273" y="1843"/>
                    <a:pt x="228" y="1808"/>
                    <a:pt x="194" y="1739"/>
                  </a:cubicBezTo>
                  <a:cubicBezTo>
                    <a:pt x="160" y="1670"/>
                    <a:pt x="144" y="1577"/>
                    <a:pt x="144" y="1459"/>
                  </a:cubicBezTo>
                  <a:cubicBezTo>
                    <a:pt x="144" y="1311"/>
                    <a:pt x="166" y="1206"/>
                    <a:pt x="211" y="1145"/>
                  </a:cubicBezTo>
                  <a:cubicBezTo>
                    <a:pt x="255" y="1084"/>
                    <a:pt x="336" y="1053"/>
                    <a:pt x="452" y="1053"/>
                  </a:cubicBezTo>
                  <a:close/>
                  <a:moveTo>
                    <a:pt x="2520" y="278"/>
                  </a:moveTo>
                  <a:cubicBezTo>
                    <a:pt x="2596" y="278"/>
                    <a:pt x="2655" y="347"/>
                    <a:pt x="2699" y="486"/>
                  </a:cubicBezTo>
                  <a:cubicBezTo>
                    <a:pt x="2742" y="625"/>
                    <a:pt x="2764" y="816"/>
                    <a:pt x="2764" y="1060"/>
                  </a:cubicBezTo>
                  <a:cubicBezTo>
                    <a:pt x="2764" y="1304"/>
                    <a:pt x="2742" y="1496"/>
                    <a:pt x="2699" y="1635"/>
                  </a:cubicBezTo>
                  <a:cubicBezTo>
                    <a:pt x="2655" y="1773"/>
                    <a:pt x="2596" y="1843"/>
                    <a:pt x="2520" y="1843"/>
                  </a:cubicBezTo>
                  <a:cubicBezTo>
                    <a:pt x="2444" y="1843"/>
                    <a:pt x="2384" y="1773"/>
                    <a:pt x="2341" y="1635"/>
                  </a:cubicBezTo>
                  <a:cubicBezTo>
                    <a:pt x="2297" y="1496"/>
                    <a:pt x="2276" y="1304"/>
                    <a:pt x="2276" y="1060"/>
                  </a:cubicBezTo>
                  <a:cubicBezTo>
                    <a:pt x="2276" y="816"/>
                    <a:pt x="2297" y="625"/>
                    <a:pt x="2341" y="486"/>
                  </a:cubicBezTo>
                  <a:cubicBezTo>
                    <a:pt x="2384" y="347"/>
                    <a:pt x="2444" y="278"/>
                    <a:pt x="2520" y="278"/>
                  </a:cubicBezTo>
                  <a:close/>
                  <a:moveTo>
                    <a:pt x="5550" y="1053"/>
                  </a:moveTo>
                  <a:lnTo>
                    <a:pt x="5550" y="1127"/>
                  </a:lnTo>
                  <a:cubicBezTo>
                    <a:pt x="5550" y="1343"/>
                    <a:pt x="5526" y="1517"/>
                    <a:pt x="5478" y="1647"/>
                  </a:cubicBezTo>
                  <a:cubicBezTo>
                    <a:pt x="5430" y="1778"/>
                    <a:pt x="5366" y="1843"/>
                    <a:pt x="5287" y="1843"/>
                  </a:cubicBezTo>
                  <a:cubicBezTo>
                    <a:pt x="5229" y="1843"/>
                    <a:pt x="5184" y="1808"/>
                    <a:pt x="5150" y="1739"/>
                  </a:cubicBezTo>
                  <a:cubicBezTo>
                    <a:pt x="5116" y="1670"/>
                    <a:pt x="5100" y="1577"/>
                    <a:pt x="5100" y="1459"/>
                  </a:cubicBezTo>
                  <a:cubicBezTo>
                    <a:pt x="5100" y="1311"/>
                    <a:pt x="5122" y="1206"/>
                    <a:pt x="5167" y="1145"/>
                  </a:cubicBezTo>
                  <a:cubicBezTo>
                    <a:pt x="5211" y="1084"/>
                    <a:pt x="5292" y="1053"/>
                    <a:pt x="5408" y="1053"/>
                  </a:cubicBezTo>
                  <a:close/>
                  <a:moveTo>
                    <a:pt x="361" y="0"/>
                  </a:moveTo>
                  <a:cubicBezTo>
                    <a:pt x="314" y="0"/>
                    <a:pt x="266" y="12"/>
                    <a:pt x="217" y="36"/>
                  </a:cubicBezTo>
                  <a:cubicBezTo>
                    <a:pt x="168" y="59"/>
                    <a:pt x="117" y="94"/>
                    <a:pt x="64" y="141"/>
                  </a:cubicBezTo>
                  <a:lnTo>
                    <a:pt x="64" y="448"/>
                  </a:lnTo>
                  <a:cubicBezTo>
                    <a:pt x="108" y="392"/>
                    <a:pt x="153" y="351"/>
                    <a:pt x="201" y="323"/>
                  </a:cubicBezTo>
                  <a:cubicBezTo>
                    <a:pt x="248" y="295"/>
                    <a:pt x="297" y="282"/>
                    <a:pt x="346" y="282"/>
                  </a:cubicBezTo>
                  <a:cubicBezTo>
                    <a:pt x="425" y="282"/>
                    <a:pt x="486" y="323"/>
                    <a:pt x="529" y="407"/>
                  </a:cubicBezTo>
                  <a:cubicBezTo>
                    <a:pt x="573" y="490"/>
                    <a:pt x="594" y="609"/>
                    <a:pt x="594" y="761"/>
                  </a:cubicBezTo>
                  <a:lnTo>
                    <a:pt x="594" y="794"/>
                  </a:lnTo>
                  <a:lnTo>
                    <a:pt x="393" y="794"/>
                  </a:lnTo>
                  <a:cubicBezTo>
                    <a:pt x="263" y="794"/>
                    <a:pt x="165" y="851"/>
                    <a:pt x="99" y="967"/>
                  </a:cubicBezTo>
                  <a:cubicBezTo>
                    <a:pt x="33" y="1082"/>
                    <a:pt x="0" y="1253"/>
                    <a:pt x="0" y="1480"/>
                  </a:cubicBezTo>
                  <a:cubicBezTo>
                    <a:pt x="0" y="1675"/>
                    <a:pt x="27" y="1830"/>
                    <a:pt x="79" y="1946"/>
                  </a:cubicBezTo>
                  <a:cubicBezTo>
                    <a:pt x="132" y="2062"/>
                    <a:pt x="203" y="2120"/>
                    <a:pt x="293" y="2120"/>
                  </a:cubicBezTo>
                  <a:cubicBezTo>
                    <a:pt x="363" y="2120"/>
                    <a:pt x="423" y="2091"/>
                    <a:pt x="472" y="2033"/>
                  </a:cubicBezTo>
                  <a:cubicBezTo>
                    <a:pt x="521" y="1975"/>
                    <a:pt x="562" y="1884"/>
                    <a:pt x="594" y="1762"/>
                  </a:cubicBezTo>
                  <a:lnTo>
                    <a:pt x="594" y="2068"/>
                  </a:lnTo>
                  <a:lnTo>
                    <a:pt x="738" y="2068"/>
                  </a:lnTo>
                  <a:lnTo>
                    <a:pt x="738" y="916"/>
                  </a:lnTo>
                  <a:cubicBezTo>
                    <a:pt x="738" y="609"/>
                    <a:pt x="707" y="379"/>
                    <a:pt x="644" y="228"/>
                  </a:cubicBezTo>
                  <a:cubicBezTo>
                    <a:pt x="582" y="76"/>
                    <a:pt x="488" y="0"/>
                    <a:pt x="361" y="0"/>
                  </a:cubicBezTo>
                  <a:close/>
                  <a:moveTo>
                    <a:pt x="3517" y="0"/>
                  </a:moveTo>
                  <a:cubicBezTo>
                    <a:pt x="3386" y="0"/>
                    <a:pt x="3281" y="97"/>
                    <a:pt x="3204" y="292"/>
                  </a:cubicBezTo>
                  <a:cubicBezTo>
                    <a:pt x="3127" y="486"/>
                    <a:pt x="3088" y="748"/>
                    <a:pt x="3088" y="1078"/>
                  </a:cubicBezTo>
                  <a:cubicBezTo>
                    <a:pt x="3088" y="1398"/>
                    <a:pt x="3129" y="1652"/>
                    <a:pt x="3211" y="1839"/>
                  </a:cubicBezTo>
                  <a:cubicBezTo>
                    <a:pt x="3292" y="2027"/>
                    <a:pt x="3402" y="2120"/>
                    <a:pt x="3541" y="2120"/>
                  </a:cubicBezTo>
                  <a:cubicBezTo>
                    <a:pt x="3597" y="2120"/>
                    <a:pt x="3652" y="2107"/>
                    <a:pt x="3706" y="2081"/>
                  </a:cubicBezTo>
                  <a:cubicBezTo>
                    <a:pt x="3760" y="2054"/>
                    <a:pt x="3813" y="2016"/>
                    <a:pt x="3864" y="1965"/>
                  </a:cubicBezTo>
                  <a:lnTo>
                    <a:pt x="3864" y="1652"/>
                  </a:lnTo>
                  <a:cubicBezTo>
                    <a:pt x="3813" y="1714"/>
                    <a:pt x="3762" y="1761"/>
                    <a:pt x="3710" y="1792"/>
                  </a:cubicBezTo>
                  <a:cubicBezTo>
                    <a:pt x="3659" y="1824"/>
                    <a:pt x="3605" y="1839"/>
                    <a:pt x="3550" y="1839"/>
                  </a:cubicBezTo>
                  <a:cubicBezTo>
                    <a:pt x="3455" y="1839"/>
                    <a:pt x="3381" y="1779"/>
                    <a:pt x="3327" y="1660"/>
                  </a:cubicBezTo>
                  <a:cubicBezTo>
                    <a:pt x="3274" y="1540"/>
                    <a:pt x="3244" y="1366"/>
                    <a:pt x="3238" y="1138"/>
                  </a:cubicBezTo>
                  <a:lnTo>
                    <a:pt x="3898" y="1138"/>
                  </a:lnTo>
                  <a:lnTo>
                    <a:pt x="3898" y="976"/>
                  </a:lnTo>
                  <a:cubicBezTo>
                    <a:pt x="3898" y="675"/>
                    <a:pt x="3864" y="438"/>
                    <a:pt x="3795" y="263"/>
                  </a:cubicBezTo>
                  <a:cubicBezTo>
                    <a:pt x="3727" y="88"/>
                    <a:pt x="3634" y="0"/>
                    <a:pt x="3517" y="0"/>
                  </a:cubicBezTo>
                  <a:close/>
                  <a:moveTo>
                    <a:pt x="4509" y="0"/>
                  </a:moveTo>
                  <a:cubicBezTo>
                    <a:pt x="4373" y="0"/>
                    <a:pt x="4266" y="95"/>
                    <a:pt x="4188" y="283"/>
                  </a:cubicBezTo>
                  <a:cubicBezTo>
                    <a:pt x="4110" y="472"/>
                    <a:pt x="4070" y="731"/>
                    <a:pt x="4070" y="1060"/>
                  </a:cubicBezTo>
                  <a:cubicBezTo>
                    <a:pt x="4070" y="1385"/>
                    <a:pt x="4109" y="1643"/>
                    <a:pt x="4187" y="1834"/>
                  </a:cubicBezTo>
                  <a:cubicBezTo>
                    <a:pt x="4264" y="2025"/>
                    <a:pt x="4369" y="2120"/>
                    <a:pt x="4500" y="2120"/>
                  </a:cubicBezTo>
                  <a:cubicBezTo>
                    <a:pt x="4548" y="2120"/>
                    <a:pt x="4594" y="2110"/>
                    <a:pt x="4637" y="2088"/>
                  </a:cubicBezTo>
                  <a:cubicBezTo>
                    <a:pt x="4680" y="2066"/>
                    <a:pt x="4721" y="2034"/>
                    <a:pt x="4761" y="1991"/>
                  </a:cubicBezTo>
                  <a:lnTo>
                    <a:pt x="4761" y="1684"/>
                  </a:lnTo>
                  <a:cubicBezTo>
                    <a:pt x="4721" y="1736"/>
                    <a:pt x="4680" y="1775"/>
                    <a:pt x="4639" y="1800"/>
                  </a:cubicBezTo>
                  <a:cubicBezTo>
                    <a:pt x="4598" y="1826"/>
                    <a:pt x="4557" y="1839"/>
                    <a:pt x="4516" y="1839"/>
                  </a:cubicBezTo>
                  <a:cubicBezTo>
                    <a:pt x="4423" y="1839"/>
                    <a:pt x="4350" y="1771"/>
                    <a:pt x="4299" y="1635"/>
                  </a:cubicBezTo>
                  <a:cubicBezTo>
                    <a:pt x="4247" y="1498"/>
                    <a:pt x="4222" y="1307"/>
                    <a:pt x="4222" y="1060"/>
                  </a:cubicBezTo>
                  <a:cubicBezTo>
                    <a:pt x="4222" y="814"/>
                    <a:pt x="4247" y="623"/>
                    <a:pt x="4299" y="486"/>
                  </a:cubicBezTo>
                  <a:cubicBezTo>
                    <a:pt x="4350" y="350"/>
                    <a:pt x="4423" y="282"/>
                    <a:pt x="4516" y="282"/>
                  </a:cubicBezTo>
                  <a:cubicBezTo>
                    <a:pt x="4557" y="282"/>
                    <a:pt x="4598" y="295"/>
                    <a:pt x="4639" y="320"/>
                  </a:cubicBezTo>
                  <a:cubicBezTo>
                    <a:pt x="4680" y="346"/>
                    <a:pt x="4721" y="385"/>
                    <a:pt x="4761" y="437"/>
                  </a:cubicBezTo>
                  <a:lnTo>
                    <a:pt x="4761" y="127"/>
                  </a:lnTo>
                  <a:cubicBezTo>
                    <a:pt x="4722" y="85"/>
                    <a:pt x="4681" y="53"/>
                    <a:pt x="4639" y="32"/>
                  </a:cubicBezTo>
                  <a:cubicBezTo>
                    <a:pt x="4597" y="11"/>
                    <a:pt x="4554" y="0"/>
                    <a:pt x="4509" y="0"/>
                  </a:cubicBezTo>
                  <a:close/>
                  <a:moveTo>
                    <a:pt x="5317" y="0"/>
                  </a:moveTo>
                  <a:cubicBezTo>
                    <a:pt x="5270" y="0"/>
                    <a:pt x="5222" y="12"/>
                    <a:pt x="5173" y="36"/>
                  </a:cubicBezTo>
                  <a:cubicBezTo>
                    <a:pt x="5124" y="59"/>
                    <a:pt x="5073" y="94"/>
                    <a:pt x="5020" y="141"/>
                  </a:cubicBezTo>
                  <a:lnTo>
                    <a:pt x="5020" y="448"/>
                  </a:lnTo>
                  <a:cubicBezTo>
                    <a:pt x="5064" y="392"/>
                    <a:pt x="5109" y="351"/>
                    <a:pt x="5157" y="323"/>
                  </a:cubicBezTo>
                  <a:cubicBezTo>
                    <a:pt x="5204" y="295"/>
                    <a:pt x="5253" y="282"/>
                    <a:pt x="5302" y="282"/>
                  </a:cubicBezTo>
                  <a:cubicBezTo>
                    <a:pt x="5381" y="282"/>
                    <a:pt x="5442" y="323"/>
                    <a:pt x="5485" y="407"/>
                  </a:cubicBezTo>
                  <a:cubicBezTo>
                    <a:pt x="5529" y="490"/>
                    <a:pt x="5550" y="609"/>
                    <a:pt x="5550" y="761"/>
                  </a:cubicBezTo>
                  <a:lnTo>
                    <a:pt x="5550" y="794"/>
                  </a:lnTo>
                  <a:lnTo>
                    <a:pt x="5349" y="794"/>
                  </a:lnTo>
                  <a:cubicBezTo>
                    <a:pt x="5219" y="794"/>
                    <a:pt x="5121" y="851"/>
                    <a:pt x="5055" y="967"/>
                  </a:cubicBezTo>
                  <a:cubicBezTo>
                    <a:pt x="4989" y="1082"/>
                    <a:pt x="4956" y="1253"/>
                    <a:pt x="4956" y="1480"/>
                  </a:cubicBezTo>
                  <a:cubicBezTo>
                    <a:pt x="4956" y="1675"/>
                    <a:pt x="4983" y="1830"/>
                    <a:pt x="5035" y="1946"/>
                  </a:cubicBezTo>
                  <a:cubicBezTo>
                    <a:pt x="5088" y="2062"/>
                    <a:pt x="5159" y="2120"/>
                    <a:pt x="5249" y="2120"/>
                  </a:cubicBezTo>
                  <a:cubicBezTo>
                    <a:pt x="5319" y="2120"/>
                    <a:pt x="5379" y="2091"/>
                    <a:pt x="5428" y="2033"/>
                  </a:cubicBezTo>
                  <a:cubicBezTo>
                    <a:pt x="5477" y="1975"/>
                    <a:pt x="5518" y="1884"/>
                    <a:pt x="5550" y="1762"/>
                  </a:cubicBezTo>
                  <a:lnTo>
                    <a:pt x="5550" y="2068"/>
                  </a:lnTo>
                  <a:lnTo>
                    <a:pt x="5694" y="2068"/>
                  </a:lnTo>
                  <a:lnTo>
                    <a:pt x="5694" y="916"/>
                  </a:lnTo>
                  <a:cubicBezTo>
                    <a:pt x="5694" y="609"/>
                    <a:pt x="5663" y="379"/>
                    <a:pt x="5600" y="228"/>
                  </a:cubicBezTo>
                  <a:cubicBezTo>
                    <a:pt x="5538" y="76"/>
                    <a:pt x="5444" y="0"/>
                    <a:pt x="5317" y="0"/>
                  </a:cubicBezTo>
                  <a:close/>
                  <a:moveTo>
                    <a:pt x="1198" y="49"/>
                  </a:moveTo>
                  <a:lnTo>
                    <a:pt x="1198" y="431"/>
                  </a:lnTo>
                  <a:cubicBezTo>
                    <a:pt x="1198" y="942"/>
                    <a:pt x="1173" y="1324"/>
                    <a:pt x="1122" y="1578"/>
                  </a:cubicBezTo>
                  <a:cubicBezTo>
                    <a:pt x="1101" y="1680"/>
                    <a:pt x="1067" y="1755"/>
                    <a:pt x="1020" y="1803"/>
                  </a:cubicBezTo>
                  <a:lnTo>
                    <a:pt x="966" y="1803"/>
                  </a:lnTo>
                  <a:lnTo>
                    <a:pt x="966" y="2578"/>
                  </a:lnTo>
                  <a:lnTo>
                    <a:pt x="1080" y="2578"/>
                  </a:lnTo>
                  <a:lnTo>
                    <a:pt x="1080" y="2068"/>
                  </a:lnTo>
                  <a:lnTo>
                    <a:pt x="1788" y="2068"/>
                  </a:lnTo>
                  <a:lnTo>
                    <a:pt x="1788" y="2578"/>
                  </a:lnTo>
                  <a:lnTo>
                    <a:pt x="1903" y="2578"/>
                  </a:lnTo>
                  <a:lnTo>
                    <a:pt x="1903" y="1803"/>
                  </a:lnTo>
                  <a:lnTo>
                    <a:pt x="1788" y="1803"/>
                  </a:lnTo>
                  <a:lnTo>
                    <a:pt x="1788" y="49"/>
                  </a:lnTo>
                  <a:close/>
                  <a:moveTo>
                    <a:pt x="2555" y="0"/>
                  </a:moveTo>
                  <a:cubicBezTo>
                    <a:pt x="2491" y="0"/>
                    <a:pt x="2436" y="30"/>
                    <a:pt x="2390" y="88"/>
                  </a:cubicBezTo>
                  <a:cubicBezTo>
                    <a:pt x="2344" y="146"/>
                    <a:pt x="2306" y="235"/>
                    <a:pt x="2276" y="356"/>
                  </a:cubicBezTo>
                  <a:lnTo>
                    <a:pt x="2276" y="49"/>
                  </a:lnTo>
                  <a:lnTo>
                    <a:pt x="2131" y="49"/>
                  </a:lnTo>
                  <a:lnTo>
                    <a:pt x="2131" y="2836"/>
                  </a:lnTo>
                  <a:lnTo>
                    <a:pt x="2276" y="2836"/>
                  </a:lnTo>
                  <a:lnTo>
                    <a:pt x="2276" y="1765"/>
                  </a:lnTo>
                  <a:cubicBezTo>
                    <a:pt x="2306" y="1885"/>
                    <a:pt x="2344" y="1975"/>
                    <a:pt x="2390" y="2033"/>
                  </a:cubicBezTo>
                  <a:cubicBezTo>
                    <a:pt x="2436" y="2091"/>
                    <a:pt x="2491" y="2120"/>
                    <a:pt x="2555" y="2120"/>
                  </a:cubicBezTo>
                  <a:cubicBezTo>
                    <a:pt x="2661" y="2120"/>
                    <a:pt x="2747" y="2023"/>
                    <a:pt x="2813" y="1828"/>
                  </a:cubicBezTo>
                  <a:cubicBezTo>
                    <a:pt x="2879" y="1634"/>
                    <a:pt x="2913" y="1378"/>
                    <a:pt x="2913" y="1060"/>
                  </a:cubicBezTo>
                  <a:cubicBezTo>
                    <a:pt x="2913" y="743"/>
                    <a:pt x="2879" y="487"/>
                    <a:pt x="2813" y="292"/>
                  </a:cubicBezTo>
                  <a:cubicBezTo>
                    <a:pt x="2747" y="98"/>
                    <a:pt x="2661" y="0"/>
                    <a:pt x="25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8900" y="332300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1" y="0"/>
                  </a:moveTo>
                  <a:lnTo>
                    <a:pt x="1" y="13477"/>
                  </a:lnTo>
                  <a:lnTo>
                    <a:pt x="14452" y="13477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60200" y="359425"/>
              <a:ext cx="86600" cy="61775"/>
            </a:xfrm>
            <a:custGeom>
              <a:rect b="b" l="l" r="r" t="t"/>
              <a:pathLst>
                <a:path extrusionOk="0" h="2471" w="3464">
                  <a:moveTo>
                    <a:pt x="370" y="1266"/>
                  </a:moveTo>
                  <a:cubicBezTo>
                    <a:pt x="446" y="1266"/>
                    <a:pt x="502" y="1303"/>
                    <a:pt x="539" y="1376"/>
                  </a:cubicBezTo>
                  <a:cubicBezTo>
                    <a:pt x="576" y="1449"/>
                    <a:pt x="594" y="1560"/>
                    <a:pt x="594" y="1711"/>
                  </a:cubicBezTo>
                  <a:cubicBezTo>
                    <a:pt x="594" y="1860"/>
                    <a:pt x="576" y="1971"/>
                    <a:pt x="539" y="2044"/>
                  </a:cubicBezTo>
                  <a:cubicBezTo>
                    <a:pt x="502" y="2117"/>
                    <a:pt x="446" y="2154"/>
                    <a:pt x="370" y="2154"/>
                  </a:cubicBezTo>
                  <a:lnTo>
                    <a:pt x="142" y="2154"/>
                  </a:lnTo>
                  <a:lnTo>
                    <a:pt x="142" y="1266"/>
                  </a:lnTo>
                  <a:close/>
                  <a:moveTo>
                    <a:pt x="2204" y="815"/>
                  </a:moveTo>
                  <a:cubicBezTo>
                    <a:pt x="2273" y="815"/>
                    <a:pt x="2328" y="878"/>
                    <a:pt x="2368" y="1004"/>
                  </a:cubicBezTo>
                  <a:cubicBezTo>
                    <a:pt x="2408" y="1130"/>
                    <a:pt x="2428" y="1301"/>
                    <a:pt x="2428" y="1516"/>
                  </a:cubicBezTo>
                  <a:cubicBezTo>
                    <a:pt x="2428" y="1732"/>
                    <a:pt x="2408" y="1903"/>
                    <a:pt x="2368" y="2029"/>
                  </a:cubicBezTo>
                  <a:cubicBezTo>
                    <a:pt x="2328" y="2154"/>
                    <a:pt x="2273" y="2217"/>
                    <a:pt x="2204" y="2217"/>
                  </a:cubicBezTo>
                  <a:cubicBezTo>
                    <a:pt x="2135" y="2217"/>
                    <a:pt x="2080" y="2154"/>
                    <a:pt x="2040" y="2030"/>
                  </a:cubicBezTo>
                  <a:cubicBezTo>
                    <a:pt x="2000" y="1905"/>
                    <a:pt x="1980" y="1733"/>
                    <a:pt x="1980" y="1516"/>
                  </a:cubicBezTo>
                  <a:cubicBezTo>
                    <a:pt x="1980" y="1299"/>
                    <a:pt x="2000" y="1127"/>
                    <a:pt x="2040" y="1002"/>
                  </a:cubicBezTo>
                  <a:cubicBezTo>
                    <a:pt x="2080" y="878"/>
                    <a:pt x="2135" y="815"/>
                    <a:pt x="2204" y="815"/>
                  </a:cubicBezTo>
                  <a:close/>
                  <a:moveTo>
                    <a:pt x="1" y="1"/>
                  </a:moveTo>
                  <a:lnTo>
                    <a:pt x="1" y="2423"/>
                  </a:lnTo>
                  <a:lnTo>
                    <a:pt x="377" y="2423"/>
                  </a:lnTo>
                  <a:cubicBezTo>
                    <a:pt x="498" y="2423"/>
                    <a:pt x="590" y="2364"/>
                    <a:pt x="651" y="2246"/>
                  </a:cubicBezTo>
                  <a:cubicBezTo>
                    <a:pt x="713" y="2128"/>
                    <a:pt x="744" y="1950"/>
                    <a:pt x="744" y="1711"/>
                  </a:cubicBezTo>
                  <a:cubicBezTo>
                    <a:pt x="744" y="1471"/>
                    <a:pt x="712" y="1292"/>
                    <a:pt x="648" y="1174"/>
                  </a:cubicBezTo>
                  <a:cubicBezTo>
                    <a:pt x="585" y="1056"/>
                    <a:pt x="494" y="997"/>
                    <a:pt x="377" y="997"/>
                  </a:cubicBezTo>
                  <a:lnTo>
                    <a:pt x="142" y="997"/>
                  </a:lnTo>
                  <a:lnTo>
                    <a:pt x="142" y="270"/>
                  </a:lnTo>
                  <a:lnTo>
                    <a:pt x="670" y="270"/>
                  </a:lnTo>
                  <a:lnTo>
                    <a:pt x="670" y="1"/>
                  </a:lnTo>
                  <a:close/>
                  <a:moveTo>
                    <a:pt x="1114" y="606"/>
                  </a:moveTo>
                  <a:lnTo>
                    <a:pt x="1114" y="903"/>
                  </a:lnTo>
                  <a:cubicBezTo>
                    <a:pt x="1114" y="1393"/>
                    <a:pt x="1098" y="1733"/>
                    <a:pt x="1066" y="1925"/>
                  </a:cubicBezTo>
                  <a:cubicBezTo>
                    <a:pt x="1040" y="2061"/>
                    <a:pt x="984" y="2144"/>
                    <a:pt x="899" y="2175"/>
                  </a:cubicBezTo>
                  <a:lnTo>
                    <a:pt x="899" y="2423"/>
                  </a:lnTo>
                  <a:cubicBezTo>
                    <a:pt x="1043" y="2392"/>
                    <a:pt x="1137" y="2264"/>
                    <a:pt x="1181" y="2040"/>
                  </a:cubicBezTo>
                  <a:cubicBezTo>
                    <a:pt x="1222" y="1830"/>
                    <a:pt x="1243" y="1492"/>
                    <a:pt x="1243" y="1024"/>
                  </a:cubicBezTo>
                  <a:lnTo>
                    <a:pt x="1243" y="844"/>
                  </a:lnTo>
                  <a:lnTo>
                    <a:pt x="1516" y="844"/>
                  </a:lnTo>
                  <a:lnTo>
                    <a:pt x="1516" y="2423"/>
                  </a:lnTo>
                  <a:lnTo>
                    <a:pt x="1645" y="2423"/>
                  </a:lnTo>
                  <a:lnTo>
                    <a:pt x="1645" y="606"/>
                  </a:lnTo>
                  <a:close/>
                  <a:moveTo>
                    <a:pt x="2774" y="606"/>
                  </a:moveTo>
                  <a:lnTo>
                    <a:pt x="2774" y="2423"/>
                  </a:lnTo>
                  <a:lnTo>
                    <a:pt x="2902" y="2423"/>
                  </a:lnTo>
                  <a:lnTo>
                    <a:pt x="2902" y="1831"/>
                  </a:lnTo>
                  <a:lnTo>
                    <a:pt x="3041" y="1506"/>
                  </a:lnTo>
                  <a:lnTo>
                    <a:pt x="3319" y="2423"/>
                  </a:lnTo>
                  <a:lnTo>
                    <a:pt x="3464" y="2423"/>
                  </a:lnTo>
                  <a:lnTo>
                    <a:pt x="3125" y="1308"/>
                  </a:lnTo>
                  <a:lnTo>
                    <a:pt x="3425" y="606"/>
                  </a:lnTo>
                  <a:lnTo>
                    <a:pt x="3267" y="606"/>
                  </a:lnTo>
                  <a:lnTo>
                    <a:pt x="2902" y="1459"/>
                  </a:lnTo>
                  <a:lnTo>
                    <a:pt x="2902" y="606"/>
                  </a:lnTo>
                  <a:close/>
                  <a:moveTo>
                    <a:pt x="2204" y="562"/>
                  </a:moveTo>
                  <a:cubicBezTo>
                    <a:pt x="2092" y="562"/>
                    <a:pt x="2003" y="646"/>
                    <a:pt x="1940" y="815"/>
                  </a:cubicBezTo>
                  <a:cubicBezTo>
                    <a:pt x="1876" y="984"/>
                    <a:pt x="1844" y="1217"/>
                    <a:pt x="1844" y="1516"/>
                  </a:cubicBezTo>
                  <a:cubicBezTo>
                    <a:pt x="1844" y="1813"/>
                    <a:pt x="1876" y="2047"/>
                    <a:pt x="1940" y="2216"/>
                  </a:cubicBezTo>
                  <a:cubicBezTo>
                    <a:pt x="2003" y="2385"/>
                    <a:pt x="2092" y="2470"/>
                    <a:pt x="2204" y="2470"/>
                  </a:cubicBezTo>
                  <a:cubicBezTo>
                    <a:pt x="2317" y="2470"/>
                    <a:pt x="2405" y="2385"/>
                    <a:pt x="2469" y="2216"/>
                  </a:cubicBezTo>
                  <a:cubicBezTo>
                    <a:pt x="2533" y="2047"/>
                    <a:pt x="2565" y="1813"/>
                    <a:pt x="2565" y="1516"/>
                  </a:cubicBezTo>
                  <a:cubicBezTo>
                    <a:pt x="2565" y="1217"/>
                    <a:pt x="2533" y="984"/>
                    <a:pt x="2469" y="815"/>
                  </a:cubicBezTo>
                  <a:cubicBezTo>
                    <a:pt x="2405" y="646"/>
                    <a:pt x="2317" y="562"/>
                    <a:pt x="2204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73900" y="465775"/>
              <a:ext cx="220225" cy="63825"/>
            </a:xfrm>
            <a:custGeom>
              <a:rect b="b" l="l" r="r" t="t"/>
              <a:pathLst>
                <a:path extrusionOk="0" h="2553" w="8809">
                  <a:moveTo>
                    <a:pt x="3972" y="283"/>
                  </a:moveTo>
                  <a:cubicBezTo>
                    <a:pt x="4020" y="283"/>
                    <a:pt x="4060" y="304"/>
                    <a:pt x="4091" y="347"/>
                  </a:cubicBezTo>
                  <a:cubicBezTo>
                    <a:pt x="4122" y="389"/>
                    <a:pt x="4137" y="451"/>
                    <a:pt x="4137" y="531"/>
                  </a:cubicBezTo>
                  <a:cubicBezTo>
                    <a:pt x="4137" y="611"/>
                    <a:pt x="4122" y="673"/>
                    <a:pt x="4091" y="718"/>
                  </a:cubicBezTo>
                  <a:cubicBezTo>
                    <a:pt x="4060" y="763"/>
                    <a:pt x="4020" y="786"/>
                    <a:pt x="3972" y="786"/>
                  </a:cubicBezTo>
                  <a:lnTo>
                    <a:pt x="3802" y="786"/>
                  </a:lnTo>
                  <a:lnTo>
                    <a:pt x="3802" y="283"/>
                  </a:lnTo>
                  <a:close/>
                  <a:moveTo>
                    <a:pt x="5774" y="253"/>
                  </a:moveTo>
                  <a:cubicBezTo>
                    <a:pt x="5838" y="253"/>
                    <a:pt x="5889" y="302"/>
                    <a:pt x="5927" y="399"/>
                  </a:cubicBezTo>
                  <a:cubicBezTo>
                    <a:pt x="5966" y="497"/>
                    <a:pt x="5986" y="627"/>
                    <a:pt x="5987" y="790"/>
                  </a:cubicBezTo>
                  <a:lnTo>
                    <a:pt x="5526" y="792"/>
                  </a:lnTo>
                  <a:cubicBezTo>
                    <a:pt x="5533" y="621"/>
                    <a:pt x="5558" y="489"/>
                    <a:pt x="5601" y="395"/>
                  </a:cubicBezTo>
                  <a:cubicBezTo>
                    <a:pt x="5644" y="300"/>
                    <a:pt x="5702" y="253"/>
                    <a:pt x="5774" y="253"/>
                  </a:cubicBezTo>
                  <a:close/>
                  <a:moveTo>
                    <a:pt x="8679" y="283"/>
                  </a:moveTo>
                  <a:lnTo>
                    <a:pt x="8679" y="855"/>
                  </a:lnTo>
                  <a:lnTo>
                    <a:pt x="8505" y="855"/>
                  </a:lnTo>
                  <a:cubicBezTo>
                    <a:pt x="8449" y="855"/>
                    <a:pt x="8406" y="830"/>
                    <a:pt x="8376" y="779"/>
                  </a:cubicBezTo>
                  <a:cubicBezTo>
                    <a:pt x="8346" y="728"/>
                    <a:pt x="8331" y="658"/>
                    <a:pt x="8331" y="568"/>
                  </a:cubicBezTo>
                  <a:cubicBezTo>
                    <a:pt x="8331" y="477"/>
                    <a:pt x="8346" y="407"/>
                    <a:pt x="8376" y="357"/>
                  </a:cubicBezTo>
                  <a:cubicBezTo>
                    <a:pt x="8406" y="307"/>
                    <a:pt x="8449" y="283"/>
                    <a:pt x="8505" y="283"/>
                  </a:cubicBezTo>
                  <a:close/>
                  <a:moveTo>
                    <a:pt x="3986" y="1024"/>
                  </a:moveTo>
                  <a:cubicBezTo>
                    <a:pt x="4045" y="1024"/>
                    <a:pt x="4089" y="1050"/>
                    <a:pt x="4120" y="1100"/>
                  </a:cubicBezTo>
                  <a:cubicBezTo>
                    <a:pt x="4151" y="1151"/>
                    <a:pt x="4167" y="1225"/>
                    <a:pt x="4167" y="1323"/>
                  </a:cubicBezTo>
                  <a:cubicBezTo>
                    <a:pt x="4167" y="1420"/>
                    <a:pt x="4151" y="1494"/>
                    <a:pt x="4120" y="1546"/>
                  </a:cubicBezTo>
                  <a:cubicBezTo>
                    <a:pt x="4089" y="1597"/>
                    <a:pt x="4045" y="1623"/>
                    <a:pt x="3986" y="1623"/>
                  </a:cubicBezTo>
                  <a:lnTo>
                    <a:pt x="3802" y="1623"/>
                  </a:lnTo>
                  <a:lnTo>
                    <a:pt x="3802" y="1024"/>
                  </a:lnTo>
                  <a:close/>
                  <a:moveTo>
                    <a:pt x="2229" y="250"/>
                  </a:moveTo>
                  <a:cubicBezTo>
                    <a:pt x="2297" y="250"/>
                    <a:pt x="2351" y="313"/>
                    <a:pt x="2390" y="438"/>
                  </a:cubicBezTo>
                  <a:cubicBezTo>
                    <a:pt x="2429" y="562"/>
                    <a:pt x="2449" y="735"/>
                    <a:pt x="2449" y="954"/>
                  </a:cubicBezTo>
                  <a:cubicBezTo>
                    <a:pt x="2449" y="1174"/>
                    <a:pt x="2429" y="1346"/>
                    <a:pt x="2390" y="1471"/>
                  </a:cubicBezTo>
                  <a:cubicBezTo>
                    <a:pt x="2351" y="1596"/>
                    <a:pt x="2297" y="1658"/>
                    <a:pt x="2229" y="1658"/>
                  </a:cubicBezTo>
                  <a:cubicBezTo>
                    <a:pt x="2161" y="1658"/>
                    <a:pt x="2107" y="1596"/>
                    <a:pt x="2068" y="1471"/>
                  </a:cubicBezTo>
                  <a:cubicBezTo>
                    <a:pt x="2029" y="1346"/>
                    <a:pt x="2010" y="1174"/>
                    <a:pt x="2010" y="954"/>
                  </a:cubicBezTo>
                  <a:cubicBezTo>
                    <a:pt x="2010" y="735"/>
                    <a:pt x="2029" y="562"/>
                    <a:pt x="2068" y="438"/>
                  </a:cubicBezTo>
                  <a:cubicBezTo>
                    <a:pt x="2107" y="313"/>
                    <a:pt x="2161" y="250"/>
                    <a:pt x="2229" y="250"/>
                  </a:cubicBezTo>
                  <a:close/>
                  <a:moveTo>
                    <a:pt x="3282" y="948"/>
                  </a:moveTo>
                  <a:lnTo>
                    <a:pt x="3282" y="1014"/>
                  </a:lnTo>
                  <a:cubicBezTo>
                    <a:pt x="3282" y="1209"/>
                    <a:pt x="3261" y="1365"/>
                    <a:pt x="3217" y="1482"/>
                  </a:cubicBezTo>
                  <a:cubicBezTo>
                    <a:pt x="3174" y="1600"/>
                    <a:pt x="3117" y="1658"/>
                    <a:pt x="3045" y="1658"/>
                  </a:cubicBezTo>
                  <a:cubicBezTo>
                    <a:pt x="2993" y="1658"/>
                    <a:pt x="2952" y="1627"/>
                    <a:pt x="2922" y="1565"/>
                  </a:cubicBezTo>
                  <a:cubicBezTo>
                    <a:pt x="2892" y="1503"/>
                    <a:pt x="2877" y="1419"/>
                    <a:pt x="2877" y="1313"/>
                  </a:cubicBezTo>
                  <a:cubicBezTo>
                    <a:pt x="2877" y="1180"/>
                    <a:pt x="2897" y="1086"/>
                    <a:pt x="2937" y="1031"/>
                  </a:cubicBezTo>
                  <a:cubicBezTo>
                    <a:pt x="2977" y="975"/>
                    <a:pt x="3049" y="948"/>
                    <a:pt x="3154" y="948"/>
                  </a:cubicBezTo>
                  <a:close/>
                  <a:moveTo>
                    <a:pt x="940" y="44"/>
                  </a:moveTo>
                  <a:lnTo>
                    <a:pt x="940" y="1861"/>
                  </a:lnTo>
                  <a:lnTo>
                    <a:pt x="1070" y="1861"/>
                  </a:lnTo>
                  <a:lnTo>
                    <a:pt x="1070" y="283"/>
                  </a:lnTo>
                  <a:lnTo>
                    <a:pt x="1488" y="283"/>
                  </a:lnTo>
                  <a:lnTo>
                    <a:pt x="1488" y="1861"/>
                  </a:lnTo>
                  <a:lnTo>
                    <a:pt x="1618" y="1861"/>
                  </a:lnTo>
                  <a:lnTo>
                    <a:pt x="1618" y="44"/>
                  </a:lnTo>
                  <a:close/>
                  <a:moveTo>
                    <a:pt x="3673" y="44"/>
                  </a:moveTo>
                  <a:lnTo>
                    <a:pt x="3673" y="1861"/>
                  </a:lnTo>
                  <a:lnTo>
                    <a:pt x="3992" y="1861"/>
                  </a:lnTo>
                  <a:cubicBezTo>
                    <a:pt x="4092" y="1861"/>
                    <a:pt x="4169" y="1817"/>
                    <a:pt x="4223" y="1728"/>
                  </a:cubicBezTo>
                  <a:cubicBezTo>
                    <a:pt x="4277" y="1640"/>
                    <a:pt x="4304" y="1514"/>
                    <a:pt x="4304" y="1352"/>
                  </a:cubicBezTo>
                  <a:cubicBezTo>
                    <a:pt x="4304" y="1229"/>
                    <a:pt x="4288" y="1126"/>
                    <a:pt x="4255" y="1044"/>
                  </a:cubicBezTo>
                  <a:cubicBezTo>
                    <a:pt x="4222" y="961"/>
                    <a:pt x="4176" y="907"/>
                    <a:pt x="4117" y="881"/>
                  </a:cubicBezTo>
                  <a:cubicBezTo>
                    <a:pt x="4166" y="865"/>
                    <a:pt x="4204" y="824"/>
                    <a:pt x="4229" y="759"/>
                  </a:cubicBezTo>
                  <a:cubicBezTo>
                    <a:pt x="4254" y="693"/>
                    <a:pt x="4267" y="605"/>
                    <a:pt x="4267" y="494"/>
                  </a:cubicBezTo>
                  <a:cubicBezTo>
                    <a:pt x="4267" y="350"/>
                    <a:pt x="4242" y="239"/>
                    <a:pt x="4193" y="161"/>
                  </a:cubicBezTo>
                  <a:cubicBezTo>
                    <a:pt x="4143" y="83"/>
                    <a:pt x="4072" y="44"/>
                    <a:pt x="3980" y="44"/>
                  </a:cubicBezTo>
                  <a:close/>
                  <a:moveTo>
                    <a:pt x="4657" y="44"/>
                  </a:moveTo>
                  <a:lnTo>
                    <a:pt x="4657" y="341"/>
                  </a:lnTo>
                  <a:cubicBezTo>
                    <a:pt x="4657" y="831"/>
                    <a:pt x="4641" y="1172"/>
                    <a:pt x="4610" y="1363"/>
                  </a:cubicBezTo>
                  <a:cubicBezTo>
                    <a:pt x="4583" y="1499"/>
                    <a:pt x="4528" y="1583"/>
                    <a:pt x="4443" y="1613"/>
                  </a:cubicBezTo>
                  <a:lnTo>
                    <a:pt x="4443" y="1861"/>
                  </a:lnTo>
                  <a:cubicBezTo>
                    <a:pt x="4587" y="1830"/>
                    <a:pt x="4681" y="1702"/>
                    <a:pt x="4725" y="1478"/>
                  </a:cubicBezTo>
                  <a:cubicBezTo>
                    <a:pt x="4766" y="1269"/>
                    <a:pt x="4786" y="930"/>
                    <a:pt x="4786" y="463"/>
                  </a:cubicBezTo>
                  <a:lnTo>
                    <a:pt x="4786" y="283"/>
                  </a:lnTo>
                  <a:lnTo>
                    <a:pt x="5059" y="283"/>
                  </a:lnTo>
                  <a:lnTo>
                    <a:pt x="5059" y="1861"/>
                  </a:lnTo>
                  <a:lnTo>
                    <a:pt x="5188" y="1861"/>
                  </a:lnTo>
                  <a:lnTo>
                    <a:pt x="5188" y="44"/>
                  </a:lnTo>
                  <a:close/>
                  <a:moveTo>
                    <a:pt x="6323" y="44"/>
                  </a:moveTo>
                  <a:lnTo>
                    <a:pt x="6323" y="1861"/>
                  </a:lnTo>
                  <a:lnTo>
                    <a:pt x="6453" y="1861"/>
                  </a:lnTo>
                  <a:lnTo>
                    <a:pt x="6453" y="1024"/>
                  </a:lnTo>
                  <a:lnTo>
                    <a:pt x="6871" y="1024"/>
                  </a:lnTo>
                  <a:lnTo>
                    <a:pt x="6871" y="1861"/>
                  </a:lnTo>
                  <a:lnTo>
                    <a:pt x="7001" y="1861"/>
                  </a:lnTo>
                  <a:lnTo>
                    <a:pt x="7001" y="44"/>
                  </a:lnTo>
                  <a:lnTo>
                    <a:pt x="6871" y="44"/>
                  </a:lnTo>
                  <a:lnTo>
                    <a:pt x="6871" y="786"/>
                  </a:lnTo>
                  <a:lnTo>
                    <a:pt x="6453" y="786"/>
                  </a:lnTo>
                  <a:lnTo>
                    <a:pt x="6453" y="44"/>
                  </a:lnTo>
                  <a:close/>
                  <a:moveTo>
                    <a:pt x="7263" y="44"/>
                  </a:moveTo>
                  <a:lnTo>
                    <a:pt x="7263" y="1861"/>
                  </a:lnTo>
                  <a:lnTo>
                    <a:pt x="7428" y="1861"/>
                  </a:lnTo>
                  <a:lnTo>
                    <a:pt x="7807" y="403"/>
                  </a:lnTo>
                  <a:lnTo>
                    <a:pt x="7807" y="1861"/>
                  </a:lnTo>
                  <a:lnTo>
                    <a:pt x="7936" y="1861"/>
                  </a:lnTo>
                  <a:lnTo>
                    <a:pt x="7936" y="44"/>
                  </a:lnTo>
                  <a:lnTo>
                    <a:pt x="7769" y="44"/>
                  </a:lnTo>
                  <a:lnTo>
                    <a:pt x="7391" y="1499"/>
                  </a:lnTo>
                  <a:lnTo>
                    <a:pt x="7391" y="44"/>
                  </a:lnTo>
                  <a:close/>
                  <a:moveTo>
                    <a:pt x="8501" y="44"/>
                  </a:moveTo>
                  <a:cubicBezTo>
                    <a:pt x="8400" y="44"/>
                    <a:pt x="8324" y="88"/>
                    <a:pt x="8274" y="175"/>
                  </a:cubicBezTo>
                  <a:cubicBezTo>
                    <a:pt x="8223" y="262"/>
                    <a:pt x="8198" y="393"/>
                    <a:pt x="8198" y="568"/>
                  </a:cubicBezTo>
                  <a:cubicBezTo>
                    <a:pt x="8198" y="723"/>
                    <a:pt x="8216" y="837"/>
                    <a:pt x="8252" y="911"/>
                  </a:cubicBezTo>
                  <a:cubicBezTo>
                    <a:pt x="8288" y="985"/>
                    <a:pt x="8333" y="1037"/>
                    <a:pt x="8388" y="1065"/>
                  </a:cubicBezTo>
                  <a:lnTo>
                    <a:pt x="8148" y="1861"/>
                  </a:lnTo>
                  <a:lnTo>
                    <a:pt x="8287" y="1861"/>
                  </a:lnTo>
                  <a:lnTo>
                    <a:pt x="8518" y="1094"/>
                  </a:lnTo>
                  <a:lnTo>
                    <a:pt x="8679" y="1094"/>
                  </a:lnTo>
                  <a:lnTo>
                    <a:pt x="8679" y="1861"/>
                  </a:lnTo>
                  <a:lnTo>
                    <a:pt x="8809" y="1861"/>
                  </a:lnTo>
                  <a:lnTo>
                    <a:pt x="8809" y="44"/>
                  </a:lnTo>
                  <a:close/>
                  <a:moveTo>
                    <a:pt x="3072" y="0"/>
                  </a:moveTo>
                  <a:cubicBezTo>
                    <a:pt x="3030" y="0"/>
                    <a:pt x="2987" y="11"/>
                    <a:pt x="2943" y="32"/>
                  </a:cubicBezTo>
                  <a:cubicBezTo>
                    <a:pt x="2898" y="53"/>
                    <a:pt x="2852" y="85"/>
                    <a:pt x="2805" y="127"/>
                  </a:cubicBezTo>
                  <a:lnTo>
                    <a:pt x="2805" y="403"/>
                  </a:lnTo>
                  <a:cubicBezTo>
                    <a:pt x="2844" y="353"/>
                    <a:pt x="2885" y="316"/>
                    <a:pt x="2928" y="291"/>
                  </a:cubicBezTo>
                  <a:cubicBezTo>
                    <a:pt x="2970" y="266"/>
                    <a:pt x="3014" y="253"/>
                    <a:pt x="3059" y="253"/>
                  </a:cubicBezTo>
                  <a:cubicBezTo>
                    <a:pt x="3130" y="253"/>
                    <a:pt x="3185" y="291"/>
                    <a:pt x="3224" y="366"/>
                  </a:cubicBezTo>
                  <a:cubicBezTo>
                    <a:pt x="3263" y="441"/>
                    <a:pt x="3282" y="548"/>
                    <a:pt x="3282" y="685"/>
                  </a:cubicBezTo>
                  <a:lnTo>
                    <a:pt x="3282" y="714"/>
                  </a:lnTo>
                  <a:lnTo>
                    <a:pt x="3101" y="714"/>
                  </a:lnTo>
                  <a:cubicBezTo>
                    <a:pt x="2984" y="714"/>
                    <a:pt x="2895" y="766"/>
                    <a:pt x="2836" y="870"/>
                  </a:cubicBezTo>
                  <a:cubicBezTo>
                    <a:pt x="2777" y="974"/>
                    <a:pt x="2747" y="1128"/>
                    <a:pt x="2747" y="1332"/>
                  </a:cubicBezTo>
                  <a:cubicBezTo>
                    <a:pt x="2747" y="1508"/>
                    <a:pt x="2771" y="1647"/>
                    <a:pt x="2819" y="1752"/>
                  </a:cubicBezTo>
                  <a:cubicBezTo>
                    <a:pt x="2866" y="1856"/>
                    <a:pt x="2930" y="1908"/>
                    <a:pt x="3011" y="1908"/>
                  </a:cubicBezTo>
                  <a:cubicBezTo>
                    <a:pt x="3074" y="1908"/>
                    <a:pt x="3128" y="1882"/>
                    <a:pt x="3172" y="1830"/>
                  </a:cubicBezTo>
                  <a:cubicBezTo>
                    <a:pt x="3216" y="1777"/>
                    <a:pt x="3253" y="1696"/>
                    <a:pt x="3282" y="1585"/>
                  </a:cubicBezTo>
                  <a:lnTo>
                    <a:pt x="3282" y="1861"/>
                  </a:lnTo>
                  <a:lnTo>
                    <a:pt x="3411" y="1861"/>
                  </a:lnTo>
                  <a:lnTo>
                    <a:pt x="3411" y="825"/>
                  </a:lnTo>
                  <a:cubicBezTo>
                    <a:pt x="3411" y="548"/>
                    <a:pt x="3383" y="341"/>
                    <a:pt x="3327" y="205"/>
                  </a:cubicBezTo>
                  <a:cubicBezTo>
                    <a:pt x="3271" y="68"/>
                    <a:pt x="3186" y="0"/>
                    <a:pt x="3072" y="0"/>
                  </a:cubicBezTo>
                  <a:close/>
                  <a:moveTo>
                    <a:pt x="5773" y="0"/>
                  </a:moveTo>
                  <a:cubicBezTo>
                    <a:pt x="5655" y="0"/>
                    <a:pt x="5561" y="88"/>
                    <a:pt x="5492" y="262"/>
                  </a:cubicBezTo>
                  <a:cubicBezTo>
                    <a:pt x="5422" y="437"/>
                    <a:pt x="5387" y="673"/>
                    <a:pt x="5387" y="971"/>
                  </a:cubicBezTo>
                  <a:cubicBezTo>
                    <a:pt x="5387" y="1258"/>
                    <a:pt x="5424" y="1486"/>
                    <a:pt x="5497" y="1655"/>
                  </a:cubicBezTo>
                  <a:cubicBezTo>
                    <a:pt x="5570" y="1824"/>
                    <a:pt x="5670" y="1908"/>
                    <a:pt x="5795" y="1908"/>
                  </a:cubicBezTo>
                  <a:cubicBezTo>
                    <a:pt x="5845" y="1908"/>
                    <a:pt x="5895" y="1896"/>
                    <a:pt x="5943" y="1873"/>
                  </a:cubicBezTo>
                  <a:cubicBezTo>
                    <a:pt x="5992" y="1849"/>
                    <a:pt x="6039" y="1814"/>
                    <a:pt x="6086" y="1769"/>
                  </a:cubicBezTo>
                  <a:lnTo>
                    <a:pt x="6086" y="1486"/>
                  </a:lnTo>
                  <a:cubicBezTo>
                    <a:pt x="6040" y="1543"/>
                    <a:pt x="5994" y="1585"/>
                    <a:pt x="5947" y="1613"/>
                  </a:cubicBezTo>
                  <a:cubicBezTo>
                    <a:pt x="5901" y="1641"/>
                    <a:pt x="5852" y="1655"/>
                    <a:pt x="5803" y="1655"/>
                  </a:cubicBezTo>
                  <a:cubicBezTo>
                    <a:pt x="5717" y="1655"/>
                    <a:pt x="5650" y="1601"/>
                    <a:pt x="5603" y="1494"/>
                  </a:cubicBezTo>
                  <a:cubicBezTo>
                    <a:pt x="5555" y="1386"/>
                    <a:pt x="5528" y="1230"/>
                    <a:pt x="5522" y="1024"/>
                  </a:cubicBezTo>
                  <a:lnTo>
                    <a:pt x="6116" y="1024"/>
                  </a:lnTo>
                  <a:lnTo>
                    <a:pt x="6116" y="878"/>
                  </a:lnTo>
                  <a:cubicBezTo>
                    <a:pt x="6116" y="608"/>
                    <a:pt x="6085" y="394"/>
                    <a:pt x="6024" y="236"/>
                  </a:cubicBezTo>
                  <a:cubicBezTo>
                    <a:pt x="5962" y="79"/>
                    <a:pt x="5878" y="0"/>
                    <a:pt x="5773" y="0"/>
                  </a:cubicBezTo>
                  <a:close/>
                  <a:moveTo>
                    <a:pt x="1" y="44"/>
                  </a:moveTo>
                  <a:lnTo>
                    <a:pt x="319" y="1832"/>
                  </a:lnTo>
                  <a:lnTo>
                    <a:pt x="296" y="1968"/>
                  </a:lnTo>
                  <a:cubicBezTo>
                    <a:pt x="272" y="2113"/>
                    <a:pt x="250" y="2205"/>
                    <a:pt x="230" y="2244"/>
                  </a:cubicBezTo>
                  <a:cubicBezTo>
                    <a:pt x="211" y="2283"/>
                    <a:pt x="183" y="2303"/>
                    <a:pt x="148" y="2303"/>
                  </a:cubicBezTo>
                  <a:lnTo>
                    <a:pt x="72" y="2303"/>
                  </a:lnTo>
                  <a:lnTo>
                    <a:pt x="72" y="2552"/>
                  </a:lnTo>
                  <a:lnTo>
                    <a:pt x="175" y="2552"/>
                  </a:lnTo>
                  <a:cubicBezTo>
                    <a:pt x="233" y="2552"/>
                    <a:pt x="279" y="2520"/>
                    <a:pt x="314" y="2454"/>
                  </a:cubicBezTo>
                  <a:cubicBezTo>
                    <a:pt x="349" y="2388"/>
                    <a:pt x="384" y="2246"/>
                    <a:pt x="421" y="2030"/>
                  </a:cubicBezTo>
                  <a:lnTo>
                    <a:pt x="766" y="44"/>
                  </a:lnTo>
                  <a:lnTo>
                    <a:pt x="629" y="44"/>
                  </a:lnTo>
                  <a:lnTo>
                    <a:pt x="383" y="1465"/>
                  </a:lnTo>
                  <a:lnTo>
                    <a:pt x="138" y="44"/>
                  </a:lnTo>
                  <a:close/>
                  <a:moveTo>
                    <a:pt x="2261" y="0"/>
                  </a:moveTo>
                  <a:cubicBezTo>
                    <a:pt x="2203" y="0"/>
                    <a:pt x="2154" y="26"/>
                    <a:pt x="2112" y="79"/>
                  </a:cubicBezTo>
                  <a:cubicBezTo>
                    <a:pt x="2071" y="131"/>
                    <a:pt x="2037" y="212"/>
                    <a:pt x="2010" y="320"/>
                  </a:cubicBezTo>
                  <a:lnTo>
                    <a:pt x="2010" y="44"/>
                  </a:lnTo>
                  <a:lnTo>
                    <a:pt x="1880" y="44"/>
                  </a:lnTo>
                  <a:lnTo>
                    <a:pt x="1880" y="2552"/>
                  </a:lnTo>
                  <a:lnTo>
                    <a:pt x="2010" y="2552"/>
                  </a:lnTo>
                  <a:lnTo>
                    <a:pt x="2010" y="1589"/>
                  </a:lnTo>
                  <a:cubicBezTo>
                    <a:pt x="2037" y="1697"/>
                    <a:pt x="2071" y="1777"/>
                    <a:pt x="2112" y="1830"/>
                  </a:cubicBezTo>
                  <a:cubicBezTo>
                    <a:pt x="2154" y="1882"/>
                    <a:pt x="2203" y="1908"/>
                    <a:pt x="2261" y="1908"/>
                  </a:cubicBezTo>
                  <a:cubicBezTo>
                    <a:pt x="2356" y="1908"/>
                    <a:pt x="2434" y="1821"/>
                    <a:pt x="2493" y="1646"/>
                  </a:cubicBezTo>
                  <a:cubicBezTo>
                    <a:pt x="2553" y="1470"/>
                    <a:pt x="2583" y="1240"/>
                    <a:pt x="2583" y="954"/>
                  </a:cubicBezTo>
                  <a:cubicBezTo>
                    <a:pt x="2583" y="669"/>
                    <a:pt x="2553" y="438"/>
                    <a:pt x="2493" y="263"/>
                  </a:cubicBezTo>
                  <a:cubicBezTo>
                    <a:pt x="2434" y="88"/>
                    <a:pt x="2356" y="0"/>
                    <a:pt x="2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6125" y="550700"/>
              <a:ext cx="225000" cy="80450"/>
            </a:xfrm>
            <a:custGeom>
              <a:rect b="b" l="l" r="r" t="t"/>
              <a:pathLst>
                <a:path extrusionOk="0" h="3218" w="9000">
                  <a:moveTo>
                    <a:pt x="8444" y="1"/>
                  </a:moveTo>
                  <a:cubicBezTo>
                    <a:pt x="8448" y="155"/>
                    <a:pt x="8469" y="272"/>
                    <a:pt x="8506" y="350"/>
                  </a:cubicBezTo>
                  <a:cubicBezTo>
                    <a:pt x="8543" y="428"/>
                    <a:pt x="8596" y="466"/>
                    <a:pt x="8663" y="466"/>
                  </a:cubicBezTo>
                  <a:cubicBezTo>
                    <a:pt x="8731" y="466"/>
                    <a:pt x="8784" y="428"/>
                    <a:pt x="8821" y="350"/>
                  </a:cubicBezTo>
                  <a:cubicBezTo>
                    <a:pt x="8857" y="272"/>
                    <a:pt x="8878" y="155"/>
                    <a:pt x="8883" y="1"/>
                  </a:cubicBezTo>
                  <a:lnTo>
                    <a:pt x="8800" y="1"/>
                  </a:lnTo>
                  <a:cubicBezTo>
                    <a:pt x="8794" y="83"/>
                    <a:pt x="8780" y="144"/>
                    <a:pt x="8757" y="184"/>
                  </a:cubicBezTo>
                  <a:cubicBezTo>
                    <a:pt x="8735" y="224"/>
                    <a:pt x="8704" y="244"/>
                    <a:pt x="8663" y="244"/>
                  </a:cubicBezTo>
                  <a:cubicBezTo>
                    <a:pt x="8623" y="244"/>
                    <a:pt x="8591" y="224"/>
                    <a:pt x="8568" y="183"/>
                  </a:cubicBezTo>
                  <a:cubicBezTo>
                    <a:pt x="8546" y="143"/>
                    <a:pt x="8532" y="82"/>
                    <a:pt x="8527" y="1"/>
                  </a:cubicBezTo>
                  <a:close/>
                  <a:moveTo>
                    <a:pt x="2162" y="918"/>
                  </a:moveTo>
                  <a:cubicBezTo>
                    <a:pt x="2231" y="918"/>
                    <a:pt x="2285" y="981"/>
                    <a:pt x="2325" y="1107"/>
                  </a:cubicBezTo>
                  <a:cubicBezTo>
                    <a:pt x="2366" y="1233"/>
                    <a:pt x="2386" y="1404"/>
                    <a:pt x="2386" y="1619"/>
                  </a:cubicBezTo>
                  <a:cubicBezTo>
                    <a:pt x="2386" y="1835"/>
                    <a:pt x="2366" y="2006"/>
                    <a:pt x="2325" y="2132"/>
                  </a:cubicBezTo>
                  <a:cubicBezTo>
                    <a:pt x="2285" y="2257"/>
                    <a:pt x="2231" y="2320"/>
                    <a:pt x="2162" y="2320"/>
                  </a:cubicBezTo>
                  <a:cubicBezTo>
                    <a:pt x="2092" y="2320"/>
                    <a:pt x="2037" y="2257"/>
                    <a:pt x="1997" y="2132"/>
                  </a:cubicBezTo>
                  <a:cubicBezTo>
                    <a:pt x="1957" y="2007"/>
                    <a:pt x="1937" y="1836"/>
                    <a:pt x="1937" y="1619"/>
                  </a:cubicBezTo>
                  <a:cubicBezTo>
                    <a:pt x="1937" y="1401"/>
                    <a:pt x="1958" y="1230"/>
                    <a:pt x="1998" y="1105"/>
                  </a:cubicBezTo>
                  <a:cubicBezTo>
                    <a:pt x="2038" y="980"/>
                    <a:pt x="2093" y="918"/>
                    <a:pt x="2162" y="918"/>
                  </a:cubicBezTo>
                  <a:close/>
                  <a:moveTo>
                    <a:pt x="7757" y="918"/>
                  </a:moveTo>
                  <a:cubicBezTo>
                    <a:pt x="7826" y="918"/>
                    <a:pt x="7880" y="981"/>
                    <a:pt x="7920" y="1107"/>
                  </a:cubicBezTo>
                  <a:cubicBezTo>
                    <a:pt x="7961" y="1233"/>
                    <a:pt x="7981" y="1404"/>
                    <a:pt x="7981" y="1619"/>
                  </a:cubicBezTo>
                  <a:cubicBezTo>
                    <a:pt x="7981" y="1835"/>
                    <a:pt x="7961" y="2006"/>
                    <a:pt x="7920" y="2132"/>
                  </a:cubicBezTo>
                  <a:cubicBezTo>
                    <a:pt x="7880" y="2257"/>
                    <a:pt x="7826" y="2320"/>
                    <a:pt x="7757" y="2320"/>
                  </a:cubicBezTo>
                  <a:cubicBezTo>
                    <a:pt x="7687" y="2320"/>
                    <a:pt x="7632" y="2257"/>
                    <a:pt x="7592" y="2132"/>
                  </a:cubicBezTo>
                  <a:cubicBezTo>
                    <a:pt x="7552" y="2007"/>
                    <a:pt x="7532" y="1836"/>
                    <a:pt x="7532" y="1619"/>
                  </a:cubicBezTo>
                  <a:cubicBezTo>
                    <a:pt x="7532" y="1401"/>
                    <a:pt x="7553" y="1230"/>
                    <a:pt x="7593" y="1105"/>
                  </a:cubicBezTo>
                  <a:cubicBezTo>
                    <a:pt x="7633" y="980"/>
                    <a:pt x="7688" y="918"/>
                    <a:pt x="7757" y="918"/>
                  </a:cubicBezTo>
                  <a:close/>
                  <a:moveTo>
                    <a:pt x="1290" y="915"/>
                  </a:moveTo>
                  <a:cubicBezTo>
                    <a:pt x="1358" y="915"/>
                    <a:pt x="1412" y="977"/>
                    <a:pt x="1451" y="1102"/>
                  </a:cubicBezTo>
                  <a:cubicBezTo>
                    <a:pt x="1490" y="1227"/>
                    <a:pt x="1510" y="1399"/>
                    <a:pt x="1510" y="1619"/>
                  </a:cubicBezTo>
                  <a:cubicBezTo>
                    <a:pt x="1510" y="1838"/>
                    <a:pt x="1490" y="2011"/>
                    <a:pt x="1451" y="2136"/>
                  </a:cubicBezTo>
                  <a:cubicBezTo>
                    <a:pt x="1412" y="2261"/>
                    <a:pt x="1358" y="2323"/>
                    <a:pt x="1290" y="2323"/>
                  </a:cubicBezTo>
                  <a:cubicBezTo>
                    <a:pt x="1222" y="2323"/>
                    <a:pt x="1168" y="2261"/>
                    <a:pt x="1129" y="2136"/>
                  </a:cubicBezTo>
                  <a:cubicBezTo>
                    <a:pt x="1090" y="2011"/>
                    <a:pt x="1070" y="1838"/>
                    <a:pt x="1070" y="1619"/>
                  </a:cubicBezTo>
                  <a:cubicBezTo>
                    <a:pt x="1070" y="1399"/>
                    <a:pt x="1090" y="1227"/>
                    <a:pt x="1129" y="1102"/>
                  </a:cubicBezTo>
                  <a:cubicBezTo>
                    <a:pt x="1168" y="977"/>
                    <a:pt x="1222" y="915"/>
                    <a:pt x="1290" y="915"/>
                  </a:cubicBezTo>
                  <a:close/>
                  <a:moveTo>
                    <a:pt x="3836" y="915"/>
                  </a:moveTo>
                  <a:cubicBezTo>
                    <a:pt x="3904" y="915"/>
                    <a:pt x="3958" y="977"/>
                    <a:pt x="3997" y="1102"/>
                  </a:cubicBezTo>
                  <a:cubicBezTo>
                    <a:pt x="4036" y="1227"/>
                    <a:pt x="4056" y="1399"/>
                    <a:pt x="4056" y="1619"/>
                  </a:cubicBezTo>
                  <a:cubicBezTo>
                    <a:pt x="4056" y="1838"/>
                    <a:pt x="4036" y="2011"/>
                    <a:pt x="3997" y="2136"/>
                  </a:cubicBezTo>
                  <a:cubicBezTo>
                    <a:pt x="3958" y="2261"/>
                    <a:pt x="3904" y="2323"/>
                    <a:pt x="3836" y="2323"/>
                  </a:cubicBezTo>
                  <a:cubicBezTo>
                    <a:pt x="3768" y="2323"/>
                    <a:pt x="3714" y="2261"/>
                    <a:pt x="3675" y="2136"/>
                  </a:cubicBezTo>
                  <a:cubicBezTo>
                    <a:pt x="3636" y="2011"/>
                    <a:pt x="3616" y="1838"/>
                    <a:pt x="3616" y="1619"/>
                  </a:cubicBezTo>
                  <a:cubicBezTo>
                    <a:pt x="3616" y="1399"/>
                    <a:pt x="3636" y="1227"/>
                    <a:pt x="3675" y="1102"/>
                  </a:cubicBezTo>
                  <a:cubicBezTo>
                    <a:pt x="3714" y="977"/>
                    <a:pt x="3768" y="915"/>
                    <a:pt x="3836" y="915"/>
                  </a:cubicBezTo>
                  <a:close/>
                  <a:moveTo>
                    <a:pt x="4889" y="1612"/>
                  </a:moveTo>
                  <a:lnTo>
                    <a:pt x="4889" y="1679"/>
                  </a:lnTo>
                  <a:cubicBezTo>
                    <a:pt x="4889" y="1874"/>
                    <a:pt x="4867" y="2030"/>
                    <a:pt x="4824" y="2147"/>
                  </a:cubicBezTo>
                  <a:cubicBezTo>
                    <a:pt x="4781" y="2264"/>
                    <a:pt x="4723" y="2323"/>
                    <a:pt x="4652" y="2323"/>
                  </a:cubicBezTo>
                  <a:cubicBezTo>
                    <a:pt x="4600" y="2323"/>
                    <a:pt x="4559" y="2292"/>
                    <a:pt x="4529" y="2230"/>
                  </a:cubicBezTo>
                  <a:cubicBezTo>
                    <a:pt x="4498" y="2168"/>
                    <a:pt x="4483" y="2083"/>
                    <a:pt x="4483" y="1977"/>
                  </a:cubicBezTo>
                  <a:cubicBezTo>
                    <a:pt x="4483" y="1844"/>
                    <a:pt x="4504" y="1750"/>
                    <a:pt x="4544" y="1695"/>
                  </a:cubicBezTo>
                  <a:cubicBezTo>
                    <a:pt x="4584" y="1640"/>
                    <a:pt x="4656" y="1612"/>
                    <a:pt x="4761" y="1612"/>
                  </a:cubicBezTo>
                  <a:close/>
                  <a:moveTo>
                    <a:pt x="0" y="709"/>
                  </a:moveTo>
                  <a:lnTo>
                    <a:pt x="0" y="2526"/>
                  </a:lnTo>
                  <a:lnTo>
                    <a:pt x="130" y="2526"/>
                  </a:lnTo>
                  <a:lnTo>
                    <a:pt x="130" y="947"/>
                  </a:lnTo>
                  <a:lnTo>
                    <a:pt x="549" y="947"/>
                  </a:lnTo>
                  <a:lnTo>
                    <a:pt x="549" y="2526"/>
                  </a:lnTo>
                  <a:lnTo>
                    <a:pt x="679" y="2526"/>
                  </a:lnTo>
                  <a:lnTo>
                    <a:pt x="679" y="709"/>
                  </a:lnTo>
                  <a:close/>
                  <a:moveTo>
                    <a:pt x="2731" y="709"/>
                  </a:moveTo>
                  <a:lnTo>
                    <a:pt x="2731" y="2526"/>
                  </a:lnTo>
                  <a:lnTo>
                    <a:pt x="2861" y="2526"/>
                  </a:lnTo>
                  <a:lnTo>
                    <a:pt x="2861" y="947"/>
                  </a:lnTo>
                  <a:lnTo>
                    <a:pt x="3286" y="947"/>
                  </a:lnTo>
                  <a:lnTo>
                    <a:pt x="3286" y="709"/>
                  </a:lnTo>
                  <a:close/>
                  <a:moveTo>
                    <a:pt x="5279" y="709"/>
                  </a:moveTo>
                  <a:lnTo>
                    <a:pt x="5279" y="2526"/>
                  </a:lnTo>
                  <a:lnTo>
                    <a:pt x="5409" y="2526"/>
                  </a:lnTo>
                  <a:lnTo>
                    <a:pt x="5409" y="994"/>
                  </a:lnTo>
                  <a:lnTo>
                    <a:pt x="5627" y="2177"/>
                  </a:lnTo>
                  <a:lnTo>
                    <a:pt x="5756" y="2177"/>
                  </a:lnTo>
                  <a:lnTo>
                    <a:pt x="5973" y="994"/>
                  </a:lnTo>
                  <a:lnTo>
                    <a:pt x="5973" y="2526"/>
                  </a:lnTo>
                  <a:lnTo>
                    <a:pt x="6103" y="2526"/>
                  </a:lnTo>
                  <a:lnTo>
                    <a:pt x="6103" y="709"/>
                  </a:lnTo>
                  <a:lnTo>
                    <a:pt x="5915" y="709"/>
                  </a:lnTo>
                  <a:lnTo>
                    <a:pt x="5691" y="1926"/>
                  </a:lnTo>
                  <a:lnTo>
                    <a:pt x="5468" y="709"/>
                  </a:lnTo>
                  <a:close/>
                  <a:moveTo>
                    <a:pt x="6363" y="709"/>
                  </a:moveTo>
                  <a:lnTo>
                    <a:pt x="6363" y="2526"/>
                  </a:lnTo>
                  <a:lnTo>
                    <a:pt x="6493" y="2526"/>
                  </a:lnTo>
                  <a:lnTo>
                    <a:pt x="6493" y="994"/>
                  </a:lnTo>
                  <a:lnTo>
                    <a:pt x="6711" y="2177"/>
                  </a:lnTo>
                  <a:lnTo>
                    <a:pt x="6840" y="2177"/>
                  </a:lnTo>
                  <a:lnTo>
                    <a:pt x="7057" y="994"/>
                  </a:lnTo>
                  <a:lnTo>
                    <a:pt x="7057" y="2526"/>
                  </a:lnTo>
                  <a:lnTo>
                    <a:pt x="7187" y="2526"/>
                  </a:lnTo>
                  <a:lnTo>
                    <a:pt x="7187" y="709"/>
                  </a:lnTo>
                  <a:lnTo>
                    <a:pt x="6999" y="709"/>
                  </a:lnTo>
                  <a:lnTo>
                    <a:pt x="6775" y="1926"/>
                  </a:lnTo>
                  <a:lnTo>
                    <a:pt x="6552" y="709"/>
                  </a:lnTo>
                  <a:close/>
                  <a:moveTo>
                    <a:pt x="8326" y="709"/>
                  </a:moveTo>
                  <a:lnTo>
                    <a:pt x="8326" y="2526"/>
                  </a:lnTo>
                  <a:lnTo>
                    <a:pt x="8492" y="2526"/>
                  </a:lnTo>
                  <a:lnTo>
                    <a:pt x="8871" y="1067"/>
                  </a:lnTo>
                  <a:lnTo>
                    <a:pt x="8871" y="2526"/>
                  </a:lnTo>
                  <a:lnTo>
                    <a:pt x="8999" y="2526"/>
                  </a:lnTo>
                  <a:lnTo>
                    <a:pt x="8999" y="709"/>
                  </a:lnTo>
                  <a:lnTo>
                    <a:pt x="8833" y="709"/>
                  </a:lnTo>
                  <a:lnTo>
                    <a:pt x="8455" y="2164"/>
                  </a:lnTo>
                  <a:lnTo>
                    <a:pt x="8455" y="709"/>
                  </a:lnTo>
                  <a:close/>
                  <a:moveTo>
                    <a:pt x="2162" y="665"/>
                  </a:moveTo>
                  <a:cubicBezTo>
                    <a:pt x="2049" y="665"/>
                    <a:pt x="1961" y="749"/>
                    <a:pt x="1897" y="918"/>
                  </a:cubicBezTo>
                  <a:cubicBezTo>
                    <a:pt x="1833" y="1087"/>
                    <a:pt x="1801" y="1320"/>
                    <a:pt x="1801" y="1619"/>
                  </a:cubicBezTo>
                  <a:cubicBezTo>
                    <a:pt x="1801" y="1916"/>
                    <a:pt x="1833" y="2150"/>
                    <a:pt x="1897" y="2319"/>
                  </a:cubicBezTo>
                  <a:cubicBezTo>
                    <a:pt x="1961" y="2488"/>
                    <a:pt x="2049" y="2573"/>
                    <a:pt x="2162" y="2573"/>
                  </a:cubicBezTo>
                  <a:cubicBezTo>
                    <a:pt x="2274" y="2573"/>
                    <a:pt x="2362" y="2488"/>
                    <a:pt x="2426" y="2319"/>
                  </a:cubicBezTo>
                  <a:cubicBezTo>
                    <a:pt x="2491" y="2150"/>
                    <a:pt x="2523" y="1916"/>
                    <a:pt x="2523" y="1619"/>
                  </a:cubicBezTo>
                  <a:cubicBezTo>
                    <a:pt x="2523" y="1320"/>
                    <a:pt x="2491" y="1087"/>
                    <a:pt x="2426" y="918"/>
                  </a:cubicBezTo>
                  <a:cubicBezTo>
                    <a:pt x="2362" y="749"/>
                    <a:pt x="2274" y="665"/>
                    <a:pt x="2162" y="665"/>
                  </a:cubicBezTo>
                  <a:close/>
                  <a:moveTo>
                    <a:pt x="4679" y="665"/>
                  </a:moveTo>
                  <a:cubicBezTo>
                    <a:pt x="4637" y="665"/>
                    <a:pt x="4594" y="675"/>
                    <a:pt x="4549" y="696"/>
                  </a:cubicBezTo>
                  <a:cubicBezTo>
                    <a:pt x="4505" y="718"/>
                    <a:pt x="4459" y="749"/>
                    <a:pt x="4412" y="791"/>
                  </a:cubicBezTo>
                  <a:lnTo>
                    <a:pt x="4412" y="1067"/>
                  </a:lnTo>
                  <a:cubicBezTo>
                    <a:pt x="4451" y="1017"/>
                    <a:pt x="4492" y="980"/>
                    <a:pt x="4535" y="955"/>
                  </a:cubicBezTo>
                  <a:cubicBezTo>
                    <a:pt x="4577" y="930"/>
                    <a:pt x="4621" y="918"/>
                    <a:pt x="4666" y="918"/>
                  </a:cubicBezTo>
                  <a:cubicBezTo>
                    <a:pt x="4736" y="918"/>
                    <a:pt x="4791" y="956"/>
                    <a:pt x="4830" y="1031"/>
                  </a:cubicBezTo>
                  <a:cubicBezTo>
                    <a:pt x="4869" y="1106"/>
                    <a:pt x="4889" y="1212"/>
                    <a:pt x="4889" y="1350"/>
                  </a:cubicBezTo>
                  <a:lnTo>
                    <a:pt x="4889" y="1379"/>
                  </a:lnTo>
                  <a:lnTo>
                    <a:pt x="4708" y="1379"/>
                  </a:lnTo>
                  <a:cubicBezTo>
                    <a:pt x="4591" y="1379"/>
                    <a:pt x="4502" y="1431"/>
                    <a:pt x="4443" y="1534"/>
                  </a:cubicBezTo>
                  <a:cubicBezTo>
                    <a:pt x="4384" y="1638"/>
                    <a:pt x="4354" y="1792"/>
                    <a:pt x="4354" y="1997"/>
                  </a:cubicBezTo>
                  <a:cubicBezTo>
                    <a:pt x="4354" y="2172"/>
                    <a:pt x="4378" y="2312"/>
                    <a:pt x="4426" y="2416"/>
                  </a:cubicBezTo>
                  <a:cubicBezTo>
                    <a:pt x="4473" y="2521"/>
                    <a:pt x="4537" y="2573"/>
                    <a:pt x="4617" y="2573"/>
                  </a:cubicBezTo>
                  <a:cubicBezTo>
                    <a:pt x="4681" y="2573"/>
                    <a:pt x="4735" y="2547"/>
                    <a:pt x="4779" y="2494"/>
                  </a:cubicBezTo>
                  <a:cubicBezTo>
                    <a:pt x="4823" y="2442"/>
                    <a:pt x="4860" y="2360"/>
                    <a:pt x="4889" y="2250"/>
                  </a:cubicBezTo>
                  <a:lnTo>
                    <a:pt x="4889" y="2526"/>
                  </a:lnTo>
                  <a:lnTo>
                    <a:pt x="5018" y="2526"/>
                  </a:lnTo>
                  <a:lnTo>
                    <a:pt x="5018" y="1489"/>
                  </a:lnTo>
                  <a:cubicBezTo>
                    <a:pt x="5018" y="1212"/>
                    <a:pt x="4990" y="1006"/>
                    <a:pt x="4934" y="869"/>
                  </a:cubicBezTo>
                  <a:cubicBezTo>
                    <a:pt x="4878" y="733"/>
                    <a:pt x="4793" y="665"/>
                    <a:pt x="4679" y="665"/>
                  </a:cubicBezTo>
                  <a:close/>
                  <a:moveTo>
                    <a:pt x="7757" y="665"/>
                  </a:moveTo>
                  <a:cubicBezTo>
                    <a:pt x="7644" y="665"/>
                    <a:pt x="7556" y="749"/>
                    <a:pt x="7492" y="918"/>
                  </a:cubicBezTo>
                  <a:cubicBezTo>
                    <a:pt x="7428" y="1087"/>
                    <a:pt x="7396" y="1320"/>
                    <a:pt x="7396" y="1619"/>
                  </a:cubicBezTo>
                  <a:cubicBezTo>
                    <a:pt x="7396" y="1916"/>
                    <a:pt x="7428" y="2150"/>
                    <a:pt x="7492" y="2319"/>
                  </a:cubicBezTo>
                  <a:cubicBezTo>
                    <a:pt x="7556" y="2488"/>
                    <a:pt x="7644" y="2573"/>
                    <a:pt x="7757" y="2573"/>
                  </a:cubicBezTo>
                  <a:cubicBezTo>
                    <a:pt x="7869" y="2573"/>
                    <a:pt x="7957" y="2488"/>
                    <a:pt x="8021" y="2319"/>
                  </a:cubicBezTo>
                  <a:cubicBezTo>
                    <a:pt x="8086" y="2150"/>
                    <a:pt x="8118" y="1916"/>
                    <a:pt x="8118" y="1619"/>
                  </a:cubicBezTo>
                  <a:cubicBezTo>
                    <a:pt x="8118" y="1320"/>
                    <a:pt x="8086" y="1087"/>
                    <a:pt x="8021" y="918"/>
                  </a:cubicBezTo>
                  <a:cubicBezTo>
                    <a:pt x="7957" y="749"/>
                    <a:pt x="7869" y="665"/>
                    <a:pt x="7757" y="665"/>
                  </a:cubicBezTo>
                  <a:close/>
                  <a:moveTo>
                    <a:pt x="1322" y="665"/>
                  </a:moveTo>
                  <a:cubicBezTo>
                    <a:pt x="1264" y="665"/>
                    <a:pt x="1215" y="691"/>
                    <a:pt x="1173" y="744"/>
                  </a:cubicBezTo>
                  <a:cubicBezTo>
                    <a:pt x="1132" y="796"/>
                    <a:pt x="1097" y="876"/>
                    <a:pt x="1070" y="984"/>
                  </a:cubicBezTo>
                  <a:lnTo>
                    <a:pt x="1070" y="709"/>
                  </a:lnTo>
                  <a:lnTo>
                    <a:pt x="940" y="709"/>
                  </a:lnTo>
                  <a:lnTo>
                    <a:pt x="940" y="3217"/>
                  </a:lnTo>
                  <a:lnTo>
                    <a:pt x="1070" y="3217"/>
                  </a:lnTo>
                  <a:lnTo>
                    <a:pt x="1070" y="2253"/>
                  </a:lnTo>
                  <a:cubicBezTo>
                    <a:pt x="1097" y="2361"/>
                    <a:pt x="1132" y="2442"/>
                    <a:pt x="1173" y="2494"/>
                  </a:cubicBezTo>
                  <a:cubicBezTo>
                    <a:pt x="1215" y="2547"/>
                    <a:pt x="1264" y="2573"/>
                    <a:pt x="1322" y="2573"/>
                  </a:cubicBezTo>
                  <a:cubicBezTo>
                    <a:pt x="1417" y="2573"/>
                    <a:pt x="1494" y="2485"/>
                    <a:pt x="1554" y="2310"/>
                  </a:cubicBezTo>
                  <a:cubicBezTo>
                    <a:pt x="1614" y="2135"/>
                    <a:pt x="1644" y="1904"/>
                    <a:pt x="1644" y="1619"/>
                  </a:cubicBezTo>
                  <a:cubicBezTo>
                    <a:pt x="1644" y="1333"/>
                    <a:pt x="1614" y="1103"/>
                    <a:pt x="1554" y="928"/>
                  </a:cubicBezTo>
                  <a:cubicBezTo>
                    <a:pt x="1494" y="752"/>
                    <a:pt x="1417" y="665"/>
                    <a:pt x="1322" y="665"/>
                  </a:cubicBezTo>
                  <a:close/>
                  <a:moveTo>
                    <a:pt x="3868" y="665"/>
                  </a:moveTo>
                  <a:cubicBezTo>
                    <a:pt x="3810" y="665"/>
                    <a:pt x="3761" y="691"/>
                    <a:pt x="3719" y="744"/>
                  </a:cubicBezTo>
                  <a:cubicBezTo>
                    <a:pt x="3678" y="796"/>
                    <a:pt x="3643" y="876"/>
                    <a:pt x="3616" y="984"/>
                  </a:cubicBezTo>
                  <a:lnTo>
                    <a:pt x="3616" y="709"/>
                  </a:lnTo>
                  <a:lnTo>
                    <a:pt x="3486" y="709"/>
                  </a:lnTo>
                  <a:lnTo>
                    <a:pt x="3486" y="3217"/>
                  </a:lnTo>
                  <a:lnTo>
                    <a:pt x="3616" y="3217"/>
                  </a:lnTo>
                  <a:lnTo>
                    <a:pt x="3616" y="2253"/>
                  </a:lnTo>
                  <a:cubicBezTo>
                    <a:pt x="3643" y="2361"/>
                    <a:pt x="3678" y="2442"/>
                    <a:pt x="3719" y="2494"/>
                  </a:cubicBezTo>
                  <a:cubicBezTo>
                    <a:pt x="3761" y="2547"/>
                    <a:pt x="3810" y="2573"/>
                    <a:pt x="3868" y="2573"/>
                  </a:cubicBezTo>
                  <a:cubicBezTo>
                    <a:pt x="3963" y="2573"/>
                    <a:pt x="4040" y="2485"/>
                    <a:pt x="4100" y="2310"/>
                  </a:cubicBezTo>
                  <a:cubicBezTo>
                    <a:pt x="4160" y="2135"/>
                    <a:pt x="4190" y="1904"/>
                    <a:pt x="4190" y="1619"/>
                  </a:cubicBezTo>
                  <a:cubicBezTo>
                    <a:pt x="4190" y="1333"/>
                    <a:pt x="4160" y="1103"/>
                    <a:pt x="4100" y="928"/>
                  </a:cubicBezTo>
                  <a:cubicBezTo>
                    <a:pt x="4040" y="752"/>
                    <a:pt x="3963" y="665"/>
                    <a:pt x="3868" y="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19750" y="830750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1"/>
                  </a:moveTo>
                  <a:lnTo>
                    <a:pt x="0" y="13478"/>
                  </a:lnTo>
                  <a:lnTo>
                    <a:pt x="14452" y="13478"/>
                  </a:lnTo>
                  <a:lnTo>
                    <a:pt x="1445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600" y="860400"/>
              <a:ext cx="216250" cy="86500"/>
            </a:xfrm>
            <a:custGeom>
              <a:rect b="b" l="l" r="r" t="t"/>
              <a:pathLst>
                <a:path extrusionOk="0" h="3460" w="8650">
                  <a:moveTo>
                    <a:pt x="1334" y="905"/>
                  </a:moveTo>
                  <a:cubicBezTo>
                    <a:pt x="1405" y="905"/>
                    <a:pt x="1462" y="959"/>
                    <a:pt x="1504" y="1067"/>
                  </a:cubicBezTo>
                  <a:cubicBezTo>
                    <a:pt x="1547" y="1176"/>
                    <a:pt x="1569" y="1320"/>
                    <a:pt x="1570" y="1502"/>
                  </a:cubicBezTo>
                  <a:lnTo>
                    <a:pt x="1059" y="1504"/>
                  </a:lnTo>
                  <a:cubicBezTo>
                    <a:pt x="1066" y="1314"/>
                    <a:pt x="1094" y="1167"/>
                    <a:pt x="1142" y="1062"/>
                  </a:cubicBezTo>
                  <a:cubicBezTo>
                    <a:pt x="1190" y="957"/>
                    <a:pt x="1254" y="905"/>
                    <a:pt x="1334" y="905"/>
                  </a:cubicBezTo>
                  <a:close/>
                  <a:moveTo>
                    <a:pt x="3360" y="905"/>
                  </a:moveTo>
                  <a:cubicBezTo>
                    <a:pt x="3431" y="905"/>
                    <a:pt x="3488" y="959"/>
                    <a:pt x="3530" y="1067"/>
                  </a:cubicBezTo>
                  <a:cubicBezTo>
                    <a:pt x="3573" y="1176"/>
                    <a:pt x="3595" y="1320"/>
                    <a:pt x="3596" y="1502"/>
                  </a:cubicBezTo>
                  <a:lnTo>
                    <a:pt x="3085" y="1504"/>
                  </a:lnTo>
                  <a:cubicBezTo>
                    <a:pt x="3092" y="1314"/>
                    <a:pt x="3120" y="1167"/>
                    <a:pt x="3168" y="1062"/>
                  </a:cubicBezTo>
                  <a:cubicBezTo>
                    <a:pt x="3216" y="957"/>
                    <a:pt x="3280" y="905"/>
                    <a:pt x="3360" y="905"/>
                  </a:cubicBezTo>
                  <a:close/>
                  <a:moveTo>
                    <a:pt x="7235" y="905"/>
                  </a:moveTo>
                  <a:cubicBezTo>
                    <a:pt x="7312" y="905"/>
                    <a:pt x="7372" y="975"/>
                    <a:pt x="7417" y="1115"/>
                  </a:cubicBezTo>
                  <a:cubicBezTo>
                    <a:pt x="7462" y="1255"/>
                    <a:pt x="7484" y="1445"/>
                    <a:pt x="7484" y="1684"/>
                  </a:cubicBezTo>
                  <a:cubicBezTo>
                    <a:pt x="7484" y="1924"/>
                    <a:pt x="7462" y="2114"/>
                    <a:pt x="7417" y="2254"/>
                  </a:cubicBezTo>
                  <a:cubicBezTo>
                    <a:pt x="7372" y="2393"/>
                    <a:pt x="7312" y="2463"/>
                    <a:pt x="7235" y="2463"/>
                  </a:cubicBezTo>
                  <a:cubicBezTo>
                    <a:pt x="7158" y="2463"/>
                    <a:pt x="7097" y="2393"/>
                    <a:pt x="7052" y="2255"/>
                  </a:cubicBezTo>
                  <a:cubicBezTo>
                    <a:pt x="7008" y="2116"/>
                    <a:pt x="6986" y="1926"/>
                    <a:pt x="6986" y="1684"/>
                  </a:cubicBezTo>
                  <a:cubicBezTo>
                    <a:pt x="6986" y="1442"/>
                    <a:pt x="7008" y="1252"/>
                    <a:pt x="7053" y="1113"/>
                  </a:cubicBezTo>
                  <a:cubicBezTo>
                    <a:pt x="7097" y="975"/>
                    <a:pt x="7158" y="905"/>
                    <a:pt x="7235" y="905"/>
                  </a:cubicBezTo>
                  <a:close/>
                  <a:moveTo>
                    <a:pt x="4358" y="902"/>
                  </a:moveTo>
                  <a:cubicBezTo>
                    <a:pt x="4434" y="902"/>
                    <a:pt x="4493" y="971"/>
                    <a:pt x="4537" y="1110"/>
                  </a:cubicBezTo>
                  <a:cubicBezTo>
                    <a:pt x="4580" y="1249"/>
                    <a:pt x="4602" y="1440"/>
                    <a:pt x="4602" y="1684"/>
                  </a:cubicBezTo>
                  <a:cubicBezTo>
                    <a:pt x="4602" y="1928"/>
                    <a:pt x="4580" y="2119"/>
                    <a:pt x="4537" y="2258"/>
                  </a:cubicBezTo>
                  <a:cubicBezTo>
                    <a:pt x="4493" y="2397"/>
                    <a:pt x="4434" y="2466"/>
                    <a:pt x="4358" y="2466"/>
                  </a:cubicBezTo>
                  <a:cubicBezTo>
                    <a:pt x="4282" y="2466"/>
                    <a:pt x="4222" y="2397"/>
                    <a:pt x="4179" y="2258"/>
                  </a:cubicBezTo>
                  <a:cubicBezTo>
                    <a:pt x="4135" y="2119"/>
                    <a:pt x="4114" y="1928"/>
                    <a:pt x="4114" y="1684"/>
                  </a:cubicBezTo>
                  <a:cubicBezTo>
                    <a:pt x="4114" y="1440"/>
                    <a:pt x="4135" y="1249"/>
                    <a:pt x="4179" y="1110"/>
                  </a:cubicBezTo>
                  <a:cubicBezTo>
                    <a:pt x="4222" y="971"/>
                    <a:pt x="4282" y="902"/>
                    <a:pt x="4358" y="902"/>
                  </a:cubicBezTo>
                  <a:close/>
                  <a:moveTo>
                    <a:pt x="5528" y="1677"/>
                  </a:moveTo>
                  <a:lnTo>
                    <a:pt x="5528" y="1751"/>
                  </a:lnTo>
                  <a:cubicBezTo>
                    <a:pt x="5528" y="1967"/>
                    <a:pt x="5504" y="2140"/>
                    <a:pt x="5456" y="2271"/>
                  </a:cubicBezTo>
                  <a:cubicBezTo>
                    <a:pt x="5408" y="2401"/>
                    <a:pt x="5344" y="2466"/>
                    <a:pt x="5265" y="2466"/>
                  </a:cubicBezTo>
                  <a:cubicBezTo>
                    <a:pt x="5207" y="2466"/>
                    <a:pt x="5162" y="2432"/>
                    <a:pt x="5128" y="2363"/>
                  </a:cubicBezTo>
                  <a:cubicBezTo>
                    <a:pt x="5094" y="2294"/>
                    <a:pt x="5078" y="2200"/>
                    <a:pt x="5078" y="2082"/>
                  </a:cubicBezTo>
                  <a:cubicBezTo>
                    <a:pt x="5078" y="1935"/>
                    <a:pt x="5100" y="1830"/>
                    <a:pt x="5145" y="1769"/>
                  </a:cubicBezTo>
                  <a:cubicBezTo>
                    <a:pt x="5189" y="1707"/>
                    <a:pt x="5270" y="1677"/>
                    <a:pt x="5386" y="1677"/>
                  </a:cubicBezTo>
                  <a:close/>
                  <a:moveTo>
                    <a:pt x="8257" y="902"/>
                  </a:moveTo>
                  <a:cubicBezTo>
                    <a:pt x="8333" y="902"/>
                    <a:pt x="8392" y="971"/>
                    <a:pt x="8436" y="1110"/>
                  </a:cubicBezTo>
                  <a:cubicBezTo>
                    <a:pt x="8479" y="1249"/>
                    <a:pt x="8501" y="1440"/>
                    <a:pt x="8501" y="1684"/>
                  </a:cubicBezTo>
                  <a:cubicBezTo>
                    <a:pt x="8501" y="1928"/>
                    <a:pt x="8479" y="2119"/>
                    <a:pt x="8436" y="2258"/>
                  </a:cubicBezTo>
                  <a:cubicBezTo>
                    <a:pt x="8392" y="2397"/>
                    <a:pt x="8333" y="2466"/>
                    <a:pt x="8257" y="2466"/>
                  </a:cubicBezTo>
                  <a:cubicBezTo>
                    <a:pt x="8181" y="2466"/>
                    <a:pt x="8121" y="2397"/>
                    <a:pt x="8078" y="2258"/>
                  </a:cubicBezTo>
                  <a:cubicBezTo>
                    <a:pt x="8034" y="2119"/>
                    <a:pt x="8013" y="1928"/>
                    <a:pt x="8013" y="1684"/>
                  </a:cubicBezTo>
                  <a:cubicBezTo>
                    <a:pt x="8013" y="1440"/>
                    <a:pt x="8034" y="1249"/>
                    <a:pt x="8078" y="1110"/>
                  </a:cubicBezTo>
                  <a:cubicBezTo>
                    <a:pt x="8121" y="971"/>
                    <a:pt x="8181" y="902"/>
                    <a:pt x="8257" y="902"/>
                  </a:cubicBezTo>
                  <a:close/>
                  <a:moveTo>
                    <a:pt x="0" y="0"/>
                  </a:moveTo>
                  <a:lnTo>
                    <a:pt x="0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24" y="307"/>
                  </a:lnTo>
                  <a:lnTo>
                    <a:pt x="724" y="0"/>
                  </a:lnTo>
                  <a:close/>
                  <a:moveTo>
                    <a:pt x="1943" y="673"/>
                  </a:moveTo>
                  <a:lnTo>
                    <a:pt x="1943" y="2692"/>
                  </a:lnTo>
                  <a:lnTo>
                    <a:pt x="2088" y="2692"/>
                  </a:lnTo>
                  <a:lnTo>
                    <a:pt x="2088" y="1761"/>
                  </a:lnTo>
                  <a:lnTo>
                    <a:pt x="2553" y="1761"/>
                  </a:lnTo>
                  <a:lnTo>
                    <a:pt x="2553" y="2692"/>
                  </a:lnTo>
                  <a:lnTo>
                    <a:pt x="2697" y="2692"/>
                  </a:lnTo>
                  <a:lnTo>
                    <a:pt x="2697" y="673"/>
                  </a:lnTo>
                  <a:lnTo>
                    <a:pt x="2553" y="673"/>
                  </a:lnTo>
                  <a:lnTo>
                    <a:pt x="2553" y="1496"/>
                  </a:lnTo>
                  <a:lnTo>
                    <a:pt x="2088" y="1496"/>
                  </a:lnTo>
                  <a:lnTo>
                    <a:pt x="2088" y="673"/>
                  </a:lnTo>
                  <a:close/>
                  <a:moveTo>
                    <a:pt x="5863" y="673"/>
                  </a:moveTo>
                  <a:lnTo>
                    <a:pt x="5863" y="938"/>
                  </a:lnTo>
                  <a:lnTo>
                    <a:pt x="6211" y="938"/>
                  </a:lnTo>
                  <a:lnTo>
                    <a:pt x="6211" y="2692"/>
                  </a:lnTo>
                  <a:lnTo>
                    <a:pt x="6352" y="2692"/>
                  </a:lnTo>
                  <a:lnTo>
                    <a:pt x="6352" y="938"/>
                  </a:lnTo>
                  <a:lnTo>
                    <a:pt x="6700" y="938"/>
                  </a:lnTo>
                  <a:lnTo>
                    <a:pt x="6700" y="673"/>
                  </a:lnTo>
                  <a:close/>
                  <a:moveTo>
                    <a:pt x="1332" y="624"/>
                  </a:moveTo>
                  <a:cubicBezTo>
                    <a:pt x="1202" y="624"/>
                    <a:pt x="1097" y="721"/>
                    <a:pt x="1020" y="915"/>
                  </a:cubicBezTo>
                  <a:cubicBezTo>
                    <a:pt x="943" y="1109"/>
                    <a:pt x="904" y="1372"/>
                    <a:pt x="904" y="1702"/>
                  </a:cubicBezTo>
                  <a:cubicBezTo>
                    <a:pt x="904" y="2022"/>
                    <a:pt x="945" y="2275"/>
                    <a:pt x="1026" y="2463"/>
                  </a:cubicBezTo>
                  <a:cubicBezTo>
                    <a:pt x="1108" y="2650"/>
                    <a:pt x="1218" y="2744"/>
                    <a:pt x="1357" y="2744"/>
                  </a:cubicBezTo>
                  <a:cubicBezTo>
                    <a:pt x="1413" y="2744"/>
                    <a:pt x="1468" y="2731"/>
                    <a:pt x="1522" y="2704"/>
                  </a:cubicBezTo>
                  <a:cubicBezTo>
                    <a:pt x="1576" y="2678"/>
                    <a:pt x="1629" y="2639"/>
                    <a:pt x="1680" y="2589"/>
                  </a:cubicBezTo>
                  <a:lnTo>
                    <a:pt x="1680" y="2275"/>
                  </a:lnTo>
                  <a:cubicBezTo>
                    <a:pt x="1629" y="2338"/>
                    <a:pt x="1578" y="2385"/>
                    <a:pt x="1526" y="2416"/>
                  </a:cubicBezTo>
                  <a:cubicBezTo>
                    <a:pt x="1475" y="2447"/>
                    <a:pt x="1421" y="2463"/>
                    <a:pt x="1366" y="2463"/>
                  </a:cubicBezTo>
                  <a:cubicBezTo>
                    <a:pt x="1271" y="2463"/>
                    <a:pt x="1197" y="2403"/>
                    <a:pt x="1143" y="2283"/>
                  </a:cubicBezTo>
                  <a:cubicBezTo>
                    <a:pt x="1090" y="2164"/>
                    <a:pt x="1060" y="1990"/>
                    <a:pt x="1054" y="1761"/>
                  </a:cubicBezTo>
                  <a:lnTo>
                    <a:pt x="1714" y="1761"/>
                  </a:lnTo>
                  <a:lnTo>
                    <a:pt x="1714" y="1599"/>
                  </a:lnTo>
                  <a:cubicBezTo>
                    <a:pt x="1714" y="1299"/>
                    <a:pt x="1680" y="1061"/>
                    <a:pt x="1611" y="886"/>
                  </a:cubicBezTo>
                  <a:cubicBezTo>
                    <a:pt x="1543" y="711"/>
                    <a:pt x="1450" y="624"/>
                    <a:pt x="1332" y="624"/>
                  </a:cubicBezTo>
                  <a:close/>
                  <a:moveTo>
                    <a:pt x="3358" y="624"/>
                  </a:moveTo>
                  <a:cubicBezTo>
                    <a:pt x="3228" y="624"/>
                    <a:pt x="3123" y="721"/>
                    <a:pt x="3046" y="915"/>
                  </a:cubicBezTo>
                  <a:cubicBezTo>
                    <a:pt x="2969" y="1109"/>
                    <a:pt x="2930" y="1372"/>
                    <a:pt x="2930" y="1702"/>
                  </a:cubicBezTo>
                  <a:cubicBezTo>
                    <a:pt x="2930" y="2022"/>
                    <a:pt x="2971" y="2275"/>
                    <a:pt x="3052" y="2463"/>
                  </a:cubicBezTo>
                  <a:cubicBezTo>
                    <a:pt x="3134" y="2650"/>
                    <a:pt x="3244" y="2744"/>
                    <a:pt x="3383" y="2744"/>
                  </a:cubicBezTo>
                  <a:cubicBezTo>
                    <a:pt x="3439" y="2744"/>
                    <a:pt x="3494" y="2731"/>
                    <a:pt x="3548" y="2704"/>
                  </a:cubicBezTo>
                  <a:cubicBezTo>
                    <a:pt x="3602" y="2678"/>
                    <a:pt x="3655" y="2639"/>
                    <a:pt x="3706" y="2589"/>
                  </a:cubicBezTo>
                  <a:lnTo>
                    <a:pt x="3706" y="2275"/>
                  </a:lnTo>
                  <a:cubicBezTo>
                    <a:pt x="3655" y="2338"/>
                    <a:pt x="3604" y="2385"/>
                    <a:pt x="3552" y="2416"/>
                  </a:cubicBezTo>
                  <a:cubicBezTo>
                    <a:pt x="3501" y="2447"/>
                    <a:pt x="3447" y="2463"/>
                    <a:pt x="3392" y="2463"/>
                  </a:cubicBezTo>
                  <a:cubicBezTo>
                    <a:pt x="3297" y="2463"/>
                    <a:pt x="3223" y="2403"/>
                    <a:pt x="3169" y="2283"/>
                  </a:cubicBezTo>
                  <a:cubicBezTo>
                    <a:pt x="3116" y="2164"/>
                    <a:pt x="3086" y="1990"/>
                    <a:pt x="3080" y="1761"/>
                  </a:cubicBezTo>
                  <a:lnTo>
                    <a:pt x="3740" y="1761"/>
                  </a:lnTo>
                  <a:lnTo>
                    <a:pt x="3740" y="1599"/>
                  </a:lnTo>
                  <a:cubicBezTo>
                    <a:pt x="3740" y="1299"/>
                    <a:pt x="3706" y="1061"/>
                    <a:pt x="3637" y="886"/>
                  </a:cubicBezTo>
                  <a:cubicBezTo>
                    <a:pt x="3569" y="711"/>
                    <a:pt x="3476" y="624"/>
                    <a:pt x="3358" y="624"/>
                  </a:cubicBezTo>
                  <a:close/>
                  <a:moveTo>
                    <a:pt x="5295" y="624"/>
                  </a:moveTo>
                  <a:cubicBezTo>
                    <a:pt x="5248" y="624"/>
                    <a:pt x="5200" y="636"/>
                    <a:pt x="5151" y="659"/>
                  </a:cubicBezTo>
                  <a:cubicBezTo>
                    <a:pt x="5102" y="683"/>
                    <a:pt x="5051" y="718"/>
                    <a:pt x="4998" y="765"/>
                  </a:cubicBezTo>
                  <a:lnTo>
                    <a:pt x="4998" y="1071"/>
                  </a:lnTo>
                  <a:cubicBezTo>
                    <a:pt x="5042" y="1016"/>
                    <a:pt x="5087" y="974"/>
                    <a:pt x="5135" y="947"/>
                  </a:cubicBezTo>
                  <a:cubicBezTo>
                    <a:pt x="5182" y="919"/>
                    <a:pt x="5231" y="905"/>
                    <a:pt x="5280" y="905"/>
                  </a:cubicBezTo>
                  <a:cubicBezTo>
                    <a:pt x="5359" y="905"/>
                    <a:pt x="5420" y="947"/>
                    <a:pt x="5463" y="1030"/>
                  </a:cubicBezTo>
                  <a:cubicBezTo>
                    <a:pt x="5507" y="1114"/>
                    <a:pt x="5528" y="1232"/>
                    <a:pt x="5528" y="1385"/>
                  </a:cubicBezTo>
                  <a:lnTo>
                    <a:pt x="5528" y="1417"/>
                  </a:lnTo>
                  <a:lnTo>
                    <a:pt x="5327" y="1417"/>
                  </a:lnTo>
                  <a:cubicBezTo>
                    <a:pt x="5197" y="1417"/>
                    <a:pt x="5099" y="1475"/>
                    <a:pt x="5033" y="1590"/>
                  </a:cubicBezTo>
                  <a:cubicBezTo>
                    <a:pt x="4967" y="1706"/>
                    <a:pt x="4934" y="1877"/>
                    <a:pt x="4934" y="2104"/>
                  </a:cubicBezTo>
                  <a:cubicBezTo>
                    <a:pt x="4934" y="2299"/>
                    <a:pt x="4961" y="2454"/>
                    <a:pt x="5013" y="2570"/>
                  </a:cubicBezTo>
                  <a:cubicBezTo>
                    <a:pt x="5066" y="2686"/>
                    <a:pt x="5137" y="2744"/>
                    <a:pt x="5227" y="2744"/>
                  </a:cubicBezTo>
                  <a:cubicBezTo>
                    <a:pt x="5297" y="2744"/>
                    <a:pt x="5357" y="2715"/>
                    <a:pt x="5406" y="2657"/>
                  </a:cubicBezTo>
                  <a:cubicBezTo>
                    <a:pt x="5455" y="2598"/>
                    <a:pt x="5496" y="2508"/>
                    <a:pt x="5528" y="2385"/>
                  </a:cubicBezTo>
                  <a:lnTo>
                    <a:pt x="5528" y="2692"/>
                  </a:lnTo>
                  <a:lnTo>
                    <a:pt x="5672" y="2692"/>
                  </a:lnTo>
                  <a:lnTo>
                    <a:pt x="5672" y="1540"/>
                  </a:lnTo>
                  <a:cubicBezTo>
                    <a:pt x="5672" y="1232"/>
                    <a:pt x="5641" y="1003"/>
                    <a:pt x="5578" y="851"/>
                  </a:cubicBezTo>
                  <a:cubicBezTo>
                    <a:pt x="5516" y="700"/>
                    <a:pt x="5422" y="624"/>
                    <a:pt x="5295" y="624"/>
                  </a:cubicBezTo>
                  <a:close/>
                  <a:moveTo>
                    <a:pt x="7235" y="624"/>
                  </a:moveTo>
                  <a:cubicBezTo>
                    <a:pt x="7110" y="624"/>
                    <a:pt x="7012" y="718"/>
                    <a:pt x="6941" y="905"/>
                  </a:cubicBezTo>
                  <a:cubicBezTo>
                    <a:pt x="6870" y="1093"/>
                    <a:pt x="6834" y="1352"/>
                    <a:pt x="6834" y="1684"/>
                  </a:cubicBezTo>
                  <a:cubicBezTo>
                    <a:pt x="6834" y="2014"/>
                    <a:pt x="6870" y="2274"/>
                    <a:pt x="6941" y="2462"/>
                  </a:cubicBezTo>
                  <a:cubicBezTo>
                    <a:pt x="7012" y="2650"/>
                    <a:pt x="7110" y="2744"/>
                    <a:pt x="7235" y="2744"/>
                  </a:cubicBezTo>
                  <a:cubicBezTo>
                    <a:pt x="7360" y="2744"/>
                    <a:pt x="7458" y="2650"/>
                    <a:pt x="7529" y="2462"/>
                  </a:cubicBezTo>
                  <a:cubicBezTo>
                    <a:pt x="7600" y="2274"/>
                    <a:pt x="7636" y="2014"/>
                    <a:pt x="7636" y="1684"/>
                  </a:cubicBezTo>
                  <a:cubicBezTo>
                    <a:pt x="7636" y="1352"/>
                    <a:pt x="7600" y="1093"/>
                    <a:pt x="7529" y="905"/>
                  </a:cubicBezTo>
                  <a:cubicBezTo>
                    <a:pt x="7458" y="718"/>
                    <a:pt x="7360" y="624"/>
                    <a:pt x="7235" y="624"/>
                  </a:cubicBezTo>
                  <a:close/>
                  <a:moveTo>
                    <a:pt x="4393" y="624"/>
                  </a:moveTo>
                  <a:cubicBezTo>
                    <a:pt x="4329" y="624"/>
                    <a:pt x="4274" y="653"/>
                    <a:pt x="4228" y="711"/>
                  </a:cubicBezTo>
                  <a:cubicBezTo>
                    <a:pt x="4182" y="770"/>
                    <a:pt x="4144" y="859"/>
                    <a:pt x="4114" y="979"/>
                  </a:cubicBezTo>
                  <a:lnTo>
                    <a:pt x="4114" y="673"/>
                  </a:lnTo>
                  <a:lnTo>
                    <a:pt x="3969" y="673"/>
                  </a:lnTo>
                  <a:lnTo>
                    <a:pt x="3969" y="3460"/>
                  </a:lnTo>
                  <a:lnTo>
                    <a:pt x="4114" y="3460"/>
                  </a:lnTo>
                  <a:lnTo>
                    <a:pt x="4114" y="2389"/>
                  </a:lnTo>
                  <a:cubicBezTo>
                    <a:pt x="4144" y="2509"/>
                    <a:pt x="4182" y="2598"/>
                    <a:pt x="4228" y="2657"/>
                  </a:cubicBezTo>
                  <a:cubicBezTo>
                    <a:pt x="4274" y="2715"/>
                    <a:pt x="4329" y="2744"/>
                    <a:pt x="4393" y="2744"/>
                  </a:cubicBezTo>
                  <a:cubicBezTo>
                    <a:pt x="4499" y="2744"/>
                    <a:pt x="4585" y="2647"/>
                    <a:pt x="4651" y="2452"/>
                  </a:cubicBezTo>
                  <a:cubicBezTo>
                    <a:pt x="4717" y="2257"/>
                    <a:pt x="4751" y="2001"/>
                    <a:pt x="4751" y="1684"/>
                  </a:cubicBezTo>
                  <a:cubicBezTo>
                    <a:pt x="4751" y="1367"/>
                    <a:pt x="4717" y="1111"/>
                    <a:pt x="4651" y="916"/>
                  </a:cubicBezTo>
                  <a:cubicBezTo>
                    <a:pt x="4585" y="721"/>
                    <a:pt x="4499" y="624"/>
                    <a:pt x="4393" y="624"/>
                  </a:cubicBezTo>
                  <a:close/>
                  <a:moveTo>
                    <a:pt x="8292" y="624"/>
                  </a:moveTo>
                  <a:cubicBezTo>
                    <a:pt x="8228" y="624"/>
                    <a:pt x="8173" y="653"/>
                    <a:pt x="8127" y="711"/>
                  </a:cubicBezTo>
                  <a:cubicBezTo>
                    <a:pt x="8081" y="770"/>
                    <a:pt x="8043" y="859"/>
                    <a:pt x="8013" y="979"/>
                  </a:cubicBezTo>
                  <a:lnTo>
                    <a:pt x="8013" y="673"/>
                  </a:lnTo>
                  <a:lnTo>
                    <a:pt x="7868" y="673"/>
                  </a:lnTo>
                  <a:lnTo>
                    <a:pt x="7868" y="3460"/>
                  </a:lnTo>
                  <a:lnTo>
                    <a:pt x="8013" y="3460"/>
                  </a:lnTo>
                  <a:lnTo>
                    <a:pt x="8013" y="2389"/>
                  </a:lnTo>
                  <a:cubicBezTo>
                    <a:pt x="8043" y="2509"/>
                    <a:pt x="8081" y="2598"/>
                    <a:pt x="8127" y="2657"/>
                  </a:cubicBezTo>
                  <a:cubicBezTo>
                    <a:pt x="8173" y="2715"/>
                    <a:pt x="8228" y="2744"/>
                    <a:pt x="8292" y="2744"/>
                  </a:cubicBezTo>
                  <a:cubicBezTo>
                    <a:pt x="8398" y="2744"/>
                    <a:pt x="8484" y="2647"/>
                    <a:pt x="8550" y="2452"/>
                  </a:cubicBezTo>
                  <a:cubicBezTo>
                    <a:pt x="8616" y="2257"/>
                    <a:pt x="8650" y="2001"/>
                    <a:pt x="8650" y="1684"/>
                  </a:cubicBezTo>
                  <a:cubicBezTo>
                    <a:pt x="8650" y="1367"/>
                    <a:pt x="8616" y="1111"/>
                    <a:pt x="8550" y="916"/>
                  </a:cubicBezTo>
                  <a:cubicBezTo>
                    <a:pt x="8484" y="721"/>
                    <a:pt x="8398" y="624"/>
                    <a:pt x="8292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74800" y="963725"/>
              <a:ext cx="188600" cy="71450"/>
            </a:xfrm>
            <a:custGeom>
              <a:rect b="b" l="l" r="r" t="t"/>
              <a:pathLst>
                <a:path extrusionOk="0" h="2858" w="7544">
                  <a:moveTo>
                    <a:pt x="6926" y="0"/>
                  </a:moveTo>
                  <a:cubicBezTo>
                    <a:pt x="6932" y="172"/>
                    <a:pt x="6955" y="301"/>
                    <a:pt x="6996" y="388"/>
                  </a:cubicBezTo>
                  <a:cubicBezTo>
                    <a:pt x="7037" y="474"/>
                    <a:pt x="7095" y="517"/>
                    <a:pt x="7170" y="517"/>
                  </a:cubicBezTo>
                  <a:cubicBezTo>
                    <a:pt x="7246" y="517"/>
                    <a:pt x="7304" y="474"/>
                    <a:pt x="7345" y="388"/>
                  </a:cubicBezTo>
                  <a:cubicBezTo>
                    <a:pt x="7386" y="301"/>
                    <a:pt x="7409" y="172"/>
                    <a:pt x="7415" y="0"/>
                  </a:cubicBezTo>
                  <a:lnTo>
                    <a:pt x="7323" y="0"/>
                  </a:lnTo>
                  <a:cubicBezTo>
                    <a:pt x="7316" y="91"/>
                    <a:pt x="7300" y="159"/>
                    <a:pt x="7275" y="204"/>
                  </a:cubicBezTo>
                  <a:cubicBezTo>
                    <a:pt x="7250" y="248"/>
                    <a:pt x="7215" y="270"/>
                    <a:pt x="7170" y="270"/>
                  </a:cubicBezTo>
                  <a:cubicBezTo>
                    <a:pt x="7125" y="270"/>
                    <a:pt x="7090" y="248"/>
                    <a:pt x="7065" y="203"/>
                  </a:cubicBezTo>
                  <a:cubicBezTo>
                    <a:pt x="7040" y="158"/>
                    <a:pt x="7024" y="90"/>
                    <a:pt x="7018" y="0"/>
                  </a:cubicBezTo>
                  <a:close/>
                  <a:moveTo>
                    <a:pt x="5210" y="1051"/>
                  </a:moveTo>
                  <a:cubicBezTo>
                    <a:pt x="5264" y="1051"/>
                    <a:pt x="5308" y="1075"/>
                    <a:pt x="5343" y="1122"/>
                  </a:cubicBezTo>
                  <a:cubicBezTo>
                    <a:pt x="5377" y="1170"/>
                    <a:pt x="5394" y="1238"/>
                    <a:pt x="5394" y="1327"/>
                  </a:cubicBezTo>
                  <a:cubicBezTo>
                    <a:pt x="5394" y="1416"/>
                    <a:pt x="5377" y="1485"/>
                    <a:pt x="5343" y="1535"/>
                  </a:cubicBezTo>
                  <a:cubicBezTo>
                    <a:pt x="5308" y="1585"/>
                    <a:pt x="5264" y="1610"/>
                    <a:pt x="5210" y="1610"/>
                  </a:cubicBezTo>
                  <a:lnTo>
                    <a:pt x="5022" y="1610"/>
                  </a:lnTo>
                  <a:lnTo>
                    <a:pt x="5022" y="1051"/>
                  </a:lnTo>
                  <a:close/>
                  <a:moveTo>
                    <a:pt x="5226" y="1875"/>
                  </a:moveTo>
                  <a:cubicBezTo>
                    <a:pt x="5291" y="1875"/>
                    <a:pt x="5341" y="1903"/>
                    <a:pt x="5376" y="1959"/>
                  </a:cubicBezTo>
                  <a:cubicBezTo>
                    <a:pt x="5410" y="2016"/>
                    <a:pt x="5427" y="2098"/>
                    <a:pt x="5427" y="2206"/>
                  </a:cubicBezTo>
                  <a:cubicBezTo>
                    <a:pt x="5427" y="2315"/>
                    <a:pt x="5410" y="2397"/>
                    <a:pt x="5376" y="2454"/>
                  </a:cubicBezTo>
                  <a:cubicBezTo>
                    <a:pt x="5341" y="2511"/>
                    <a:pt x="5291" y="2540"/>
                    <a:pt x="5226" y="2540"/>
                  </a:cubicBezTo>
                  <a:lnTo>
                    <a:pt x="5022" y="2540"/>
                  </a:lnTo>
                  <a:lnTo>
                    <a:pt x="5022" y="1875"/>
                  </a:lnTo>
                  <a:close/>
                  <a:moveTo>
                    <a:pt x="4245" y="1018"/>
                  </a:moveTo>
                  <a:cubicBezTo>
                    <a:pt x="4321" y="1018"/>
                    <a:pt x="4382" y="1088"/>
                    <a:pt x="4427" y="1228"/>
                  </a:cubicBezTo>
                  <a:cubicBezTo>
                    <a:pt x="4471" y="1368"/>
                    <a:pt x="4494" y="1558"/>
                    <a:pt x="4494" y="1797"/>
                  </a:cubicBezTo>
                  <a:cubicBezTo>
                    <a:pt x="4494" y="2037"/>
                    <a:pt x="4471" y="2227"/>
                    <a:pt x="4427" y="2367"/>
                  </a:cubicBezTo>
                  <a:cubicBezTo>
                    <a:pt x="4382" y="2506"/>
                    <a:pt x="4321" y="2576"/>
                    <a:pt x="4245" y="2576"/>
                  </a:cubicBezTo>
                  <a:cubicBezTo>
                    <a:pt x="4167" y="2576"/>
                    <a:pt x="4107" y="2506"/>
                    <a:pt x="4062" y="2368"/>
                  </a:cubicBezTo>
                  <a:cubicBezTo>
                    <a:pt x="4018" y="2229"/>
                    <a:pt x="3995" y="2039"/>
                    <a:pt x="3995" y="1797"/>
                  </a:cubicBezTo>
                  <a:cubicBezTo>
                    <a:pt x="3995" y="1556"/>
                    <a:pt x="4018" y="1365"/>
                    <a:pt x="4062" y="1227"/>
                  </a:cubicBezTo>
                  <a:cubicBezTo>
                    <a:pt x="4107" y="1088"/>
                    <a:pt x="4168" y="1018"/>
                    <a:pt x="4245" y="1018"/>
                  </a:cubicBezTo>
                  <a:close/>
                  <a:moveTo>
                    <a:pt x="6163" y="1018"/>
                  </a:moveTo>
                  <a:cubicBezTo>
                    <a:pt x="6239" y="1018"/>
                    <a:pt x="6300" y="1088"/>
                    <a:pt x="6345" y="1228"/>
                  </a:cubicBezTo>
                  <a:cubicBezTo>
                    <a:pt x="6389" y="1368"/>
                    <a:pt x="6412" y="1558"/>
                    <a:pt x="6412" y="1797"/>
                  </a:cubicBezTo>
                  <a:cubicBezTo>
                    <a:pt x="6412" y="2037"/>
                    <a:pt x="6389" y="2227"/>
                    <a:pt x="6345" y="2367"/>
                  </a:cubicBezTo>
                  <a:cubicBezTo>
                    <a:pt x="6300" y="2506"/>
                    <a:pt x="6239" y="2576"/>
                    <a:pt x="6163" y="2576"/>
                  </a:cubicBezTo>
                  <a:cubicBezTo>
                    <a:pt x="6085" y="2576"/>
                    <a:pt x="6025" y="2506"/>
                    <a:pt x="5980" y="2368"/>
                  </a:cubicBezTo>
                  <a:cubicBezTo>
                    <a:pt x="5936" y="2229"/>
                    <a:pt x="5913" y="2039"/>
                    <a:pt x="5913" y="1797"/>
                  </a:cubicBezTo>
                  <a:cubicBezTo>
                    <a:pt x="5913" y="1556"/>
                    <a:pt x="5936" y="1365"/>
                    <a:pt x="5980" y="1227"/>
                  </a:cubicBezTo>
                  <a:cubicBezTo>
                    <a:pt x="6025" y="1088"/>
                    <a:pt x="6086" y="1018"/>
                    <a:pt x="6163" y="1018"/>
                  </a:cubicBezTo>
                  <a:close/>
                  <a:moveTo>
                    <a:pt x="1574" y="1790"/>
                  </a:moveTo>
                  <a:lnTo>
                    <a:pt x="1574" y="1864"/>
                  </a:lnTo>
                  <a:cubicBezTo>
                    <a:pt x="1574" y="2080"/>
                    <a:pt x="1550" y="2254"/>
                    <a:pt x="1502" y="2384"/>
                  </a:cubicBezTo>
                  <a:cubicBezTo>
                    <a:pt x="1454" y="2514"/>
                    <a:pt x="1390" y="2580"/>
                    <a:pt x="1311" y="2580"/>
                  </a:cubicBezTo>
                  <a:cubicBezTo>
                    <a:pt x="1253" y="2580"/>
                    <a:pt x="1207" y="2545"/>
                    <a:pt x="1174" y="2476"/>
                  </a:cubicBezTo>
                  <a:cubicBezTo>
                    <a:pt x="1140" y="2407"/>
                    <a:pt x="1123" y="2313"/>
                    <a:pt x="1123" y="2196"/>
                  </a:cubicBezTo>
                  <a:cubicBezTo>
                    <a:pt x="1123" y="2048"/>
                    <a:pt x="1146" y="1943"/>
                    <a:pt x="1190" y="1882"/>
                  </a:cubicBezTo>
                  <a:cubicBezTo>
                    <a:pt x="1235" y="1821"/>
                    <a:pt x="1315" y="1790"/>
                    <a:pt x="1431" y="1790"/>
                  </a:cubicBezTo>
                  <a:close/>
                  <a:moveTo>
                    <a:pt x="1" y="786"/>
                  </a:moveTo>
                  <a:lnTo>
                    <a:pt x="1" y="1051"/>
                  </a:lnTo>
                  <a:lnTo>
                    <a:pt x="349" y="1051"/>
                  </a:lnTo>
                  <a:lnTo>
                    <a:pt x="349" y="2805"/>
                  </a:lnTo>
                  <a:lnTo>
                    <a:pt x="490" y="2805"/>
                  </a:lnTo>
                  <a:lnTo>
                    <a:pt x="490" y="1051"/>
                  </a:lnTo>
                  <a:lnTo>
                    <a:pt x="837" y="1051"/>
                  </a:lnTo>
                  <a:lnTo>
                    <a:pt x="837" y="786"/>
                  </a:lnTo>
                  <a:close/>
                  <a:moveTo>
                    <a:pt x="2007" y="786"/>
                  </a:moveTo>
                  <a:lnTo>
                    <a:pt x="2007" y="2805"/>
                  </a:lnTo>
                  <a:lnTo>
                    <a:pt x="2150" y="2805"/>
                  </a:lnTo>
                  <a:lnTo>
                    <a:pt x="2150" y="2147"/>
                  </a:lnTo>
                  <a:lnTo>
                    <a:pt x="2303" y="1786"/>
                  </a:lnTo>
                  <a:lnTo>
                    <a:pt x="2613" y="2805"/>
                  </a:lnTo>
                  <a:lnTo>
                    <a:pt x="2773" y="2805"/>
                  </a:lnTo>
                  <a:lnTo>
                    <a:pt x="2397" y="1566"/>
                  </a:lnTo>
                  <a:lnTo>
                    <a:pt x="2731" y="786"/>
                  </a:lnTo>
                  <a:lnTo>
                    <a:pt x="2554" y="786"/>
                  </a:lnTo>
                  <a:lnTo>
                    <a:pt x="2150" y="1734"/>
                  </a:lnTo>
                  <a:lnTo>
                    <a:pt x="2150" y="786"/>
                  </a:lnTo>
                  <a:close/>
                  <a:moveTo>
                    <a:pt x="2873" y="786"/>
                  </a:moveTo>
                  <a:lnTo>
                    <a:pt x="2873" y="1051"/>
                  </a:lnTo>
                  <a:lnTo>
                    <a:pt x="3221" y="1051"/>
                  </a:lnTo>
                  <a:lnTo>
                    <a:pt x="3221" y="2805"/>
                  </a:lnTo>
                  <a:lnTo>
                    <a:pt x="3362" y="2805"/>
                  </a:lnTo>
                  <a:lnTo>
                    <a:pt x="3362" y="1051"/>
                  </a:lnTo>
                  <a:lnTo>
                    <a:pt x="3709" y="1051"/>
                  </a:lnTo>
                  <a:lnTo>
                    <a:pt x="3709" y="786"/>
                  </a:lnTo>
                  <a:close/>
                  <a:moveTo>
                    <a:pt x="4878" y="786"/>
                  </a:moveTo>
                  <a:lnTo>
                    <a:pt x="4878" y="2805"/>
                  </a:lnTo>
                  <a:lnTo>
                    <a:pt x="5233" y="2805"/>
                  </a:lnTo>
                  <a:cubicBezTo>
                    <a:pt x="5344" y="2805"/>
                    <a:pt x="5430" y="2756"/>
                    <a:pt x="5490" y="2657"/>
                  </a:cubicBezTo>
                  <a:cubicBezTo>
                    <a:pt x="5550" y="2558"/>
                    <a:pt x="5580" y="2419"/>
                    <a:pt x="5580" y="2239"/>
                  </a:cubicBezTo>
                  <a:cubicBezTo>
                    <a:pt x="5580" y="2102"/>
                    <a:pt x="5562" y="1988"/>
                    <a:pt x="5525" y="1896"/>
                  </a:cubicBezTo>
                  <a:cubicBezTo>
                    <a:pt x="5489" y="1805"/>
                    <a:pt x="5438" y="1745"/>
                    <a:pt x="5372" y="1716"/>
                  </a:cubicBezTo>
                  <a:cubicBezTo>
                    <a:pt x="5427" y="1698"/>
                    <a:pt x="5468" y="1653"/>
                    <a:pt x="5496" y="1580"/>
                  </a:cubicBezTo>
                  <a:cubicBezTo>
                    <a:pt x="5524" y="1507"/>
                    <a:pt x="5538" y="1409"/>
                    <a:pt x="5538" y="1285"/>
                  </a:cubicBezTo>
                  <a:cubicBezTo>
                    <a:pt x="5538" y="1125"/>
                    <a:pt x="5511" y="1002"/>
                    <a:pt x="5456" y="916"/>
                  </a:cubicBezTo>
                  <a:cubicBezTo>
                    <a:pt x="5401" y="829"/>
                    <a:pt x="5322" y="786"/>
                    <a:pt x="5220" y="786"/>
                  </a:cubicBezTo>
                  <a:close/>
                  <a:moveTo>
                    <a:pt x="6796" y="786"/>
                  </a:moveTo>
                  <a:lnTo>
                    <a:pt x="6796" y="2805"/>
                  </a:lnTo>
                  <a:lnTo>
                    <a:pt x="6980" y="2805"/>
                  </a:lnTo>
                  <a:lnTo>
                    <a:pt x="7401" y="1184"/>
                  </a:lnTo>
                  <a:lnTo>
                    <a:pt x="7401" y="2805"/>
                  </a:lnTo>
                  <a:lnTo>
                    <a:pt x="7544" y="2805"/>
                  </a:lnTo>
                  <a:lnTo>
                    <a:pt x="7544" y="786"/>
                  </a:lnTo>
                  <a:lnTo>
                    <a:pt x="7359" y="786"/>
                  </a:lnTo>
                  <a:lnTo>
                    <a:pt x="6939" y="2403"/>
                  </a:lnTo>
                  <a:lnTo>
                    <a:pt x="6939" y="786"/>
                  </a:lnTo>
                  <a:close/>
                  <a:moveTo>
                    <a:pt x="1341" y="737"/>
                  </a:moveTo>
                  <a:cubicBezTo>
                    <a:pt x="1294" y="737"/>
                    <a:pt x="1246" y="749"/>
                    <a:pt x="1197" y="772"/>
                  </a:cubicBezTo>
                  <a:cubicBezTo>
                    <a:pt x="1147" y="796"/>
                    <a:pt x="1096" y="831"/>
                    <a:pt x="1044" y="878"/>
                  </a:cubicBezTo>
                  <a:lnTo>
                    <a:pt x="1044" y="1184"/>
                  </a:lnTo>
                  <a:cubicBezTo>
                    <a:pt x="1088" y="1129"/>
                    <a:pt x="1133" y="1087"/>
                    <a:pt x="1180" y="1060"/>
                  </a:cubicBezTo>
                  <a:cubicBezTo>
                    <a:pt x="1228" y="1032"/>
                    <a:pt x="1276" y="1018"/>
                    <a:pt x="1326" y="1018"/>
                  </a:cubicBezTo>
                  <a:cubicBezTo>
                    <a:pt x="1405" y="1018"/>
                    <a:pt x="1466" y="1060"/>
                    <a:pt x="1509" y="1144"/>
                  </a:cubicBezTo>
                  <a:cubicBezTo>
                    <a:pt x="1552" y="1227"/>
                    <a:pt x="1574" y="1345"/>
                    <a:pt x="1574" y="1498"/>
                  </a:cubicBezTo>
                  <a:lnTo>
                    <a:pt x="1574" y="1530"/>
                  </a:lnTo>
                  <a:lnTo>
                    <a:pt x="1373" y="1530"/>
                  </a:lnTo>
                  <a:cubicBezTo>
                    <a:pt x="1242" y="1530"/>
                    <a:pt x="1144" y="1588"/>
                    <a:pt x="1079" y="1703"/>
                  </a:cubicBezTo>
                  <a:cubicBezTo>
                    <a:pt x="1013" y="1819"/>
                    <a:pt x="980" y="1990"/>
                    <a:pt x="980" y="2217"/>
                  </a:cubicBezTo>
                  <a:cubicBezTo>
                    <a:pt x="980" y="2412"/>
                    <a:pt x="1006" y="2567"/>
                    <a:pt x="1059" y="2683"/>
                  </a:cubicBezTo>
                  <a:cubicBezTo>
                    <a:pt x="1112" y="2799"/>
                    <a:pt x="1183" y="2857"/>
                    <a:pt x="1272" y="2857"/>
                  </a:cubicBezTo>
                  <a:cubicBezTo>
                    <a:pt x="1343" y="2857"/>
                    <a:pt x="1403" y="2828"/>
                    <a:pt x="1452" y="2770"/>
                  </a:cubicBezTo>
                  <a:cubicBezTo>
                    <a:pt x="1501" y="2711"/>
                    <a:pt x="1541" y="2621"/>
                    <a:pt x="1574" y="2498"/>
                  </a:cubicBezTo>
                  <a:lnTo>
                    <a:pt x="1574" y="2805"/>
                  </a:lnTo>
                  <a:lnTo>
                    <a:pt x="1718" y="2805"/>
                  </a:lnTo>
                  <a:lnTo>
                    <a:pt x="1718" y="1653"/>
                  </a:lnTo>
                  <a:cubicBezTo>
                    <a:pt x="1718" y="1345"/>
                    <a:pt x="1686" y="1116"/>
                    <a:pt x="1624" y="964"/>
                  </a:cubicBezTo>
                  <a:cubicBezTo>
                    <a:pt x="1562" y="813"/>
                    <a:pt x="1467" y="737"/>
                    <a:pt x="1341" y="737"/>
                  </a:cubicBezTo>
                  <a:close/>
                  <a:moveTo>
                    <a:pt x="4245" y="737"/>
                  </a:moveTo>
                  <a:cubicBezTo>
                    <a:pt x="4120" y="737"/>
                    <a:pt x="4022" y="831"/>
                    <a:pt x="3951" y="1018"/>
                  </a:cubicBezTo>
                  <a:cubicBezTo>
                    <a:pt x="3880" y="1206"/>
                    <a:pt x="3844" y="1465"/>
                    <a:pt x="3844" y="1797"/>
                  </a:cubicBezTo>
                  <a:cubicBezTo>
                    <a:pt x="3844" y="2128"/>
                    <a:pt x="3880" y="2387"/>
                    <a:pt x="3951" y="2575"/>
                  </a:cubicBezTo>
                  <a:cubicBezTo>
                    <a:pt x="4022" y="2763"/>
                    <a:pt x="4120" y="2857"/>
                    <a:pt x="4245" y="2857"/>
                  </a:cubicBezTo>
                  <a:cubicBezTo>
                    <a:pt x="4370" y="2857"/>
                    <a:pt x="4468" y="2763"/>
                    <a:pt x="4539" y="2575"/>
                  </a:cubicBezTo>
                  <a:cubicBezTo>
                    <a:pt x="4610" y="2387"/>
                    <a:pt x="4646" y="2128"/>
                    <a:pt x="4646" y="1797"/>
                  </a:cubicBezTo>
                  <a:cubicBezTo>
                    <a:pt x="4646" y="1465"/>
                    <a:pt x="4610" y="1206"/>
                    <a:pt x="4539" y="1018"/>
                  </a:cubicBezTo>
                  <a:cubicBezTo>
                    <a:pt x="4468" y="831"/>
                    <a:pt x="4370" y="737"/>
                    <a:pt x="4245" y="737"/>
                  </a:cubicBezTo>
                  <a:close/>
                  <a:moveTo>
                    <a:pt x="6163" y="737"/>
                  </a:moveTo>
                  <a:cubicBezTo>
                    <a:pt x="6038" y="737"/>
                    <a:pt x="5940" y="831"/>
                    <a:pt x="5869" y="1018"/>
                  </a:cubicBezTo>
                  <a:cubicBezTo>
                    <a:pt x="5798" y="1206"/>
                    <a:pt x="5762" y="1465"/>
                    <a:pt x="5762" y="1797"/>
                  </a:cubicBezTo>
                  <a:cubicBezTo>
                    <a:pt x="5762" y="2128"/>
                    <a:pt x="5798" y="2387"/>
                    <a:pt x="5869" y="2575"/>
                  </a:cubicBezTo>
                  <a:cubicBezTo>
                    <a:pt x="5940" y="2763"/>
                    <a:pt x="6038" y="2857"/>
                    <a:pt x="6163" y="2857"/>
                  </a:cubicBezTo>
                  <a:cubicBezTo>
                    <a:pt x="6288" y="2857"/>
                    <a:pt x="6386" y="2763"/>
                    <a:pt x="6457" y="2575"/>
                  </a:cubicBezTo>
                  <a:cubicBezTo>
                    <a:pt x="6528" y="2387"/>
                    <a:pt x="6564" y="2128"/>
                    <a:pt x="6564" y="1797"/>
                  </a:cubicBezTo>
                  <a:cubicBezTo>
                    <a:pt x="6564" y="1465"/>
                    <a:pt x="6528" y="1206"/>
                    <a:pt x="6457" y="1018"/>
                  </a:cubicBezTo>
                  <a:cubicBezTo>
                    <a:pt x="6386" y="831"/>
                    <a:pt x="6288" y="737"/>
                    <a:pt x="6163" y="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90525" y="1092900"/>
              <a:ext cx="165975" cy="53025"/>
            </a:xfrm>
            <a:custGeom>
              <a:rect b="b" l="l" r="r" t="t"/>
              <a:pathLst>
                <a:path extrusionOk="0" h="2121" w="6639">
                  <a:moveTo>
                    <a:pt x="6013" y="1138"/>
                  </a:moveTo>
                  <a:cubicBezTo>
                    <a:pt x="6079" y="1138"/>
                    <a:pt x="6129" y="1167"/>
                    <a:pt x="6163" y="1223"/>
                  </a:cubicBezTo>
                  <a:cubicBezTo>
                    <a:pt x="6197" y="1280"/>
                    <a:pt x="6214" y="1362"/>
                    <a:pt x="6214" y="1470"/>
                  </a:cubicBezTo>
                  <a:cubicBezTo>
                    <a:pt x="6214" y="1578"/>
                    <a:pt x="6197" y="1661"/>
                    <a:pt x="6163" y="1718"/>
                  </a:cubicBezTo>
                  <a:cubicBezTo>
                    <a:pt x="6129" y="1775"/>
                    <a:pt x="6079" y="1804"/>
                    <a:pt x="6013" y="1804"/>
                  </a:cubicBezTo>
                  <a:lnTo>
                    <a:pt x="5809" y="1804"/>
                  </a:lnTo>
                  <a:lnTo>
                    <a:pt x="5809" y="1138"/>
                  </a:lnTo>
                  <a:close/>
                  <a:moveTo>
                    <a:pt x="4102" y="282"/>
                  </a:moveTo>
                  <a:cubicBezTo>
                    <a:pt x="4178" y="282"/>
                    <a:pt x="4239" y="352"/>
                    <a:pt x="4283" y="492"/>
                  </a:cubicBezTo>
                  <a:cubicBezTo>
                    <a:pt x="4328" y="632"/>
                    <a:pt x="4351" y="822"/>
                    <a:pt x="4351" y="1061"/>
                  </a:cubicBezTo>
                  <a:cubicBezTo>
                    <a:pt x="4351" y="1301"/>
                    <a:pt x="4328" y="1491"/>
                    <a:pt x="4283" y="1631"/>
                  </a:cubicBezTo>
                  <a:cubicBezTo>
                    <a:pt x="4239" y="1770"/>
                    <a:pt x="4178" y="1840"/>
                    <a:pt x="4102" y="1840"/>
                  </a:cubicBezTo>
                  <a:cubicBezTo>
                    <a:pt x="4024" y="1840"/>
                    <a:pt x="3963" y="1770"/>
                    <a:pt x="3919" y="1631"/>
                  </a:cubicBezTo>
                  <a:cubicBezTo>
                    <a:pt x="3875" y="1493"/>
                    <a:pt x="3852" y="1302"/>
                    <a:pt x="3852" y="1061"/>
                  </a:cubicBezTo>
                  <a:cubicBezTo>
                    <a:pt x="3852" y="819"/>
                    <a:pt x="3875" y="629"/>
                    <a:pt x="3919" y="490"/>
                  </a:cubicBezTo>
                  <a:cubicBezTo>
                    <a:pt x="3964" y="352"/>
                    <a:pt x="4025" y="282"/>
                    <a:pt x="4102" y="282"/>
                  </a:cubicBezTo>
                  <a:close/>
                  <a:moveTo>
                    <a:pt x="1517" y="1054"/>
                  </a:moveTo>
                  <a:lnTo>
                    <a:pt x="1517" y="1128"/>
                  </a:lnTo>
                  <a:cubicBezTo>
                    <a:pt x="1517" y="1344"/>
                    <a:pt x="1493" y="1517"/>
                    <a:pt x="1445" y="1648"/>
                  </a:cubicBezTo>
                  <a:cubicBezTo>
                    <a:pt x="1397" y="1778"/>
                    <a:pt x="1333" y="1843"/>
                    <a:pt x="1253" y="1843"/>
                  </a:cubicBezTo>
                  <a:cubicBezTo>
                    <a:pt x="1196" y="1843"/>
                    <a:pt x="1150" y="1809"/>
                    <a:pt x="1117" y="1740"/>
                  </a:cubicBezTo>
                  <a:cubicBezTo>
                    <a:pt x="1083" y="1671"/>
                    <a:pt x="1066" y="1577"/>
                    <a:pt x="1066" y="1459"/>
                  </a:cubicBezTo>
                  <a:cubicBezTo>
                    <a:pt x="1066" y="1311"/>
                    <a:pt x="1089" y="1207"/>
                    <a:pt x="1133" y="1146"/>
                  </a:cubicBezTo>
                  <a:cubicBezTo>
                    <a:pt x="1178" y="1084"/>
                    <a:pt x="1258" y="1054"/>
                    <a:pt x="1374" y="1054"/>
                  </a:cubicBezTo>
                  <a:close/>
                  <a:moveTo>
                    <a:pt x="1" y="50"/>
                  </a:moveTo>
                  <a:lnTo>
                    <a:pt x="1" y="562"/>
                  </a:lnTo>
                  <a:cubicBezTo>
                    <a:pt x="1" y="783"/>
                    <a:pt x="25" y="945"/>
                    <a:pt x="73" y="1048"/>
                  </a:cubicBezTo>
                  <a:cubicBezTo>
                    <a:pt x="126" y="1162"/>
                    <a:pt x="192" y="1220"/>
                    <a:pt x="271" y="1220"/>
                  </a:cubicBezTo>
                  <a:lnTo>
                    <a:pt x="539" y="1220"/>
                  </a:lnTo>
                  <a:lnTo>
                    <a:pt x="539" y="2069"/>
                  </a:lnTo>
                  <a:lnTo>
                    <a:pt x="682" y="2069"/>
                  </a:lnTo>
                  <a:lnTo>
                    <a:pt x="682" y="50"/>
                  </a:lnTo>
                  <a:lnTo>
                    <a:pt x="539" y="50"/>
                  </a:lnTo>
                  <a:lnTo>
                    <a:pt x="539" y="955"/>
                  </a:lnTo>
                  <a:lnTo>
                    <a:pt x="307" y="955"/>
                  </a:lnTo>
                  <a:cubicBezTo>
                    <a:pt x="253" y="955"/>
                    <a:pt x="212" y="919"/>
                    <a:pt x="185" y="848"/>
                  </a:cubicBezTo>
                  <a:cubicBezTo>
                    <a:pt x="158" y="777"/>
                    <a:pt x="144" y="672"/>
                    <a:pt x="144" y="531"/>
                  </a:cubicBezTo>
                  <a:lnTo>
                    <a:pt x="144" y="50"/>
                  </a:lnTo>
                  <a:close/>
                  <a:moveTo>
                    <a:pt x="2730" y="50"/>
                  </a:moveTo>
                  <a:lnTo>
                    <a:pt x="2730" y="315"/>
                  </a:lnTo>
                  <a:lnTo>
                    <a:pt x="3077" y="315"/>
                  </a:lnTo>
                  <a:lnTo>
                    <a:pt x="3077" y="2069"/>
                  </a:lnTo>
                  <a:lnTo>
                    <a:pt x="3219" y="2069"/>
                  </a:lnTo>
                  <a:lnTo>
                    <a:pt x="3219" y="315"/>
                  </a:lnTo>
                  <a:lnTo>
                    <a:pt x="3566" y="315"/>
                  </a:lnTo>
                  <a:lnTo>
                    <a:pt x="3566" y="50"/>
                  </a:lnTo>
                  <a:close/>
                  <a:moveTo>
                    <a:pt x="4637" y="50"/>
                  </a:moveTo>
                  <a:lnTo>
                    <a:pt x="4637" y="315"/>
                  </a:lnTo>
                  <a:lnTo>
                    <a:pt x="4984" y="315"/>
                  </a:lnTo>
                  <a:lnTo>
                    <a:pt x="4984" y="2069"/>
                  </a:lnTo>
                  <a:lnTo>
                    <a:pt x="5126" y="2069"/>
                  </a:lnTo>
                  <a:lnTo>
                    <a:pt x="5126" y="315"/>
                  </a:lnTo>
                  <a:lnTo>
                    <a:pt x="5473" y="315"/>
                  </a:lnTo>
                  <a:lnTo>
                    <a:pt x="5473" y="50"/>
                  </a:lnTo>
                  <a:close/>
                  <a:moveTo>
                    <a:pt x="5665" y="50"/>
                  </a:moveTo>
                  <a:lnTo>
                    <a:pt x="5665" y="2069"/>
                  </a:lnTo>
                  <a:lnTo>
                    <a:pt x="6020" y="2069"/>
                  </a:lnTo>
                  <a:cubicBezTo>
                    <a:pt x="6131" y="2069"/>
                    <a:pt x="6217" y="2019"/>
                    <a:pt x="6277" y="1921"/>
                  </a:cubicBezTo>
                  <a:cubicBezTo>
                    <a:pt x="6337" y="1822"/>
                    <a:pt x="6367" y="1672"/>
                    <a:pt x="6367" y="1470"/>
                  </a:cubicBezTo>
                  <a:cubicBezTo>
                    <a:pt x="6367" y="1268"/>
                    <a:pt x="6337" y="1118"/>
                    <a:pt x="6277" y="1020"/>
                  </a:cubicBezTo>
                  <a:cubicBezTo>
                    <a:pt x="6217" y="922"/>
                    <a:pt x="6131" y="873"/>
                    <a:pt x="6020" y="873"/>
                  </a:cubicBezTo>
                  <a:lnTo>
                    <a:pt x="5809" y="873"/>
                  </a:lnTo>
                  <a:lnTo>
                    <a:pt x="5809" y="50"/>
                  </a:lnTo>
                  <a:close/>
                  <a:moveTo>
                    <a:pt x="6495" y="50"/>
                  </a:moveTo>
                  <a:lnTo>
                    <a:pt x="6495" y="2069"/>
                  </a:lnTo>
                  <a:lnTo>
                    <a:pt x="6639" y="2069"/>
                  </a:lnTo>
                  <a:lnTo>
                    <a:pt x="6639" y="50"/>
                  </a:lnTo>
                  <a:close/>
                  <a:moveTo>
                    <a:pt x="1284" y="1"/>
                  </a:moveTo>
                  <a:cubicBezTo>
                    <a:pt x="1237" y="1"/>
                    <a:pt x="1189" y="13"/>
                    <a:pt x="1140" y="36"/>
                  </a:cubicBezTo>
                  <a:cubicBezTo>
                    <a:pt x="1090" y="59"/>
                    <a:pt x="1039" y="95"/>
                    <a:pt x="987" y="142"/>
                  </a:cubicBezTo>
                  <a:lnTo>
                    <a:pt x="987" y="448"/>
                  </a:lnTo>
                  <a:cubicBezTo>
                    <a:pt x="1030" y="393"/>
                    <a:pt x="1076" y="351"/>
                    <a:pt x="1123" y="324"/>
                  </a:cubicBezTo>
                  <a:cubicBezTo>
                    <a:pt x="1171" y="296"/>
                    <a:pt x="1219" y="282"/>
                    <a:pt x="1269" y="282"/>
                  </a:cubicBezTo>
                  <a:cubicBezTo>
                    <a:pt x="1348" y="282"/>
                    <a:pt x="1408" y="324"/>
                    <a:pt x="1452" y="407"/>
                  </a:cubicBezTo>
                  <a:cubicBezTo>
                    <a:pt x="1495" y="491"/>
                    <a:pt x="1517" y="609"/>
                    <a:pt x="1517" y="762"/>
                  </a:cubicBezTo>
                  <a:lnTo>
                    <a:pt x="1517" y="794"/>
                  </a:lnTo>
                  <a:lnTo>
                    <a:pt x="1316" y="794"/>
                  </a:lnTo>
                  <a:cubicBezTo>
                    <a:pt x="1185" y="794"/>
                    <a:pt x="1087" y="852"/>
                    <a:pt x="1022" y="967"/>
                  </a:cubicBezTo>
                  <a:cubicBezTo>
                    <a:pt x="956" y="1083"/>
                    <a:pt x="923" y="1254"/>
                    <a:pt x="923" y="1481"/>
                  </a:cubicBezTo>
                  <a:cubicBezTo>
                    <a:pt x="923" y="1676"/>
                    <a:pt x="949" y="1831"/>
                    <a:pt x="1002" y="1947"/>
                  </a:cubicBezTo>
                  <a:cubicBezTo>
                    <a:pt x="1055" y="2063"/>
                    <a:pt x="1126" y="2121"/>
                    <a:pt x="1215" y="2121"/>
                  </a:cubicBezTo>
                  <a:cubicBezTo>
                    <a:pt x="1286" y="2121"/>
                    <a:pt x="1346" y="2092"/>
                    <a:pt x="1395" y="2033"/>
                  </a:cubicBezTo>
                  <a:cubicBezTo>
                    <a:pt x="1443" y="1975"/>
                    <a:pt x="1484" y="1885"/>
                    <a:pt x="1517" y="1762"/>
                  </a:cubicBezTo>
                  <a:lnTo>
                    <a:pt x="1517" y="2069"/>
                  </a:lnTo>
                  <a:lnTo>
                    <a:pt x="1660" y="2069"/>
                  </a:lnTo>
                  <a:lnTo>
                    <a:pt x="1660" y="917"/>
                  </a:lnTo>
                  <a:cubicBezTo>
                    <a:pt x="1660" y="609"/>
                    <a:pt x="1629" y="379"/>
                    <a:pt x="1567" y="228"/>
                  </a:cubicBezTo>
                  <a:cubicBezTo>
                    <a:pt x="1504" y="77"/>
                    <a:pt x="1410" y="1"/>
                    <a:pt x="1284" y="1"/>
                  </a:cubicBezTo>
                  <a:close/>
                  <a:moveTo>
                    <a:pt x="2332" y="1"/>
                  </a:moveTo>
                  <a:cubicBezTo>
                    <a:pt x="2196" y="1"/>
                    <a:pt x="2089" y="95"/>
                    <a:pt x="2010" y="284"/>
                  </a:cubicBezTo>
                  <a:cubicBezTo>
                    <a:pt x="1932" y="473"/>
                    <a:pt x="1893" y="732"/>
                    <a:pt x="1893" y="1061"/>
                  </a:cubicBezTo>
                  <a:cubicBezTo>
                    <a:pt x="1893" y="1385"/>
                    <a:pt x="1932" y="1643"/>
                    <a:pt x="2009" y="1834"/>
                  </a:cubicBezTo>
                  <a:cubicBezTo>
                    <a:pt x="2087" y="2025"/>
                    <a:pt x="2191" y="2121"/>
                    <a:pt x="2323" y="2121"/>
                  </a:cubicBezTo>
                  <a:cubicBezTo>
                    <a:pt x="2371" y="2121"/>
                    <a:pt x="2417" y="2110"/>
                    <a:pt x="2459" y="2088"/>
                  </a:cubicBezTo>
                  <a:cubicBezTo>
                    <a:pt x="2502" y="2067"/>
                    <a:pt x="2544" y="2034"/>
                    <a:pt x="2584" y="1991"/>
                  </a:cubicBezTo>
                  <a:lnTo>
                    <a:pt x="2584" y="1685"/>
                  </a:lnTo>
                  <a:cubicBezTo>
                    <a:pt x="2543" y="1736"/>
                    <a:pt x="2503" y="1775"/>
                    <a:pt x="2462" y="1801"/>
                  </a:cubicBezTo>
                  <a:cubicBezTo>
                    <a:pt x="2421" y="1827"/>
                    <a:pt x="2380" y="1840"/>
                    <a:pt x="2338" y="1840"/>
                  </a:cubicBezTo>
                  <a:cubicBezTo>
                    <a:pt x="2245" y="1840"/>
                    <a:pt x="2173" y="1771"/>
                    <a:pt x="2122" y="1635"/>
                  </a:cubicBezTo>
                  <a:cubicBezTo>
                    <a:pt x="2070" y="1499"/>
                    <a:pt x="2044" y="1307"/>
                    <a:pt x="2044" y="1061"/>
                  </a:cubicBezTo>
                  <a:cubicBezTo>
                    <a:pt x="2044" y="815"/>
                    <a:pt x="2070" y="623"/>
                    <a:pt x="2122" y="487"/>
                  </a:cubicBezTo>
                  <a:cubicBezTo>
                    <a:pt x="2173" y="350"/>
                    <a:pt x="2245" y="282"/>
                    <a:pt x="2338" y="282"/>
                  </a:cubicBezTo>
                  <a:cubicBezTo>
                    <a:pt x="2380" y="282"/>
                    <a:pt x="2421" y="295"/>
                    <a:pt x="2462" y="321"/>
                  </a:cubicBezTo>
                  <a:cubicBezTo>
                    <a:pt x="2503" y="347"/>
                    <a:pt x="2543" y="385"/>
                    <a:pt x="2584" y="437"/>
                  </a:cubicBezTo>
                  <a:lnTo>
                    <a:pt x="2584" y="127"/>
                  </a:lnTo>
                  <a:cubicBezTo>
                    <a:pt x="2544" y="85"/>
                    <a:pt x="2504" y="53"/>
                    <a:pt x="2461" y="32"/>
                  </a:cubicBezTo>
                  <a:cubicBezTo>
                    <a:pt x="2419" y="11"/>
                    <a:pt x="2376" y="1"/>
                    <a:pt x="2332" y="1"/>
                  </a:cubicBezTo>
                  <a:close/>
                  <a:moveTo>
                    <a:pt x="4102" y="1"/>
                  </a:moveTo>
                  <a:cubicBezTo>
                    <a:pt x="3977" y="1"/>
                    <a:pt x="3878" y="95"/>
                    <a:pt x="3808" y="282"/>
                  </a:cubicBezTo>
                  <a:cubicBezTo>
                    <a:pt x="3737" y="470"/>
                    <a:pt x="3701" y="729"/>
                    <a:pt x="3701" y="1061"/>
                  </a:cubicBezTo>
                  <a:cubicBezTo>
                    <a:pt x="3701" y="1391"/>
                    <a:pt x="3737" y="1651"/>
                    <a:pt x="3808" y="1839"/>
                  </a:cubicBezTo>
                  <a:cubicBezTo>
                    <a:pt x="3878" y="2027"/>
                    <a:pt x="3977" y="2121"/>
                    <a:pt x="4102" y="2121"/>
                  </a:cubicBezTo>
                  <a:cubicBezTo>
                    <a:pt x="4227" y="2121"/>
                    <a:pt x="4325" y="2027"/>
                    <a:pt x="4396" y="1839"/>
                  </a:cubicBezTo>
                  <a:cubicBezTo>
                    <a:pt x="4467" y="1651"/>
                    <a:pt x="4503" y="1391"/>
                    <a:pt x="4503" y="1061"/>
                  </a:cubicBezTo>
                  <a:cubicBezTo>
                    <a:pt x="4503" y="729"/>
                    <a:pt x="4467" y="470"/>
                    <a:pt x="4396" y="282"/>
                  </a:cubicBezTo>
                  <a:cubicBezTo>
                    <a:pt x="4325" y="95"/>
                    <a:pt x="4227" y="1"/>
                    <a:pt x="4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38900" y="830750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1" y="1"/>
                  </a:moveTo>
                  <a:lnTo>
                    <a:pt x="1" y="13478"/>
                  </a:lnTo>
                  <a:lnTo>
                    <a:pt x="14452" y="13478"/>
                  </a:lnTo>
                  <a:lnTo>
                    <a:pt x="1445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70375" y="936350"/>
              <a:ext cx="222075" cy="77875"/>
            </a:xfrm>
            <a:custGeom>
              <a:rect b="b" l="l" r="r" t="t"/>
              <a:pathLst>
                <a:path extrusionOk="0" h="3115" w="8883">
                  <a:moveTo>
                    <a:pt x="7631" y="815"/>
                  </a:moveTo>
                  <a:cubicBezTo>
                    <a:pt x="7694" y="815"/>
                    <a:pt x="7745" y="864"/>
                    <a:pt x="7784" y="961"/>
                  </a:cubicBezTo>
                  <a:cubicBezTo>
                    <a:pt x="7822" y="1058"/>
                    <a:pt x="7842" y="1189"/>
                    <a:pt x="7843" y="1352"/>
                  </a:cubicBezTo>
                  <a:lnTo>
                    <a:pt x="7383" y="1354"/>
                  </a:lnTo>
                  <a:cubicBezTo>
                    <a:pt x="7389" y="1183"/>
                    <a:pt x="7414" y="1050"/>
                    <a:pt x="7458" y="956"/>
                  </a:cubicBezTo>
                  <a:cubicBezTo>
                    <a:pt x="7501" y="862"/>
                    <a:pt x="7559" y="815"/>
                    <a:pt x="7631" y="815"/>
                  </a:cubicBezTo>
                  <a:close/>
                  <a:moveTo>
                    <a:pt x="1320" y="815"/>
                  </a:moveTo>
                  <a:cubicBezTo>
                    <a:pt x="1388" y="815"/>
                    <a:pt x="1443" y="878"/>
                    <a:pt x="1483" y="1004"/>
                  </a:cubicBezTo>
                  <a:cubicBezTo>
                    <a:pt x="1523" y="1130"/>
                    <a:pt x="1543" y="1301"/>
                    <a:pt x="1543" y="1516"/>
                  </a:cubicBezTo>
                  <a:cubicBezTo>
                    <a:pt x="1543" y="1732"/>
                    <a:pt x="1523" y="1903"/>
                    <a:pt x="1483" y="2029"/>
                  </a:cubicBezTo>
                  <a:cubicBezTo>
                    <a:pt x="1443" y="2154"/>
                    <a:pt x="1388" y="2217"/>
                    <a:pt x="1320" y="2217"/>
                  </a:cubicBezTo>
                  <a:cubicBezTo>
                    <a:pt x="1250" y="2217"/>
                    <a:pt x="1195" y="2154"/>
                    <a:pt x="1155" y="2029"/>
                  </a:cubicBezTo>
                  <a:cubicBezTo>
                    <a:pt x="1115" y="1905"/>
                    <a:pt x="1095" y="1733"/>
                    <a:pt x="1095" y="1516"/>
                  </a:cubicBezTo>
                  <a:cubicBezTo>
                    <a:pt x="1095" y="1299"/>
                    <a:pt x="1115" y="1127"/>
                    <a:pt x="1155" y="1002"/>
                  </a:cubicBezTo>
                  <a:cubicBezTo>
                    <a:pt x="1196" y="877"/>
                    <a:pt x="1250" y="815"/>
                    <a:pt x="1320" y="815"/>
                  </a:cubicBezTo>
                  <a:close/>
                  <a:moveTo>
                    <a:pt x="4888" y="815"/>
                  </a:moveTo>
                  <a:cubicBezTo>
                    <a:pt x="4956" y="815"/>
                    <a:pt x="5011" y="878"/>
                    <a:pt x="5051" y="1004"/>
                  </a:cubicBezTo>
                  <a:cubicBezTo>
                    <a:pt x="5091" y="1130"/>
                    <a:pt x="5111" y="1301"/>
                    <a:pt x="5111" y="1516"/>
                  </a:cubicBezTo>
                  <a:cubicBezTo>
                    <a:pt x="5111" y="1732"/>
                    <a:pt x="5091" y="1903"/>
                    <a:pt x="5051" y="2029"/>
                  </a:cubicBezTo>
                  <a:cubicBezTo>
                    <a:pt x="5011" y="2154"/>
                    <a:pt x="4956" y="2217"/>
                    <a:pt x="4888" y="2217"/>
                  </a:cubicBezTo>
                  <a:cubicBezTo>
                    <a:pt x="4818" y="2217"/>
                    <a:pt x="4763" y="2154"/>
                    <a:pt x="4723" y="2029"/>
                  </a:cubicBezTo>
                  <a:cubicBezTo>
                    <a:pt x="4683" y="1905"/>
                    <a:pt x="4663" y="1733"/>
                    <a:pt x="4663" y="1516"/>
                  </a:cubicBezTo>
                  <a:cubicBezTo>
                    <a:pt x="4663" y="1299"/>
                    <a:pt x="4683" y="1127"/>
                    <a:pt x="4723" y="1002"/>
                  </a:cubicBezTo>
                  <a:cubicBezTo>
                    <a:pt x="4764" y="877"/>
                    <a:pt x="4818" y="815"/>
                    <a:pt x="4888" y="815"/>
                  </a:cubicBezTo>
                  <a:close/>
                  <a:moveTo>
                    <a:pt x="4016" y="812"/>
                  </a:moveTo>
                  <a:cubicBezTo>
                    <a:pt x="4084" y="812"/>
                    <a:pt x="4138" y="874"/>
                    <a:pt x="4177" y="999"/>
                  </a:cubicBezTo>
                  <a:cubicBezTo>
                    <a:pt x="4216" y="1124"/>
                    <a:pt x="4235" y="1296"/>
                    <a:pt x="4235" y="1516"/>
                  </a:cubicBezTo>
                  <a:cubicBezTo>
                    <a:pt x="4235" y="1736"/>
                    <a:pt x="4216" y="1908"/>
                    <a:pt x="4177" y="2033"/>
                  </a:cubicBezTo>
                  <a:cubicBezTo>
                    <a:pt x="4138" y="2158"/>
                    <a:pt x="4084" y="2220"/>
                    <a:pt x="4016" y="2220"/>
                  </a:cubicBezTo>
                  <a:cubicBezTo>
                    <a:pt x="3947" y="2220"/>
                    <a:pt x="3894" y="2158"/>
                    <a:pt x="3855" y="2033"/>
                  </a:cubicBezTo>
                  <a:cubicBezTo>
                    <a:pt x="3816" y="1908"/>
                    <a:pt x="3796" y="1736"/>
                    <a:pt x="3796" y="1516"/>
                  </a:cubicBezTo>
                  <a:cubicBezTo>
                    <a:pt x="3796" y="1296"/>
                    <a:pt x="3816" y="1124"/>
                    <a:pt x="3855" y="999"/>
                  </a:cubicBezTo>
                  <a:cubicBezTo>
                    <a:pt x="3894" y="874"/>
                    <a:pt x="3947" y="812"/>
                    <a:pt x="4016" y="812"/>
                  </a:cubicBezTo>
                  <a:close/>
                  <a:moveTo>
                    <a:pt x="8529" y="812"/>
                  </a:moveTo>
                  <a:cubicBezTo>
                    <a:pt x="8597" y="812"/>
                    <a:pt x="8651" y="874"/>
                    <a:pt x="8690" y="999"/>
                  </a:cubicBezTo>
                  <a:cubicBezTo>
                    <a:pt x="8729" y="1124"/>
                    <a:pt x="8748" y="1296"/>
                    <a:pt x="8748" y="1516"/>
                  </a:cubicBezTo>
                  <a:cubicBezTo>
                    <a:pt x="8748" y="1736"/>
                    <a:pt x="8729" y="1908"/>
                    <a:pt x="8690" y="2033"/>
                  </a:cubicBezTo>
                  <a:cubicBezTo>
                    <a:pt x="8651" y="2158"/>
                    <a:pt x="8597" y="2220"/>
                    <a:pt x="8529" y="2220"/>
                  </a:cubicBezTo>
                  <a:cubicBezTo>
                    <a:pt x="8460" y="2220"/>
                    <a:pt x="8407" y="2158"/>
                    <a:pt x="8368" y="2033"/>
                  </a:cubicBezTo>
                  <a:cubicBezTo>
                    <a:pt x="8329" y="1908"/>
                    <a:pt x="8309" y="1736"/>
                    <a:pt x="8309" y="1516"/>
                  </a:cubicBezTo>
                  <a:cubicBezTo>
                    <a:pt x="8309" y="1296"/>
                    <a:pt x="8329" y="1124"/>
                    <a:pt x="8368" y="999"/>
                  </a:cubicBezTo>
                  <a:cubicBezTo>
                    <a:pt x="8407" y="874"/>
                    <a:pt x="8460" y="812"/>
                    <a:pt x="8529" y="812"/>
                  </a:cubicBezTo>
                  <a:close/>
                  <a:moveTo>
                    <a:pt x="1" y="0"/>
                  </a:moveTo>
                  <a:lnTo>
                    <a:pt x="1" y="2423"/>
                  </a:lnTo>
                  <a:lnTo>
                    <a:pt x="142" y="2423"/>
                  </a:lnTo>
                  <a:lnTo>
                    <a:pt x="142" y="1628"/>
                  </a:lnTo>
                  <a:lnTo>
                    <a:pt x="334" y="1175"/>
                  </a:lnTo>
                  <a:lnTo>
                    <a:pt x="697" y="2423"/>
                  </a:lnTo>
                  <a:lnTo>
                    <a:pt x="852" y="2423"/>
                  </a:lnTo>
                  <a:lnTo>
                    <a:pt x="426" y="958"/>
                  </a:lnTo>
                  <a:lnTo>
                    <a:pt x="831" y="0"/>
                  </a:lnTo>
                  <a:lnTo>
                    <a:pt x="649" y="0"/>
                  </a:lnTo>
                  <a:lnTo>
                    <a:pt x="142" y="1198"/>
                  </a:lnTo>
                  <a:lnTo>
                    <a:pt x="142" y="0"/>
                  </a:lnTo>
                  <a:close/>
                  <a:moveTo>
                    <a:pt x="1889" y="606"/>
                  </a:moveTo>
                  <a:lnTo>
                    <a:pt x="1889" y="2423"/>
                  </a:lnTo>
                  <a:lnTo>
                    <a:pt x="2019" y="2423"/>
                  </a:lnTo>
                  <a:lnTo>
                    <a:pt x="2019" y="1586"/>
                  </a:lnTo>
                  <a:lnTo>
                    <a:pt x="2438" y="1586"/>
                  </a:lnTo>
                  <a:lnTo>
                    <a:pt x="2438" y="2423"/>
                  </a:lnTo>
                  <a:lnTo>
                    <a:pt x="2568" y="2423"/>
                  </a:lnTo>
                  <a:lnTo>
                    <a:pt x="2568" y="606"/>
                  </a:lnTo>
                  <a:lnTo>
                    <a:pt x="2438" y="606"/>
                  </a:lnTo>
                  <a:lnTo>
                    <a:pt x="2438" y="1347"/>
                  </a:lnTo>
                  <a:lnTo>
                    <a:pt x="2019" y="1347"/>
                  </a:lnTo>
                  <a:lnTo>
                    <a:pt x="2019" y="606"/>
                  </a:lnTo>
                  <a:close/>
                  <a:moveTo>
                    <a:pt x="2741" y="606"/>
                  </a:moveTo>
                  <a:lnTo>
                    <a:pt x="2741" y="844"/>
                  </a:lnTo>
                  <a:lnTo>
                    <a:pt x="3054" y="844"/>
                  </a:lnTo>
                  <a:lnTo>
                    <a:pt x="3054" y="2423"/>
                  </a:lnTo>
                  <a:lnTo>
                    <a:pt x="3181" y="2423"/>
                  </a:lnTo>
                  <a:lnTo>
                    <a:pt x="3181" y="844"/>
                  </a:lnTo>
                  <a:lnTo>
                    <a:pt x="3494" y="844"/>
                  </a:lnTo>
                  <a:lnTo>
                    <a:pt x="3494" y="606"/>
                  </a:lnTo>
                  <a:close/>
                  <a:moveTo>
                    <a:pt x="5595" y="606"/>
                  </a:moveTo>
                  <a:lnTo>
                    <a:pt x="5595" y="903"/>
                  </a:lnTo>
                  <a:cubicBezTo>
                    <a:pt x="5595" y="1393"/>
                    <a:pt x="5579" y="1733"/>
                    <a:pt x="5547" y="1925"/>
                  </a:cubicBezTo>
                  <a:cubicBezTo>
                    <a:pt x="5521" y="2061"/>
                    <a:pt x="5465" y="2144"/>
                    <a:pt x="5380" y="2175"/>
                  </a:cubicBezTo>
                  <a:lnTo>
                    <a:pt x="5380" y="2423"/>
                  </a:lnTo>
                  <a:cubicBezTo>
                    <a:pt x="5524" y="2392"/>
                    <a:pt x="5618" y="2264"/>
                    <a:pt x="5662" y="2040"/>
                  </a:cubicBezTo>
                  <a:cubicBezTo>
                    <a:pt x="5703" y="1830"/>
                    <a:pt x="5724" y="1492"/>
                    <a:pt x="5724" y="1024"/>
                  </a:cubicBezTo>
                  <a:lnTo>
                    <a:pt x="5724" y="844"/>
                  </a:lnTo>
                  <a:lnTo>
                    <a:pt x="5997" y="844"/>
                  </a:lnTo>
                  <a:lnTo>
                    <a:pt x="5997" y="2423"/>
                  </a:lnTo>
                  <a:lnTo>
                    <a:pt x="6126" y="2423"/>
                  </a:lnTo>
                  <a:lnTo>
                    <a:pt x="6126" y="606"/>
                  </a:lnTo>
                  <a:close/>
                  <a:moveTo>
                    <a:pt x="6514" y="606"/>
                  </a:moveTo>
                  <a:lnTo>
                    <a:pt x="6514" y="903"/>
                  </a:lnTo>
                  <a:cubicBezTo>
                    <a:pt x="6514" y="1393"/>
                    <a:pt x="6498" y="1733"/>
                    <a:pt x="6466" y="1925"/>
                  </a:cubicBezTo>
                  <a:cubicBezTo>
                    <a:pt x="6440" y="2061"/>
                    <a:pt x="6384" y="2144"/>
                    <a:pt x="6299" y="2175"/>
                  </a:cubicBezTo>
                  <a:lnTo>
                    <a:pt x="6299" y="2423"/>
                  </a:lnTo>
                  <a:cubicBezTo>
                    <a:pt x="6443" y="2392"/>
                    <a:pt x="6537" y="2264"/>
                    <a:pt x="6581" y="2040"/>
                  </a:cubicBezTo>
                  <a:cubicBezTo>
                    <a:pt x="6622" y="1830"/>
                    <a:pt x="6643" y="1492"/>
                    <a:pt x="6643" y="1024"/>
                  </a:cubicBezTo>
                  <a:lnTo>
                    <a:pt x="6643" y="844"/>
                  </a:lnTo>
                  <a:lnTo>
                    <a:pt x="6916" y="844"/>
                  </a:lnTo>
                  <a:lnTo>
                    <a:pt x="6916" y="2423"/>
                  </a:lnTo>
                  <a:lnTo>
                    <a:pt x="7045" y="2423"/>
                  </a:lnTo>
                  <a:lnTo>
                    <a:pt x="7045" y="606"/>
                  </a:lnTo>
                  <a:close/>
                  <a:moveTo>
                    <a:pt x="1320" y="562"/>
                  </a:moveTo>
                  <a:cubicBezTo>
                    <a:pt x="1207" y="562"/>
                    <a:pt x="1119" y="646"/>
                    <a:pt x="1055" y="815"/>
                  </a:cubicBezTo>
                  <a:cubicBezTo>
                    <a:pt x="991" y="984"/>
                    <a:pt x="959" y="1217"/>
                    <a:pt x="959" y="1516"/>
                  </a:cubicBezTo>
                  <a:cubicBezTo>
                    <a:pt x="959" y="1813"/>
                    <a:pt x="991" y="2047"/>
                    <a:pt x="1055" y="2216"/>
                  </a:cubicBezTo>
                  <a:cubicBezTo>
                    <a:pt x="1119" y="2385"/>
                    <a:pt x="1207" y="2470"/>
                    <a:pt x="1320" y="2470"/>
                  </a:cubicBezTo>
                  <a:cubicBezTo>
                    <a:pt x="1432" y="2470"/>
                    <a:pt x="1520" y="2385"/>
                    <a:pt x="1584" y="2216"/>
                  </a:cubicBezTo>
                  <a:cubicBezTo>
                    <a:pt x="1648" y="2047"/>
                    <a:pt x="1680" y="1813"/>
                    <a:pt x="1680" y="1516"/>
                  </a:cubicBezTo>
                  <a:cubicBezTo>
                    <a:pt x="1680" y="1217"/>
                    <a:pt x="1648" y="984"/>
                    <a:pt x="1584" y="815"/>
                  </a:cubicBezTo>
                  <a:cubicBezTo>
                    <a:pt x="1520" y="646"/>
                    <a:pt x="1432" y="562"/>
                    <a:pt x="1320" y="562"/>
                  </a:cubicBezTo>
                  <a:close/>
                  <a:moveTo>
                    <a:pt x="4888" y="562"/>
                  </a:moveTo>
                  <a:cubicBezTo>
                    <a:pt x="4775" y="562"/>
                    <a:pt x="4687" y="646"/>
                    <a:pt x="4623" y="815"/>
                  </a:cubicBezTo>
                  <a:cubicBezTo>
                    <a:pt x="4559" y="984"/>
                    <a:pt x="4527" y="1217"/>
                    <a:pt x="4527" y="1516"/>
                  </a:cubicBezTo>
                  <a:cubicBezTo>
                    <a:pt x="4527" y="1813"/>
                    <a:pt x="4559" y="2047"/>
                    <a:pt x="4623" y="2216"/>
                  </a:cubicBezTo>
                  <a:cubicBezTo>
                    <a:pt x="4687" y="2385"/>
                    <a:pt x="4775" y="2470"/>
                    <a:pt x="4888" y="2470"/>
                  </a:cubicBezTo>
                  <a:cubicBezTo>
                    <a:pt x="5000" y="2470"/>
                    <a:pt x="5088" y="2385"/>
                    <a:pt x="5152" y="2216"/>
                  </a:cubicBezTo>
                  <a:cubicBezTo>
                    <a:pt x="5216" y="2047"/>
                    <a:pt x="5248" y="1813"/>
                    <a:pt x="5248" y="1516"/>
                  </a:cubicBezTo>
                  <a:cubicBezTo>
                    <a:pt x="5248" y="1217"/>
                    <a:pt x="5216" y="984"/>
                    <a:pt x="5152" y="815"/>
                  </a:cubicBezTo>
                  <a:cubicBezTo>
                    <a:pt x="5088" y="646"/>
                    <a:pt x="5000" y="562"/>
                    <a:pt x="4888" y="562"/>
                  </a:cubicBezTo>
                  <a:close/>
                  <a:moveTo>
                    <a:pt x="7629" y="562"/>
                  </a:moveTo>
                  <a:cubicBezTo>
                    <a:pt x="7511" y="562"/>
                    <a:pt x="7418" y="649"/>
                    <a:pt x="7348" y="824"/>
                  </a:cubicBezTo>
                  <a:cubicBezTo>
                    <a:pt x="7279" y="999"/>
                    <a:pt x="7244" y="1235"/>
                    <a:pt x="7244" y="1532"/>
                  </a:cubicBezTo>
                  <a:cubicBezTo>
                    <a:pt x="7244" y="1820"/>
                    <a:pt x="7281" y="2048"/>
                    <a:pt x="7354" y="2217"/>
                  </a:cubicBezTo>
                  <a:cubicBezTo>
                    <a:pt x="7427" y="2386"/>
                    <a:pt x="7526" y="2470"/>
                    <a:pt x="7652" y="2470"/>
                  </a:cubicBezTo>
                  <a:cubicBezTo>
                    <a:pt x="7702" y="2470"/>
                    <a:pt x="7751" y="2458"/>
                    <a:pt x="7800" y="2434"/>
                  </a:cubicBezTo>
                  <a:cubicBezTo>
                    <a:pt x="7848" y="2410"/>
                    <a:pt x="7896" y="2376"/>
                    <a:pt x="7942" y="2330"/>
                  </a:cubicBezTo>
                  <a:lnTo>
                    <a:pt x="7942" y="2048"/>
                  </a:lnTo>
                  <a:cubicBezTo>
                    <a:pt x="7896" y="2104"/>
                    <a:pt x="7850" y="2147"/>
                    <a:pt x="7804" y="2175"/>
                  </a:cubicBezTo>
                  <a:cubicBezTo>
                    <a:pt x="7757" y="2203"/>
                    <a:pt x="7709" y="2217"/>
                    <a:pt x="7659" y="2217"/>
                  </a:cubicBezTo>
                  <a:cubicBezTo>
                    <a:pt x="7574" y="2217"/>
                    <a:pt x="7507" y="2163"/>
                    <a:pt x="7459" y="2055"/>
                  </a:cubicBezTo>
                  <a:cubicBezTo>
                    <a:pt x="7411" y="1948"/>
                    <a:pt x="7384" y="1791"/>
                    <a:pt x="7379" y="1586"/>
                  </a:cubicBezTo>
                  <a:lnTo>
                    <a:pt x="7972" y="1586"/>
                  </a:lnTo>
                  <a:lnTo>
                    <a:pt x="7972" y="1440"/>
                  </a:lnTo>
                  <a:cubicBezTo>
                    <a:pt x="7972" y="1169"/>
                    <a:pt x="7942" y="955"/>
                    <a:pt x="7880" y="798"/>
                  </a:cubicBezTo>
                  <a:cubicBezTo>
                    <a:pt x="7819" y="641"/>
                    <a:pt x="7735" y="562"/>
                    <a:pt x="7629" y="562"/>
                  </a:cubicBezTo>
                  <a:close/>
                  <a:moveTo>
                    <a:pt x="4047" y="562"/>
                  </a:moveTo>
                  <a:cubicBezTo>
                    <a:pt x="3990" y="562"/>
                    <a:pt x="3940" y="588"/>
                    <a:pt x="3899" y="641"/>
                  </a:cubicBezTo>
                  <a:cubicBezTo>
                    <a:pt x="3857" y="693"/>
                    <a:pt x="3823" y="773"/>
                    <a:pt x="3796" y="882"/>
                  </a:cubicBezTo>
                  <a:lnTo>
                    <a:pt x="3796" y="606"/>
                  </a:lnTo>
                  <a:lnTo>
                    <a:pt x="3666" y="606"/>
                  </a:lnTo>
                  <a:lnTo>
                    <a:pt x="3666" y="3114"/>
                  </a:lnTo>
                  <a:lnTo>
                    <a:pt x="3796" y="3114"/>
                  </a:lnTo>
                  <a:lnTo>
                    <a:pt x="3796" y="2150"/>
                  </a:lnTo>
                  <a:cubicBezTo>
                    <a:pt x="3823" y="2259"/>
                    <a:pt x="3857" y="2339"/>
                    <a:pt x="3899" y="2391"/>
                  </a:cubicBezTo>
                  <a:cubicBezTo>
                    <a:pt x="3940" y="2444"/>
                    <a:pt x="3990" y="2470"/>
                    <a:pt x="4047" y="2470"/>
                  </a:cubicBezTo>
                  <a:cubicBezTo>
                    <a:pt x="4143" y="2470"/>
                    <a:pt x="4220" y="2382"/>
                    <a:pt x="4280" y="2207"/>
                  </a:cubicBezTo>
                  <a:cubicBezTo>
                    <a:pt x="4339" y="2032"/>
                    <a:pt x="4369" y="1801"/>
                    <a:pt x="4369" y="1516"/>
                  </a:cubicBezTo>
                  <a:cubicBezTo>
                    <a:pt x="4369" y="1230"/>
                    <a:pt x="4339" y="1000"/>
                    <a:pt x="4280" y="825"/>
                  </a:cubicBezTo>
                  <a:cubicBezTo>
                    <a:pt x="4220" y="649"/>
                    <a:pt x="4143" y="562"/>
                    <a:pt x="4047" y="562"/>
                  </a:cubicBezTo>
                  <a:close/>
                  <a:moveTo>
                    <a:pt x="8560" y="562"/>
                  </a:moveTo>
                  <a:cubicBezTo>
                    <a:pt x="8503" y="562"/>
                    <a:pt x="8453" y="588"/>
                    <a:pt x="8412" y="641"/>
                  </a:cubicBezTo>
                  <a:cubicBezTo>
                    <a:pt x="8370" y="693"/>
                    <a:pt x="8336" y="773"/>
                    <a:pt x="8309" y="882"/>
                  </a:cubicBezTo>
                  <a:lnTo>
                    <a:pt x="8309" y="606"/>
                  </a:lnTo>
                  <a:lnTo>
                    <a:pt x="8179" y="606"/>
                  </a:lnTo>
                  <a:lnTo>
                    <a:pt x="8179" y="3114"/>
                  </a:lnTo>
                  <a:lnTo>
                    <a:pt x="8309" y="3114"/>
                  </a:lnTo>
                  <a:lnTo>
                    <a:pt x="8309" y="2150"/>
                  </a:lnTo>
                  <a:cubicBezTo>
                    <a:pt x="8336" y="2259"/>
                    <a:pt x="8370" y="2339"/>
                    <a:pt x="8412" y="2391"/>
                  </a:cubicBezTo>
                  <a:cubicBezTo>
                    <a:pt x="8453" y="2444"/>
                    <a:pt x="8503" y="2470"/>
                    <a:pt x="8560" y="2470"/>
                  </a:cubicBezTo>
                  <a:cubicBezTo>
                    <a:pt x="8656" y="2470"/>
                    <a:pt x="8733" y="2382"/>
                    <a:pt x="8793" y="2207"/>
                  </a:cubicBezTo>
                  <a:cubicBezTo>
                    <a:pt x="8852" y="2032"/>
                    <a:pt x="8882" y="1801"/>
                    <a:pt x="8882" y="1516"/>
                  </a:cubicBezTo>
                  <a:cubicBezTo>
                    <a:pt x="8882" y="1230"/>
                    <a:pt x="8852" y="1000"/>
                    <a:pt x="8793" y="825"/>
                  </a:cubicBezTo>
                  <a:cubicBezTo>
                    <a:pt x="8733" y="649"/>
                    <a:pt x="8656" y="562"/>
                    <a:pt x="856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68125" y="1030700"/>
              <a:ext cx="226475" cy="80450"/>
            </a:xfrm>
            <a:custGeom>
              <a:rect b="b" l="l" r="r" t="t"/>
              <a:pathLst>
                <a:path extrusionOk="0" h="3218" w="9059">
                  <a:moveTo>
                    <a:pt x="8503" y="1"/>
                  </a:moveTo>
                  <a:cubicBezTo>
                    <a:pt x="8507" y="155"/>
                    <a:pt x="8528" y="272"/>
                    <a:pt x="8565" y="350"/>
                  </a:cubicBezTo>
                  <a:cubicBezTo>
                    <a:pt x="8602" y="428"/>
                    <a:pt x="8654" y="466"/>
                    <a:pt x="8722" y="466"/>
                  </a:cubicBezTo>
                  <a:cubicBezTo>
                    <a:pt x="8790" y="466"/>
                    <a:pt x="8842" y="428"/>
                    <a:pt x="8879" y="350"/>
                  </a:cubicBezTo>
                  <a:cubicBezTo>
                    <a:pt x="8916" y="272"/>
                    <a:pt x="8937" y="155"/>
                    <a:pt x="8942" y="1"/>
                  </a:cubicBezTo>
                  <a:lnTo>
                    <a:pt x="8859" y="1"/>
                  </a:lnTo>
                  <a:cubicBezTo>
                    <a:pt x="8853" y="83"/>
                    <a:pt x="8839" y="144"/>
                    <a:pt x="8816" y="184"/>
                  </a:cubicBezTo>
                  <a:cubicBezTo>
                    <a:pt x="8794" y="224"/>
                    <a:pt x="8762" y="244"/>
                    <a:pt x="8722" y="244"/>
                  </a:cubicBezTo>
                  <a:cubicBezTo>
                    <a:pt x="8682" y="244"/>
                    <a:pt x="8650" y="224"/>
                    <a:pt x="8627" y="183"/>
                  </a:cubicBezTo>
                  <a:cubicBezTo>
                    <a:pt x="8604" y="143"/>
                    <a:pt x="8591" y="82"/>
                    <a:pt x="8585" y="1"/>
                  </a:cubicBezTo>
                  <a:close/>
                  <a:moveTo>
                    <a:pt x="5082" y="947"/>
                  </a:moveTo>
                  <a:cubicBezTo>
                    <a:pt x="5131" y="947"/>
                    <a:pt x="5171" y="968"/>
                    <a:pt x="5202" y="1011"/>
                  </a:cubicBezTo>
                  <a:cubicBezTo>
                    <a:pt x="5232" y="1054"/>
                    <a:pt x="5248" y="1115"/>
                    <a:pt x="5248" y="1195"/>
                  </a:cubicBezTo>
                  <a:cubicBezTo>
                    <a:pt x="5248" y="1275"/>
                    <a:pt x="5232" y="1338"/>
                    <a:pt x="5202" y="1383"/>
                  </a:cubicBezTo>
                  <a:cubicBezTo>
                    <a:pt x="5171" y="1428"/>
                    <a:pt x="5131" y="1450"/>
                    <a:pt x="5082" y="1450"/>
                  </a:cubicBezTo>
                  <a:lnTo>
                    <a:pt x="4912" y="1450"/>
                  </a:lnTo>
                  <a:lnTo>
                    <a:pt x="4912" y="947"/>
                  </a:lnTo>
                  <a:close/>
                  <a:moveTo>
                    <a:pt x="2188" y="918"/>
                  </a:moveTo>
                  <a:cubicBezTo>
                    <a:pt x="2251" y="918"/>
                    <a:pt x="2302" y="967"/>
                    <a:pt x="2341" y="1064"/>
                  </a:cubicBezTo>
                  <a:cubicBezTo>
                    <a:pt x="2380" y="1161"/>
                    <a:pt x="2399" y="1292"/>
                    <a:pt x="2400" y="1455"/>
                  </a:cubicBezTo>
                  <a:lnTo>
                    <a:pt x="1940" y="1457"/>
                  </a:lnTo>
                  <a:cubicBezTo>
                    <a:pt x="1947" y="1286"/>
                    <a:pt x="1971" y="1153"/>
                    <a:pt x="2015" y="1059"/>
                  </a:cubicBezTo>
                  <a:cubicBezTo>
                    <a:pt x="2058" y="965"/>
                    <a:pt x="2116" y="918"/>
                    <a:pt x="2188" y="918"/>
                  </a:cubicBezTo>
                  <a:close/>
                  <a:moveTo>
                    <a:pt x="3962" y="1689"/>
                  </a:moveTo>
                  <a:cubicBezTo>
                    <a:pt x="4021" y="1689"/>
                    <a:pt x="4066" y="1714"/>
                    <a:pt x="4096" y="1765"/>
                  </a:cubicBezTo>
                  <a:cubicBezTo>
                    <a:pt x="4127" y="1816"/>
                    <a:pt x="4142" y="1890"/>
                    <a:pt x="4142" y="1987"/>
                  </a:cubicBezTo>
                  <a:cubicBezTo>
                    <a:pt x="4142" y="2085"/>
                    <a:pt x="4127" y="2159"/>
                    <a:pt x="4096" y="2210"/>
                  </a:cubicBezTo>
                  <a:cubicBezTo>
                    <a:pt x="4066" y="2262"/>
                    <a:pt x="4021" y="2287"/>
                    <a:pt x="3962" y="2287"/>
                  </a:cubicBezTo>
                  <a:lnTo>
                    <a:pt x="3778" y="2287"/>
                  </a:lnTo>
                  <a:lnTo>
                    <a:pt x="3778" y="1689"/>
                  </a:lnTo>
                  <a:close/>
                  <a:moveTo>
                    <a:pt x="5096" y="1689"/>
                  </a:moveTo>
                  <a:cubicBezTo>
                    <a:pt x="5155" y="1689"/>
                    <a:pt x="5200" y="1714"/>
                    <a:pt x="5231" y="1765"/>
                  </a:cubicBezTo>
                  <a:cubicBezTo>
                    <a:pt x="5262" y="1816"/>
                    <a:pt x="5277" y="1890"/>
                    <a:pt x="5277" y="1987"/>
                  </a:cubicBezTo>
                  <a:cubicBezTo>
                    <a:pt x="5277" y="2085"/>
                    <a:pt x="5262" y="2159"/>
                    <a:pt x="5231" y="2210"/>
                  </a:cubicBezTo>
                  <a:cubicBezTo>
                    <a:pt x="5200" y="2262"/>
                    <a:pt x="5155" y="2287"/>
                    <a:pt x="5096" y="2287"/>
                  </a:cubicBezTo>
                  <a:lnTo>
                    <a:pt x="4912" y="2287"/>
                  </a:lnTo>
                  <a:lnTo>
                    <a:pt x="4912" y="1689"/>
                  </a:lnTo>
                  <a:close/>
                  <a:moveTo>
                    <a:pt x="1290" y="915"/>
                  </a:moveTo>
                  <a:cubicBezTo>
                    <a:pt x="1358" y="915"/>
                    <a:pt x="1412" y="977"/>
                    <a:pt x="1451" y="1102"/>
                  </a:cubicBezTo>
                  <a:cubicBezTo>
                    <a:pt x="1490" y="1227"/>
                    <a:pt x="1509" y="1399"/>
                    <a:pt x="1509" y="1619"/>
                  </a:cubicBezTo>
                  <a:cubicBezTo>
                    <a:pt x="1509" y="1838"/>
                    <a:pt x="1490" y="2011"/>
                    <a:pt x="1451" y="2136"/>
                  </a:cubicBezTo>
                  <a:cubicBezTo>
                    <a:pt x="1412" y="2261"/>
                    <a:pt x="1358" y="2323"/>
                    <a:pt x="1290" y="2323"/>
                  </a:cubicBezTo>
                  <a:cubicBezTo>
                    <a:pt x="1221" y="2323"/>
                    <a:pt x="1168" y="2261"/>
                    <a:pt x="1129" y="2136"/>
                  </a:cubicBezTo>
                  <a:cubicBezTo>
                    <a:pt x="1090" y="2011"/>
                    <a:pt x="1070" y="1838"/>
                    <a:pt x="1070" y="1619"/>
                  </a:cubicBezTo>
                  <a:cubicBezTo>
                    <a:pt x="1070" y="1399"/>
                    <a:pt x="1090" y="1227"/>
                    <a:pt x="1129" y="1102"/>
                  </a:cubicBezTo>
                  <a:cubicBezTo>
                    <a:pt x="1168" y="977"/>
                    <a:pt x="1221" y="915"/>
                    <a:pt x="1290" y="915"/>
                  </a:cubicBezTo>
                  <a:close/>
                  <a:moveTo>
                    <a:pt x="3086" y="915"/>
                  </a:moveTo>
                  <a:cubicBezTo>
                    <a:pt x="3154" y="915"/>
                    <a:pt x="3208" y="977"/>
                    <a:pt x="3247" y="1102"/>
                  </a:cubicBezTo>
                  <a:cubicBezTo>
                    <a:pt x="3286" y="1227"/>
                    <a:pt x="3305" y="1399"/>
                    <a:pt x="3305" y="1619"/>
                  </a:cubicBezTo>
                  <a:cubicBezTo>
                    <a:pt x="3305" y="1838"/>
                    <a:pt x="3286" y="2011"/>
                    <a:pt x="3247" y="2136"/>
                  </a:cubicBezTo>
                  <a:cubicBezTo>
                    <a:pt x="3208" y="2261"/>
                    <a:pt x="3154" y="2323"/>
                    <a:pt x="3086" y="2323"/>
                  </a:cubicBezTo>
                  <a:cubicBezTo>
                    <a:pt x="3017" y="2323"/>
                    <a:pt x="2964" y="2261"/>
                    <a:pt x="2925" y="2136"/>
                  </a:cubicBezTo>
                  <a:cubicBezTo>
                    <a:pt x="2886" y="2011"/>
                    <a:pt x="2866" y="1838"/>
                    <a:pt x="2866" y="1619"/>
                  </a:cubicBezTo>
                  <a:cubicBezTo>
                    <a:pt x="2866" y="1399"/>
                    <a:pt x="2886" y="1227"/>
                    <a:pt x="2925" y="1102"/>
                  </a:cubicBezTo>
                  <a:cubicBezTo>
                    <a:pt x="2964" y="977"/>
                    <a:pt x="3017" y="915"/>
                    <a:pt x="3086" y="915"/>
                  </a:cubicBezTo>
                  <a:close/>
                  <a:moveTo>
                    <a:pt x="6121" y="1612"/>
                  </a:moveTo>
                  <a:lnTo>
                    <a:pt x="6121" y="1679"/>
                  </a:lnTo>
                  <a:cubicBezTo>
                    <a:pt x="6121" y="1874"/>
                    <a:pt x="6099" y="2030"/>
                    <a:pt x="6056" y="2147"/>
                  </a:cubicBezTo>
                  <a:cubicBezTo>
                    <a:pt x="6013" y="2264"/>
                    <a:pt x="5955" y="2323"/>
                    <a:pt x="5884" y="2323"/>
                  </a:cubicBezTo>
                  <a:cubicBezTo>
                    <a:pt x="5832" y="2323"/>
                    <a:pt x="5791" y="2292"/>
                    <a:pt x="5760" y="2230"/>
                  </a:cubicBezTo>
                  <a:cubicBezTo>
                    <a:pt x="5730" y="2168"/>
                    <a:pt x="5715" y="2083"/>
                    <a:pt x="5715" y="1977"/>
                  </a:cubicBezTo>
                  <a:cubicBezTo>
                    <a:pt x="5715" y="1844"/>
                    <a:pt x="5735" y="1750"/>
                    <a:pt x="5776" y="1695"/>
                  </a:cubicBezTo>
                  <a:cubicBezTo>
                    <a:pt x="5816" y="1640"/>
                    <a:pt x="5888" y="1612"/>
                    <a:pt x="5992" y="1612"/>
                  </a:cubicBezTo>
                  <a:close/>
                  <a:moveTo>
                    <a:pt x="0" y="709"/>
                  </a:moveTo>
                  <a:lnTo>
                    <a:pt x="0" y="2526"/>
                  </a:lnTo>
                  <a:lnTo>
                    <a:pt x="130" y="2526"/>
                  </a:lnTo>
                  <a:lnTo>
                    <a:pt x="130" y="947"/>
                  </a:lnTo>
                  <a:lnTo>
                    <a:pt x="549" y="947"/>
                  </a:lnTo>
                  <a:lnTo>
                    <a:pt x="549" y="2526"/>
                  </a:lnTo>
                  <a:lnTo>
                    <a:pt x="679" y="2526"/>
                  </a:lnTo>
                  <a:lnTo>
                    <a:pt x="679" y="709"/>
                  </a:lnTo>
                  <a:close/>
                  <a:moveTo>
                    <a:pt x="3648" y="709"/>
                  </a:moveTo>
                  <a:lnTo>
                    <a:pt x="3648" y="2526"/>
                  </a:lnTo>
                  <a:lnTo>
                    <a:pt x="3968" y="2526"/>
                  </a:lnTo>
                  <a:cubicBezTo>
                    <a:pt x="4068" y="2526"/>
                    <a:pt x="4145" y="2481"/>
                    <a:pt x="4199" y="2393"/>
                  </a:cubicBezTo>
                  <a:cubicBezTo>
                    <a:pt x="4253" y="2304"/>
                    <a:pt x="4280" y="2169"/>
                    <a:pt x="4280" y="1987"/>
                  </a:cubicBezTo>
                  <a:cubicBezTo>
                    <a:pt x="4280" y="1805"/>
                    <a:pt x="4253" y="1671"/>
                    <a:pt x="4199" y="1582"/>
                  </a:cubicBezTo>
                  <a:cubicBezTo>
                    <a:pt x="4145" y="1494"/>
                    <a:pt x="4068" y="1450"/>
                    <a:pt x="3968" y="1450"/>
                  </a:cubicBezTo>
                  <a:lnTo>
                    <a:pt x="3778" y="1450"/>
                  </a:lnTo>
                  <a:lnTo>
                    <a:pt x="3778" y="709"/>
                  </a:lnTo>
                  <a:close/>
                  <a:moveTo>
                    <a:pt x="4396" y="709"/>
                  </a:moveTo>
                  <a:lnTo>
                    <a:pt x="4396" y="2526"/>
                  </a:lnTo>
                  <a:lnTo>
                    <a:pt x="4525" y="2526"/>
                  </a:lnTo>
                  <a:lnTo>
                    <a:pt x="4525" y="709"/>
                  </a:lnTo>
                  <a:close/>
                  <a:moveTo>
                    <a:pt x="4783" y="709"/>
                  </a:moveTo>
                  <a:lnTo>
                    <a:pt x="4783" y="2526"/>
                  </a:lnTo>
                  <a:lnTo>
                    <a:pt x="5103" y="2526"/>
                  </a:lnTo>
                  <a:cubicBezTo>
                    <a:pt x="5203" y="2526"/>
                    <a:pt x="5280" y="2481"/>
                    <a:pt x="5334" y="2393"/>
                  </a:cubicBezTo>
                  <a:cubicBezTo>
                    <a:pt x="5388" y="2304"/>
                    <a:pt x="5415" y="2179"/>
                    <a:pt x="5415" y="2016"/>
                  </a:cubicBezTo>
                  <a:cubicBezTo>
                    <a:pt x="5415" y="1893"/>
                    <a:pt x="5398" y="1790"/>
                    <a:pt x="5366" y="1708"/>
                  </a:cubicBezTo>
                  <a:cubicBezTo>
                    <a:pt x="5333" y="1626"/>
                    <a:pt x="5287" y="1572"/>
                    <a:pt x="5227" y="1546"/>
                  </a:cubicBezTo>
                  <a:cubicBezTo>
                    <a:pt x="5277" y="1530"/>
                    <a:pt x="5315" y="1489"/>
                    <a:pt x="5340" y="1423"/>
                  </a:cubicBezTo>
                  <a:cubicBezTo>
                    <a:pt x="5365" y="1358"/>
                    <a:pt x="5378" y="1269"/>
                    <a:pt x="5378" y="1158"/>
                  </a:cubicBezTo>
                  <a:cubicBezTo>
                    <a:pt x="5378" y="1014"/>
                    <a:pt x="5353" y="903"/>
                    <a:pt x="5303" y="825"/>
                  </a:cubicBezTo>
                  <a:cubicBezTo>
                    <a:pt x="5254" y="748"/>
                    <a:pt x="5183" y="709"/>
                    <a:pt x="5091" y="709"/>
                  </a:cubicBezTo>
                  <a:close/>
                  <a:moveTo>
                    <a:pt x="6511" y="709"/>
                  </a:moveTo>
                  <a:lnTo>
                    <a:pt x="6511" y="2526"/>
                  </a:lnTo>
                  <a:lnTo>
                    <a:pt x="6641" y="2526"/>
                  </a:lnTo>
                  <a:lnTo>
                    <a:pt x="6641" y="1689"/>
                  </a:lnTo>
                  <a:lnTo>
                    <a:pt x="7060" y="1689"/>
                  </a:lnTo>
                  <a:lnTo>
                    <a:pt x="7060" y="2526"/>
                  </a:lnTo>
                  <a:lnTo>
                    <a:pt x="7190" y="2526"/>
                  </a:lnTo>
                  <a:lnTo>
                    <a:pt x="7190" y="709"/>
                  </a:lnTo>
                  <a:lnTo>
                    <a:pt x="7060" y="709"/>
                  </a:lnTo>
                  <a:lnTo>
                    <a:pt x="7060" y="1450"/>
                  </a:lnTo>
                  <a:lnTo>
                    <a:pt x="6641" y="1450"/>
                  </a:lnTo>
                  <a:lnTo>
                    <a:pt x="6641" y="709"/>
                  </a:lnTo>
                  <a:close/>
                  <a:moveTo>
                    <a:pt x="7451" y="709"/>
                  </a:moveTo>
                  <a:lnTo>
                    <a:pt x="7451" y="2526"/>
                  </a:lnTo>
                  <a:lnTo>
                    <a:pt x="7617" y="2526"/>
                  </a:lnTo>
                  <a:lnTo>
                    <a:pt x="7996" y="1067"/>
                  </a:lnTo>
                  <a:lnTo>
                    <a:pt x="7996" y="2526"/>
                  </a:lnTo>
                  <a:lnTo>
                    <a:pt x="8124" y="2526"/>
                  </a:lnTo>
                  <a:lnTo>
                    <a:pt x="8124" y="709"/>
                  </a:lnTo>
                  <a:lnTo>
                    <a:pt x="7958" y="709"/>
                  </a:lnTo>
                  <a:lnTo>
                    <a:pt x="7580" y="2164"/>
                  </a:lnTo>
                  <a:lnTo>
                    <a:pt x="7580" y="709"/>
                  </a:lnTo>
                  <a:close/>
                  <a:moveTo>
                    <a:pt x="8385" y="709"/>
                  </a:moveTo>
                  <a:lnTo>
                    <a:pt x="8385" y="2526"/>
                  </a:lnTo>
                  <a:lnTo>
                    <a:pt x="8551" y="2526"/>
                  </a:lnTo>
                  <a:lnTo>
                    <a:pt x="8930" y="1067"/>
                  </a:lnTo>
                  <a:lnTo>
                    <a:pt x="8930" y="2526"/>
                  </a:lnTo>
                  <a:lnTo>
                    <a:pt x="9058" y="2526"/>
                  </a:lnTo>
                  <a:lnTo>
                    <a:pt x="9058" y="709"/>
                  </a:lnTo>
                  <a:lnTo>
                    <a:pt x="8892" y="709"/>
                  </a:lnTo>
                  <a:lnTo>
                    <a:pt x="8514" y="2164"/>
                  </a:lnTo>
                  <a:lnTo>
                    <a:pt x="8514" y="709"/>
                  </a:lnTo>
                  <a:close/>
                  <a:moveTo>
                    <a:pt x="2186" y="665"/>
                  </a:moveTo>
                  <a:cubicBezTo>
                    <a:pt x="2068" y="665"/>
                    <a:pt x="1975" y="752"/>
                    <a:pt x="1905" y="927"/>
                  </a:cubicBezTo>
                  <a:cubicBezTo>
                    <a:pt x="1836" y="1102"/>
                    <a:pt x="1801" y="1338"/>
                    <a:pt x="1801" y="1635"/>
                  </a:cubicBezTo>
                  <a:cubicBezTo>
                    <a:pt x="1801" y="1923"/>
                    <a:pt x="1838" y="2151"/>
                    <a:pt x="1911" y="2320"/>
                  </a:cubicBezTo>
                  <a:cubicBezTo>
                    <a:pt x="1984" y="2489"/>
                    <a:pt x="2083" y="2573"/>
                    <a:pt x="2209" y="2573"/>
                  </a:cubicBezTo>
                  <a:cubicBezTo>
                    <a:pt x="2259" y="2573"/>
                    <a:pt x="2308" y="2561"/>
                    <a:pt x="2357" y="2537"/>
                  </a:cubicBezTo>
                  <a:cubicBezTo>
                    <a:pt x="2405" y="2513"/>
                    <a:pt x="2453" y="2479"/>
                    <a:pt x="2499" y="2433"/>
                  </a:cubicBezTo>
                  <a:lnTo>
                    <a:pt x="2499" y="2151"/>
                  </a:lnTo>
                  <a:cubicBezTo>
                    <a:pt x="2453" y="2207"/>
                    <a:pt x="2407" y="2249"/>
                    <a:pt x="2361" y="2278"/>
                  </a:cubicBezTo>
                  <a:cubicBezTo>
                    <a:pt x="2314" y="2306"/>
                    <a:pt x="2266" y="2320"/>
                    <a:pt x="2217" y="2320"/>
                  </a:cubicBezTo>
                  <a:cubicBezTo>
                    <a:pt x="2131" y="2320"/>
                    <a:pt x="2064" y="2266"/>
                    <a:pt x="2016" y="2158"/>
                  </a:cubicBezTo>
                  <a:cubicBezTo>
                    <a:pt x="1968" y="2051"/>
                    <a:pt x="1941" y="1894"/>
                    <a:pt x="1936" y="1689"/>
                  </a:cubicBezTo>
                  <a:lnTo>
                    <a:pt x="2529" y="1689"/>
                  </a:lnTo>
                  <a:lnTo>
                    <a:pt x="2529" y="1543"/>
                  </a:lnTo>
                  <a:cubicBezTo>
                    <a:pt x="2529" y="1272"/>
                    <a:pt x="2499" y="1058"/>
                    <a:pt x="2437" y="901"/>
                  </a:cubicBezTo>
                  <a:cubicBezTo>
                    <a:pt x="2376" y="743"/>
                    <a:pt x="2292" y="665"/>
                    <a:pt x="2186" y="665"/>
                  </a:cubicBezTo>
                  <a:close/>
                  <a:moveTo>
                    <a:pt x="5911" y="665"/>
                  </a:moveTo>
                  <a:cubicBezTo>
                    <a:pt x="5869" y="665"/>
                    <a:pt x="5826" y="675"/>
                    <a:pt x="5781" y="696"/>
                  </a:cubicBezTo>
                  <a:cubicBezTo>
                    <a:pt x="5737" y="718"/>
                    <a:pt x="5691" y="749"/>
                    <a:pt x="5644" y="791"/>
                  </a:cubicBezTo>
                  <a:lnTo>
                    <a:pt x="5644" y="1067"/>
                  </a:lnTo>
                  <a:cubicBezTo>
                    <a:pt x="5683" y="1017"/>
                    <a:pt x="5724" y="980"/>
                    <a:pt x="5766" y="955"/>
                  </a:cubicBezTo>
                  <a:cubicBezTo>
                    <a:pt x="5809" y="930"/>
                    <a:pt x="5853" y="918"/>
                    <a:pt x="5898" y="918"/>
                  </a:cubicBezTo>
                  <a:cubicBezTo>
                    <a:pt x="5968" y="918"/>
                    <a:pt x="6023" y="956"/>
                    <a:pt x="6062" y="1031"/>
                  </a:cubicBezTo>
                  <a:cubicBezTo>
                    <a:pt x="6101" y="1106"/>
                    <a:pt x="6121" y="1212"/>
                    <a:pt x="6121" y="1350"/>
                  </a:cubicBezTo>
                  <a:lnTo>
                    <a:pt x="6121" y="1379"/>
                  </a:lnTo>
                  <a:lnTo>
                    <a:pt x="5940" y="1379"/>
                  </a:lnTo>
                  <a:cubicBezTo>
                    <a:pt x="5822" y="1379"/>
                    <a:pt x="5734" y="1431"/>
                    <a:pt x="5675" y="1534"/>
                  </a:cubicBezTo>
                  <a:cubicBezTo>
                    <a:pt x="5616" y="1638"/>
                    <a:pt x="5586" y="1792"/>
                    <a:pt x="5586" y="1997"/>
                  </a:cubicBezTo>
                  <a:cubicBezTo>
                    <a:pt x="5586" y="2172"/>
                    <a:pt x="5610" y="2312"/>
                    <a:pt x="5657" y="2416"/>
                  </a:cubicBezTo>
                  <a:cubicBezTo>
                    <a:pt x="5705" y="2521"/>
                    <a:pt x="5769" y="2573"/>
                    <a:pt x="5849" y="2573"/>
                  </a:cubicBezTo>
                  <a:cubicBezTo>
                    <a:pt x="5913" y="2573"/>
                    <a:pt x="5967" y="2547"/>
                    <a:pt x="6011" y="2494"/>
                  </a:cubicBezTo>
                  <a:cubicBezTo>
                    <a:pt x="6055" y="2442"/>
                    <a:pt x="6091" y="2360"/>
                    <a:pt x="6121" y="2250"/>
                  </a:cubicBezTo>
                  <a:lnTo>
                    <a:pt x="6121" y="2526"/>
                  </a:lnTo>
                  <a:lnTo>
                    <a:pt x="6250" y="2526"/>
                  </a:lnTo>
                  <a:lnTo>
                    <a:pt x="6250" y="1489"/>
                  </a:lnTo>
                  <a:cubicBezTo>
                    <a:pt x="6250" y="1212"/>
                    <a:pt x="6222" y="1006"/>
                    <a:pt x="6166" y="869"/>
                  </a:cubicBezTo>
                  <a:cubicBezTo>
                    <a:pt x="6110" y="733"/>
                    <a:pt x="6025" y="665"/>
                    <a:pt x="5911" y="665"/>
                  </a:cubicBezTo>
                  <a:close/>
                  <a:moveTo>
                    <a:pt x="1321" y="665"/>
                  </a:moveTo>
                  <a:cubicBezTo>
                    <a:pt x="1264" y="665"/>
                    <a:pt x="1214" y="691"/>
                    <a:pt x="1173" y="744"/>
                  </a:cubicBezTo>
                  <a:cubicBezTo>
                    <a:pt x="1132" y="796"/>
                    <a:pt x="1097" y="876"/>
                    <a:pt x="1070" y="984"/>
                  </a:cubicBezTo>
                  <a:lnTo>
                    <a:pt x="1070" y="709"/>
                  </a:lnTo>
                  <a:lnTo>
                    <a:pt x="940" y="709"/>
                  </a:lnTo>
                  <a:lnTo>
                    <a:pt x="940" y="3217"/>
                  </a:lnTo>
                  <a:lnTo>
                    <a:pt x="1070" y="3217"/>
                  </a:lnTo>
                  <a:lnTo>
                    <a:pt x="1070" y="2253"/>
                  </a:lnTo>
                  <a:cubicBezTo>
                    <a:pt x="1097" y="2361"/>
                    <a:pt x="1132" y="2442"/>
                    <a:pt x="1173" y="2494"/>
                  </a:cubicBezTo>
                  <a:cubicBezTo>
                    <a:pt x="1214" y="2547"/>
                    <a:pt x="1264" y="2573"/>
                    <a:pt x="1321" y="2573"/>
                  </a:cubicBezTo>
                  <a:cubicBezTo>
                    <a:pt x="1417" y="2573"/>
                    <a:pt x="1494" y="2485"/>
                    <a:pt x="1554" y="2310"/>
                  </a:cubicBezTo>
                  <a:cubicBezTo>
                    <a:pt x="1614" y="2135"/>
                    <a:pt x="1643" y="1904"/>
                    <a:pt x="1643" y="1619"/>
                  </a:cubicBezTo>
                  <a:cubicBezTo>
                    <a:pt x="1643" y="1333"/>
                    <a:pt x="1614" y="1103"/>
                    <a:pt x="1554" y="928"/>
                  </a:cubicBezTo>
                  <a:cubicBezTo>
                    <a:pt x="1494" y="752"/>
                    <a:pt x="1417" y="665"/>
                    <a:pt x="1321" y="665"/>
                  </a:cubicBezTo>
                  <a:close/>
                  <a:moveTo>
                    <a:pt x="3117" y="665"/>
                  </a:moveTo>
                  <a:cubicBezTo>
                    <a:pt x="3060" y="665"/>
                    <a:pt x="3010" y="691"/>
                    <a:pt x="2969" y="744"/>
                  </a:cubicBezTo>
                  <a:cubicBezTo>
                    <a:pt x="2928" y="796"/>
                    <a:pt x="2893" y="876"/>
                    <a:pt x="2866" y="984"/>
                  </a:cubicBezTo>
                  <a:lnTo>
                    <a:pt x="2866" y="709"/>
                  </a:lnTo>
                  <a:lnTo>
                    <a:pt x="2736" y="709"/>
                  </a:lnTo>
                  <a:lnTo>
                    <a:pt x="2736" y="3217"/>
                  </a:lnTo>
                  <a:lnTo>
                    <a:pt x="2866" y="3217"/>
                  </a:lnTo>
                  <a:lnTo>
                    <a:pt x="2866" y="2253"/>
                  </a:lnTo>
                  <a:cubicBezTo>
                    <a:pt x="2893" y="2361"/>
                    <a:pt x="2928" y="2442"/>
                    <a:pt x="2969" y="2494"/>
                  </a:cubicBezTo>
                  <a:cubicBezTo>
                    <a:pt x="3010" y="2547"/>
                    <a:pt x="3060" y="2573"/>
                    <a:pt x="3117" y="2573"/>
                  </a:cubicBezTo>
                  <a:cubicBezTo>
                    <a:pt x="3213" y="2573"/>
                    <a:pt x="3290" y="2485"/>
                    <a:pt x="3350" y="2310"/>
                  </a:cubicBezTo>
                  <a:cubicBezTo>
                    <a:pt x="3410" y="2135"/>
                    <a:pt x="3439" y="1904"/>
                    <a:pt x="3439" y="1619"/>
                  </a:cubicBezTo>
                  <a:cubicBezTo>
                    <a:pt x="3439" y="1333"/>
                    <a:pt x="3410" y="1103"/>
                    <a:pt x="3350" y="928"/>
                  </a:cubicBezTo>
                  <a:cubicBezTo>
                    <a:pt x="3290" y="752"/>
                    <a:pt x="3213" y="665"/>
                    <a:pt x="3117" y="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077825" y="332300"/>
              <a:ext cx="481075" cy="918475"/>
            </a:xfrm>
            <a:custGeom>
              <a:rect b="b" l="l" r="r" t="t"/>
              <a:pathLst>
                <a:path extrusionOk="0" h="36739" w="19243">
                  <a:moveTo>
                    <a:pt x="1" y="0"/>
                  </a:moveTo>
                  <a:lnTo>
                    <a:pt x="1" y="36739"/>
                  </a:lnTo>
                  <a:lnTo>
                    <a:pt x="19242" y="36739"/>
                  </a:lnTo>
                  <a:lnTo>
                    <a:pt x="1924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297650" y="646875"/>
              <a:ext cx="23475" cy="69825"/>
            </a:xfrm>
            <a:custGeom>
              <a:rect b="b" l="l" r="r" t="t"/>
              <a:pathLst>
                <a:path extrusionOk="0" h="2793" w="939">
                  <a:moveTo>
                    <a:pt x="568" y="0"/>
                  </a:moveTo>
                  <a:cubicBezTo>
                    <a:pt x="392" y="0"/>
                    <a:pt x="253" y="125"/>
                    <a:pt x="152" y="374"/>
                  </a:cubicBezTo>
                  <a:cubicBezTo>
                    <a:pt x="51" y="624"/>
                    <a:pt x="0" y="965"/>
                    <a:pt x="0" y="1397"/>
                  </a:cubicBezTo>
                  <a:cubicBezTo>
                    <a:pt x="0" y="1829"/>
                    <a:pt x="51" y="2169"/>
                    <a:pt x="152" y="2419"/>
                  </a:cubicBezTo>
                  <a:cubicBezTo>
                    <a:pt x="253" y="2668"/>
                    <a:pt x="392" y="2793"/>
                    <a:pt x="568" y="2793"/>
                  </a:cubicBezTo>
                  <a:cubicBezTo>
                    <a:pt x="637" y="2793"/>
                    <a:pt x="702" y="2771"/>
                    <a:pt x="764" y="2728"/>
                  </a:cubicBezTo>
                  <a:cubicBezTo>
                    <a:pt x="825" y="2685"/>
                    <a:pt x="884" y="2620"/>
                    <a:pt x="939" y="2533"/>
                  </a:cubicBezTo>
                  <a:lnTo>
                    <a:pt x="939" y="2153"/>
                  </a:lnTo>
                  <a:cubicBezTo>
                    <a:pt x="886" y="2267"/>
                    <a:pt x="829" y="2352"/>
                    <a:pt x="769" y="2409"/>
                  </a:cubicBezTo>
                  <a:cubicBezTo>
                    <a:pt x="709" y="2465"/>
                    <a:pt x="645" y="2493"/>
                    <a:pt x="578" y="2493"/>
                  </a:cubicBezTo>
                  <a:cubicBezTo>
                    <a:pt x="445" y="2493"/>
                    <a:pt x="343" y="2399"/>
                    <a:pt x="272" y="2211"/>
                  </a:cubicBezTo>
                  <a:cubicBezTo>
                    <a:pt x="201" y="2023"/>
                    <a:pt x="166" y="1752"/>
                    <a:pt x="166" y="1397"/>
                  </a:cubicBezTo>
                  <a:cubicBezTo>
                    <a:pt x="166" y="1042"/>
                    <a:pt x="201" y="770"/>
                    <a:pt x="272" y="582"/>
                  </a:cubicBezTo>
                  <a:cubicBezTo>
                    <a:pt x="343" y="394"/>
                    <a:pt x="445" y="300"/>
                    <a:pt x="578" y="300"/>
                  </a:cubicBezTo>
                  <a:cubicBezTo>
                    <a:pt x="645" y="300"/>
                    <a:pt x="709" y="328"/>
                    <a:pt x="769" y="384"/>
                  </a:cubicBezTo>
                  <a:cubicBezTo>
                    <a:pt x="829" y="441"/>
                    <a:pt x="886" y="526"/>
                    <a:pt x="939" y="640"/>
                  </a:cubicBezTo>
                  <a:lnTo>
                    <a:pt x="939" y="256"/>
                  </a:lnTo>
                  <a:cubicBezTo>
                    <a:pt x="885" y="171"/>
                    <a:pt x="827" y="107"/>
                    <a:pt x="765" y="64"/>
                  </a:cubicBezTo>
                  <a:cubicBezTo>
                    <a:pt x="704" y="22"/>
                    <a:pt x="63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099975" y="751400"/>
              <a:ext cx="326550" cy="89350"/>
            </a:xfrm>
            <a:custGeom>
              <a:rect b="b" l="l" r="r" t="t"/>
              <a:pathLst>
                <a:path extrusionOk="0" h="3574" w="13062">
                  <a:moveTo>
                    <a:pt x="12445" y="1"/>
                  </a:moveTo>
                  <a:cubicBezTo>
                    <a:pt x="12450" y="173"/>
                    <a:pt x="12473" y="302"/>
                    <a:pt x="12514" y="388"/>
                  </a:cubicBezTo>
                  <a:cubicBezTo>
                    <a:pt x="12555" y="475"/>
                    <a:pt x="12613" y="518"/>
                    <a:pt x="12689" y="518"/>
                  </a:cubicBezTo>
                  <a:cubicBezTo>
                    <a:pt x="12764" y="518"/>
                    <a:pt x="12822" y="475"/>
                    <a:pt x="12863" y="388"/>
                  </a:cubicBezTo>
                  <a:cubicBezTo>
                    <a:pt x="12904" y="302"/>
                    <a:pt x="12927" y="173"/>
                    <a:pt x="12933" y="1"/>
                  </a:cubicBezTo>
                  <a:lnTo>
                    <a:pt x="12841" y="1"/>
                  </a:lnTo>
                  <a:cubicBezTo>
                    <a:pt x="12834" y="92"/>
                    <a:pt x="12818" y="160"/>
                    <a:pt x="12793" y="204"/>
                  </a:cubicBezTo>
                  <a:cubicBezTo>
                    <a:pt x="12768" y="249"/>
                    <a:pt x="12733" y="271"/>
                    <a:pt x="12689" y="271"/>
                  </a:cubicBezTo>
                  <a:cubicBezTo>
                    <a:pt x="12643" y="271"/>
                    <a:pt x="12608" y="249"/>
                    <a:pt x="12583" y="204"/>
                  </a:cubicBezTo>
                  <a:cubicBezTo>
                    <a:pt x="12558" y="159"/>
                    <a:pt x="12542" y="91"/>
                    <a:pt x="12537" y="1"/>
                  </a:cubicBezTo>
                  <a:close/>
                  <a:moveTo>
                    <a:pt x="7662" y="1052"/>
                  </a:moveTo>
                  <a:cubicBezTo>
                    <a:pt x="7716" y="1052"/>
                    <a:pt x="7761" y="1075"/>
                    <a:pt x="7795" y="1123"/>
                  </a:cubicBezTo>
                  <a:cubicBezTo>
                    <a:pt x="7829" y="1170"/>
                    <a:pt x="7846" y="1238"/>
                    <a:pt x="7846" y="1327"/>
                  </a:cubicBezTo>
                  <a:cubicBezTo>
                    <a:pt x="7846" y="1416"/>
                    <a:pt x="7829" y="1486"/>
                    <a:pt x="7795" y="1536"/>
                  </a:cubicBezTo>
                  <a:cubicBezTo>
                    <a:pt x="7761" y="1585"/>
                    <a:pt x="7716" y="1610"/>
                    <a:pt x="7662" y="1610"/>
                  </a:cubicBezTo>
                  <a:lnTo>
                    <a:pt x="7474" y="1610"/>
                  </a:lnTo>
                  <a:lnTo>
                    <a:pt x="7474" y="1052"/>
                  </a:lnTo>
                  <a:close/>
                  <a:moveTo>
                    <a:pt x="7678" y="1875"/>
                  </a:moveTo>
                  <a:cubicBezTo>
                    <a:pt x="7743" y="1875"/>
                    <a:pt x="7793" y="1904"/>
                    <a:pt x="7828" y="1960"/>
                  </a:cubicBezTo>
                  <a:cubicBezTo>
                    <a:pt x="7862" y="2017"/>
                    <a:pt x="7879" y="2099"/>
                    <a:pt x="7879" y="2207"/>
                  </a:cubicBezTo>
                  <a:cubicBezTo>
                    <a:pt x="7879" y="2315"/>
                    <a:pt x="7862" y="2398"/>
                    <a:pt x="7828" y="2455"/>
                  </a:cubicBezTo>
                  <a:cubicBezTo>
                    <a:pt x="7793" y="2512"/>
                    <a:pt x="7743" y="2541"/>
                    <a:pt x="7678" y="2541"/>
                  </a:cubicBezTo>
                  <a:lnTo>
                    <a:pt x="7474" y="2541"/>
                  </a:lnTo>
                  <a:lnTo>
                    <a:pt x="7474" y="1875"/>
                  </a:lnTo>
                  <a:close/>
                  <a:moveTo>
                    <a:pt x="6697" y="1019"/>
                  </a:moveTo>
                  <a:cubicBezTo>
                    <a:pt x="6773" y="1019"/>
                    <a:pt x="6834" y="1089"/>
                    <a:pt x="6879" y="1229"/>
                  </a:cubicBezTo>
                  <a:cubicBezTo>
                    <a:pt x="6923" y="1369"/>
                    <a:pt x="6946" y="1559"/>
                    <a:pt x="6946" y="1798"/>
                  </a:cubicBezTo>
                  <a:cubicBezTo>
                    <a:pt x="6946" y="2038"/>
                    <a:pt x="6923" y="2228"/>
                    <a:pt x="6879" y="2367"/>
                  </a:cubicBezTo>
                  <a:cubicBezTo>
                    <a:pt x="6834" y="2507"/>
                    <a:pt x="6773" y="2577"/>
                    <a:pt x="6697" y="2577"/>
                  </a:cubicBezTo>
                  <a:cubicBezTo>
                    <a:pt x="6620" y="2577"/>
                    <a:pt x="6559" y="2507"/>
                    <a:pt x="6514" y="2368"/>
                  </a:cubicBezTo>
                  <a:cubicBezTo>
                    <a:pt x="6470" y="2230"/>
                    <a:pt x="6448" y="2039"/>
                    <a:pt x="6448" y="1798"/>
                  </a:cubicBezTo>
                  <a:cubicBezTo>
                    <a:pt x="6448" y="1556"/>
                    <a:pt x="6470" y="1366"/>
                    <a:pt x="6515" y="1227"/>
                  </a:cubicBezTo>
                  <a:cubicBezTo>
                    <a:pt x="6559" y="1088"/>
                    <a:pt x="6620" y="1019"/>
                    <a:pt x="6697" y="1019"/>
                  </a:cubicBezTo>
                  <a:close/>
                  <a:moveTo>
                    <a:pt x="11681" y="1019"/>
                  </a:moveTo>
                  <a:cubicBezTo>
                    <a:pt x="11757" y="1019"/>
                    <a:pt x="11818" y="1089"/>
                    <a:pt x="11863" y="1229"/>
                  </a:cubicBezTo>
                  <a:cubicBezTo>
                    <a:pt x="11907" y="1369"/>
                    <a:pt x="11930" y="1559"/>
                    <a:pt x="11930" y="1798"/>
                  </a:cubicBezTo>
                  <a:cubicBezTo>
                    <a:pt x="11930" y="2038"/>
                    <a:pt x="11907" y="2228"/>
                    <a:pt x="11863" y="2367"/>
                  </a:cubicBezTo>
                  <a:cubicBezTo>
                    <a:pt x="11818" y="2507"/>
                    <a:pt x="11757" y="2577"/>
                    <a:pt x="11681" y="2577"/>
                  </a:cubicBezTo>
                  <a:cubicBezTo>
                    <a:pt x="11604" y="2577"/>
                    <a:pt x="11543" y="2507"/>
                    <a:pt x="11498" y="2368"/>
                  </a:cubicBezTo>
                  <a:cubicBezTo>
                    <a:pt x="11454" y="2230"/>
                    <a:pt x="11432" y="2039"/>
                    <a:pt x="11432" y="1798"/>
                  </a:cubicBezTo>
                  <a:cubicBezTo>
                    <a:pt x="11432" y="1556"/>
                    <a:pt x="11454" y="1366"/>
                    <a:pt x="11499" y="1227"/>
                  </a:cubicBezTo>
                  <a:cubicBezTo>
                    <a:pt x="11543" y="1088"/>
                    <a:pt x="11604" y="1019"/>
                    <a:pt x="11681" y="1019"/>
                  </a:cubicBezTo>
                  <a:close/>
                  <a:moveTo>
                    <a:pt x="358" y="1015"/>
                  </a:moveTo>
                  <a:cubicBezTo>
                    <a:pt x="409" y="1015"/>
                    <a:pt x="464" y="1116"/>
                    <a:pt x="524" y="1318"/>
                  </a:cubicBezTo>
                  <a:lnTo>
                    <a:pt x="524" y="2277"/>
                  </a:lnTo>
                  <a:cubicBezTo>
                    <a:pt x="464" y="2479"/>
                    <a:pt x="409" y="2580"/>
                    <a:pt x="358" y="2580"/>
                  </a:cubicBezTo>
                  <a:cubicBezTo>
                    <a:pt x="294" y="2580"/>
                    <a:pt x="244" y="2520"/>
                    <a:pt x="206" y="2401"/>
                  </a:cubicBezTo>
                  <a:cubicBezTo>
                    <a:pt x="168" y="2281"/>
                    <a:pt x="149" y="2080"/>
                    <a:pt x="149" y="1798"/>
                  </a:cubicBezTo>
                  <a:cubicBezTo>
                    <a:pt x="149" y="1515"/>
                    <a:pt x="168" y="1314"/>
                    <a:pt x="206" y="1195"/>
                  </a:cubicBezTo>
                  <a:cubicBezTo>
                    <a:pt x="244" y="1075"/>
                    <a:pt x="294" y="1015"/>
                    <a:pt x="358" y="1015"/>
                  </a:cubicBezTo>
                  <a:close/>
                  <a:moveTo>
                    <a:pt x="833" y="1015"/>
                  </a:moveTo>
                  <a:cubicBezTo>
                    <a:pt x="897" y="1015"/>
                    <a:pt x="948" y="1075"/>
                    <a:pt x="986" y="1195"/>
                  </a:cubicBezTo>
                  <a:cubicBezTo>
                    <a:pt x="1023" y="1314"/>
                    <a:pt x="1042" y="1515"/>
                    <a:pt x="1042" y="1798"/>
                  </a:cubicBezTo>
                  <a:cubicBezTo>
                    <a:pt x="1042" y="2080"/>
                    <a:pt x="1023" y="2281"/>
                    <a:pt x="986" y="2401"/>
                  </a:cubicBezTo>
                  <a:cubicBezTo>
                    <a:pt x="948" y="2520"/>
                    <a:pt x="897" y="2580"/>
                    <a:pt x="833" y="2580"/>
                  </a:cubicBezTo>
                  <a:cubicBezTo>
                    <a:pt x="782" y="2580"/>
                    <a:pt x="727" y="2479"/>
                    <a:pt x="668" y="2277"/>
                  </a:cubicBezTo>
                  <a:lnTo>
                    <a:pt x="668" y="1318"/>
                  </a:lnTo>
                  <a:cubicBezTo>
                    <a:pt x="727" y="1116"/>
                    <a:pt x="782" y="1015"/>
                    <a:pt x="833" y="1015"/>
                  </a:cubicBezTo>
                  <a:close/>
                  <a:moveTo>
                    <a:pt x="5727" y="1015"/>
                  </a:moveTo>
                  <a:cubicBezTo>
                    <a:pt x="5803" y="1015"/>
                    <a:pt x="5863" y="1085"/>
                    <a:pt x="5906" y="1224"/>
                  </a:cubicBezTo>
                  <a:cubicBezTo>
                    <a:pt x="5950" y="1362"/>
                    <a:pt x="5971" y="1554"/>
                    <a:pt x="5971" y="1798"/>
                  </a:cubicBezTo>
                  <a:cubicBezTo>
                    <a:pt x="5971" y="2042"/>
                    <a:pt x="5950" y="2233"/>
                    <a:pt x="5906" y="2372"/>
                  </a:cubicBezTo>
                  <a:cubicBezTo>
                    <a:pt x="5863" y="2511"/>
                    <a:pt x="5803" y="2580"/>
                    <a:pt x="5727" y="2580"/>
                  </a:cubicBezTo>
                  <a:cubicBezTo>
                    <a:pt x="5652" y="2580"/>
                    <a:pt x="5592" y="2511"/>
                    <a:pt x="5549" y="2372"/>
                  </a:cubicBezTo>
                  <a:cubicBezTo>
                    <a:pt x="5505" y="2233"/>
                    <a:pt x="5483" y="2042"/>
                    <a:pt x="5483" y="1798"/>
                  </a:cubicBezTo>
                  <a:cubicBezTo>
                    <a:pt x="5483" y="1554"/>
                    <a:pt x="5505" y="1362"/>
                    <a:pt x="5549" y="1224"/>
                  </a:cubicBezTo>
                  <a:cubicBezTo>
                    <a:pt x="5592" y="1085"/>
                    <a:pt x="5652" y="1015"/>
                    <a:pt x="5727" y="1015"/>
                  </a:cubicBezTo>
                  <a:close/>
                  <a:moveTo>
                    <a:pt x="8816" y="1791"/>
                  </a:moveTo>
                  <a:lnTo>
                    <a:pt x="8816" y="1865"/>
                  </a:lnTo>
                  <a:cubicBezTo>
                    <a:pt x="8816" y="2081"/>
                    <a:pt x="8792" y="2254"/>
                    <a:pt x="8744" y="2385"/>
                  </a:cubicBezTo>
                  <a:cubicBezTo>
                    <a:pt x="8696" y="2515"/>
                    <a:pt x="8632" y="2580"/>
                    <a:pt x="8553" y="2580"/>
                  </a:cubicBezTo>
                  <a:cubicBezTo>
                    <a:pt x="8495" y="2580"/>
                    <a:pt x="8449" y="2546"/>
                    <a:pt x="8416" y="2477"/>
                  </a:cubicBezTo>
                  <a:cubicBezTo>
                    <a:pt x="8382" y="2407"/>
                    <a:pt x="8366" y="2314"/>
                    <a:pt x="8366" y="2196"/>
                  </a:cubicBezTo>
                  <a:cubicBezTo>
                    <a:pt x="8366" y="2048"/>
                    <a:pt x="8388" y="1944"/>
                    <a:pt x="8433" y="1883"/>
                  </a:cubicBezTo>
                  <a:cubicBezTo>
                    <a:pt x="8477" y="1821"/>
                    <a:pt x="8558" y="1791"/>
                    <a:pt x="8673" y="1791"/>
                  </a:cubicBezTo>
                  <a:close/>
                  <a:moveTo>
                    <a:pt x="1423" y="787"/>
                  </a:moveTo>
                  <a:lnTo>
                    <a:pt x="1423" y="2806"/>
                  </a:lnTo>
                  <a:lnTo>
                    <a:pt x="1607" y="2806"/>
                  </a:lnTo>
                  <a:lnTo>
                    <a:pt x="2028" y="1185"/>
                  </a:lnTo>
                  <a:lnTo>
                    <a:pt x="2028" y="2806"/>
                  </a:lnTo>
                  <a:lnTo>
                    <a:pt x="2171" y="2806"/>
                  </a:lnTo>
                  <a:lnTo>
                    <a:pt x="2171" y="787"/>
                  </a:lnTo>
                  <a:lnTo>
                    <a:pt x="1986" y="787"/>
                  </a:lnTo>
                  <a:lnTo>
                    <a:pt x="1566" y="2404"/>
                  </a:lnTo>
                  <a:lnTo>
                    <a:pt x="1566" y="787"/>
                  </a:lnTo>
                  <a:close/>
                  <a:moveTo>
                    <a:pt x="2460" y="787"/>
                  </a:moveTo>
                  <a:lnTo>
                    <a:pt x="2460" y="2806"/>
                  </a:lnTo>
                  <a:lnTo>
                    <a:pt x="2603" y="2806"/>
                  </a:lnTo>
                  <a:lnTo>
                    <a:pt x="2603" y="2148"/>
                  </a:lnTo>
                  <a:lnTo>
                    <a:pt x="2756" y="1787"/>
                  </a:lnTo>
                  <a:lnTo>
                    <a:pt x="3066" y="2806"/>
                  </a:lnTo>
                  <a:lnTo>
                    <a:pt x="3227" y="2806"/>
                  </a:lnTo>
                  <a:lnTo>
                    <a:pt x="2850" y="1567"/>
                  </a:lnTo>
                  <a:lnTo>
                    <a:pt x="3184" y="787"/>
                  </a:lnTo>
                  <a:lnTo>
                    <a:pt x="3007" y="787"/>
                  </a:lnTo>
                  <a:lnTo>
                    <a:pt x="2603" y="1735"/>
                  </a:lnTo>
                  <a:lnTo>
                    <a:pt x="2603" y="787"/>
                  </a:lnTo>
                  <a:close/>
                  <a:moveTo>
                    <a:pt x="4302" y="787"/>
                  </a:moveTo>
                  <a:lnTo>
                    <a:pt x="4302" y="2806"/>
                  </a:lnTo>
                  <a:lnTo>
                    <a:pt x="4486" y="2806"/>
                  </a:lnTo>
                  <a:lnTo>
                    <a:pt x="4907" y="1185"/>
                  </a:lnTo>
                  <a:lnTo>
                    <a:pt x="4907" y="2806"/>
                  </a:lnTo>
                  <a:lnTo>
                    <a:pt x="5050" y="2806"/>
                  </a:lnTo>
                  <a:lnTo>
                    <a:pt x="5050" y="787"/>
                  </a:lnTo>
                  <a:lnTo>
                    <a:pt x="4865" y="787"/>
                  </a:lnTo>
                  <a:lnTo>
                    <a:pt x="4445" y="2404"/>
                  </a:lnTo>
                  <a:lnTo>
                    <a:pt x="4445" y="787"/>
                  </a:lnTo>
                  <a:close/>
                  <a:moveTo>
                    <a:pt x="7330" y="787"/>
                  </a:moveTo>
                  <a:lnTo>
                    <a:pt x="7330" y="2806"/>
                  </a:lnTo>
                  <a:lnTo>
                    <a:pt x="7685" y="2806"/>
                  </a:lnTo>
                  <a:cubicBezTo>
                    <a:pt x="7796" y="2806"/>
                    <a:pt x="7882" y="2756"/>
                    <a:pt x="7942" y="2658"/>
                  </a:cubicBezTo>
                  <a:cubicBezTo>
                    <a:pt x="8002" y="2559"/>
                    <a:pt x="8032" y="2420"/>
                    <a:pt x="8032" y="2239"/>
                  </a:cubicBezTo>
                  <a:cubicBezTo>
                    <a:pt x="8032" y="2102"/>
                    <a:pt x="8014" y="1988"/>
                    <a:pt x="7977" y="1897"/>
                  </a:cubicBezTo>
                  <a:cubicBezTo>
                    <a:pt x="7941" y="1806"/>
                    <a:pt x="7890" y="1746"/>
                    <a:pt x="7824" y="1717"/>
                  </a:cubicBezTo>
                  <a:cubicBezTo>
                    <a:pt x="7879" y="1699"/>
                    <a:pt x="7920" y="1653"/>
                    <a:pt x="7948" y="1581"/>
                  </a:cubicBezTo>
                  <a:cubicBezTo>
                    <a:pt x="7976" y="1508"/>
                    <a:pt x="7991" y="1410"/>
                    <a:pt x="7991" y="1286"/>
                  </a:cubicBezTo>
                  <a:cubicBezTo>
                    <a:pt x="7991" y="1126"/>
                    <a:pt x="7963" y="1003"/>
                    <a:pt x="7908" y="916"/>
                  </a:cubicBezTo>
                  <a:cubicBezTo>
                    <a:pt x="7853" y="830"/>
                    <a:pt x="7774" y="787"/>
                    <a:pt x="7672" y="787"/>
                  </a:cubicBezTo>
                  <a:close/>
                  <a:moveTo>
                    <a:pt x="9249" y="787"/>
                  </a:moveTo>
                  <a:lnTo>
                    <a:pt x="9249" y="2806"/>
                  </a:lnTo>
                  <a:lnTo>
                    <a:pt x="9393" y="2806"/>
                  </a:lnTo>
                  <a:lnTo>
                    <a:pt x="9393" y="1875"/>
                  </a:lnTo>
                  <a:lnTo>
                    <a:pt x="9859" y="1875"/>
                  </a:lnTo>
                  <a:lnTo>
                    <a:pt x="9859" y="2806"/>
                  </a:lnTo>
                  <a:lnTo>
                    <a:pt x="10003" y="2806"/>
                  </a:lnTo>
                  <a:lnTo>
                    <a:pt x="10003" y="787"/>
                  </a:lnTo>
                  <a:lnTo>
                    <a:pt x="9859" y="787"/>
                  </a:lnTo>
                  <a:lnTo>
                    <a:pt x="9859" y="1610"/>
                  </a:lnTo>
                  <a:lnTo>
                    <a:pt x="9393" y="1610"/>
                  </a:lnTo>
                  <a:lnTo>
                    <a:pt x="9393" y="787"/>
                  </a:lnTo>
                  <a:close/>
                  <a:moveTo>
                    <a:pt x="10293" y="787"/>
                  </a:moveTo>
                  <a:lnTo>
                    <a:pt x="10293" y="2806"/>
                  </a:lnTo>
                  <a:lnTo>
                    <a:pt x="10437" y="2806"/>
                  </a:lnTo>
                  <a:lnTo>
                    <a:pt x="10437" y="1875"/>
                  </a:lnTo>
                  <a:lnTo>
                    <a:pt x="10903" y="1875"/>
                  </a:lnTo>
                  <a:lnTo>
                    <a:pt x="10903" y="2806"/>
                  </a:lnTo>
                  <a:lnTo>
                    <a:pt x="11047" y="2806"/>
                  </a:lnTo>
                  <a:lnTo>
                    <a:pt x="11047" y="787"/>
                  </a:lnTo>
                  <a:lnTo>
                    <a:pt x="10903" y="787"/>
                  </a:lnTo>
                  <a:lnTo>
                    <a:pt x="10903" y="1610"/>
                  </a:lnTo>
                  <a:lnTo>
                    <a:pt x="10437" y="1610"/>
                  </a:lnTo>
                  <a:lnTo>
                    <a:pt x="10437" y="787"/>
                  </a:lnTo>
                  <a:close/>
                  <a:moveTo>
                    <a:pt x="12314" y="787"/>
                  </a:moveTo>
                  <a:lnTo>
                    <a:pt x="12314" y="2806"/>
                  </a:lnTo>
                  <a:lnTo>
                    <a:pt x="12498" y="2806"/>
                  </a:lnTo>
                  <a:lnTo>
                    <a:pt x="12919" y="1185"/>
                  </a:lnTo>
                  <a:lnTo>
                    <a:pt x="12919" y="2806"/>
                  </a:lnTo>
                  <a:lnTo>
                    <a:pt x="13062" y="2806"/>
                  </a:lnTo>
                  <a:lnTo>
                    <a:pt x="13062" y="787"/>
                  </a:lnTo>
                  <a:lnTo>
                    <a:pt x="12877" y="787"/>
                  </a:lnTo>
                  <a:lnTo>
                    <a:pt x="12457" y="2404"/>
                  </a:lnTo>
                  <a:lnTo>
                    <a:pt x="12457" y="787"/>
                  </a:lnTo>
                  <a:close/>
                  <a:moveTo>
                    <a:pt x="3806" y="738"/>
                  </a:moveTo>
                  <a:cubicBezTo>
                    <a:pt x="3670" y="738"/>
                    <a:pt x="3563" y="832"/>
                    <a:pt x="3485" y="1021"/>
                  </a:cubicBezTo>
                  <a:cubicBezTo>
                    <a:pt x="3406" y="1210"/>
                    <a:pt x="3367" y="1469"/>
                    <a:pt x="3367" y="1798"/>
                  </a:cubicBezTo>
                  <a:cubicBezTo>
                    <a:pt x="3367" y="2122"/>
                    <a:pt x="3406" y="2380"/>
                    <a:pt x="3483" y="2571"/>
                  </a:cubicBezTo>
                  <a:cubicBezTo>
                    <a:pt x="3561" y="2762"/>
                    <a:pt x="3665" y="2858"/>
                    <a:pt x="3797" y="2858"/>
                  </a:cubicBezTo>
                  <a:cubicBezTo>
                    <a:pt x="3845" y="2858"/>
                    <a:pt x="3891" y="2847"/>
                    <a:pt x="3934" y="2825"/>
                  </a:cubicBezTo>
                  <a:cubicBezTo>
                    <a:pt x="3977" y="2804"/>
                    <a:pt x="4018" y="2771"/>
                    <a:pt x="4058" y="2728"/>
                  </a:cubicBezTo>
                  <a:lnTo>
                    <a:pt x="4058" y="2422"/>
                  </a:lnTo>
                  <a:cubicBezTo>
                    <a:pt x="4017" y="2473"/>
                    <a:pt x="3977" y="2512"/>
                    <a:pt x="3936" y="2538"/>
                  </a:cubicBezTo>
                  <a:cubicBezTo>
                    <a:pt x="3895" y="2564"/>
                    <a:pt x="3854" y="2577"/>
                    <a:pt x="3812" y="2577"/>
                  </a:cubicBezTo>
                  <a:cubicBezTo>
                    <a:pt x="3719" y="2577"/>
                    <a:pt x="3647" y="2508"/>
                    <a:pt x="3596" y="2372"/>
                  </a:cubicBezTo>
                  <a:cubicBezTo>
                    <a:pt x="3544" y="2236"/>
                    <a:pt x="3519" y="2044"/>
                    <a:pt x="3519" y="1798"/>
                  </a:cubicBezTo>
                  <a:cubicBezTo>
                    <a:pt x="3519" y="1551"/>
                    <a:pt x="3544" y="1360"/>
                    <a:pt x="3596" y="1224"/>
                  </a:cubicBezTo>
                  <a:cubicBezTo>
                    <a:pt x="3647" y="1087"/>
                    <a:pt x="3719" y="1019"/>
                    <a:pt x="3812" y="1019"/>
                  </a:cubicBezTo>
                  <a:cubicBezTo>
                    <a:pt x="3854" y="1019"/>
                    <a:pt x="3895" y="1032"/>
                    <a:pt x="3936" y="1058"/>
                  </a:cubicBezTo>
                  <a:cubicBezTo>
                    <a:pt x="3977" y="1084"/>
                    <a:pt x="4017" y="1122"/>
                    <a:pt x="4058" y="1174"/>
                  </a:cubicBezTo>
                  <a:lnTo>
                    <a:pt x="4058" y="864"/>
                  </a:lnTo>
                  <a:cubicBezTo>
                    <a:pt x="4019" y="822"/>
                    <a:pt x="3978" y="790"/>
                    <a:pt x="3936" y="769"/>
                  </a:cubicBezTo>
                  <a:cubicBezTo>
                    <a:pt x="3894" y="748"/>
                    <a:pt x="3850" y="738"/>
                    <a:pt x="3806" y="738"/>
                  </a:cubicBezTo>
                  <a:close/>
                  <a:moveTo>
                    <a:pt x="6697" y="738"/>
                  </a:moveTo>
                  <a:cubicBezTo>
                    <a:pt x="6572" y="738"/>
                    <a:pt x="6474" y="832"/>
                    <a:pt x="6403" y="1019"/>
                  </a:cubicBezTo>
                  <a:cubicBezTo>
                    <a:pt x="6332" y="1207"/>
                    <a:pt x="6296" y="1466"/>
                    <a:pt x="6296" y="1798"/>
                  </a:cubicBezTo>
                  <a:cubicBezTo>
                    <a:pt x="6296" y="2128"/>
                    <a:pt x="6332" y="2388"/>
                    <a:pt x="6403" y="2576"/>
                  </a:cubicBezTo>
                  <a:cubicBezTo>
                    <a:pt x="6474" y="2764"/>
                    <a:pt x="6572" y="2858"/>
                    <a:pt x="6697" y="2858"/>
                  </a:cubicBezTo>
                  <a:cubicBezTo>
                    <a:pt x="6822" y="2858"/>
                    <a:pt x="6920" y="2764"/>
                    <a:pt x="6991" y="2576"/>
                  </a:cubicBezTo>
                  <a:cubicBezTo>
                    <a:pt x="7062" y="2388"/>
                    <a:pt x="7098" y="2128"/>
                    <a:pt x="7098" y="1798"/>
                  </a:cubicBezTo>
                  <a:cubicBezTo>
                    <a:pt x="7098" y="1466"/>
                    <a:pt x="7062" y="1207"/>
                    <a:pt x="6991" y="1019"/>
                  </a:cubicBezTo>
                  <a:cubicBezTo>
                    <a:pt x="6920" y="832"/>
                    <a:pt x="6822" y="738"/>
                    <a:pt x="6697" y="738"/>
                  </a:cubicBezTo>
                  <a:close/>
                  <a:moveTo>
                    <a:pt x="8583" y="738"/>
                  </a:moveTo>
                  <a:cubicBezTo>
                    <a:pt x="8536" y="738"/>
                    <a:pt x="8488" y="750"/>
                    <a:pt x="8439" y="773"/>
                  </a:cubicBezTo>
                  <a:cubicBezTo>
                    <a:pt x="8389" y="796"/>
                    <a:pt x="8338" y="832"/>
                    <a:pt x="8286" y="878"/>
                  </a:cubicBezTo>
                  <a:lnTo>
                    <a:pt x="8286" y="1185"/>
                  </a:lnTo>
                  <a:cubicBezTo>
                    <a:pt x="8330" y="1130"/>
                    <a:pt x="8375" y="1088"/>
                    <a:pt x="8422" y="1061"/>
                  </a:cubicBezTo>
                  <a:cubicBezTo>
                    <a:pt x="8470" y="1033"/>
                    <a:pt x="8518" y="1019"/>
                    <a:pt x="8568" y="1019"/>
                  </a:cubicBezTo>
                  <a:cubicBezTo>
                    <a:pt x="8647" y="1019"/>
                    <a:pt x="8708" y="1061"/>
                    <a:pt x="8751" y="1144"/>
                  </a:cubicBezTo>
                  <a:cubicBezTo>
                    <a:pt x="8794" y="1228"/>
                    <a:pt x="8816" y="1346"/>
                    <a:pt x="8816" y="1499"/>
                  </a:cubicBezTo>
                  <a:lnTo>
                    <a:pt x="8816" y="1531"/>
                  </a:lnTo>
                  <a:lnTo>
                    <a:pt x="8615" y="1531"/>
                  </a:lnTo>
                  <a:cubicBezTo>
                    <a:pt x="8485" y="1531"/>
                    <a:pt x="8386" y="1589"/>
                    <a:pt x="8321" y="1704"/>
                  </a:cubicBezTo>
                  <a:cubicBezTo>
                    <a:pt x="8255" y="1819"/>
                    <a:pt x="8222" y="1991"/>
                    <a:pt x="8222" y="2218"/>
                  </a:cubicBezTo>
                  <a:cubicBezTo>
                    <a:pt x="8222" y="2413"/>
                    <a:pt x="8248" y="2568"/>
                    <a:pt x="8301" y="2684"/>
                  </a:cubicBezTo>
                  <a:cubicBezTo>
                    <a:pt x="8354" y="2800"/>
                    <a:pt x="8425" y="2858"/>
                    <a:pt x="8514" y="2858"/>
                  </a:cubicBezTo>
                  <a:cubicBezTo>
                    <a:pt x="8585" y="2858"/>
                    <a:pt x="8645" y="2829"/>
                    <a:pt x="8694" y="2770"/>
                  </a:cubicBezTo>
                  <a:cubicBezTo>
                    <a:pt x="8743" y="2712"/>
                    <a:pt x="8783" y="2622"/>
                    <a:pt x="8816" y="2499"/>
                  </a:cubicBezTo>
                  <a:lnTo>
                    <a:pt x="8816" y="2806"/>
                  </a:lnTo>
                  <a:lnTo>
                    <a:pt x="8960" y="2806"/>
                  </a:lnTo>
                  <a:lnTo>
                    <a:pt x="8960" y="1654"/>
                  </a:lnTo>
                  <a:cubicBezTo>
                    <a:pt x="8960" y="1346"/>
                    <a:pt x="8928" y="1116"/>
                    <a:pt x="8866" y="965"/>
                  </a:cubicBezTo>
                  <a:cubicBezTo>
                    <a:pt x="8804" y="814"/>
                    <a:pt x="8709" y="738"/>
                    <a:pt x="8583" y="738"/>
                  </a:cubicBezTo>
                  <a:close/>
                  <a:moveTo>
                    <a:pt x="11681" y="738"/>
                  </a:moveTo>
                  <a:cubicBezTo>
                    <a:pt x="11556" y="738"/>
                    <a:pt x="11458" y="832"/>
                    <a:pt x="11387" y="1019"/>
                  </a:cubicBezTo>
                  <a:cubicBezTo>
                    <a:pt x="11316" y="1207"/>
                    <a:pt x="11280" y="1466"/>
                    <a:pt x="11280" y="1798"/>
                  </a:cubicBezTo>
                  <a:cubicBezTo>
                    <a:pt x="11280" y="2128"/>
                    <a:pt x="11316" y="2388"/>
                    <a:pt x="11387" y="2576"/>
                  </a:cubicBezTo>
                  <a:cubicBezTo>
                    <a:pt x="11458" y="2764"/>
                    <a:pt x="11556" y="2858"/>
                    <a:pt x="11681" y="2858"/>
                  </a:cubicBezTo>
                  <a:cubicBezTo>
                    <a:pt x="11806" y="2858"/>
                    <a:pt x="11904" y="2764"/>
                    <a:pt x="11975" y="2576"/>
                  </a:cubicBezTo>
                  <a:cubicBezTo>
                    <a:pt x="12046" y="2388"/>
                    <a:pt x="12082" y="2128"/>
                    <a:pt x="12082" y="1798"/>
                  </a:cubicBezTo>
                  <a:cubicBezTo>
                    <a:pt x="12082" y="1466"/>
                    <a:pt x="12046" y="1207"/>
                    <a:pt x="11975" y="1019"/>
                  </a:cubicBezTo>
                  <a:cubicBezTo>
                    <a:pt x="11904" y="832"/>
                    <a:pt x="11806" y="738"/>
                    <a:pt x="11681" y="738"/>
                  </a:cubicBezTo>
                  <a:close/>
                  <a:moveTo>
                    <a:pt x="524" y="114"/>
                  </a:moveTo>
                  <a:lnTo>
                    <a:pt x="524" y="1044"/>
                  </a:lnTo>
                  <a:cubicBezTo>
                    <a:pt x="494" y="931"/>
                    <a:pt x="462" y="852"/>
                    <a:pt x="428" y="806"/>
                  </a:cubicBezTo>
                  <a:cubicBezTo>
                    <a:pt x="394" y="761"/>
                    <a:pt x="355" y="738"/>
                    <a:pt x="312" y="738"/>
                  </a:cubicBezTo>
                  <a:cubicBezTo>
                    <a:pt x="226" y="738"/>
                    <a:pt x="152" y="833"/>
                    <a:pt x="91" y="1024"/>
                  </a:cubicBezTo>
                  <a:cubicBezTo>
                    <a:pt x="31" y="1214"/>
                    <a:pt x="0" y="1475"/>
                    <a:pt x="0" y="1805"/>
                  </a:cubicBezTo>
                  <a:cubicBezTo>
                    <a:pt x="0" y="2136"/>
                    <a:pt x="31" y="2394"/>
                    <a:pt x="91" y="2579"/>
                  </a:cubicBezTo>
                  <a:cubicBezTo>
                    <a:pt x="152" y="2765"/>
                    <a:pt x="226" y="2858"/>
                    <a:pt x="312" y="2858"/>
                  </a:cubicBezTo>
                  <a:cubicBezTo>
                    <a:pt x="355" y="2858"/>
                    <a:pt x="394" y="2834"/>
                    <a:pt x="428" y="2788"/>
                  </a:cubicBezTo>
                  <a:cubicBezTo>
                    <a:pt x="462" y="2741"/>
                    <a:pt x="494" y="2661"/>
                    <a:pt x="524" y="2548"/>
                  </a:cubicBezTo>
                  <a:lnTo>
                    <a:pt x="524" y="3573"/>
                  </a:lnTo>
                  <a:lnTo>
                    <a:pt x="668" y="3573"/>
                  </a:lnTo>
                  <a:lnTo>
                    <a:pt x="668" y="2548"/>
                  </a:lnTo>
                  <a:cubicBezTo>
                    <a:pt x="697" y="2661"/>
                    <a:pt x="729" y="2741"/>
                    <a:pt x="763" y="2788"/>
                  </a:cubicBezTo>
                  <a:cubicBezTo>
                    <a:pt x="797" y="2834"/>
                    <a:pt x="836" y="2858"/>
                    <a:pt x="879" y="2858"/>
                  </a:cubicBezTo>
                  <a:cubicBezTo>
                    <a:pt x="966" y="2858"/>
                    <a:pt x="1040" y="2765"/>
                    <a:pt x="1100" y="2579"/>
                  </a:cubicBezTo>
                  <a:cubicBezTo>
                    <a:pt x="1161" y="2394"/>
                    <a:pt x="1191" y="2136"/>
                    <a:pt x="1191" y="1805"/>
                  </a:cubicBezTo>
                  <a:cubicBezTo>
                    <a:pt x="1191" y="1475"/>
                    <a:pt x="1161" y="1214"/>
                    <a:pt x="1100" y="1024"/>
                  </a:cubicBezTo>
                  <a:cubicBezTo>
                    <a:pt x="1040" y="833"/>
                    <a:pt x="966" y="738"/>
                    <a:pt x="879" y="738"/>
                  </a:cubicBezTo>
                  <a:cubicBezTo>
                    <a:pt x="836" y="738"/>
                    <a:pt x="797" y="761"/>
                    <a:pt x="763" y="806"/>
                  </a:cubicBezTo>
                  <a:cubicBezTo>
                    <a:pt x="729" y="852"/>
                    <a:pt x="697" y="931"/>
                    <a:pt x="668" y="1044"/>
                  </a:cubicBezTo>
                  <a:lnTo>
                    <a:pt x="668" y="114"/>
                  </a:lnTo>
                  <a:close/>
                  <a:moveTo>
                    <a:pt x="5763" y="738"/>
                  </a:moveTo>
                  <a:cubicBezTo>
                    <a:pt x="5699" y="738"/>
                    <a:pt x="5644" y="767"/>
                    <a:pt x="5598" y="825"/>
                  </a:cubicBezTo>
                  <a:cubicBezTo>
                    <a:pt x="5552" y="884"/>
                    <a:pt x="5514" y="973"/>
                    <a:pt x="5483" y="1093"/>
                  </a:cubicBezTo>
                  <a:lnTo>
                    <a:pt x="5483" y="787"/>
                  </a:lnTo>
                  <a:lnTo>
                    <a:pt x="5339" y="787"/>
                  </a:lnTo>
                  <a:lnTo>
                    <a:pt x="5339" y="3573"/>
                  </a:lnTo>
                  <a:lnTo>
                    <a:pt x="5483" y="3573"/>
                  </a:lnTo>
                  <a:lnTo>
                    <a:pt x="5483" y="2503"/>
                  </a:lnTo>
                  <a:cubicBezTo>
                    <a:pt x="5514" y="2623"/>
                    <a:pt x="5552" y="2712"/>
                    <a:pt x="5598" y="2770"/>
                  </a:cubicBezTo>
                  <a:cubicBezTo>
                    <a:pt x="5644" y="2829"/>
                    <a:pt x="5699" y="2858"/>
                    <a:pt x="5763" y="2858"/>
                  </a:cubicBezTo>
                  <a:cubicBezTo>
                    <a:pt x="5869" y="2858"/>
                    <a:pt x="5955" y="2760"/>
                    <a:pt x="6021" y="2566"/>
                  </a:cubicBezTo>
                  <a:cubicBezTo>
                    <a:pt x="6087" y="2371"/>
                    <a:pt x="6120" y="2115"/>
                    <a:pt x="6120" y="1798"/>
                  </a:cubicBezTo>
                  <a:cubicBezTo>
                    <a:pt x="6120" y="1481"/>
                    <a:pt x="6087" y="1225"/>
                    <a:pt x="6021" y="1030"/>
                  </a:cubicBezTo>
                  <a:cubicBezTo>
                    <a:pt x="5955" y="835"/>
                    <a:pt x="5869" y="738"/>
                    <a:pt x="5763" y="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220725" y="862175"/>
              <a:ext cx="140950" cy="71450"/>
            </a:xfrm>
            <a:custGeom>
              <a:rect b="b" l="l" r="r" t="t"/>
              <a:pathLst>
                <a:path extrusionOk="0" h="2858" w="5638">
                  <a:moveTo>
                    <a:pt x="5020" y="1"/>
                  </a:moveTo>
                  <a:cubicBezTo>
                    <a:pt x="5025" y="172"/>
                    <a:pt x="5048" y="302"/>
                    <a:pt x="5089" y="388"/>
                  </a:cubicBezTo>
                  <a:cubicBezTo>
                    <a:pt x="5130" y="475"/>
                    <a:pt x="5188" y="518"/>
                    <a:pt x="5264" y="518"/>
                  </a:cubicBezTo>
                  <a:cubicBezTo>
                    <a:pt x="5339" y="518"/>
                    <a:pt x="5397" y="475"/>
                    <a:pt x="5438" y="388"/>
                  </a:cubicBezTo>
                  <a:cubicBezTo>
                    <a:pt x="5480" y="302"/>
                    <a:pt x="5503" y="172"/>
                    <a:pt x="5508" y="1"/>
                  </a:cubicBezTo>
                  <a:lnTo>
                    <a:pt x="5416" y="1"/>
                  </a:lnTo>
                  <a:cubicBezTo>
                    <a:pt x="5409" y="92"/>
                    <a:pt x="5393" y="160"/>
                    <a:pt x="5368" y="204"/>
                  </a:cubicBezTo>
                  <a:cubicBezTo>
                    <a:pt x="5343" y="249"/>
                    <a:pt x="5309" y="271"/>
                    <a:pt x="5264" y="271"/>
                  </a:cubicBezTo>
                  <a:cubicBezTo>
                    <a:pt x="5219" y="271"/>
                    <a:pt x="5183" y="248"/>
                    <a:pt x="5158" y="203"/>
                  </a:cubicBezTo>
                  <a:cubicBezTo>
                    <a:pt x="5133" y="158"/>
                    <a:pt x="5118" y="91"/>
                    <a:pt x="5112" y="1"/>
                  </a:cubicBezTo>
                  <a:close/>
                  <a:moveTo>
                    <a:pt x="1372" y="1019"/>
                  </a:moveTo>
                  <a:cubicBezTo>
                    <a:pt x="1449" y="1019"/>
                    <a:pt x="1509" y="1089"/>
                    <a:pt x="1554" y="1229"/>
                  </a:cubicBezTo>
                  <a:cubicBezTo>
                    <a:pt x="1599" y="1369"/>
                    <a:pt x="1621" y="1558"/>
                    <a:pt x="1621" y="1798"/>
                  </a:cubicBezTo>
                  <a:cubicBezTo>
                    <a:pt x="1621" y="2038"/>
                    <a:pt x="1599" y="2228"/>
                    <a:pt x="1554" y="2367"/>
                  </a:cubicBezTo>
                  <a:cubicBezTo>
                    <a:pt x="1509" y="2507"/>
                    <a:pt x="1449" y="2576"/>
                    <a:pt x="1372" y="2576"/>
                  </a:cubicBezTo>
                  <a:cubicBezTo>
                    <a:pt x="1295" y="2576"/>
                    <a:pt x="1234" y="2507"/>
                    <a:pt x="1189" y="2368"/>
                  </a:cubicBezTo>
                  <a:cubicBezTo>
                    <a:pt x="1145" y="2229"/>
                    <a:pt x="1123" y="2039"/>
                    <a:pt x="1123" y="1798"/>
                  </a:cubicBezTo>
                  <a:cubicBezTo>
                    <a:pt x="1123" y="1556"/>
                    <a:pt x="1145" y="1366"/>
                    <a:pt x="1190" y="1227"/>
                  </a:cubicBezTo>
                  <a:cubicBezTo>
                    <a:pt x="1235" y="1088"/>
                    <a:pt x="1295" y="1019"/>
                    <a:pt x="1372" y="1019"/>
                  </a:cubicBezTo>
                  <a:close/>
                  <a:moveTo>
                    <a:pt x="4256" y="1019"/>
                  </a:moveTo>
                  <a:cubicBezTo>
                    <a:pt x="4333" y="1019"/>
                    <a:pt x="4393" y="1089"/>
                    <a:pt x="4438" y="1229"/>
                  </a:cubicBezTo>
                  <a:cubicBezTo>
                    <a:pt x="4483" y="1369"/>
                    <a:pt x="4505" y="1558"/>
                    <a:pt x="4505" y="1798"/>
                  </a:cubicBezTo>
                  <a:cubicBezTo>
                    <a:pt x="4505" y="2038"/>
                    <a:pt x="4483" y="2228"/>
                    <a:pt x="4438" y="2367"/>
                  </a:cubicBezTo>
                  <a:cubicBezTo>
                    <a:pt x="4393" y="2507"/>
                    <a:pt x="4333" y="2576"/>
                    <a:pt x="4256" y="2576"/>
                  </a:cubicBezTo>
                  <a:cubicBezTo>
                    <a:pt x="4179" y="2576"/>
                    <a:pt x="4118" y="2507"/>
                    <a:pt x="4073" y="2368"/>
                  </a:cubicBezTo>
                  <a:cubicBezTo>
                    <a:pt x="4029" y="2229"/>
                    <a:pt x="4007" y="2039"/>
                    <a:pt x="4007" y="1798"/>
                  </a:cubicBezTo>
                  <a:cubicBezTo>
                    <a:pt x="4007" y="1556"/>
                    <a:pt x="4029" y="1366"/>
                    <a:pt x="4074" y="1227"/>
                  </a:cubicBezTo>
                  <a:cubicBezTo>
                    <a:pt x="4119" y="1088"/>
                    <a:pt x="4179" y="1019"/>
                    <a:pt x="4256" y="1019"/>
                  </a:cubicBezTo>
                  <a:close/>
                  <a:moveTo>
                    <a:pt x="0" y="786"/>
                  </a:moveTo>
                  <a:lnTo>
                    <a:pt x="0" y="1051"/>
                  </a:lnTo>
                  <a:lnTo>
                    <a:pt x="348" y="1051"/>
                  </a:lnTo>
                  <a:lnTo>
                    <a:pt x="348" y="2805"/>
                  </a:lnTo>
                  <a:lnTo>
                    <a:pt x="489" y="2805"/>
                  </a:lnTo>
                  <a:lnTo>
                    <a:pt x="489" y="1051"/>
                  </a:lnTo>
                  <a:lnTo>
                    <a:pt x="837" y="1051"/>
                  </a:lnTo>
                  <a:lnTo>
                    <a:pt x="837" y="786"/>
                  </a:lnTo>
                  <a:close/>
                  <a:moveTo>
                    <a:pt x="1977" y="786"/>
                  </a:moveTo>
                  <a:lnTo>
                    <a:pt x="1977" y="1298"/>
                  </a:lnTo>
                  <a:cubicBezTo>
                    <a:pt x="1977" y="1519"/>
                    <a:pt x="2001" y="1682"/>
                    <a:pt x="2049" y="1785"/>
                  </a:cubicBezTo>
                  <a:cubicBezTo>
                    <a:pt x="2102" y="1899"/>
                    <a:pt x="2168" y="1956"/>
                    <a:pt x="2248" y="1956"/>
                  </a:cubicBezTo>
                  <a:lnTo>
                    <a:pt x="2515" y="1956"/>
                  </a:lnTo>
                  <a:lnTo>
                    <a:pt x="2515" y="2805"/>
                  </a:lnTo>
                  <a:lnTo>
                    <a:pt x="2659" y="2805"/>
                  </a:lnTo>
                  <a:lnTo>
                    <a:pt x="2659" y="786"/>
                  </a:lnTo>
                  <a:lnTo>
                    <a:pt x="2515" y="786"/>
                  </a:lnTo>
                  <a:lnTo>
                    <a:pt x="2515" y="1691"/>
                  </a:lnTo>
                  <a:lnTo>
                    <a:pt x="2284" y="1691"/>
                  </a:lnTo>
                  <a:cubicBezTo>
                    <a:pt x="2230" y="1691"/>
                    <a:pt x="2189" y="1656"/>
                    <a:pt x="2161" y="1585"/>
                  </a:cubicBezTo>
                  <a:cubicBezTo>
                    <a:pt x="2134" y="1514"/>
                    <a:pt x="2121" y="1408"/>
                    <a:pt x="2121" y="1268"/>
                  </a:cubicBezTo>
                  <a:lnTo>
                    <a:pt x="2121" y="786"/>
                  </a:lnTo>
                  <a:close/>
                  <a:moveTo>
                    <a:pt x="2948" y="786"/>
                  </a:moveTo>
                  <a:lnTo>
                    <a:pt x="2948" y="2805"/>
                  </a:lnTo>
                  <a:lnTo>
                    <a:pt x="3091" y="2805"/>
                  </a:lnTo>
                  <a:lnTo>
                    <a:pt x="3091" y="2147"/>
                  </a:lnTo>
                  <a:lnTo>
                    <a:pt x="3245" y="1787"/>
                  </a:lnTo>
                  <a:lnTo>
                    <a:pt x="3554" y="2805"/>
                  </a:lnTo>
                  <a:lnTo>
                    <a:pt x="3715" y="2805"/>
                  </a:lnTo>
                  <a:lnTo>
                    <a:pt x="3338" y="1567"/>
                  </a:lnTo>
                  <a:lnTo>
                    <a:pt x="3672" y="786"/>
                  </a:lnTo>
                  <a:lnTo>
                    <a:pt x="3496" y="786"/>
                  </a:lnTo>
                  <a:lnTo>
                    <a:pt x="3091" y="1734"/>
                  </a:lnTo>
                  <a:lnTo>
                    <a:pt x="3091" y="786"/>
                  </a:lnTo>
                  <a:close/>
                  <a:moveTo>
                    <a:pt x="4889" y="786"/>
                  </a:moveTo>
                  <a:lnTo>
                    <a:pt x="4889" y="2805"/>
                  </a:lnTo>
                  <a:lnTo>
                    <a:pt x="5073" y="2805"/>
                  </a:lnTo>
                  <a:lnTo>
                    <a:pt x="5494" y="1185"/>
                  </a:lnTo>
                  <a:lnTo>
                    <a:pt x="5494" y="2805"/>
                  </a:lnTo>
                  <a:lnTo>
                    <a:pt x="5637" y="2805"/>
                  </a:lnTo>
                  <a:lnTo>
                    <a:pt x="5637" y="786"/>
                  </a:lnTo>
                  <a:lnTo>
                    <a:pt x="5452" y="786"/>
                  </a:lnTo>
                  <a:lnTo>
                    <a:pt x="5032" y="2403"/>
                  </a:lnTo>
                  <a:lnTo>
                    <a:pt x="5032" y="786"/>
                  </a:lnTo>
                  <a:close/>
                  <a:moveTo>
                    <a:pt x="1372" y="738"/>
                  </a:moveTo>
                  <a:cubicBezTo>
                    <a:pt x="1247" y="738"/>
                    <a:pt x="1149" y="831"/>
                    <a:pt x="1078" y="1019"/>
                  </a:cubicBezTo>
                  <a:cubicBezTo>
                    <a:pt x="1007" y="1206"/>
                    <a:pt x="972" y="1466"/>
                    <a:pt x="972" y="1798"/>
                  </a:cubicBezTo>
                  <a:cubicBezTo>
                    <a:pt x="972" y="2128"/>
                    <a:pt x="1007" y="2387"/>
                    <a:pt x="1078" y="2575"/>
                  </a:cubicBezTo>
                  <a:cubicBezTo>
                    <a:pt x="1149" y="2764"/>
                    <a:pt x="1247" y="2858"/>
                    <a:pt x="1372" y="2858"/>
                  </a:cubicBezTo>
                  <a:cubicBezTo>
                    <a:pt x="1497" y="2858"/>
                    <a:pt x="1595" y="2764"/>
                    <a:pt x="1666" y="2575"/>
                  </a:cubicBezTo>
                  <a:cubicBezTo>
                    <a:pt x="1737" y="2387"/>
                    <a:pt x="1773" y="2128"/>
                    <a:pt x="1773" y="1798"/>
                  </a:cubicBezTo>
                  <a:cubicBezTo>
                    <a:pt x="1773" y="1466"/>
                    <a:pt x="1737" y="1206"/>
                    <a:pt x="1666" y="1019"/>
                  </a:cubicBezTo>
                  <a:cubicBezTo>
                    <a:pt x="1595" y="831"/>
                    <a:pt x="1497" y="738"/>
                    <a:pt x="1372" y="738"/>
                  </a:cubicBezTo>
                  <a:close/>
                  <a:moveTo>
                    <a:pt x="4256" y="738"/>
                  </a:moveTo>
                  <a:cubicBezTo>
                    <a:pt x="4131" y="738"/>
                    <a:pt x="4033" y="831"/>
                    <a:pt x="3962" y="1019"/>
                  </a:cubicBezTo>
                  <a:cubicBezTo>
                    <a:pt x="3891" y="1206"/>
                    <a:pt x="3856" y="1466"/>
                    <a:pt x="3856" y="1798"/>
                  </a:cubicBezTo>
                  <a:cubicBezTo>
                    <a:pt x="3856" y="2128"/>
                    <a:pt x="3891" y="2387"/>
                    <a:pt x="3962" y="2575"/>
                  </a:cubicBezTo>
                  <a:cubicBezTo>
                    <a:pt x="4033" y="2764"/>
                    <a:pt x="4131" y="2858"/>
                    <a:pt x="4256" y="2858"/>
                  </a:cubicBezTo>
                  <a:cubicBezTo>
                    <a:pt x="4381" y="2858"/>
                    <a:pt x="4479" y="2764"/>
                    <a:pt x="4550" y="2575"/>
                  </a:cubicBezTo>
                  <a:cubicBezTo>
                    <a:pt x="4621" y="2387"/>
                    <a:pt x="4657" y="2128"/>
                    <a:pt x="4657" y="1798"/>
                  </a:cubicBezTo>
                  <a:cubicBezTo>
                    <a:pt x="4657" y="1466"/>
                    <a:pt x="4621" y="1206"/>
                    <a:pt x="4550" y="1019"/>
                  </a:cubicBezTo>
                  <a:cubicBezTo>
                    <a:pt x="4479" y="831"/>
                    <a:pt x="4381" y="738"/>
                    <a:pt x="4256" y="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616750" y="332300"/>
              <a:ext cx="538950" cy="498475"/>
            </a:xfrm>
            <a:custGeom>
              <a:rect b="b" l="l" r="r" t="t"/>
              <a:pathLst>
                <a:path extrusionOk="0" h="19939" w="21558">
                  <a:moveTo>
                    <a:pt x="1" y="0"/>
                  </a:moveTo>
                  <a:lnTo>
                    <a:pt x="1" y="19939"/>
                  </a:lnTo>
                  <a:lnTo>
                    <a:pt x="21558" y="19939"/>
                  </a:lnTo>
                  <a:lnTo>
                    <a:pt x="2155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614750" y="3323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614750" y="3969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1" y="147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614750" y="4615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614750" y="5261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614750" y="5907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1" y="147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614750" y="65537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614750" y="720000"/>
              <a:ext cx="4025" cy="36925"/>
            </a:xfrm>
            <a:custGeom>
              <a:rect b="b" l="l" r="r" t="t"/>
              <a:pathLst>
                <a:path extrusionOk="0" h="1477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614750" y="7846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1" y="147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624750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65267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68062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70857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736525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76445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9240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82035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848300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87622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90417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93212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960075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98800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01595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043900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071850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099800" y="826150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127725" y="826150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153675" y="7938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0" y="147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153675" y="7292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153675" y="6646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0" y="147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153675" y="600000"/>
              <a:ext cx="4025" cy="36925"/>
            </a:xfrm>
            <a:custGeom>
              <a:rect b="b" l="l" r="r" t="t"/>
              <a:pathLst>
                <a:path extrusionOk="0" h="1477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153675" y="53537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153675" y="4707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0" y="147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153675" y="4061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153675" y="3415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13172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10377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07582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047900" y="32767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01995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99200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6405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936125" y="32767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90817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88022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85227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824350" y="32767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79640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76845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74050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712550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684625" y="32767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65667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628725" y="32767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696850" y="488325"/>
              <a:ext cx="280475" cy="82900"/>
            </a:xfrm>
            <a:custGeom>
              <a:rect b="b" l="l" r="r" t="t"/>
              <a:pathLst>
                <a:path extrusionOk="0" h="3316" w="11219">
                  <a:moveTo>
                    <a:pt x="10601" y="1"/>
                  </a:moveTo>
                  <a:cubicBezTo>
                    <a:pt x="10606" y="173"/>
                    <a:pt x="10629" y="302"/>
                    <a:pt x="10670" y="388"/>
                  </a:cubicBezTo>
                  <a:cubicBezTo>
                    <a:pt x="10711" y="475"/>
                    <a:pt x="10769" y="518"/>
                    <a:pt x="10845" y="518"/>
                  </a:cubicBezTo>
                  <a:cubicBezTo>
                    <a:pt x="10920" y="518"/>
                    <a:pt x="10978" y="475"/>
                    <a:pt x="11019" y="388"/>
                  </a:cubicBezTo>
                  <a:cubicBezTo>
                    <a:pt x="11061" y="302"/>
                    <a:pt x="11084" y="173"/>
                    <a:pt x="11089" y="1"/>
                  </a:cubicBezTo>
                  <a:lnTo>
                    <a:pt x="10997" y="1"/>
                  </a:lnTo>
                  <a:cubicBezTo>
                    <a:pt x="10990" y="92"/>
                    <a:pt x="10974" y="160"/>
                    <a:pt x="10949" y="204"/>
                  </a:cubicBezTo>
                  <a:cubicBezTo>
                    <a:pt x="10924" y="249"/>
                    <a:pt x="10890" y="271"/>
                    <a:pt x="10845" y="271"/>
                  </a:cubicBezTo>
                  <a:cubicBezTo>
                    <a:pt x="10800" y="271"/>
                    <a:pt x="10764" y="249"/>
                    <a:pt x="10739" y="204"/>
                  </a:cubicBezTo>
                  <a:cubicBezTo>
                    <a:pt x="10714" y="158"/>
                    <a:pt x="10699" y="91"/>
                    <a:pt x="10693" y="1"/>
                  </a:cubicBezTo>
                  <a:close/>
                  <a:moveTo>
                    <a:pt x="5054" y="1051"/>
                  </a:moveTo>
                  <a:cubicBezTo>
                    <a:pt x="5108" y="1051"/>
                    <a:pt x="5152" y="1075"/>
                    <a:pt x="5186" y="1123"/>
                  </a:cubicBezTo>
                  <a:cubicBezTo>
                    <a:pt x="5220" y="1170"/>
                    <a:pt x="5238" y="1238"/>
                    <a:pt x="5238" y="1327"/>
                  </a:cubicBezTo>
                  <a:cubicBezTo>
                    <a:pt x="5238" y="1416"/>
                    <a:pt x="5220" y="1486"/>
                    <a:pt x="5186" y="1535"/>
                  </a:cubicBezTo>
                  <a:cubicBezTo>
                    <a:pt x="5152" y="1585"/>
                    <a:pt x="5108" y="1610"/>
                    <a:pt x="5054" y="1610"/>
                  </a:cubicBezTo>
                  <a:lnTo>
                    <a:pt x="4865" y="1610"/>
                  </a:lnTo>
                  <a:lnTo>
                    <a:pt x="4865" y="1051"/>
                  </a:lnTo>
                  <a:close/>
                  <a:moveTo>
                    <a:pt x="9861" y="1019"/>
                  </a:moveTo>
                  <a:cubicBezTo>
                    <a:pt x="9932" y="1019"/>
                    <a:pt x="9989" y="1073"/>
                    <a:pt x="10031" y="1181"/>
                  </a:cubicBezTo>
                  <a:cubicBezTo>
                    <a:pt x="10074" y="1289"/>
                    <a:pt x="10096" y="1434"/>
                    <a:pt x="10097" y="1616"/>
                  </a:cubicBezTo>
                  <a:lnTo>
                    <a:pt x="9586" y="1617"/>
                  </a:lnTo>
                  <a:cubicBezTo>
                    <a:pt x="9593" y="1428"/>
                    <a:pt x="9621" y="1280"/>
                    <a:pt x="9669" y="1176"/>
                  </a:cubicBezTo>
                  <a:cubicBezTo>
                    <a:pt x="9717" y="1071"/>
                    <a:pt x="9781" y="1019"/>
                    <a:pt x="9861" y="1019"/>
                  </a:cubicBezTo>
                  <a:close/>
                  <a:moveTo>
                    <a:pt x="5069" y="1875"/>
                  </a:moveTo>
                  <a:cubicBezTo>
                    <a:pt x="5135" y="1875"/>
                    <a:pt x="5185" y="1904"/>
                    <a:pt x="5219" y="1960"/>
                  </a:cubicBezTo>
                  <a:cubicBezTo>
                    <a:pt x="5253" y="2016"/>
                    <a:pt x="5270" y="2099"/>
                    <a:pt x="5270" y="2207"/>
                  </a:cubicBezTo>
                  <a:cubicBezTo>
                    <a:pt x="5270" y="2315"/>
                    <a:pt x="5253" y="2398"/>
                    <a:pt x="5219" y="2455"/>
                  </a:cubicBezTo>
                  <a:cubicBezTo>
                    <a:pt x="5185" y="2512"/>
                    <a:pt x="5135" y="2540"/>
                    <a:pt x="5069" y="2540"/>
                  </a:cubicBezTo>
                  <a:lnTo>
                    <a:pt x="4865" y="2540"/>
                  </a:lnTo>
                  <a:lnTo>
                    <a:pt x="4865" y="1875"/>
                  </a:lnTo>
                  <a:close/>
                  <a:moveTo>
                    <a:pt x="7351" y="1019"/>
                  </a:moveTo>
                  <a:cubicBezTo>
                    <a:pt x="7428" y="1019"/>
                    <a:pt x="7488" y="1089"/>
                    <a:pt x="7533" y="1229"/>
                  </a:cubicBezTo>
                  <a:cubicBezTo>
                    <a:pt x="7578" y="1369"/>
                    <a:pt x="7600" y="1559"/>
                    <a:pt x="7600" y="1798"/>
                  </a:cubicBezTo>
                  <a:cubicBezTo>
                    <a:pt x="7600" y="2038"/>
                    <a:pt x="7578" y="2228"/>
                    <a:pt x="7533" y="2367"/>
                  </a:cubicBezTo>
                  <a:cubicBezTo>
                    <a:pt x="7488" y="2507"/>
                    <a:pt x="7428" y="2577"/>
                    <a:pt x="7351" y="2577"/>
                  </a:cubicBezTo>
                  <a:cubicBezTo>
                    <a:pt x="7274" y="2577"/>
                    <a:pt x="7213" y="2507"/>
                    <a:pt x="7169" y="2368"/>
                  </a:cubicBezTo>
                  <a:cubicBezTo>
                    <a:pt x="7124" y="2230"/>
                    <a:pt x="7102" y="2039"/>
                    <a:pt x="7102" y="1798"/>
                  </a:cubicBezTo>
                  <a:cubicBezTo>
                    <a:pt x="7102" y="1556"/>
                    <a:pt x="7124" y="1366"/>
                    <a:pt x="7169" y="1227"/>
                  </a:cubicBezTo>
                  <a:cubicBezTo>
                    <a:pt x="7214" y="1088"/>
                    <a:pt x="7275" y="1019"/>
                    <a:pt x="7351" y="1019"/>
                  </a:cubicBezTo>
                  <a:close/>
                  <a:moveTo>
                    <a:pt x="4288" y="1791"/>
                  </a:moveTo>
                  <a:lnTo>
                    <a:pt x="4288" y="1864"/>
                  </a:lnTo>
                  <a:cubicBezTo>
                    <a:pt x="4288" y="2081"/>
                    <a:pt x="4264" y="2254"/>
                    <a:pt x="4216" y="2385"/>
                  </a:cubicBezTo>
                  <a:cubicBezTo>
                    <a:pt x="4168" y="2515"/>
                    <a:pt x="4104" y="2580"/>
                    <a:pt x="4025" y="2580"/>
                  </a:cubicBezTo>
                  <a:cubicBezTo>
                    <a:pt x="3967" y="2580"/>
                    <a:pt x="3922" y="2546"/>
                    <a:pt x="3888" y="2476"/>
                  </a:cubicBezTo>
                  <a:cubicBezTo>
                    <a:pt x="3855" y="2407"/>
                    <a:pt x="3838" y="2314"/>
                    <a:pt x="3838" y="2196"/>
                  </a:cubicBezTo>
                  <a:cubicBezTo>
                    <a:pt x="3838" y="2048"/>
                    <a:pt x="3860" y="1944"/>
                    <a:pt x="3905" y="1882"/>
                  </a:cubicBezTo>
                  <a:cubicBezTo>
                    <a:pt x="3950" y="1821"/>
                    <a:pt x="4030" y="1791"/>
                    <a:pt x="4146" y="1791"/>
                  </a:cubicBezTo>
                  <a:close/>
                  <a:moveTo>
                    <a:pt x="6207" y="1791"/>
                  </a:moveTo>
                  <a:lnTo>
                    <a:pt x="6207" y="1864"/>
                  </a:lnTo>
                  <a:cubicBezTo>
                    <a:pt x="6207" y="2081"/>
                    <a:pt x="6183" y="2254"/>
                    <a:pt x="6135" y="2385"/>
                  </a:cubicBezTo>
                  <a:cubicBezTo>
                    <a:pt x="6087" y="2515"/>
                    <a:pt x="6023" y="2580"/>
                    <a:pt x="5944" y="2580"/>
                  </a:cubicBezTo>
                  <a:cubicBezTo>
                    <a:pt x="5886" y="2580"/>
                    <a:pt x="5841" y="2546"/>
                    <a:pt x="5807" y="2476"/>
                  </a:cubicBezTo>
                  <a:cubicBezTo>
                    <a:pt x="5774" y="2407"/>
                    <a:pt x="5757" y="2314"/>
                    <a:pt x="5757" y="2196"/>
                  </a:cubicBezTo>
                  <a:cubicBezTo>
                    <a:pt x="5757" y="2048"/>
                    <a:pt x="5779" y="1944"/>
                    <a:pt x="5824" y="1882"/>
                  </a:cubicBezTo>
                  <a:cubicBezTo>
                    <a:pt x="5869" y="1821"/>
                    <a:pt x="5949" y="1791"/>
                    <a:pt x="6065" y="1791"/>
                  </a:cubicBezTo>
                  <a:close/>
                  <a:moveTo>
                    <a:pt x="1678" y="786"/>
                  </a:moveTo>
                  <a:lnTo>
                    <a:pt x="1678" y="2805"/>
                  </a:lnTo>
                  <a:lnTo>
                    <a:pt x="1823" y="2805"/>
                  </a:lnTo>
                  <a:lnTo>
                    <a:pt x="1823" y="1051"/>
                  </a:lnTo>
                  <a:lnTo>
                    <a:pt x="2288" y="1051"/>
                  </a:lnTo>
                  <a:lnTo>
                    <a:pt x="2288" y="2805"/>
                  </a:lnTo>
                  <a:lnTo>
                    <a:pt x="2432" y="2805"/>
                  </a:lnTo>
                  <a:lnTo>
                    <a:pt x="2432" y="786"/>
                  </a:lnTo>
                  <a:close/>
                  <a:moveTo>
                    <a:pt x="2875" y="786"/>
                  </a:moveTo>
                  <a:lnTo>
                    <a:pt x="2875" y="1116"/>
                  </a:lnTo>
                  <a:cubicBezTo>
                    <a:pt x="2875" y="1661"/>
                    <a:pt x="2858" y="2039"/>
                    <a:pt x="2822" y="2252"/>
                  </a:cubicBezTo>
                  <a:cubicBezTo>
                    <a:pt x="2793" y="2403"/>
                    <a:pt x="2731" y="2496"/>
                    <a:pt x="2637" y="2530"/>
                  </a:cubicBezTo>
                  <a:lnTo>
                    <a:pt x="2637" y="2805"/>
                  </a:lnTo>
                  <a:cubicBezTo>
                    <a:pt x="2797" y="2771"/>
                    <a:pt x="2901" y="2629"/>
                    <a:pt x="2950" y="2380"/>
                  </a:cubicBezTo>
                  <a:cubicBezTo>
                    <a:pt x="2996" y="2147"/>
                    <a:pt x="3019" y="1771"/>
                    <a:pt x="3019" y="1252"/>
                  </a:cubicBezTo>
                  <a:lnTo>
                    <a:pt x="3019" y="1051"/>
                  </a:lnTo>
                  <a:lnTo>
                    <a:pt x="3322" y="1051"/>
                  </a:lnTo>
                  <a:lnTo>
                    <a:pt x="3322" y="2805"/>
                  </a:lnTo>
                  <a:lnTo>
                    <a:pt x="3465" y="2805"/>
                  </a:lnTo>
                  <a:lnTo>
                    <a:pt x="3465" y="786"/>
                  </a:lnTo>
                  <a:close/>
                  <a:moveTo>
                    <a:pt x="4721" y="786"/>
                  </a:moveTo>
                  <a:lnTo>
                    <a:pt x="4721" y="2805"/>
                  </a:lnTo>
                  <a:lnTo>
                    <a:pt x="5076" y="2805"/>
                  </a:lnTo>
                  <a:cubicBezTo>
                    <a:pt x="5187" y="2805"/>
                    <a:pt x="5273" y="2756"/>
                    <a:pt x="5333" y="2658"/>
                  </a:cubicBezTo>
                  <a:cubicBezTo>
                    <a:pt x="5393" y="2559"/>
                    <a:pt x="5423" y="2420"/>
                    <a:pt x="5423" y="2239"/>
                  </a:cubicBezTo>
                  <a:cubicBezTo>
                    <a:pt x="5423" y="2102"/>
                    <a:pt x="5405" y="1988"/>
                    <a:pt x="5369" y="1897"/>
                  </a:cubicBezTo>
                  <a:cubicBezTo>
                    <a:pt x="5332" y="1806"/>
                    <a:pt x="5281" y="1745"/>
                    <a:pt x="5215" y="1717"/>
                  </a:cubicBezTo>
                  <a:cubicBezTo>
                    <a:pt x="5270" y="1699"/>
                    <a:pt x="5312" y="1653"/>
                    <a:pt x="5340" y="1581"/>
                  </a:cubicBezTo>
                  <a:cubicBezTo>
                    <a:pt x="5368" y="1508"/>
                    <a:pt x="5382" y="1410"/>
                    <a:pt x="5382" y="1286"/>
                  </a:cubicBezTo>
                  <a:cubicBezTo>
                    <a:pt x="5382" y="1126"/>
                    <a:pt x="5354" y="1003"/>
                    <a:pt x="5299" y="916"/>
                  </a:cubicBezTo>
                  <a:cubicBezTo>
                    <a:pt x="5244" y="830"/>
                    <a:pt x="5165" y="786"/>
                    <a:pt x="5063" y="786"/>
                  </a:cubicBezTo>
                  <a:close/>
                  <a:moveTo>
                    <a:pt x="10470" y="786"/>
                  </a:moveTo>
                  <a:lnTo>
                    <a:pt x="10470" y="2805"/>
                  </a:lnTo>
                  <a:lnTo>
                    <a:pt x="10654" y="2805"/>
                  </a:lnTo>
                  <a:lnTo>
                    <a:pt x="11075" y="1185"/>
                  </a:lnTo>
                  <a:lnTo>
                    <a:pt x="11075" y="2805"/>
                  </a:lnTo>
                  <a:lnTo>
                    <a:pt x="11218" y="2805"/>
                  </a:lnTo>
                  <a:lnTo>
                    <a:pt x="11218" y="786"/>
                  </a:lnTo>
                  <a:lnTo>
                    <a:pt x="11033" y="786"/>
                  </a:lnTo>
                  <a:lnTo>
                    <a:pt x="10613" y="2403"/>
                  </a:lnTo>
                  <a:lnTo>
                    <a:pt x="10613" y="786"/>
                  </a:lnTo>
                  <a:close/>
                  <a:moveTo>
                    <a:pt x="568" y="65"/>
                  </a:moveTo>
                  <a:cubicBezTo>
                    <a:pt x="392" y="65"/>
                    <a:pt x="253" y="190"/>
                    <a:pt x="152" y="439"/>
                  </a:cubicBezTo>
                  <a:cubicBezTo>
                    <a:pt x="51" y="689"/>
                    <a:pt x="0" y="1030"/>
                    <a:pt x="0" y="1462"/>
                  </a:cubicBezTo>
                  <a:cubicBezTo>
                    <a:pt x="0" y="1894"/>
                    <a:pt x="51" y="2234"/>
                    <a:pt x="152" y="2484"/>
                  </a:cubicBezTo>
                  <a:cubicBezTo>
                    <a:pt x="253" y="2733"/>
                    <a:pt x="392" y="2858"/>
                    <a:pt x="568" y="2858"/>
                  </a:cubicBezTo>
                  <a:cubicBezTo>
                    <a:pt x="637" y="2858"/>
                    <a:pt x="702" y="2836"/>
                    <a:pt x="764" y="2793"/>
                  </a:cubicBezTo>
                  <a:cubicBezTo>
                    <a:pt x="825" y="2750"/>
                    <a:pt x="884" y="2685"/>
                    <a:pt x="939" y="2598"/>
                  </a:cubicBezTo>
                  <a:lnTo>
                    <a:pt x="939" y="2218"/>
                  </a:lnTo>
                  <a:cubicBezTo>
                    <a:pt x="886" y="2332"/>
                    <a:pt x="829" y="2417"/>
                    <a:pt x="769" y="2474"/>
                  </a:cubicBezTo>
                  <a:cubicBezTo>
                    <a:pt x="709" y="2530"/>
                    <a:pt x="645" y="2558"/>
                    <a:pt x="578" y="2558"/>
                  </a:cubicBezTo>
                  <a:cubicBezTo>
                    <a:pt x="445" y="2558"/>
                    <a:pt x="343" y="2464"/>
                    <a:pt x="272" y="2276"/>
                  </a:cubicBezTo>
                  <a:cubicBezTo>
                    <a:pt x="201" y="2088"/>
                    <a:pt x="166" y="1817"/>
                    <a:pt x="166" y="1462"/>
                  </a:cubicBezTo>
                  <a:cubicBezTo>
                    <a:pt x="166" y="1107"/>
                    <a:pt x="201" y="835"/>
                    <a:pt x="272" y="647"/>
                  </a:cubicBezTo>
                  <a:cubicBezTo>
                    <a:pt x="343" y="459"/>
                    <a:pt x="445" y="365"/>
                    <a:pt x="578" y="365"/>
                  </a:cubicBezTo>
                  <a:cubicBezTo>
                    <a:pt x="645" y="365"/>
                    <a:pt x="709" y="393"/>
                    <a:pt x="769" y="449"/>
                  </a:cubicBezTo>
                  <a:cubicBezTo>
                    <a:pt x="829" y="506"/>
                    <a:pt x="886" y="591"/>
                    <a:pt x="939" y="705"/>
                  </a:cubicBezTo>
                  <a:lnTo>
                    <a:pt x="939" y="321"/>
                  </a:lnTo>
                  <a:cubicBezTo>
                    <a:pt x="885" y="236"/>
                    <a:pt x="827" y="172"/>
                    <a:pt x="765" y="129"/>
                  </a:cubicBezTo>
                  <a:cubicBezTo>
                    <a:pt x="704" y="87"/>
                    <a:pt x="638" y="65"/>
                    <a:pt x="568" y="65"/>
                  </a:cubicBezTo>
                  <a:close/>
                  <a:moveTo>
                    <a:pt x="4055" y="738"/>
                  </a:moveTo>
                  <a:cubicBezTo>
                    <a:pt x="4009" y="738"/>
                    <a:pt x="3960" y="749"/>
                    <a:pt x="3911" y="773"/>
                  </a:cubicBezTo>
                  <a:cubicBezTo>
                    <a:pt x="3862" y="796"/>
                    <a:pt x="3811" y="831"/>
                    <a:pt x="3758" y="878"/>
                  </a:cubicBezTo>
                  <a:lnTo>
                    <a:pt x="3758" y="1185"/>
                  </a:lnTo>
                  <a:cubicBezTo>
                    <a:pt x="3802" y="1130"/>
                    <a:pt x="3847" y="1088"/>
                    <a:pt x="3895" y="1060"/>
                  </a:cubicBezTo>
                  <a:cubicBezTo>
                    <a:pt x="3942" y="1033"/>
                    <a:pt x="3991" y="1019"/>
                    <a:pt x="4040" y="1019"/>
                  </a:cubicBezTo>
                  <a:cubicBezTo>
                    <a:pt x="4119" y="1019"/>
                    <a:pt x="4180" y="1061"/>
                    <a:pt x="4223" y="1144"/>
                  </a:cubicBezTo>
                  <a:cubicBezTo>
                    <a:pt x="4267" y="1228"/>
                    <a:pt x="4288" y="1346"/>
                    <a:pt x="4288" y="1498"/>
                  </a:cubicBezTo>
                  <a:lnTo>
                    <a:pt x="4288" y="1531"/>
                  </a:lnTo>
                  <a:lnTo>
                    <a:pt x="4087" y="1531"/>
                  </a:lnTo>
                  <a:cubicBezTo>
                    <a:pt x="3957" y="1531"/>
                    <a:pt x="3859" y="1589"/>
                    <a:pt x="3793" y="1704"/>
                  </a:cubicBezTo>
                  <a:cubicBezTo>
                    <a:pt x="3727" y="1819"/>
                    <a:pt x="3694" y="1991"/>
                    <a:pt x="3694" y="2218"/>
                  </a:cubicBezTo>
                  <a:cubicBezTo>
                    <a:pt x="3694" y="2412"/>
                    <a:pt x="3721" y="2568"/>
                    <a:pt x="3773" y="2684"/>
                  </a:cubicBezTo>
                  <a:cubicBezTo>
                    <a:pt x="3826" y="2800"/>
                    <a:pt x="3897" y="2858"/>
                    <a:pt x="3987" y="2858"/>
                  </a:cubicBezTo>
                  <a:cubicBezTo>
                    <a:pt x="4057" y="2858"/>
                    <a:pt x="4117" y="2829"/>
                    <a:pt x="4166" y="2770"/>
                  </a:cubicBezTo>
                  <a:cubicBezTo>
                    <a:pt x="4215" y="2712"/>
                    <a:pt x="4256" y="2622"/>
                    <a:pt x="4288" y="2499"/>
                  </a:cubicBezTo>
                  <a:lnTo>
                    <a:pt x="4288" y="2805"/>
                  </a:lnTo>
                  <a:lnTo>
                    <a:pt x="4432" y="2805"/>
                  </a:lnTo>
                  <a:lnTo>
                    <a:pt x="4432" y="1654"/>
                  </a:lnTo>
                  <a:cubicBezTo>
                    <a:pt x="4432" y="1346"/>
                    <a:pt x="4401" y="1116"/>
                    <a:pt x="4338" y="965"/>
                  </a:cubicBezTo>
                  <a:cubicBezTo>
                    <a:pt x="4276" y="813"/>
                    <a:pt x="4182" y="738"/>
                    <a:pt x="4055" y="738"/>
                  </a:cubicBezTo>
                  <a:close/>
                  <a:moveTo>
                    <a:pt x="5974" y="738"/>
                  </a:moveTo>
                  <a:cubicBezTo>
                    <a:pt x="5928" y="738"/>
                    <a:pt x="5879" y="749"/>
                    <a:pt x="5830" y="773"/>
                  </a:cubicBezTo>
                  <a:cubicBezTo>
                    <a:pt x="5781" y="796"/>
                    <a:pt x="5730" y="831"/>
                    <a:pt x="5677" y="878"/>
                  </a:cubicBezTo>
                  <a:lnTo>
                    <a:pt x="5677" y="1185"/>
                  </a:lnTo>
                  <a:cubicBezTo>
                    <a:pt x="5721" y="1130"/>
                    <a:pt x="5766" y="1088"/>
                    <a:pt x="5814" y="1060"/>
                  </a:cubicBezTo>
                  <a:cubicBezTo>
                    <a:pt x="5861" y="1033"/>
                    <a:pt x="5910" y="1019"/>
                    <a:pt x="5959" y="1019"/>
                  </a:cubicBezTo>
                  <a:cubicBezTo>
                    <a:pt x="6038" y="1019"/>
                    <a:pt x="6099" y="1061"/>
                    <a:pt x="6142" y="1144"/>
                  </a:cubicBezTo>
                  <a:cubicBezTo>
                    <a:pt x="6186" y="1228"/>
                    <a:pt x="6207" y="1346"/>
                    <a:pt x="6207" y="1498"/>
                  </a:cubicBezTo>
                  <a:lnTo>
                    <a:pt x="6207" y="1531"/>
                  </a:lnTo>
                  <a:lnTo>
                    <a:pt x="6006" y="1531"/>
                  </a:lnTo>
                  <a:cubicBezTo>
                    <a:pt x="5876" y="1531"/>
                    <a:pt x="5778" y="1589"/>
                    <a:pt x="5712" y="1704"/>
                  </a:cubicBezTo>
                  <a:cubicBezTo>
                    <a:pt x="5646" y="1819"/>
                    <a:pt x="5613" y="1991"/>
                    <a:pt x="5613" y="2218"/>
                  </a:cubicBezTo>
                  <a:cubicBezTo>
                    <a:pt x="5613" y="2412"/>
                    <a:pt x="5640" y="2568"/>
                    <a:pt x="5692" y="2684"/>
                  </a:cubicBezTo>
                  <a:cubicBezTo>
                    <a:pt x="5745" y="2800"/>
                    <a:pt x="5816" y="2858"/>
                    <a:pt x="5906" y="2858"/>
                  </a:cubicBezTo>
                  <a:cubicBezTo>
                    <a:pt x="5976" y="2858"/>
                    <a:pt x="6036" y="2829"/>
                    <a:pt x="6085" y="2770"/>
                  </a:cubicBezTo>
                  <a:cubicBezTo>
                    <a:pt x="6134" y="2712"/>
                    <a:pt x="6175" y="2622"/>
                    <a:pt x="6207" y="2499"/>
                  </a:cubicBezTo>
                  <a:lnTo>
                    <a:pt x="6207" y="2805"/>
                  </a:lnTo>
                  <a:lnTo>
                    <a:pt x="6351" y="2805"/>
                  </a:lnTo>
                  <a:lnTo>
                    <a:pt x="6351" y="1654"/>
                  </a:lnTo>
                  <a:cubicBezTo>
                    <a:pt x="6351" y="1346"/>
                    <a:pt x="6320" y="1116"/>
                    <a:pt x="6257" y="965"/>
                  </a:cubicBezTo>
                  <a:cubicBezTo>
                    <a:pt x="6195" y="813"/>
                    <a:pt x="6101" y="738"/>
                    <a:pt x="5974" y="738"/>
                  </a:cubicBezTo>
                  <a:close/>
                  <a:moveTo>
                    <a:pt x="7351" y="738"/>
                  </a:moveTo>
                  <a:cubicBezTo>
                    <a:pt x="7227" y="738"/>
                    <a:pt x="7132" y="823"/>
                    <a:pt x="7067" y="994"/>
                  </a:cubicBezTo>
                  <a:cubicBezTo>
                    <a:pt x="7003" y="1164"/>
                    <a:pt x="6965" y="1364"/>
                    <a:pt x="6955" y="1592"/>
                  </a:cubicBezTo>
                  <a:lnTo>
                    <a:pt x="6789" y="1592"/>
                  </a:lnTo>
                  <a:lnTo>
                    <a:pt x="6789" y="786"/>
                  </a:lnTo>
                  <a:lnTo>
                    <a:pt x="6646" y="786"/>
                  </a:lnTo>
                  <a:lnTo>
                    <a:pt x="6646" y="2805"/>
                  </a:lnTo>
                  <a:lnTo>
                    <a:pt x="6789" y="2805"/>
                  </a:lnTo>
                  <a:lnTo>
                    <a:pt x="6789" y="1866"/>
                  </a:lnTo>
                  <a:lnTo>
                    <a:pt x="6952" y="1866"/>
                  </a:lnTo>
                  <a:cubicBezTo>
                    <a:pt x="6956" y="2164"/>
                    <a:pt x="6993" y="2404"/>
                    <a:pt x="7061" y="2586"/>
                  </a:cubicBezTo>
                  <a:cubicBezTo>
                    <a:pt x="7129" y="2767"/>
                    <a:pt x="7226" y="2858"/>
                    <a:pt x="7351" y="2858"/>
                  </a:cubicBezTo>
                  <a:cubicBezTo>
                    <a:pt x="7476" y="2858"/>
                    <a:pt x="7574" y="2764"/>
                    <a:pt x="7645" y="2576"/>
                  </a:cubicBezTo>
                  <a:cubicBezTo>
                    <a:pt x="7717" y="2388"/>
                    <a:pt x="7752" y="2128"/>
                    <a:pt x="7752" y="1798"/>
                  </a:cubicBezTo>
                  <a:cubicBezTo>
                    <a:pt x="7752" y="1466"/>
                    <a:pt x="7717" y="1206"/>
                    <a:pt x="7645" y="1019"/>
                  </a:cubicBezTo>
                  <a:cubicBezTo>
                    <a:pt x="7574" y="831"/>
                    <a:pt x="7476" y="738"/>
                    <a:pt x="7351" y="738"/>
                  </a:cubicBezTo>
                  <a:close/>
                  <a:moveTo>
                    <a:pt x="9860" y="738"/>
                  </a:moveTo>
                  <a:cubicBezTo>
                    <a:pt x="9729" y="738"/>
                    <a:pt x="9624" y="835"/>
                    <a:pt x="9547" y="1029"/>
                  </a:cubicBezTo>
                  <a:cubicBezTo>
                    <a:pt x="9470" y="1223"/>
                    <a:pt x="9432" y="1485"/>
                    <a:pt x="9432" y="1816"/>
                  </a:cubicBezTo>
                  <a:cubicBezTo>
                    <a:pt x="9432" y="2135"/>
                    <a:pt x="9472" y="2389"/>
                    <a:pt x="9554" y="2577"/>
                  </a:cubicBezTo>
                  <a:cubicBezTo>
                    <a:pt x="9635" y="2764"/>
                    <a:pt x="9745" y="2858"/>
                    <a:pt x="9884" y="2858"/>
                  </a:cubicBezTo>
                  <a:cubicBezTo>
                    <a:pt x="9940" y="2858"/>
                    <a:pt x="9995" y="2845"/>
                    <a:pt x="10049" y="2818"/>
                  </a:cubicBezTo>
                  <a:cubicBezTo>
                    <a:pt x="10103" y="2792"/>
                    <a:pt x="10156" y="2753"/>
                    <a:pt x="10207" y="2703"/>
                  </a:cubicBezTo>
                  <a:lnTo>
                    <a:pt x="10207" y="2389"/>
                  </a:lnTo>
                  <a:cubicBezTo>
                    <a:pt x="10156" y="2452"/>
                    <a:pt x="10105" y="2498"/>
                    <a:pt x="10053" y="2530"/>
                  </a:cubicBezTo>
                  <a:cubicBezTo>
                    <a:pt x="10002" y="2561"/>
                    <a:pt x="9948" y="2577"/>
                    <a:pt x="9893" y="2577"/>
                  </a:cubicBezTo>
                  <a:cubicBezTo>
                    <a:pt x="9798" y="2577"/>
                    <a:pt x="9724" y="2517"/>
                    <a:pt x="9670" y="2397"/>
                  </a:cubicBezTo>
                  <a:cubicBezTo>
                    <a:pt x="9617" y="2278"/>
                    <a:pt x="9587" y="2104"/>
                    <a:pt x="9581" y="1875"/>
                  </a:cubicBezTo>
                  <a:lnTo>
                    <a:pt x="10241" y="1875"/>
                  </a:lnTo>
                  <a:lnTo>
                    <a:pt x="10241" y="1713"/>
                  </a:lnTo>
                  <a:cubicBezTo>
                    <a:pt x="10241" y="1413"/>
                    <a:pt x="10207" y="1175"/>
                    <a:pt x="10138" y="1000"/>
                  </a:cubicBezTo>
                  <a:cubicBezTo>
                    <a:pt x="10070" y="825"/>
                    <a:pt x="9977" y="738"/>
                    <a:pt x="9860" y="738"/>
                  </a:cubicBezTo>
                  <a:close/>
                  <a:moveTo>
                    <a:pt x="7984" y="786"/>
                  </a:moveTo>
                  <a:lnTo>
                    <a:pt x="7984" y="2805"/>
                  </a:lnTo>
                  <a:lnTo>
                    <a:pt x="9155" y="2805"/>
                  </a:lnTo>
                  <a:lnTo>
                    <a:pt x="9155" y="3316"/>
                  </a:lnTo>
                  <a:lnTo>
                    <a:pt x="9270" y="3316"/>
                  </a:lnTo>
                  <a:lnTo>
                    <a:pt x="9270" y="2540"/>
                  </a:lnTo>
                  <a:lnTo>
                    <a:pt x="9155" y="2540"/>
                  </a:lnTo>
                  <a:lnTo>
                    <a:pt x="9155" y="786"/>
                  </a:lnTo>
                  <a:lnTo>
                    <a:pt x="9011" y="786"/>
                  </a:lnTo>
                  <a:lnTo>
                    <a:pt x="9011" y="2540"/>
                  </a:lnTo>
                  <a:lnTo>
                    <a:pt x="8642" y="2540"/>
                  </a:lnTo>
                  <a:lnTo>
                    <a:pt x="8642" y="786"/>
                  </a:lnTo>
                  <a:lnTo>
                    <a:pt x="8497" y="786"/>
                  </a:lnTo>
                  <a:lnTo>
                    <a:pt x="8497" y="2540"/>
                  </a:lnTo>
                  <a:lnTo>
                    <a:pt x="8129" y="2540"/>
                  </a:lnTo>
                  <a:lnTo>
                    <a:pt x="8129" y="7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789575" y="617525"/>
              <a:ext cx="66500" cy="53025"/>
            </a:xfrm>
            <a:custGeom>
              <a:rect b="b" l="l" r="r" t="t"/>
              <a:pathLst>
                <a:path extrusionOk="0" h="2121" w="2660">
                  <a:moveTo>
                    <a:pt x="1373" y="282"/>
                  </a:moveTo>
                  <a:cubicBezTo>
                    <a:pt x="1449" y="282"/>
                    <a:pt x="1510" y="352"/>
                    <a:pt x="1554" y="492"/>
                  </a:cubicBezTo>
                  <a:cubicBezTo>
                    <a:pt x="1599" y="632"/>
                    <a:pt x="1621" y="821"/>
                    <a:pt x="1621" y="1061"/>
                  </a:cubicBezTo>
                  <a:cubicBezTo>
                    <a:pt x="1621" y="1301"/>
                    <a:pt x="1599" y="1491"/>
                    <a:pt x="1554" y="1630"/>
                  </a:cubicBezTo>
                  <a:cubicBezTo>
                    <a:pt x="1510" y="1770"/>
                    <a:pt x="1449" y="1839"/>
                    <a:pt x="1373" y="1839"/>
                  </a:cubicBezTo>
                  <a:cubicBezTo>
                    <a:pt x="1295" y="1839"/>
                    <a:pt x="1234" y="1770"/>
                    <a:pt x="1190" y="1631"/>
                  </a:cubicBezTo>
                  <a:cubicBezTo>
                    <a:pt x="1145" y="1492"/>
                    <a:pt x="1123" y="1302"/>
                    <a:pt x="1123" y="1061"/>
                  </a:cubicBezTo>
                  <a:cubicBezTo>
                    <a:pt x="1123" y="819"/>
                    <a:pt x="1146" y="629"/>
                    <a:pt x="1190" y="490"/>
                  </a:cubicBezTo>
                  <a:cubicBezTo>
                    <a:pt x="1235" y="351"/>
                    <a:pt x="1296" y="282"/>
                    <a:pt x="1373" y="282"/>
                  </a:cubicBezTo>
                  <a:close/>
                  <a:moveTo>
                    <a:pt x="1" y="49"/>
                  </a:moveTo>
                  <a:lnTo>
                    <a:pt x="1" y="314"/>
                  </a:lnTo>
                  <a:lnTo>
                    <a:pt x="348" y="314"/>
                  </a:lnTo>
                  <a:lnTo>
                    <a:pt x="348" y="2068"/>
                  </a:lnTo>
                  <a:lnTo>
                    <a:pt x="490" y="2068"/>
                  </a:lnTo>
                  <a:lnTo>
                    <a:pt x="490" y="314"/>
                  </a:lnTo>
                  <a:lnTo>
                    <a:pt x="837" y="314"/>
                  </a:lnTo>
                  <a:lnTo>
                    <a:pt x="837" y="49"/>
                  </a:lnTo>
                  <a:close/>
                  <a:moveTo>
                    <a:pt x="1978" y="49"/>
                  </a:moveTo>
                  <a:lnTo>
                    <a:pt x="1978" y="561"/>
                  </a:lnTo>
                  <a:cubicBezTo>
                    <a:pt x="1978" y="782"/>
                    <a:pt x="2002" y="945"/>
                    <a:pt x="2050" y="1048"/>
                  </a:cubicBezTo>
                  <a:cubicBezTo>
                    <a:pt x="2103" y="1162"/>
                    <a:pt x="2169" y="1219"/>
                    <a:pt x="2248" y="1219"/>
                  </a:cubicBezTo>
                  <a:lnTo>
                    <a:pt x="2516" y="1219"/>
                  </a:lnTo>
                  <a:lnTo>
                    <a:pt x="2516" y="2068"/>
                  </a:lnTo>
                  <a:lnTo>
                    <a:pt x="2659" y="2068"/>
                  </a:lnTo>
                  <a:lnTo>
                    <a:pt x="2659" y="49"/>
                  </a:lnTo>
                  <a:lnTo>
                    <a:pt x="2516" y="49"/>
                  </a:lnTo>
                  <a:lnTo>
                    <a:pt x="2516" y="954"/>
                  </a:lnTo>
                  <a:lnTo>
                    <a:pt x="2284" y="954"/>
                  </a:lnTo>
                  <a:cubicBezTo>
                    <a:pt x="2230" y="954"/>
                    <a:pt x="2189" y="919"/>
                    <a:pt x="2162" y="848"/>
                  </a:cubicBezTo>
                  <a:cubicBezTo>
                    <a:pt x="2135" y="777"/>
                    <a:pt x="2121" y="671"/>
                    <a:pt x="2121" y="531"/>
                  </a:cubicBezTo>
                  <a:lnTo>
                    <a:pt x="2121" y="49"/>
                  </a:lnTo>
                  <a:close/>
                  <a:moveTo>
                    <a:pt x="1373" y="1"/>
                  </a:moveTo>
                  <a:cubicBezTo>
                    <a:pt x="1247" y="1"/>
                    <a:pt x="1149" y="94"/>
                    <a:pt x="1078" y="282"/>
                  </a:cubicBezTo>
                  <a:cubicBezTo>
                    <a:pt x="1007" y="469"/>
                    <a:pt x="972" y="729"/>
                    <a:pt x="972" y="1061"/>
                  </a:cubicBezTo>
                  <a:cubicBezTo>
                    <a:pt x="972" y="1391"/>
                    <a:pt x="1007" y="1650"/>
                    <a:pt x="1078" y="1838"/>
                  </a:cubicBezTo>
                  <a:cubicBezTo>
                    <a:pt x="1149" y="2026"/>
                    <a:pt x="1247" y="2121"/>
                    <a:pt x="1373" y="2121"/>
                  </a:cubicBezTo>
                  <a:cubicBezTo>
                    <a:pt x="1497" y="2121"/>
                    <a:pt x="1595" y="2026"/>
                    <a:pt x="1667" y="1838"/>
                  </a:cubicBezTo>
                  <a:cubicBezTo>
                    <a:pt x="1738" y="1650"/>
                    <a:pt x="1773" y="1391"/>
                    <a:pt x="1773" y="1061"/>
                  </a:cubicBezTo>
                  <a:cubicBezTo>
                    <a:pt x="1773" y="729"/>
                    <a:pt x="1738" y="469"/>
                    <a:pt x="1667" y="282"/>
                  </a:cubicBezTo>
                  <a:cubicBezTo>
                    <a:pt x="1595" y="94"/>
                    <a:pt x="1497" y="1"/>
                    <a:pt x="1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885850" y="599100"/>
              <a:ext cx="67250" cy="71450"/>
            </a:xfrm>
            <a:custGeom>
              <a:rect b="b" l="l" r="r" t="t"/>
              <a:pathLst>
                <a:path extrusionOk="0" h="2858" w="2690">
                  <a:moveTo>
                    <a:pt x="2072" y="0"/>
                  </a:moveTo>
                  <a:cubicBezTo>
                    <a:pt x="2077" y="172"/>
                    <a:pt x="2100" y="302"/>
                    <a:pt x="2141" y="388"/>
                  </a:cubicBezTo>
                  <a:cubicBezTo>
                    <a:pt x="2182" y="475"/>
                    <a:pt x="2240" y="518"/>
                    <a:pt x="2316" y="518"/>
                  </a:cubicBezTo>
                  <a:cubicBezTo>
                    <a:pt x="2391" y="518"/>
                    <a:pt x="2449" y="475"/>
                    <a:pt x="2490" y="388"/>
                  </a:cubicBezTo>
                  <a:cubicBezTo>
                    <a:pt x="2532" y="302"/>
                    <a:pt x="2555" y="172"/>
                    <a:pt x="2560" y="0"/>
                  </a:cubicBezTo>
                  <a:lnTo>
                    <a:pt x="2468" y="0"/>
                  </a:lnTo>
                  <a:cubicBezTo>
                    <a:pt x="2461" y="92"/>
                    <a:pt x="2445" y="160"/>
                    <a:pt x="2420" y="204"/>
                  </a:cubicBezTo>
                  <a:cubicBezTo>
                    <a:pt x="2395" y="249"/>
                    <a:pt x="2361" y="271"/>
                    <a:pt x="2316" y="271"/>
                  </a:cubicBezTo>
                  <a:cubicBezTo>
                    <a:pt x="2271" y="271"/>
                    <a:pt x="2235" y="248"/>
                    <a:pt x="2210" y="203"/>
                  </a:cubicBezTo>
                  <a:cubicBezTo>
                    <a:pt x="2185" y="158"/>
                    <a:pt x="2170" y="91"/>
                    <a:pt x="2164" y="0"/>
                  </a:cubicBezTo>
                  <a:close/>
                  <a:moveTo>
                    <a:pt x="1308" y="1019"/>
                  </a:moveTo>
                  <a:cubicBezTo>
                    <a:pt x="1385" y="1019"/>
                    <a:pt x="1445" y="1089"/>
                    <a:pt x="1490" y="1229"/>
                  </a:cubicBezTo>
                  <a:cubicBezTo>
                    <a:pt x="1535" y="1369"/>
                    <a:pt x="1557" y="1558"/>
                    <a:pt x="1557" y="1798"/>
                  </a:cubicBezTo>
                  <a:cubicBezTo>
                    <a:pt x="1557" y="2038"/>
                    <a:pt x="1535" y="2228"/>
                    <a:pt x="1490" y="2367"/>
                  </a:cubicBezTo>
                  <a:cubicBezTo>
                    <a:pt x="1445" y="2507"/>
                    <a:pt x="1385" y="2576"/>
                    <a:pt x="1308" y="2576"/>
                  </a:cubicBezTo>
                  <a:cubicBezTo>
                    <a:pt x="1231" y="2576"/>
                    <a:pt x="1170" y="2507"/>
                    <a:pt x="1125" y="2368"/>
                  </a:cubicBezTo>
                  <a:cubicBezTo>
                    <a:pt x="1081" y="2229"/>
                    <a:pt x="1059" y="2039"/>
                    <a:pt x="1059" y="1798"/>
                  </a:cubicBezTo>
                  <a:cubicBezTo>
                    <a:pt x="1059" y="1556"/>
                    <a:pt x="1081" y="1366"/>
                    <a:pt x="1126" y="1227"/>
                  </a:cubicBezTo>
                  <a:cubicBezTo>
                    <a:pt x="1171" y="1088"/>
                    <a:pt x="1231" y="1019"/>
                    <a:pt x="1308" y="1019"/>
                  </a:cubicBezTo>
                  <a:close/>
                  <a:moveTo>
                    <a:pt x="0" y="786"/>
                  </a:moveTo>
                  <a:lnTo>
                    <a:pt x="0" y="2805"/>
                  </a:lnTo>
                  <a:lnTo>
                    <a:pt x="143" y="2805"/>
                  </a:lnTo>
                  <a:lnTo>
                    <a:pt x="143" y="2147"/>
                  </a:lnTo>
                  <a:lnTo>
                    <a:pt x="297" y="1787"/>
                  </a:lnTo>
                  <a:lnTo>
                    <a:pt x="606" y="2805"/>
                  </a:lnTo>
                  <a:lnTo>
                    <a:pt x="767" y="2805"/>
                  </a:lnTo>
                  <a:lnTo>
                    <a:pt x="390" y="1567"/>
                  </a:lnTo>
                  <a:lnTo>
                    <a:pt x="724" y="786"/>
                  </a:lnTo>
                  <a:lnTo>
                    <a:pt x="548" y="786"/>
                  </a:lnTo>
                  <a:lnTo>
                    <a:pt x="143" y="1734"/>
                  </a:lnTo>
                  <a:lnTo>
                    <a:pt x="143" y="786"/>
                  </a:lnTo>
                  <a:close/>
                  <a:moveTo>
                    <a:pt x="1941" y="786"/>
                  </a:moveTo>
                  <a:lnTo>
                    <a:pt x="1941" y="2805"/>
                  </a:lnTo>
                  <a:lnTo>
                    <a:pt x="2125" y="2805"/>
                  </a:lnTo>
                  <a:lnTo>
                    <a:pt x="2546" y="1185"/>
                  </a:lnTo>
                  <a:lnTo>
                    <a:pt x="2546" y="2805"/>
                  </a:lnTo>
                  <a:lnTo>
                    <a:pt x="2689" y="2805"/>
                  </a:lnTo>
                  <a:lnTo>
                    <a:pt x="2689" y="786"/>
                  </a:lnTo>
                  <a:lnTo>
                    <a:pt x="2504" y="786"/>
                  </a:lnTo>
                  <a:lnTo>
                    <a:pt x="2084" y="2403"/>
                  </a:lnTo>
                  <a:lnTo>
                    <a:pt x="2084" y="786"/>
                  </a:lnTo>
                  <a:close/>
                  <a:moveTo>
                    <a:pt x="1308" y="738"/>
                  </a:moveTo>
                  <a:cubicBezTo>
                    <a:pt x="1183" y="738"/>
                    <a:pt x="1085" y="831"/>
                    <a:pt x="1014" y="1019"/>
                  </a:cubicBezTo>
                  <a:cubicBezTo>
                    <a:pt x="943" y="1206"/>
                    <a:pt x="908" y="1466"/>
                    <a:pt x="908" y="1798"/>
                  </a:cubicBezTo>
                  <a:cubicBezTo>
                    <a:pt x="908" y="2128"/>
                    <a:pt x="943" y="2387"/>
                    <a:pt x="1014" y="2575"/>
                  </a:cubicBezTo>
                  <a:cubicBezTo>
                    <a:pt x="1085" y="2763"/>
                    <a:pt x="1183" y="2858"/>
                    <a:pt x="1308" y="2858"/>
                  </a:cubicBezTo>
                  <a:cubicBezTo>
                    <a:pt x="1433" y="2858"/>
                    <a:pt x="1531" y="2763"/>
                    <a:pt x="1602" y="2575"/>
                  </a:cubicBezTo>
                  <a:cubicBezTo>
                    <a:pt x="1673" y="2387"/>
                    <a:pt x="1709" y="2128"/>
                    <a:pt x="1709" y="1798"/>
                  </a:cubicBezTo>
                  <a:cubicBezTo>
                    <a:pt x="1709" y="1466"/>
                    <a:pt x="1673" y="1206"/>
                    <a:pt x="1602" y="1019"/>
                  </a:cubicBezTo>
                  <a:cubicBezTo>
                    <a:pt x="1531" y="831"/>
                    <a:pt x="1433" y="738"/>
                    <a:pt x="1308" y="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16750" y="913825"/>
              <a:ext cx="538950" cy="332350"/>
            </a:xfrm>
            <a:custGeom>
              <a:rect b="b" l="l" r="r" t="t"/>
              <a:pathLst>
                <a:path extrusionOk="0" h="13294" w="21558">
                  <a:moveTo>
                    <a:pt x="1" y="1"/>
                  </a:moveTo>
                  <a:lnTo>
                    <a:pt x="1" y="13293"/>
                  </a:lnTo>
                  <a:lnTo>
                    <a:pt x="21558" y="13293"/>
                  </a:lnTo>
                  <a:lnTo>
                    <a:pt x="2155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614750" y="9138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1" y="147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614750" y="9784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614750" y="1043075"/>
              <a:ext cx="4025" cy="36925"/>
            </a:xfrm>
            <a:custGeom>
              <a:rect b="b" l="l" r="r" t="t"/>
              <a:pathLst>
                <a:path extrusionOk="0" h="1477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614750" y="110767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1" y="147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614750" y="11723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1" y="14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614750" y="1236900"/>
              <a:ext cx="14000" cy="13875"/>
            </a:xfrm>
            <a:custGeom>
              <a:rect b="b" l="l" r="r" t="t"/>
              <a:pathLst>
                <a:path extrusionOk="0" h="555" w="560">
                  <a:moveTo>
                    <a:pt x="1" y="1"/>
                  </a:moveTo>
                  <a:lnTo>
                    <a:pt x="1" y="370"/>
                  </a:lnTo>
                  <a:lnTo>
                    <a:pt x="1" y="555"/>
                  </a:lnTo>
                  <a:lnTo>
                    <a:pt x="560" y="555"/>
                  </a:lnTo>
                  <a:lnTo>
                    <a:pt x="560" y="186"/>
                  </a:lnTo>
                  <a:lnTo>
                    <a:pt x="161" y="1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64070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66865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696600" y="12415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724550" y="12415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75247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78042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80837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36325" y="12415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86425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89220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92015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948100" y="12415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97602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00397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031925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59875" y="12415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1"/>
                  </a:moveTo>
                  <a:lnTo>
                    <a:pt x="0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08780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40" y="370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115750" y="12415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1"/>
                  </a:moveTo>
                  <a:lnTo>
                    <a:pt x="1" y="370"/>
                  </a:lnTo>
                  <a:lnTo>
                    <a:pt x="639" y="3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143700" y="1236900"/>
              <a:ext cx="14000" cy="13875"/>
            </a:xfrm>
            <a:custGeom>
              <a:rect b="b" l="l" r="r" t="t"/>
              <a:pathLst>
                <a:path extrusionOk="0" h="555" w="560">
                  <a:moveTo>
                    <a:pt x="400" y="1"/>
                  </a:moveTo>
                  <a:lnTo>
                    <a:pt x="400" y="186"/>
                  </a:lnTo>
                  <a:lnTo>
                    <a:pt x="1" y="186"/>
                  </a:lnTo>
                  <a:lnTo>
                    <a:pt x="1" y="555"/>
                  </a:lnTo>
                  <a:lnTo>
                    <a:pt x="559" y="555"/>
                  </a:lnTo>
                  <a:lnTo>
                    <a:pt x="559" y="370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153675" y="117230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153675" y="110767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0" y="147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153675" y="1043075"/>
              <a:ext cx="4025" cy="36925"/>
            </a:xfrm>
            <a:custGeom>
              <a:rect b="b" l="l" r="r" t="t"/>
              <a:pathLst>
                <a:path extrusionOk="0" h="1477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153675" y="978450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0"/>
                  </a:moveTo>
                  <a:lnTo>
                    <a:pt x="1" y="1477"/>
                  </a:lnTo>
                  <a:lnTo>
                    <a:pt x="160" y="147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153675" y="913825"/>
              <a:ext cx="4025" cy="36950"/>
            </a:xfrm>
            <a:custGeom>
              <a:rect b="b" l="l" r="r" t="t"/>
              <a:pathLst>
                <a:path extrusionOk="0" h="1478" w="161">
                  <a:moveTo>
                    <a:pt x="1" y="1"/>
                  </a:moveTo>
                  <a:lnTo>
                    <a:pt x="1" y="1478"/>
                  </a:lnTo>
                  <a:lnTo>
                    <a:pt x="160" y="147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12772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099800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1850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04390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01595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8800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960075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93212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90417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87622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848300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82035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79240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764450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736525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70857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168062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1652675" y="909225"/>
              <a:ext cx="16000" cy="9250"/>
            </a:xfrm>
            <a:custGeom>
              <a:rect b="b" l="l" r="r" t="t"/>
              <a:pathLst>
                <a:path extrusionOk="0" h="370" w="640">
                  <a:moveTo>
                    <a:pt x="1" y="0"/>
                  </a:moveTo>
                  <a:lnTo>
                    <a:pt x="1" y="369"/>
                  </a:lnTo>
                  <a:lnTo>
                    <a:pt x="640" y="36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624750" y="909225"/>
              <a:ext cx="15975" cy="9250"/>
            </a:xfrm>
            <a:custGeom>
              <a:rect b="b" l="l" r="r" t="t"/>
              <a:pathLst>
                <a:path extrusionOk="0" h="370" w="639">
                  <a:moveTo>
                    <a:pt x="0" y="0"/>
                  </a:moveTo>
                  <a:lnTo>
                    <a:pt x="0" y="369"/>
                  </a:lnTo>
                  <a:lnTo>
                    <a:pt x="639" y="36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702600" y="939875"/>
              <a:ext cx="269375" cy="78950"/>
            </a:xfrm>
            <a:custGeom>
              <a:rect b="b" l="l" r="r" t="t"/>
              <a:pathLst>
                <a:path extrusionOk="0" h="3158" w="10775">
                  <a:moveTo>
                    <a:pt x="5978" y="859"/>
                  </a:moveTo>
                  <a:cubicBezTo>
                    <a:pt x="6042" y="859"/>
                    <a:pt x="6093" y="907"/>
                    <a:pt x="6131" y="1005"/>
                  </a:cubicBezTo>
                  <a:cubicBezTo>
                    <a:pt x="6170" y="1102"/>
                    <a:pt x="6190" y="1232"/>
                    <a:pt x="6191" y="1396"/>
                  </a:cubicBezTo>
                  <a:lnTo>
                    <a:pt x="5730" y="1397"/>
                  </a:lnTo>
                  <a:cubicBezTo>
                    <a:pt x="5737" y="1226"/>
                    <a:pt x="5762" y="1094"/>
                    <a:pt x="5805" y="1000"/>
                  </a:cubicBezTo>
                  <a:cubicBezTo>
                    <a:pt x="5848" y="906"/>
                    <a:pt x="5906" y="859"/>
                    <a:pt x="5978" y="859"/>
                  </a:cubicBezTo>
                  <a:close/>
                  <a:moveTo>
                    <a:pt x="10211" y="1629"/>
                  </a:moveTo>
                  <a:cubicBezTo>
                    <a:pt x="10270" y="1629"/>
                    <a:pt x="10315" y="1655"/>
                    <a:pt x="10346" y="1706"/>
                  </a:cubicBezTo>
                  <a:cubicBezTo>
                    <a:pt x="10376" y="1756"/>
                    <a:pt x="10391" y="1831"/>
                    <a:pt x="10391" y="1928"/>
                  </a:cubicBezTo>
                  <a:cubicBezTo>
                    <a:pt x="10391" y="2025"/>
                    <a:pt x="10376" y="2100"/>
                    <a:pt x="10346" y="2151"/>
                  </a:cubicBezTo>
                  <a:cubicBezTo>
                    <a:pt x="10315" y="2202"/>
                    <a:pt x="10270" y="2228"/>
                    <a:pt x="10211" y="2228"/>
                  </a:cubicBezTo>
                  <a:lnTo>
                    <a:pt x="10027" y="2228"/>
                  </a:lnTo>
                  <a:lnTo>
                    <a:pt x="10027" y="1629"/>
                  </a:lnTo>
                  <a:close/>
                  <a:moveTo>
                    <a:pt x="1363" y="859"/>
                  </a:moveTo>
                  <a:cubicBezTo>
                    <a:pt x="1432" y="859"/>
                    <a:pt x="1486" y="922"/>
                    <a:pt x="1526" y="1048"/>
                  </a:cubicBezTo>
                  <a:cubicBezTo>
                    <a:pt x="1567" y="1174"/>
                    <a:pt x="1587" y="1344"/>
                    <a:pt x="1587" y="1560"/>
                  </a:cubicBezTo>
                  <a:cubicBezTo>
                    <a:pt x="1587" y="1776"/>
                    <a:pt x="1567" y="1947"/>
                    <a:pt x="1526" y="2072"/>
                  </a:cubicBezTo>
                  <a:cubicBezTo>
                    <a:pt x="1486" y="2198"/>
                    <a:pt x="1432" y="2260"/>
                    <a:pt x="1363" y="2260"/>
                  </a:cubicBezTo>
                  <a:cubicBezTo>
                    <a:pt x="1293" y="2260"/>
                    <a:pt x="1238" y="2198"/>
                    <a:pt x="1198" y="2073"/>
                  </a:cubicBezTo>
                  <a:cubicBezTo>
                    <a:pt x="1158" y="1948"/>
                    <a:pt x="1138" y="1777"/>
                    <a:pt x="1138" y="1560"/>
                  </a:cubicBezTo>
                  <a:cubicBezTo>
                    <a:pt x="1138" y="1342"/>
                    <a:pt x="1158" y="1171"/>
                    <a:pt x="1199" y="1046"/>
                  </a:cubicBezTo>
                  <a:cubicBezTo>
                    <a:pt x="1239" y="921"/>
                    <a:pt x="1294" y="859"/>
                    <a:pt x="1363" y="859"/>
                  </a:cubicBezTo>
                  <a:close/>
                  <a:moveTo>
                    <a:pt x="4094" y="859"/>
                  </a:moveTo>
                  <a:cubicBezTo>
                    <a:pt x="4163" y="859"/>
                    <a:pt x="4217" y="922"/>
                    <a:pt x="4257" y="1048"/>
                  </a:cubicBezTo>
                  <a:cubicBezTo>
                    <a:pt x="4298" y="1174"/>
                    <a:pt x="4318" y="1344"/>
                    <a:pt x="4318" y="1560"/>
                  </a:cubicBezTo>
                  <a:cubicBezTo>
                    <a:pt x="4318" y="1776"/>
                    <a:pt x="4298" y="1947"/>
                    <a:pt x="4257" y="2072"/>
                  </a:cubicBezTo>
                  <a:cubicBezTo>
                    <a:pt x="4217" y="2198"/>
                    <a:pt x="4163" y="2260"/>
                    <a:pt x="4094" y="2260"/>
                  </a:cubicBezTo>
                  <a:cubicBezTo>
                    <a:pt x="4024" y="2260"/>
                    <a:pt x="3969" y="2198"/>
                    <a:pt x="3929" y="2073"/>
                  </a:cubicBezTo>
                  <a:cubicBezTo>
                    <a:pt x="3889" y="1948"/>
                    <a:pt x="3869" y="1777"/>
                    <a:pt x="3869" y="1560"/>
                  </a:cubicBezTo>
                  <a:cubicBezTo>
                    <a:pt x="3869" y="1342"/>
                    <a:pt x="3889" y="1171"/>
                    <a:pt x="3930" y="1046"/>
                  </a:cubicBezTo>
                  <a:cubicBezTo>
                    <a:pt x="3970" y="921"/>
                    <a:pt x="4025" y="859"/>
                    <a:pt x="4094" y="859"/>
                  </a:cubicBezTo>
                  <a:close/>
                  <a:moveTo>
                    <a:pt x="8416" y="859"/>
                  </a:moveTo>
                  <a:cubicBezTo>
                    <a:pt x="8485" y="859"/>
                    <a:pt x="8539" y="922"/>
                    <a:pt x="8579" y="1048"/>
                  </a:cubicBezTo>
                  <a:cubicBezTo>
                    <a:pt x="8620" y="1174"/>
                    <a:pt x="8640" y="1344"/>
                    <a:pt x="8640" y="1560"/>
                  </a:cubicBezTo>
                  <a:cubicBezTo>
                    <a:pt x="8640" y="1776"/>
                    <a:pt x="8620" y="1947"/>
                    <a:pt x="8579" y="2072"/>
                  </a:cubicBezTo>
                  <a:cubicBezTo>
                    <a:pt x="8539" y="2198"/>
                    <a:pt x="8485" y="2260"/>
                    <a:pt x="8416" y="2260"/>
                  </a:cubicBezTo>
                  <a:cubicBezTo>
                    <a:pt x="8346" y="2260"/>
                    <a:pt x="8291" y="2198"/>
                    <a:pt x="8251" y="2073"/>
                  </a:cubicBezTo>
                  <a:cubicBezTo>
                    <a:pt x="8211" y="1948"/>
                    <a:pt x="8191" y="1777"/>
                    <a:pt x="8191" y="1560"/>
                  </a:cubicBezTo>
                  <a:cubicBezTo>
                    <a:pt x="8191" y="1342"/>
                    <a:pt x="8211" y="1171"/>
                    <a:pt x="8252" y="1046"/>
                  </a:cubicBezTo>
                  <a:cubicBezTo>
                    <a:pt x="8292" y="921"/>
                    <a:pt x="8347" y="859"/>
                    <a:pt x="8416" y="859"/>
                  </a:cubicBezTo>
                  <a:close/>
                  <a:moveTo>
                    <a:pt x="3222" y="855"/>
                  </a:moveTo>
                  <a:cubicBezTo>
                    <a:pt x="3290" y="855"/>
                    <a:pt x="3344" y="918"/>
                    <a:pt x="3383" y="1043"/>
                  </a:cubicBezTo>
                  <a:cubicBezTo>
                    <a:pt x="3422" y="1168"/>
                    <a:pt x="3442" y="1340"/>
                    <a:pt x="3442" y="1560"/>
                  </a:cubicBezTo>
                  <a:cubicBezTo>
                    <a:pt x="3442" y="1779"/>
                    <a:pt x="3422" y="1951"/>
                    <a:pt x="3383" y="2076"/>
                  </a:cubicBezTo>
                  <a:cubicBezTo>
                    <a:pt x="3344" y="2201"/>
                    <a:pt x="3290" y="2264"/>
                    <a:pt x="3222" y="2264"/>
                  </a:cubicBezTo>
                  <a:cubicBezTo>
                    <a:pt x="3154" y="2264"/>
                    <a:pt x="3100" y="2201"/>
                    <a:pt x="3061" y="2076"/>
                  </a:cubicBezTo>
                  <a:cubicBezTo>
                    <a:pt x="3022" y="1951"/>
                    <a:pt x="3002" y="1779"/>
                    <a:pt x="3002" y="1560"/>
                  </a:cubicBezTo>
                  <a:cubicBezTo>
                    <a:pt x="3002" y="1340"/>
                    <a:pt x="3022" y="1168"/>
                    <a:pt x="3061" y="1043"/>
                  </a:cubicBezTo>
                  <a:cubicBezTo>
                    <a:pt x="3100" y="918"/>
                    <a:pt x="3154" y="855"/>
                    <a:pt x="3222" y="855"/>
                  </a:cubicBezTo>
                  <a:close/>
                  <a:moveTo>
                    <a:pt x="9335" y="855"/>
                  </a:moveTo>
                  <a:cubicBezTo>
                    <a:pt x="9403" y="855"/>
                    <a:pt x="9457" y="918"/>
                    <a:pt x="9496" y="1043"/>
                  </a:cubicBezTo>
                  <a:cubicBezTo>
                    <a:pt x="9535" y="1168"/>
                    <a:pt x="9555" y="1340"/>
                    <a:pt x="9555" y="1560"/>
                  </a:cubicBezTo>
                  <a:cubicBezTo>
                    <a:pt x="9555" y="1779"/>
                    <a:pt x="9535" y="1951"/>
                    <a:pt x="9496" y="2076"/>
                  </a:cubicBezTo>
                  <a:cubicBezTo>
                    <a:pt x="9457" y="2201"/>
                    <a:pt x="9403" y="2264"/>
                    <a:pt x="9335" y="2264"/>
                  </a:cubicBezTo>
                  <a:cubicBezTo>
                    <a:pt x="9267" y="2264"/>
                    <a:pt x="9213" y="2201"/>
                    <a:pt x="9174" y="2076"/>
                  </a:cubicBezTo>
                  <a:cubicBezTo>
                    <a:pt x="9135" y="1951"/>
                    <a:pt x="9115" y="1779"/>
                    <a:pt x="9115" y="1560"/>
                  </a:cubicBezTo>
                  <a:cubicBezTo>
                    <a:pt x="9115" y="1340"/>
                    <a:pt x="9135" y="1168"/>
                    <a:pt x="9174" y="1043"/>
                  </a:cubicBezTo>
                  <a:cubicBezTo>
                    <a:pt x="9213" y="918"/>
                    <a:pt x="9267" y="855"/>
                    <a:pt x="9335" y="855"/>
                  </a:cubicBezTo>
                  <a:close/>
                  <a:moveTo>
                    <a:pt x="1932" y="649"/>
                  </a:moveTo>
                  <a:lnTo>
                    <a:pt x="1932" y="2467"/>
                  </a:lnTo>
                  <a:lnTo>
                    <a:pt x="2062" y="2467"/>
                  </a:lnTo>
                  <a:lnTo>
                    <a:pt x="2062" y="888"/>
                  </a:lnTo>
                  <a:lnTo>
                    <a:pt x="2481" y="888"/>
                  </a:lnTo>
                  <a:lnTo>
                    <a:pt x="2481" y="2467"/>
                  </a:lnTo>
                  <a:lnTo>
                    <a:pt x="2611" y="2467"/>
                  </a:lnTo>
                  <a:lnTo>
                    <a:pt x="2611" y="649"/>
                  </a:lnTo>
                  <a:close/>
                  <a:moveTo>
                    <a:pt x="9897" y="649"/>
                  </a:moveTo>
                  <a:lnTo>
                    <a:pt x="9897" y="2467"/>
                  </a:lnTo>
                  <a:lnTo>
                    <a:pt x="10217" y="2467"/>
                  </a:lnTo>
                  <a:cubicBezTo>
                    <a:pt x="10317" y="2467"/>
                    <a:pt x="10394" y="2422"/>
                    <a:pt x="10448" y="2333"/>
                  </a:cubicBezTo>
                  <a:cubicBezTo>
                    <a:pt x="10502" y="2245"/>
                    <a:pt x="10529" y="2110"/>
                    <a:pt x="10529" y="1928"/>
                  </a:cubicBezTo>
                  <a:cubicBezTo>
                    <a:pt x="10529" y="1746"/>
                    <a:pt x="10502" y="1611"/>
                    <a:pt x="10448" y="1523"/>
                  </a:cubicBezTo>
                  <a:cubicBezTo>
                    <a:pt x="10394" y="1435"/>
                    <a:pt x="10317" y="1391"/>
                    <a:pt x="10217" y="1391"/>
                  </a:cubicBezTo>
                  <a:lnTo>
                    <a:pt x="10027" y="1391"/>
                  </a:lnTo>
                  <a:lnTo>
                    <a:pt x="10027" y="649"/>
                  </a:lnTo>
                  <a:close/>
                  <a:moveTo>
                    <a:pt x="10645" y="649"/>
                  </a:moveTo>
                  <a:lnTo>
                    <a:pt x="10645" y="2467"/>
                  </a:lnTo>
                  <a:lnTo>
                    <a:pt x="10774" y="2467"/>
                  </a:lnTo>
                  <a:lnTo>
                    <a:pt x="10774" y="649"/>
                  </a:lnTo>
                  <a:close/>
                  <a:moveTo>
                    <a:pt x="512" y="0"/>
                  </a:moveTo>
                  <a:cubicBezTo>
                    <a:pt x="354" y="0"/>
                    <a:pt x="229" y="113"/>
                    <a:pt x="137" y="337"/>
                  </a:cubicBezTo>
                  <a:cubicBezTo>
                    <a:pt x="46" y="561"/>
                    <a:pt x="1" y="868"/>
                    <a:pt x="1" y="1258"/>
                  </a:cubicBezTo>
                  <a:cubicBezTo>
                    <a:pt x="1" y="1646"/>
                    <a:pt x="46" y="1952"/>
                    <a:pt x="137" y="2177"/>
                  </a:cubicBezTo>
                  <a:cubicBezTo>
                    <a:pt x="229" y="2401"/>
                    <a:pt x="354" y="2514"/>
                    <a:pt x="512" y="2514"/>
                  </a:cubicBezTo>
                  <a:cubicBezTo>
                    <a:pt x="574" y="2514"/>
                    <a:pt x="633" y="2494"/>
                    <a:pt x="688" y="2455"/>
                  </a:cubicBezTo>
                  <a:cubicBezTo>
                    <a:pt x="743" y="2416"/>
                    <a:pt x="796" y="2358"/>
                    <a:pt x="846" y="2280"/>
                  </a:cubicBezTo>
                  <a:lnTo>
                    <a:pt x="846" y="1938"/>
                  </a:lnTo>
                  <a:cubicBezTo>
                    <a:pt x="798" y="2040"/>
                    <a:pt x="747" y="2117"/>
                    <a:pt x="693" y="2168"/>
                  </a:cubicBezTo>
                  <a:cubicBezTo>
                    <a:pt x="639" y="2219"/>
                    <a:pt x="581" y="2244"/>
                    <a:pt x="521" y="2244"/>
                  </a:cubicBezTo>
                  <a:cubicBezTo>
                    <a:pt x="401" y="2244"/>
                    <a:pt x="309" y="2160"/>
                    <a:pt x="246" y="1990"/>
                  </a:cubicBezTo>
                  <a:cubicBezTo>
                    <a:pt x="182" y="1821"/>
                    <a:pt x="150" y="1577"/>
                    <a:pt x="150" y="1258"/>
                  </a:cubicBezTo>
                  <a:cubicBezTo>
                    <a:pt x="150" y="938"/>
                    <a:pt x="182" y="693"/>
                    <a:pt x="246" y="524"/>
                  </a:cubicBezTo>
                  <a:cubicBezTo>
                    <a:pt x="309" y="354"/>
                    <a:pt x="401" y="270"/>
                    <a:pt x="521" y="270"/>
                  </a:cubicBezTo>
                  <a:cubicBezTo>
                    <a:pt x="581" y="270"/>
                    <a:pt x="639" y="295"/>
                    <a:pt x="693" y="346"/>
                  </a:cubicBezTo>
                  <a:cubicBezTo>
                    <a:pt x="747" y="397"/>
                    <a:pt x="798" y="474"/>
                    <a:pt x="846" y="576"/>
                  </a:cubicBezTo>
                  <a:lnTo>
                    <a:pt x="846" y="231"/>
                  </a:lnTo>
                  <a:cubicBezTo>
                    <a:pt x="797" y="154"/>
                    <a:pt x="745" y="96"/>
                    <a:pt x="689" y="58"/>
                  </a:cubicBezTo>
                  <a:cubicBezTo>
                    <a:pt x="634" y="19"/>
                    <a:pt x="575" y="0"/>
                    <a:pt x="512" y="0"/>
                  </a:cubicBezTo>
                  <a:close/>
                  <a:moveTo>
                    <a:pt x="1363" y="605"/>
                  </a:moveTo>
                  <a:cubicBezTo>
                    <a:pt x="1250" y="605"/>
                    <a:pt x="1162" y="690"/>
                    <a:pt x="1098" y="859"/>
                  </a:cubicBezTo>
                  <a:cubicBezTo>
                    <a:pt x="1034" y="1027"/>
                    <a:pt x="1002" y="1261"/>
                    <a:pt x="1002" y="1560"/>
                  </a:cubicBezTo>
                  <a:cubicBezTo>
                    <a:pt x="1002" y="1857"/>
                    <a:pt x="1034" y="2090"/>
                    <a:pt x="1098" y="2260"/>
                  </a:cubicBezTo>
                  <a:cubicBezTo>
                    <a:pt x="1162" y="2429"/>
                    <a:pt x="1250" y="2514"/>
                    <a:pt x="1363" y="2514"/>
                  </a:cubicBezTo>
                  <a:cubicBezTo>
                    <a:pt x="1475" y="2514"/>
                    <a:pt x="1563" y="2429"/>
                    <a:pt x="1627" y="2260"/>
                  </a:cubicBezTo>
                  <a:cubicBezTo>
                    <a:pt x="1692" y="2090"/>
                    <a:pt x="1724" y="1857"/>
                    <a:pt x="1724" y="1560"/>
                  </a:cubicBezTo>
                  <a:cubicBezTo>
                    <a:pt x="1724" y="1261"/>
                    <a:pt x="1692" y="1027"/>
                    <a:pt x="1627" y="859"/>
                  </a:cubicBezTo>
                  <a:cubicBezTo>
                    <a:pt x="1563" y="690"/>
                    <a:pt x="1475" y="605"/>
                    <a:pt x="1363" y="605"/>
                  </a:cubicBezTo>
                  <a:close/>
                  <a:moveTo>
                    <a:pt x="4094" y="605"/>
                  </a:moveTo>
                  <a:cubicBezTo>
                    <a:pt x="3981" y="605"/>
                    <a:pt x="3893" y="690"/>
                    <a:pt x="3829" y="859"/>
                  </a:cubicBezTo>
                  <a:cubicBezTo>
                    <a:pt x="3765" y="1027"/>
                    <a:pt x="3733" y="1261"/>
                    <a:pt x="3733" y="1560"/>
                  </a:cubicBezTo>
                  <a:cubicBezTo>
                    <a:pt x="3733" y="1857"/>
                    <a:pt x="3765" y="2090"/>
                    <a:pt x="3829" y="2260"/>
                  </a:cubicBezTo>
                  <a:cubicBezTo>
                    <a:pt x="3893" y="2429"/>
                    <a:pt x="3981" y="2514"/>
                    <a:pt x="4094" y="2514"/>
                  </a:cubicBezTo>
                  <a:cubicBezTo>
                    <a:pt x="4206" y="2514"/>
                    <a:pt x="4294" y="2429"/>
                    <a:pt x="4358" y="2260"/>
                  </a:cubicBezTo>
                  <a:cubicBezTo>
                    <a:pt x="4423" y="2090"/>
                    <a:pt x="4455" y="1857"/>
                    <a:pt x="4455" y="1560"/>
                  </a:cubicBezTo>
                  <a:cubicBezTo>
                    <a:pt x="4455" y="1261"/>
                    <a:pt x="4423" y="1027"/>
                    <a:pt x="4358" y="859"/>
                  </a:cubicBezTo>
                  <a:cubicBezTo>
                    <a:pt x="4294" y="690"/>
                    <a:pt x="4206" y="605"/>
                    <a:pt x="4094" y="605"/>
                  </a:cubicBezTo>
                  <a:close/>
                  <a:moveTo>
                    <a:pt x="5976" y="605"/>
                  </a:moveTo>
                  <a:cubicBezTo>
                    <a:pt x="5859" y="605"/>
                    <a:pt x="5765" y="693"/>
                    <a:pt x="5695" y="868"/>
                  </a:cubicBezTo>
                  <a:cubicBezTo>
                    <a:pt x="5626" y="1042"/>
                    <a:pt x="5591" y="1278"/>
                    <a:pt x="5591" y="1576"/>
                  </a:cubicBezTo>
                  <a:cubicBezTo>
                    <a:pt x="5591" y="1863"/>
                    <a:pt x="5628" y="2092"/>
                    <a:pt x="5701" y="2260"/>
                  </a:cubicBezTo>
                  <a:cubicBezTo>
                    <a:pt x="5774" y="2429"/>
                    <a:pt x="5874" y="2514"/>
                    <a:pt x="5999" y="2514"/>
                  </a:cubicBezTo>
                  <a:cubicBezTo>
                    <a:pt x="6049" y="2514"/>
                    <a:pt x="6098" y="2502"/>
                    <a:pt x="6147" y="2478"/>
                  </a:cubicBezTo>
                  <a:cubicBezTo>
                    <a:pt x="6196" y="2454"/>
                    <a:pt x="6243" y="2419"/>
                    <a:pt x="6289" y="2374"/>
                  </a:cubicBezTo>
                  <a:lnTo>
                    <a:pt x="6289" y="2092"/>
                  </a:lnTo>
                  <a:cubicBezTo>
                    <a:pt x="6244" y="2148"/>
                    <a:pt x="6197" y="2190"/>
                    <a:pt x="6151" y="2218"/>
                  </a:cubicBezTo>
                  <a:cubicBezTo>
                    <a:pt x="6104" y="2246"/>
                    <a:pt x="6056" y="2260"/>
                    <a:pt x="6007" y="2260"/>
                  </a:cubicBezTo>
                  <a:cubicBezTo>
                    <a:pt x="5921" y="2260"/>
                    <a:pt x="5854" y="2207"/>
                    <a:pt x="5806" y="2099"/>
                  </a:cubicBezTo>
                  <a:cubicBezTo>
                    <a:pt x="5758" y="1991"/>
                    <a:pt x="5732" y="1835"/>
                    <a:pt x="5726" y="1629"/>
                  </a:cubicBezTo>
                  <a:lnTo>
                    <a:pt x="6320" y="1629"/>
                  </a:lnTo>
                  <a:lnTo>
                    <a:pt x="6320" y="1483"/>
                  </a:lnTo>
                  <a:cubicBezTo>
                    <a:pt x="6320" y="1213"/>
                    <a:pt x="6289" y="999"/>
                    <a:pt x="6227" y="842"/>
                  </a:cubicBezTo>
                  <a:cubicBezTo>
                    <a:pt x="6166" y="684"/>
                    <a:pt x="6082" y="605"/>
                    <a:pt x="5976" y="605"/>
                  </a:cubicBezTo>
                  <a:close/>
                  <a:moveTo>
                    <a:pt x="6870" y="605"/>
                  </a:moveTo>
                  <a:cubicBezTo>
                    <a:pt x="6748" y="605"/>
                    <a:pt x="6651" y="690"/>
                    <a:pt x="6581" y="860"/>
                  </a:cubicBezTo>
                  <a:cubicBezTo>
                    <a:pt x="6510" y="1030"/>
                    <a:pt x="6475" y="1263"/>
                    <a:pt x="6475" y="1560"/>
                  </a:cubicBezTo>
                  <a:cubicBezTo>
                    <a:pt x="6475" y="1852"/>
                    <a:pt x="6510" y="2084"/>
                    <a:pt x="6580" y="2256"/>
                  </a:cubicBezTo>
                  <a:cubicBezTo>
                    <a:pt x="6650" y="2428"/>
                    <a:pt x="6744" y="2514"/>
                    <a:pt x="6862" y="2514"/>
                  </a:cubicBezTo>
                  <a:cubicBezTo>
                    <a:pt x="6905" y="2514"/>
                    <a:pt x="6946" y="2504"/>
                    <a:pt x="6985" y="2484"/>
                  </a:cubicBezTo>
                  <a:cubicBezTo>
                    <a:pt x="7024" y="2465"/>
                    <a:pt x="7061" y="2436"/>
                    <a:pt x="7097" y="2397"/>
                  </a:cubicBezTo>
                  <a:lnTo>
                    <a:pt x="7097" y="2121"/>
                  </a:lnTo>
                  <a:cubicBezTo>
                    <a:pt x="7060" y="2167"/>
                    <a:pt x="7024" y="2202"/>
                    <a:pt x="6987" y="2226"/>
                  </a:cubicBezTo>
                  <a:cubicBezTo>
                    <a:pt x="6950" y="2249"/>
                    <a:pt x="6913" y="2260"/>
                    <a:pt x="6876" y="2260"/>
                  </a:cubicBezTo>
                  <a:cubicBezTo>
                    <a:pt x="6792" y="2260"/>
                    <a:pt x="6727" y="2199"/>
                    <a:pt x="6681" y="2076"/>
                  </a:cubicBezTo>
                  <a:cubicBezTo>
                    <a:pt x="6635" y="1954"/>
                    <a:pt x="6611" y="1781"/>
                    <a:pt x="6611" y="1560"/>
                  </a:cubicBezTo>
                  <a:cubicBezTo>
                    <a:pt x="6611" y="1338"/>
                    <a:pt x="6635" y="1166"/>
                    <a:pt x="6681" y="1043"/>
                  </a:cubicBezTo>
                  <a:cubicBezTo>
                    <a:pt x="6727" y="920"/>
                    <a:pt x="6792" y="859"/>
                    <a:pt x="6876" y="859"/>
                  </a:cubicBezTo>
                  <a:cubicBezTo>
                    <a:pt x="6913" y="859"/>
                    <a:pt x="6950" y="870"/>
                    <a:pt x="6987" y="894"/>
                  </a:cubicBezTo>
                  <a:cubicBezTo>
                    <a:pt x="7024" y="917"/>
                    <a:pt x="7060" y="952"/>
                    <a:pt x="7097" y="998"/>
                  </a:cubicBezTo>
                  <a:lnTo>
                    <a:pt x="7097" y="719"/>
                  </a:lnTo>
                  <a:cubicBezTo>
                    <a:pt x="7061" y="681"/>
                    <a:pt x="7025" y="653"/>
                    <a:pt x="6987" y="634"/>
                  </a:cubicBezTo>
                  <a:cubicBezTo>
                    <a:pt x="6949" y="615"/>
                    <a:pt x="6910" y="605"/>
                    <a:pt x="6870" y="605"/>
                  </a:cubicBezTo>
                  <a:close/>
                  <a:moveTo>
                    <a:pt x="7660" y="605"/>
                  </a:moveTo>
                  <a:cubicBezTo>
                    <a:pt x="7538" y="605"/>
                    <a:pt x="7441" y="690"/>
                    <a:pt x="7371" y="860"/>
                  </a:cubicBezTo>
                  <a:cubicBezTo>
                    <a:pt x="7300" y="1030"/>
                    <a:pt x="7265" y="1263"/>
                    <a:pt x="7265" y="1560"/>
                  </a:cubicBezTo>
                  <a:cubicBezTo>
                    <a:pt x="7265" y="1852"/>
                    <a:pt x="7300" y="2084"/>
                    <a:pt x="7370" y="2256"/>
                  </a:cubicBezTo>
                  <a:cubicBezTo>
                    <a:pt x="7440" y="2428"/>
                    <a:pt x="7534" y="2514"/>
                    <a:pt x="7652" y="2514"/>
                  </a:cubicBezTo>
                  <a:cubicBezTo>
                    <a:pt x="7695" y="2514"/>
                    <a:pt x="7736" y="2504"/>
                    <a:pt x="7775" y="2484"/>
                  </a:cubicBezTo>
                  <a:cubicBezTo>
                    <a:pt x="7814" y="2465"/>
                    <a:pt x="7851" y="2436"/>
                    <a:pt x="7887" y="2397"/>
                  </a:cubicBezTo>
                  <a:lnTo>
                    <a:pt x="7887" y="2121"/>
                  </a:lnTo>
                  <a:cubicBezTo>
                    <a:pt x="7850" y="2167"/>
                    <a:pt x="7814" y="2202"/>
                    <a:pt x="7777" y="2226"/>
                  </a:cubicBezTo>
                  <a:cubicBezTo>
                    <a:pt x="7740" y="2249"/>
                    <a:pt x="7703" y="2260"/>
                    <a:pt x="7666" y="2260"/>
                  </a:cubicBezTo>
                  <a:cubicBezTo>
                    <a:pt x="7582" y="2260"/>
                    <a:pt x="7517" y="2199"/>
                    <a:pt x="7471" y="2076"/>
                  </a:cubicBezTo>
                  <a:cubicBezTo>
                    <a:pt x="7425" y="1954"/>
                    <a:pt x="7401" y="1781"/>
                    <a:pt x="7401" y="1560"/>
                  </a:cubicBezTo>
                  <a:cubicBezTo>
                    <a:pt x="7401" y="1338"/>
                    <a:pt x="7425" y="1166"/>
                    <a:pt x="7471" y="1043"/>
                  </a:cubicBezTo>
                  <a:cubicBezTo>
                    <a:pt x="7517" y="920"/>
                    <a:pt x="7582" y="859"/>
                    <a:pt x="7666" y="859"/>
                  </a:cubicBezTo>
                  <a:cubicBezTo>
                    <a:pt x="7703" y="859"/>
                    <a:pt x="7740" y="870"/>
                    <a:pt x="7777" y="894"/>
                  </a:cubicBezTo>
                  <a:cubicBezTo>
                    <a:pt x="7814" y="917"/>
                    <a:pt x="7850" y="952"/>
                    <a:pt x="7887" y="998"/>
                  </a:cubicBezTo>
                  <a:lnTo>
                    <a:pt x="7887" y="719"/>
                  </a:lnTo>
                  <a:cubicBezTo>
                    <a:pt x="7851" y="681"/>
                    <a:pt x="7815" y="653"/>
                    <a:pt x="7777" y="634"/>
                  </a:cubicBezTo>
                  <a:cubicBezTo>
                    <a:pt x="7739" y="615"/>
                    <a:pt x="7700" y="605"/>
                    <a:pt x="7660" y="605"/>
                  </a:cubicBezTo>
                  <a:close/>
                  <a:moveTo>
                    <a:pt x="8416" y="605"/>
                  </a:moveTo>
                  <a:cubicBezTo>
                    <a:pt x="8303" y="605"/>
                    <a:pt x="8215" y="690"/>
                    <a:pt x="8151" y="859"/>
                  </a:cubicBezTo>
                  <a:cubicBezTo>
                    <a:pt x="8087" y="1027"/>
                    <a:pt x="8055" y="1261"/>
                    <a:pt x="8055" y="1560"/>
                  </a:cubicBezTo>
                  <a:cubicBezTo>
                    <a:pt x="8055" y="1857"/>
                    <a:pt x="8087" y="2090"/>
                    <a:pt x="8151" y="2260"/>
                  </a:cubicBezTo>
                  <a:cubicBezTo>
                    <a:pt x="8215" y="2429"/>
                    <a:pt x="8303" y="2514"/>
                    <a:pt x="8416" y="2514"/>
                  </a:cubicBezTo>
                  <a:cubicBezTo>
                    <a:pt x="8528" y="2514"/>
                    <a:pt x="8616" y="2429"/>
                    <a:pt x="8680" y="2260"/>
                  </a:cubicBezTo>
                  <a:cubicBezTo>
                    <a:pt x="8745" y="2090"/>
                    <a:pt x="8777" y="1857"/>
                    <a:pt x="8777" y="1560"/>
                  </a:cubicBezTo>
                  <a:cubicBezTo>
                    <a:pt x="8777" y="1261"/>
                    <a:pt x="8745" y="1027"/>
                    <a:pt x="8680" y="859"/>
                  </a:cubicBezTo>
                  <a:cubicBezTo>
                    <a:pt x="8616" y="690"/>
                    <a:pt x="8528" y="605"/>
                    <a:pt x="8416" y="605"/>
                  </a:cubicBezTo>
                  <a:close/>
                  <a:moveTo>
                    <a:pt x="4663" y="649"/>
                  </a:moveTo>
                  <a:lnTo>
                    <a:pt x="4663" y="2467"/>
                  </a:lnTo>
                  <a:lnTo>
                    <a:pt x="5342" y="2467"/>
                  </a:lnTo>
                  <a:lnTo>
                    <a:pt x="5342" y="2926"/>
                  </a:lnTo>
                  <a:lnTo>
                    <a:pt x="5445" y="2926"/>
                  </a:lnTo>
                  <a:lnTo>
                    <a:pt x="5445" y="2228"/>
                  </a:lnTo>
                  <a:lnTo>
                    <a:pt x="5342" y="2228"/>
                  </a:lnTo>
                  <a:lnTo>
                    <a:pt x="5342" y="649"/>
                  </a:lnTo>
                  <a:lnTo>
                    <a:pt x="5212" y="649"/>
                  </a:lnTo>
                  <a:lnTo>
                    <a:pt x="5212" y="2228"/>
                  </a:lnTo>
                  <a:lnTo>
                    <a:pt x="4793" y="2228"/>
                  </a:lnTo>
                  <a:lnTo>
                    <a:pt x="4793" y="649"/>
                  </a:lnTo>
                  <a:close/>
                  <a:moveTo>
                    <a:pt x="3253" y="605"/>
                  </a:moveTo>
                  <a:cubicBezTo>
                    <a:pt x="3196" y="605"/>
                    <a:pt x="3146" y="632"/>
                    <a:pt x="3105" y="684"/>
                  </a:cubicBezTo>
                  <a:cubicBezTo>
                    <a:pt x="3064" y="737"/>
                    <a:pt x="3029" y="817"/>
                    <a:pt x="3002" y="925"/>
                  </a:cubicBezTo>
                  <a:lnTo>
                    <a:pt x="3002" y="649"/>
                  </a:lnTo>
                  <a:lnTo>
                    <a:pt x="2872" y="649"/>
                  </a:lnTo>
                  <a:lnTo>
                    <a:pt x="2872" y="3158"/>
                  </a:lnTo>
                  <a:lnTo>
                    <a:pt x="3002" y="3158"/>
                  </a:lnTo>
                  <a:lnTo>
                    <a:pt x="3002" y="2194"/>
                  </a:lnTo>
                  <a:cubicBezTo>
                    <a:pt x="3029" y="2302"/>
                    <a:pt x="3064" y="2382"/>
                    <a:pt x="3105" y="2435"/>
                  </a:cubicBezTo>
                  <a:cubicBezTo>
                    <a:pt x="3146" y="2487"/>
                    <a:pt x="3196" y="2514"/>
                    <a:pt x="3253" y="2514"/>
                  </a:cubicBezTo>
                  <a:cubicBezTo>
                    <a:pt x="3349" y="2514"/>
                    <a:pt x="3426" y="2426"/>
                    <a:pt x="3486" y="2251"/>
                  </a:cubicBezTo>
                  <a:cubicBezTo>
                    <a:pt x="3546" y="2076"/>
                    <a:pt x="3576" y="1845"/>
                    <a:pt x="3576" y="1560"/>
                  </a:cubicBezTo>
                  <a:cubicBezTo>
                    <a:pt x="3576" y="1274"/>
                    <a:pt x="3546" y="1044"/>
                    <a:pt x="3486" y="868"/>
                  </a:cubicBezTo>
                  <a:cubicBezTo>
                    <a:pt x="3426" y="693"/>
                    <a:pt x="3349" y="605"/>
                    <a:pt x="3253" y="605"/>
                  </a:cubicBezTo>
                  <a:close/>
                  <a:moveTo>
                    <a:pt x="9366" y="605"/>
                  </a:moveTo>
                  <a:cubicBezTo>
                    <a:pt x="9309" y="605"/>
                    <a:pt x="9259" y="632"/>
                    <a:pt x="9218" y="684"/>
                  </a:cubicBezTo>
                  <a:cubicBezTo>
                    <a:pt x="9177" y="737"/>
                    <a:pt x="9142" y="817"/>
                    <a:pt x="9115" y="925"/>
                  </a:cubicBezTo>
                  <a:lnTo>
                    <a:pt x="9115" y="649"/>
                  </a:lnTo>
                  <a:lnTo>
                    <a:pt x="8985" y="649"/>
                  </a:lnTo>
                  <a:lnTo>
                    <a:pt x="8985" y="3158"/>
                  </a:lnTo>
                  <a:lnTo>
                    <a:pt x="9115" y="3158"/>
                  </a:lnTo>
                  <a:lnTo>
                    <a:pt x="9115" y="2194"/>
                  </a:lnTo>
                  <a:cubicBezTo>
                    <a:pt x="9142" y="2302"/>
                    <a:pt x="9177" y="2382"/>
                    <a:pt x="9218" y="2435"/>
                  </a:cubicBezTo>
                  <a:cubicBezTo>
                    <a:pt x="9259" y="2487"/>
                    <a:pt x="9309" y="2514"/>
                    <a:pt x="9366" y="2514"/>
                  </a:cubicBezTo>
                  <a:cubicBezTo>
                    <a:pt x="9462" y="2514"/>
                    <a:pt x="9539" y="2426"/>
                    <a:pt x="9599" y="2251"/>
                  </a:cubicBezTo>
                  <a:cubicBezTo>
                    <a:pt x="9659" y="2076"/>
                    <a:pt x="9689" y="1845"/>
                    <a:pt x="9689" y="1560"/>
                  </a:cubicBezTo>
                  <a:cubicBezTo>
                    <a:pt x="9689" y="1274"/>
                    <a:pt x="9659" y="1044"/>
                    <a:pt x="9599" y="868"/>
                  </a:cubicBezTo>
                  <a:cubicBezTo>
                    <a:pt x="9539" y="693"/>
                    <a:pt x="9462" y="605"/>
                    <a:pt x="9366" y="6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1773975" y="1029300"/>
              <a:ext cx="163750" cy="81850"/>
            </a:xfrm>
            <a:custGeom>
              <a:rect b="b" l="l" r="r" t="t"/>
              <a:pathLst>
                <a:path extrusionOk="0" h="3274" w="6550">
                  <a:moveTo>
                    <a:pt x="352" y="429"/>
                  </a:moveTo>
                  <a:cubicBezTo>
                    <a:pt x="421" y="429"/>
                    <a:pt x="473" y="459"/>
                    <a:pt x="507" y="520"/>
                  </a:cubicBezTo>
                  <a:cubicBezTo>
                    <a:pt x="541" y="580"/>
                    <a:pt x="558" y="672"/>
                    <a:pt x="558" y="794"/>
                  </a:cubicBezTo>
                  <a:cubicBezTo>
                    <a:pt x="558" y="917"/>
                    <a:pt x="541" y="1009"/>
                    <a:pt x="507" y="1069"/>
                  </a:cubicBezTo>
                  <a:cubicBezTo>
                    <a:pt x="473" y="1129"/>
                    <a:pt x="421" y="1159"/>
                    <a:pt x="352" y="1159"/>
                  </a:cubicBezTo>
                  <a:lnTo>
                    <a:pt x="142" y="1159"/>
                  </a:lnTo>
                  <a:lnTo>
                    <a:pt x="142" y="429"/>
                  </a:lnTo>
                  <a:close/>
                  <a:moveTo>
                    <a:pt x="3082" y="974"/>
                  </a:moveTo>
                  <a:cubicBezTo>
                    <a:pt x="3146" y="974"/>
                    <a:pt x="3197" y="1023"/>
                    <a:pt x="3236" y="1120"/>
                  </a:cubicBezTo>
                  <a:cubicBezTo>
                    <a:pt x="3274" y="1217"/>
                    <a:pt x="3294" y="1348"/>
                    <a:pt x="3295" y="1511"/>
                  </a:cubicBezTo>
                  <a:lnTo>
                    <a:pt x="2835" y="1513"/>
                  </a:lnTo>
                  <a:cubicBezTo>
                    <a:pt x="2841" y="1342"/>
                    <a:pt x="2866" y="1209"/>
                    <a:pt x="2909" y="1115"/>
                  </a:cubicBezTo>
                  <a:cubicBezTo>
                    <a:pt x="2953" y="1021"/>
                    <a:pt x="3010" y="974"/>
                    <a:pt x="3082" y="974"/>
                  </a:cubicBezTo>
                  <a:close/>
                  <a:moveTo>
                    <a:pt x="369" y="1425"/>
                  </a:moveTo>
                  <a:cubicBezTo>
                    <a:pt x="446" y="1425"/>
                    <a:pt x="502" y="1461"/>
                    <a:pt x="539" y="1533"/>
                  </a:cubicBezTo>
                  <a:cubicBezTo>
                    <a:pt x="576" y="1605"/>
                    <a:pt x="594" y="1717"/>
                    <a:pt x="594" y="1868"/>
                  </a:cubicBezTo>
                  <a:cubicBezTo>
                    <a:pt x="594" y="2018"/>
                    <a:pt x="576" y="2130"/>
                    <a:pt x="539" y="2203"/>
                  </a:cubicBezTo>
                  <a:cubicBezTo>
                    <a:pt x="502" y="2276"/>
                    <a:pt x="446" y="2313"/>
                    <a:pt x="369" y="2313"/>
                  </a:cubicBezTo>
                  <a:lnTo>
                    <a:pt x="142" y="2313"/>
                  </a:lnTo>
                  <a:lnTo>
                    <a:pt x="142" y="1425"/>
                  </a:lnTo>
                  <a:close/>
                  <a:moveTo>
                    <a:pt x="4859" y="974"/>
                  </a:moveTo>
                  <a:cubicBezTo>
                    <a:pt x="4928" y="974"/>
                    <a:pt x="4983" y="1037"/>
                    <a:pt x="5023" y="1163"/>
                  </a:cubicBezTo>
                  <a:cubicBezTo>
                    <a:pt x="5063" y="1289"/>
                    <a:pt x="5083" y="1460"/>
                    <a:pt x="5083" y="1675"/>
                  </a:cubicBezTo>
                  <a:cubicBezTo>
                    <a:pt x="5083" y="1891"/>
                    <a:pt x="5063" y="2062"/>
                    <a:pt x="5023" y="2188"/>
                  </a:cubicBezTo>
                  <a:cubicBezTo>
                    <a:pt x="4983" y="2313"/>
                    <a:pt x="4928" y="2376"/>
                    <a:pt x="4859" y="2376"/>
                  </a:cubicBezTo>
                  <a:cubicBezTo>
                    <a:pt x="4790" y="2376"/>
                    <a:pt x="4735" y="2313"/>
                    <a:pt x="4695" y="2188"/>
                  </a:cubicBezTo>
                  <a:cubicBezTo>
                    <a:pt x="4655" y="2063"/>
                    <a:pt x="4635" y="1892"/>
                    <a:pt x="4635" y="1675"/>
                  </a:cubicBezTo>
                  <a:cubicBezTo>
                    <a:pt x="4635" y="1457"/>
                    <a:pt x="4655" y="1286"/>
                    <a:pt x="4695" y="1161"/>
                  </a:cubicBezTo>
                  <a:cubicBezTo>
                    <a:pt x="4735" y="1036"/>
                    <a:pt x="4790" y="974"/>
                    <a:pt x="4859" y="974"/>
                  </a:cubicBezTo>
                  <a:close/>
                  <a:moveTo>
                    <a:pt x="3980" y="971"/>
                  </a:moveTo>
                  <a:cubicBezTo>
                    <a:pt x="4049" y="971"/>
                    <a:pt x="4102" y="1033"/>
                    <a:pt x="4141" y="1158"/>
                  </a:cubicBezTo>
                  <a:cubicBezTo>
                    <a:pt x="4180" y="1283"/>
                    <a:pt x="4200" y="1455"/>
                    <a:pt x="4200" y="1675"/>
                  </a:cubicBezTo>
                  <a:cubicBezTo>
                    <a:pt x="4200" y="1894"/>
                    <a:pt x="4180" y="2067"/>
                    <a:pt x="4141" y="2192"/>
                  </a:cubicBezTo>
                  <a:cubicBezTo>
                    <a:pt x="4102" y="2317"/>
                    <a:pt x="4049" y="2379"/>
                    <a:pt x="3980" y="2379"/>
                  </a:cubicBezTo>
                  <a:cubicBezTo>
                    <a:pt x="3912" y="2379"/>
                    <a:pt x="3858" y="2317"/>
                    <a:pt x="3819" y="2192"/>
                  </a:cubicBezTo>
                  <a:cubicBezTo>
                    <a:pt x="3780" y="2067"/>
                    <a:pt x="3761" y="1894"/>
                    <a:pt x="3761" y="1675"/>
                  </a:cubicBezTo>
                  <a:cubicBezTo>
                    <a:pt x="3761" y="1455"/>
                    <a:pt x="3780" y="1283"/>
                    <a:pt x="3819" y="1158"/>
                  </a:cubicBezTo>
                  <a:cubicBezTo>
                    <a:pt x="3858" y="1033"/>
                    <a:pt x="3912" y="971"/>
                    <a:pt x="3980" y="971"/>
                  </a:cubicBezTo>
                  <a:close/>
                  <a:moveTo>
                    <a:pt x="0" y="159"/>
                  </a:moveTo>
                  <a:lnTo>
                    <a:pt x="0" y="2582"/>
                  </a:lnTo>
                  <a:lnTo>
                    <a:pt x="377" y="2582"/>
                  </a:lnTo>
                  <a:cubicBezTo>
                    <a:pt x="494" y="2582"/>
                    <a:pt x="584" y="2523"/>
                    <a:pt x="648" y="2405"/>
                  </a:cubicBezTo>
                  <a:cubicBezTo>
                    <a:pt x="712" y="2287"/>
                    <a:pt x="744" y="2120"/>
                    <a:pt x="744" y="1904"/>
                  </a:cubicBezTo>
                  <a:cubicBezTo>
                    <a:pt x="744" y="1739"/>
                    <a:pt x="724" y="1602"/>
                    <a:pt x="686" y="1492"/>
                  </a:cubicBezTo>
                  <a:cubicBezTo>
                    <a:pt x="647" y="1383"/>
                    <a:pt x="593" y="1310"/>
                    <a:pt x="523" y="1276"/>
                  </a:cubicBezTo>
                  <a:cubicBezTo>
                    <a:pt x="581" y="1254"/>
                    <a:pt x="625" y="1199"/>
                    <a:pt x="655" y="1112"/>
                  </a:cubicBezTo>
                  <a:cubicBezTo>
                    <a:pt x="685" y="1024"/>
                    <a:pt x="700" y="906"/>
                    <a:pt x="700" y="758"/>
                  </a:cubicBezTo>
                  <a:cubicBezTo>
                    <a:pt x="700" y="567"/>
                    <a:pt x="671" y="419"/>
                    <a:pt x="612" y="315"/>
                  </a:cubicBezTo>
                  <a:cubicBezTo>
                    <a:pt x="554" y="211"/>
                    <a:pt x="471" y="159"/>
                    <a:pt x="362" y="159"/>
                  </a:cubicBezTo>
                  <a:close/>
                  <a:moveTo>
                    <a:pt x="976" y="765"/>
                  </a:moveTo>
                  <a:lnTo>
                    <a:pt x="976" y="2582"/>
                  </a:lnTo>
                  <a:lnTo>
                    <a:pt x="1141" y="2582"/>
                  </a:lnTo>
                  <a:lnTo>
                    <a:pt x="1520" y="1123"/>
                  </a:lnTo>
                  <a:lnTo>
                    <a:pt x="1520" y="2582"/>
                  </a:lnTo>
                  <a:lnTo>
                    <a:pt x="1649" y="2582"/>
                  </a:lnTo>
                  <a:lnTo>
                    <a:pt x="1649" y="765"/>
                  </a:lnTo>
                  <a:lnTo>
                    <a:pt x="1483" y="765"/>
                  </a:lnTo>
                  <a:lnTo>
                    <a:pt x="1104" y="2220"/>
                  </a:lnTo>
                  <a:lnTo>
                    <a:pt x="1104" y="765"/>
                  </a:lnTo>
                  <a:close/>
                  <a:moveTo>
                    <a:pt x="1821" y="765"/>
                  </a:moveTo>
                  <a:lnTo>
                    <a:pt x="1821" y="1003"/>
                  </a:lnTo>
                  <a:lnTo>
                    <a:pt x="2134" y="1003"/>
                  </a:lnTo>
                  <a:lnTo>
                    <a:pt x="2134" y="2582"/>
                  </a:lnTo>
                  <a:lnTo>
                    <a:pt x="2261" y="2582"/>
                  </a:lnTo>
                  <a:lnTo>
                    <a:pt x="2261" y="1003"/>
                  </a:lnTo>
                  <a:lnTo>
                    <a:pt x="2574" y="1003"/>
                  </a:lnTo>
                  <a:lnTo>
                    <a:pt x="2574" y="765"/>
                  </a:lnTo>
                  <a:close/>
                  <a:moveTo>
                    <a:pt x="5430" y="765"/>
                  </a:moveTo>
                  <a:lnTo>
                    <a:pt x="5430" y="2582"/>
                  </a:lnTo>
                  <a:lnTo>
                    <a:pt x="5595" y="2582"/>
                  </a:lnTo>
                  <a:lnTo>
                    <a:pt x="5974" y="1123"/>
                  </a:lnTo>
                  <a:lnTo>
                    <a:pt x="5974" y="2582"/>
                  </a:lnTo>
                  <a:lnTo>
                    <a:pt x="6103" y="2582"/>
                  </a:lnTo>
                  <a:lnTo>
                    <a:pt x="6103" y="765"/>
                  </a:lnTo>
                  <a:lnTo>
                    <a:pt x="5937" y="765"/>
                  </a:lnTo>
                  <a:lnTo>
                    <a:pt x="5558" y="2220"/>
                  </a:lnTo>
                  <a:lnTo>
                    <a:pt x="5558" y="765"/>
                  </a:lnTo>
                  <a:close/>
                  <a:moveTo>
                    <a:pt x="3081" y="721"/>
                  </a:moveTo>
                  <a:cubicBezTo>
                    <a:pt x="2963" y="721"/>
                    <a:pt x="2869" y="808"/>
                    <a:pt x="2800" y="983"/>
                  </a:cubicBezTo>
                  <a:cubicBezTo>
                    <a:pt x="2730" y="1158"/>
                    <a:pt x="2696" y="1394"/>
                    <a:pt x="2696" y="1691"/>
                  </a:cubicBezTo>
                  <a:cubicBezTo>
                    <a:pt x="2696" y="1979"/>
                    <a:pt x="2732" y="2207"/>
                    <a:pt x="2805" y="2376"/>
                  </a:cubicBezTo>
                  <a:cubicBezTo>
                    <a:pt x="2879" y="2545"/>
                    <a:pt x="2978" y="2629"/>
                    <a:pt x="3103" y="2629"/>
                  </a:cubicBezTo>
                  <a:cubicBezTo>
                    <a:pt x="3153" y="2629"/>
                    <a:pt x="3203" y="2617"/>
                    <a:pt x="3251" y="2593"/>
                  </a:cubicBezTo>
                  <a:cubicBezTo>
                    <a:pt x="3300" y="2569"/>
                    <a:pt x="3348" y="2535"/>
                    <a:pt x="3394" y="2489"/>
                  </a:cubicBezTo>
                  <a:lnTo>
                    <a:pt x="3394" y="2207"/>
                  </a:lnTo>
                  <a:cubicBezTo>
                    <a:pt x="3348" y="2263"/>
                    <a:pt x="3302" y="2305"/>
                    <a:pt x="3255" y="2334"/>
                  </a:cubicBezTo>
                  <a:cubicBezTo>
                    <a:pt x="3209" y="2362"/>
                    <a:pt x="3161" y="2376"/>
                    <a:pt x="3111" y="2376"/>
                  </a:cubicBezTo>
                  <a:cubicBezTo>
                    <a:pt x="3025" y="2376"/>
                    <a:pt x="2959" y="2322"/>
                    <a:pt x="2911" y="2214"/>
                  </a:cubicBezTo>
                  <a:cubicBezTo>
                    <a:pt x="2863" y="2107"/>
                    <a:pt x="2836" y="1950"/>
                    <a:pt x="2830" y="1745"/>
                  </a:cubicBezTo>
                  <a:lnTo>
                    <a:pt x="3424" y="1745"/>
                  </a:lnTo>
                  <a:lnTo>
                    <a:pt x="3424" y="1599"/>
                  </a:lnTo>
                  <a:cubicBezTo>
                    <a:pt x="3424" y="1328"/>
                    <a:pt x="3393" y="1114"/>
                    <a:pt x="3332" y="957"/>
                  </a:cubicBezTo>
                  <a:cubicBezTo>
                    <a:pt x="3270" y="799"/>
                    <a:pt x="3187" y="721"/>
                    <a:pt x="3081" y="721"/>
                  </a:cubicBezTo>
                  <a:close/>
                  <a:moveTo>
                    <a:pt x="5125" y="0"/>
                  </a:moveTo>
                  <a:cubicBezTo>
                    <a:pt x="5100" y="19"/>
                    <a:pt x="5059" y="29"/>
                    <a:pt x="5002" y="30"/>
                  </a:cubicBezTo>
                  <a:cubicBezTo>
                    <a:pt x="4878" y="32"/>
                    <a:pt x="4780" y="76"/>
                    <a:pt x="4706" y="163"/>
                  </a:cubicBezTo>
                  <a:cubicBezTo>
                    <a:pt x="4632" y="249"/>
                    <a:pt x="4574" y="393"/>
                    <a:pt x="4532" y="593"/>
                  </a:cubicBezTo>
                  <a:cubicBezTo>
                    <a:pt x="4505" y="720"/>
                    <a:pt x="4491" y="871"/>
                    <a:pt x="4491" y="1044"/>
                  </a:cubicBezTo>
                  <a:cubicBezTo>
                    <a:pt x="4491" y="1088"/>
                    <a:pt x="4492" y="1175"/>
                    <a:pt x="4494" y="1303"/>
                  </a:cubicBezTo>
                  <a:lnTo>
                    <a:pt x="4499" y="1675"/>
                  </a:lnTo>
                  <a:cubicBezTo>
                    <a:pt x="4502" y="1982"/>
                    <a:pt x="4535" y="2218"/>
                    <a:pt x="4597" y="2382"/>
                  </a:cubicBezTo>
                  <a:cubicBezTo>
                    <a:pt x="4659" y="2547"/>
                    <a:pt x="4747" y="2629"/>
                    <a:pt x="4859" y="2629"/>
                  </a:cubicBezTo>
                  <a:cubicBezTo>
                    <a:pt x="4972" y="2629"/>
                    <a:pt x="5060" y="2544"/>
                    <a:pt x="5124" y="2375"/>
                  </a:cubicBezTo>
                  <a:cubicBezTo>
                    <a:pt x="5188" y="2206"/>
                    <a:pt x="5220" y="1972"/>
                    <a:pt x="5220" y="1675"/>
                  </a:cubicBezTo>
                  <a:cubicBezTo>
                    <a:pt x="5220" y="1376"/>
                    <a:pt x="5188" y="1143"/>
                    <a:pt x="5124" y="974"/>
                  </a:cubicBezTo>
                  <a:cubicBezTo>
                    <a:pt x="5060" y="805"/>
                    <a:pt x="4972" y="721"/>
                    <a:pt x="4859" y="721"/>
                  </a:cubicBezTo>
                  <a:cubicBezTo>
                    <a:pt x="4761" y="721"/>
                    <a:pt x="4681" y="785"/>
                    <a:pt x="4620" y="914"/>
                  </a:cubicBezTo>
                  <a:lnTo>
                    <a:pt x="4625" y="823"/>
                  </a:lnTo>
                  <a:cubicBezTo>
                    <a:pt x="4634" y="658"/>
                    <a:pt x="4685" y="511"/>
                    <a:pt x="4778" y="385"/>
                  </a:cubicBezTo>
                  <a:cubicBezTo>
                    <a:pt x="4814" y="337"/>
                    <a:pt x="4861" y="309"/>
                    <a:pt x="4920" y="299"/>
                  </a:cubicBezTo>
                  <a:lnTo>
                    <a:pt x="5095" y="271"/>
                  </a:lnTo>
                  <a:cubicBezTo>
                    <a:pt x="5116" y="270"/>
                    <a:pt x="5138" y="259"/>
                    <a:pt x="5161" y="237"/>
                  </a:cubicBezTo>
                  <a:lnTo>
                    <a:pt x="5125" y="0"/>
                  </a:lnTo>
                  <a:close/>
                  <a:moveTo>
                    <a:pt x="6402" y="2170"/>
                  </a:moveTo>
                  <a:lnTo>
                    <a:pt x="6402" y="2449"/>
                  </a:lnTo>
                  <a:lnTo>
                    <a:pt x="6344" y="2968"/>
                  </a:lnTo>
                  <a:lnTo>
                    <a:pt x="6435" y="2968"/>
                  </a:lnTo>
                  <a:lnTo>
                    <a:pt x="6550" y="2449"/>
                  </a:lnTo>
                  <a:lnTo>
                    <a:pt x="6550" y="2170"/>
                  </a:lnTo>
                  <a:close/>
                  <a:moveTo>
                    <a:pt x="4012" y="721"/>
                  </a:moveTo>
                  <a:cubicBezTo>
                    <a:pt x="3954" y="721"/>
                    <a:pt x="3905" y="747"/>
                    <a:pt x="3863" y="800"/>
                  </a:cubicBezTo>
                  <a:cubicBezTo>
                    <a:pt x="3822" y="852"/>
                    <a:pt x="3788" y="932"/>
                    <a:pt x="3761" y="1040"/>
                  </a:cubicBezTo>
                  <a:lnTo>
                    <a:pt x="3761" y="765"/>
                  </a:lnTo>
                  <a:lnTo>
                    <a:pt x="3631" y="765"/>
                  </a:lnTo>
                  <a:lnTo>
                    <a:pt x="3631" y="3273"/>
                  </a:lnTo>
                  <a:lnTo>
                    <a:pt x="3761" y="3273"/>
                  </a:lnTo>
                  <a:lnTo>
                    <a:pt x="3761" y="2309"/>
                  </a:lnTo>
                  <a:cubicBezTo>
                    <a:pt x="3788" y="2417"/>
                    <a:pt x="3822" y="2498"/>
                    <a:pt x="3863" y="2550"/>
                  </a:cubicBezTo>
                  <a:cubicBezTo>
                    <a:pt x="3905" y="2603"/>
                    <a:pt x="3954" y="2629"/>
                    <a:pt x="4012" y="2629"/>
                  </a:cubicBezTo>
                  <a:cubicBezTo>
                    <a:pt x="4107" y="2629"/>
                    <a:pt x="4185" y="2541"/>
                    <a:pt x="4245" y="2366"/>
                  </a:cubicBezTo>
                  <a:cubicBezTo>
                    <a:pt x="4304" y="2191"/>
                    <a:pt x="4334" y="1960"/>
                    <a:pt x="4334" y="1675"/>
                  </a:cubicBezTo>
                  <a:cubicBezTo>
                    <a:pt x="4334" y="1389"/>
                    <a:pt x="4304" y="1159"/>
                    <a:pt x="4245" y="984"/>
                  </a:cubicBezTo>
                  <a:cubicBezTo>
                    <a:pt x="4185" y="808"/>
                    <a:pt x="4107" y="721"/>
                    <a:pt x="4012" y="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1647950" y="1148850"/>
              <a:ext cx="358925" cy="58025"/>
            </a:xfrm>
            <a:custGeom>
              <a:rect b="b" l="l" r="r" t="t"/>
              <a:pathLst>
                <a:path extrusionOk="0" h="2321" w="14357">
                  <a:moveTo>
                    <a:pt x="5819" y="253"/>
                  </a:moveTo>
                  <a:cubicBezTo>
                    <a:pt x="5883" y="253"/>
                    <a:pt x="5934" y="302"/>
                    <a:pt x="5973" y="399"/>
                  </a:cubicBezTo>
                  <a:cubicBezTo>
                    <a:pt x="6011" y="497"/>
                    <a:pt x="6031" y="627"/>
                    <a:pt x="6032" y="791"/>
                  </a:cubicBezTo>
                  <a:lnTo>
                    <a:pt x="5572" y="792"/>
                  </a:lnTo>
                  <a:cubicBezTo>
                    <a:pt x="5578" y="621"/>
                    <a:pt x="5603" y="489"/>
                    <a:pt x="5646" y="395"/>
                  </a:cubicBezTo>
                  <a:cubicBezTo>
                    <a:pt x="5690" y="301"/>
                    <a:pt x="5747" y="253"/>
                    <a:pt x="5819" y="253"/>
                  </a:cubicBezTo>
                  <a:close/>
                  <a:moveTo>
                    <a:pt x="13298" y="283"/>
                  </a:moveTo>
                  <a:lnTo>
                    <a:pt x="13298" y="1623"/>
                  </a:lnTo>
                  <a:lnTo>
                    <a:pt x="12923" y="1623"/>
                  </a:lnTo>
                  <a:lnTo>
                    <a:pt x="12944" y="1535"/>
                  </a:lnTo>
                  <a:cubicBezTo>
                    <a:pt x="12999" y="1297"/>
                    <a:pt x="13026" y="955"/>
                    <a:pt x="13026" y="510"/>
                  </a:cubicBezTo>
                  <a:lnTo>
                    <a:pt x="13026" y="283"/>
                  </a:lnTo>
                  <a:close/>
                  <a:moveTo>
                    <a:pt x="8335" y="253"/>
                  </a:moveTo>
                  <a:cubicBezTo>
                    <a:pt x="8404" y="253"/>
                    <a:pt x="8459" y="316"/>
                    <a:pt x="8499" y="442"/>
                  </a:cubicBezTo>
                  <a:cubicBezTo>
                    <a:pt x="8539" y="568"/>
                    <a:pt x="8559" y="739"/>
                    <a:pt x="8559" y="954"/>
                  </a:cubicBezTo>
                  <a:cubicBezTo>
                    <a:pt x="8559" y="1171"/>
                    <a:pt x="8539" y="1342"/>
                    <a:pt x="8499" y="1467"/>
                  </a:cubicBezTo>
                  <a:cubicBezTo>
                    <a:pt x="8459" y="1593"/>
                    <a:pt x="8404" y="1655"/>
                    <a:pt x="8335" y="1655"/>
                  </a:cubicBezTo>
                  <a:cubicBezTo>
                    <a:pt x="8266" y="1655"/>
                    <a:pt x="8211" y="1593"/>
                    <a:pt x="8171" y="1468"/>
                  </a:cubicBezTo>
                  <a:cubicBezTo>
                    <a:pt x="8131" y="1343"/>
                    <a:pt x="8111" y="1172"/>
                    <a:pt x="8111" y="954"/>
                  </a:cubicBezTo>
                  <a:cubicBezTo>
                    <a:pt x="8111" y="737"/>
                    <a:pt x="8131" y="566"/>
                    <a:pt x="8171" y="441"/>
                  </a:cubicBezTo>
                  <a:cubicBezTo>
                    <a:pt x="8211" y="316"/>
                    <a:pt x="8266" y="253"/>
                    <a:pt x="8335" y="253"/>
                  </a:cubicBezTo>
                  <a:close/>
                  <a:moveTo>
                    <a:pt x="9969" y="253"/>
                  </a:moveTo>
                  <a:cubicBezTo>
                    <a:pt x="10038" y="253"/>
                    <a:pt x="10093" y="316"/>
                    <a:pt x="10133" y="442"/>
                  </a:cubicBezTo>
                  <a:cubicBezTo>
                    <a:pt x="10173" y="568"/>
                    <a:pt x="10193" y="739"/>
                    <a:pt x="10193" y="954"/>
                  </a:cubicBezTo>
                  <a:cubicBezTo>
                    <a:pt x="10193" y="1171"/>
                    <a:pt x="10173" y="1342"/>
                    <a:pt x="10133" y="1467"/>
                  </a:cubicBezTo>
                  <a:cubicBezTo>
                    <a:pt x="10093" y="1593"/>
                    <a:pt x="10038" y="1655"/>
                    <a:pt x="9969" y="1655"/>
                  </a:cubicBezTo>
                  <a:cubicBezTo>
                    <a:pt x="9900" y="1655"/>
                    <a:pt x="9845" y="1593"/>
                    <a:pt x="9805" y="1468"/>
                  </a:cubicBezTo>
                  <a:cubicBezTo>
                    <a:pt x="9765" y="1343"/>
                    <a:pt x="9745" y="1172"/>
                    <a:pt x="9745" y="954"/>
                  </a:cubicBezTo>
                  <a:cubicBezTo>
                    <a:pt x="9745" y="737"/>
                    <a:pt x="9765" y="566"/>
                    <a:pt x="9805" y="441"/>
                  </a:cubicBezTo>
                  <a:cubicBezTo>
                    <a:pt x="9845" y="316"/>
                    <a:pt x="9900" y="253"/>
                    <a:pt x="9969" y="253"/>
                  </a:cubicBezTo>
                  <a:close/>
                  <a:moveTo>
                    <a:pt x="12173" y="253"/>
                  </a:moveTo>
                  <a:cubicBezTo>
                    <a:pt x="12242" y="253"/>
                    <a:pt x="12297" y="316"/>
                    <a:pt x="12337" y="442"/>
                  </a:cubicBezTo>
                  <a:cubicBezTo>
                    <a:pt x="12377" y="568"/>
                    <a:pt x="12397" y="739"/>
                    <a:pt x="12397" y="954"/>
                  </a:cubicBezTo>
                  <a:cubicBezTo>
                    <a:pt x="12397" y="1171"/>
                    <a:pt x="12377" y="1342"/>
                    <a:pt x="12337" y="1467"/>
                  </a:cubicBezTo>
                  <a:cubicBezTo>
                    <a:pt x="12297" y="1593"/>
                    <a:pt x="12242" y="1655"/>
                    <a:pt x="12173" y="1655"/>
                  </a:cubicBezTo>
                  <a:cubicBezTo>
                    <a:pt x="12104" y="1655"/>
                    <a:pt x="12049" y="1593"/>
                    <a:pt x="12009" y="1468"/>
                  </a:cubicBezTo>
                  <a:cubicBezTo>
                    <a:pt x="11969" y="1343"/>
                    <a:pt x="11949" y="1172"/>
                    <a:pt x="11949" y="954"/>
                  </a:cubicBezTo>
                  <a:cubicBezTo>
                    <a:pt x="11949" y="737"/>
                    <a:pt x="11969" y="566"/>
                    <a:pt x="12009" y="441"/>
                  </a:cubicBezTo>
                  <a:cubicBezTo>
                    <a:pt x="12049" y="316"/>
                    <a:pt x="12104" y="253"/>
                    <a:pt x="12173" y="253"/>
                  </a:cubicBezTo>
                  <a:close/>
                  <a:moveTo>
                    <a:pt x="14227" y="948"/>
                  </a:moveTo>
                  <a:lnTo>
                    <a:pt x="14227" y="1014"/>
                  </a:lnTo>
                  <a:cubicBezTo>
                    <a:pt x="14227" y="1209"/>
                    <a:pt x="14206" y="1365"/>
                    <a:pt x="14163" y="1483"/>
                  </a:cubicBezTo>
                  <a:cubicBezTo>
                    <a:pt x="14119" y="1600"/>
                    <a:pt x="14062" y="1659"/>
                    <a:pt x="13990" y="1659"/>
                  </a:cubicBezTo>
                  <a:cubicBezTo>
                    <a:pt x="13938" y="1659"/>
                    <a:pt x="13897" y="1627"/>
                    <a:pt x="13867" y="1565"/>
                  </a:cubicBezTo>
                  <a:cubicBezTo>
                    <a:pt x="13837" y="1503"/>
                    <a:pt x="13822" y="1419"/>
                    <a:pt x="13822" y="1313"/>
                  </a:cubicBezTo>
                  <a:cubicBezTo>
                    <a:pt x="13822" y="1180"/>
                    <a:pt x="13842" y="1086"/>
                    <a:pt x="13882" y="1031"/>
                  </a:cubicBezTo>
                  <a:cubicBezTo>
                    <a:pt x="13922" y="975"/>
                    <a:pt x="13995" y="948"/>
                    <a:pt x="14099" y="948"/>
                  </a:cubicBezTo>
                  <a:close/>
                  <a:moveTo>
                    <a:pt x="980" y="44"/>
                  </a:moveTo>
                  <a:lnTo>
                    <a:pt x="980" y="1861"/>
                  </a:lnTo>
                  <a:lnTo>
                    <a:pt x="1146" y="1861"/>
                  </a:lnTo>
                  <a:lnTo>
                    <a:pt x="1524" y="403"/>
                  </a:lnTo>
                  <a:lnTo>
                    <a:pt x="1524" y="1861"/>
                  </a:lnTo>
                  <a:lnTo>
                    <a:pt x="1653" y="1861"/>
                  </a:lnTo>
                  <a:lnTo>
                    <a:pt x="1653" y="44"/>
                  </a:lnTo>
                  <a:lnTo>
                    <a:pt x="1487" y="44"/>
                  </a:lnTo>
                  <a:lnTo>
                    <a:pt x="1108" y="1500"/>
                  </a:lnTo>
                  <a:lnTo>
                    <a:pt x="1108" y="44"/>
                  </a:lnTo>
                  <a:close/>
                  <a:moveTo>
                    <a:pt x="1914" y="44"/>
                  </a:moveTo>
                  <a:lnTo>
                    <a:pt x="1914" y="1861"/>
                  </a:lnTo>
                  <a:lnTo>
                    <a:pt x="2042" y="1861"/>
                  </a:lnTo>
                  <a:lnTo>
                    <a:pt x="2042" y="1269"/>
                  </a:lnTo>
                  <a:lnTo>
                    <a:pt x="2181" y="945"/>
                  </a:lnTo>
                  <a:lnTo>
                    <a:pt x="2459" y="1861"/>
                  </a:lnTo>
                  <a:lnTo>
                    <a:pt x="2604" y="1861"/>
                  </a:lnTo>
                  <a:lnTo>
                    <a:pt x="2265" y="747"/>
                  </a:lnTo>
                  <a:lnTo>
                    <a:pt x="2565" y="44"/>
                  </a:lnTo>
                  <a:lnTo>
                    <a:pt x="2407" y="44"/>
                  </a:lnTo>
                  <a:lnTo>
                    <a:pt x="2042" y="898"/>
                  </a:lnTo>
                  <a:lnTo>
                    <a:pt x="2042" y="44"/>
                  </a:lnTo>
                  <a:close/>
                  <a:moveTo>
                    <a:pt x="2919" y="44"/>
                  </a:moveTo>
                  <a:lnTo>
                    <a:pt x="2919" y="341"/>
                  </a:lnTo>
                  <a:cubicBezTo>
                    <a:pt x="2919" y="831"/>
                    <a:pt x="2904" y="1172"/>
                    <a:pt x="2872" y="1363"/>
                  </a:cubicBezTo>
                  <a:cubicBezTo>
                    <a:pt x="2846" y="1500"/>
                    <a:pt x="2790" y="1583"/>
                    <a:pt x="2705" y="1613"/>
                  </a:cubicBezTo>
                  <a:lnTo>
                    <a:pt x="2705" y="1861"/>
                  </a:lnTo>
                  <a:cubicBezTo>
                    <a:pt x="2849" y="1830"/>
                    <a:pt x="2943" y="1702"/>
                    <a:pt x="2987" y="1478"/>
                  </a:cubicBezTo>
                  <a:cubicBezTo>
                    <a:pt x="3028" y="1269"/>
                    <a:pt x="3049" y="930"/>
                    <a:pt x="3049" y="463"/>
                  </a:cubicBezTo>
                  <a:lnTo>
                    <a:pt x="3049" y="283"/>
                  </a:lnTo>
                  <a:lnTo>
                    <a:pt x="3322" y="283"/>
                  </a:lnTo>
                  <a:lnTo>
                    <a:pt x="3322" y="1861"/>
                  </a:lnTo>
                  <a:lnTo>
                    <a:pt x="3451" y="1861"/>
                  </a:lnTo>
                  <a:lnTo>
                    <a:pt x="3451" y="44"/>
                  </a:lnTo>
                  <a:close/>
                  <a:moveTo>
                    <a:pt x="3701" y="44"/>
                  </a:moveTo>
                  <a:lnTo>
                    <a:pt x="3701" y="1861"/>
                  </a:lnTo>
                  <a:lnTo>
                    <a:pt x="3867" y="1861"/>
                  </a:lnTo>
                  <a:lnTo>
                    <a:pt x="4245" y="403"/>
                  </a:lnTo>
                  <a:lnTo>
                    <a:pt x="4245" y="1861"/>
                  </a:lnTo>
                  <a:lnTo>
                    <a:pt x="4374" y="1861"/>
                  </a:lnTo>
                  <a:lnTo>
                    <a:pt x="4374" y="44"/>
                  </a:lnTo>
                  <a:lnTo>
                    <a:pt x="4208" y="44"/>
                  </a:lnTo>
                  <a:lnTo>
                    <a:pt x="3829" y="1500"/>
                  </a:lnTo>
                  <a:lnTo>
                    <a:pt x="3829" y="44"/>
                  </a:lnTo>
                  <a:close/>
                  <a:moveTo>
                    <a:pt x="4610" y="44"/>
                  </a:moveTo>
                  <a:lnTo>
                    <a:pt x="4610" y="505"/>
                  </a:lnTo>
                  <a:cubicBezTo>
                    <a:pt x="4610" y="704"/>
                    <a:pt x="4631" y="850"/>
                    <a:pt x="4674" y="943"/>
                  </a:cubicBezTo>
                  <a:cubicBezTo>
                    <a:pt x="4722" y="1046"/>
                    <a:pt x="4782" y="1097"/>
                    <a:pt x="4853" y="1097"/>
                  </a:cubicBezTo>
                  <a:lnTo>
                    <a:pt x="5094" y="1097"/>
                  </a:lnTo>
                  <a:lnTo>
                    <a:pt x="5094" y="1861"/>
                  </a:lnTo>
                  <a:lnTo>
                    <a:pt x="5223" y="1861"/>
                  </a:lnTo>
                  <a:lnTo>
                    <a:pt x="5223" y="44"/>
                  </a:lnTo>
                  <a:lnTo>
                    <a:pt x="5094" y="44"/>
                  </a:lnTo>
                  <a:lnTo>
                    <a:pt x="5094" y="859"/>
                  </a:lnTo>
                  <a:lnTo>
                    <a:pt x="4885" y="859"/>
                  </a:lnTo>
                  <a:cubicBezTo>
                    <a:pt x="4837" y="859"/>
                    <a:pt x="4800" y="827"/>
                    <a:pt x="4775" y="763"/>
                  </a:cubicBezTo>
                  <a:cubicBezTo>
                    <a:pt x="4751" y="699"/>
                    <a:pt x="4739" y="604"/>
                    <a:pt x="4739" y="477"/>
                  </a:cubicBezTo>
                  <a:lnTo>
                    <a:pt x="4739" y="44"/>
                  </a:lnTo>
                  <a:close/>
                  <a:moveTo>
                    <a:pt x="7158" y="44"/>
                  </a:moveTo>
                  <a:lnTo>
                    <a:pt x="7158" y="1861"/>
                  </a:lnTo>
                  <a:lnTo>
                    <a:pt x="7286" y="1861"/>
                  </a:lnTo>
                  <a:lnTo>
                    <a:pt x="7286" y="1269"/>
                  </a:lnTo>
                  <a:lnTo>
                    <a:pt x="7425" y="945"/>
                  </a:lnTo>
                  <a:lnTo>
                    <a:pt x="7703" y="1861"/>
                  </a:lnTo>
                  <a:lnTo>
                    <a:pt x="7848" y="1861"/>
                  </a:lnTo>
                  <a:lnTo>
                    <a:pt x="7509" y="747"/>
                  </a:lnTo>
                  <a:lnTo>
                    <a:pt x="7809" y="44"/>
                  </a:lnTo>
                  <a:lnTo>
                    <a:pt x="7651" y="44"/>
                  </a:lnTo>
                  <a:lnTo>
                    <a:pt x="7286" y="898"/>
                  </a:lnTo>
                  <a:lnTo>
                    <a:pt x="7286" y="44"/>
                  </a:lnTo>
                  <a:close/>
                  <a:moveTo>
                    <a:pt x="8905" y="44"/>
                  </a:moveTo>
                  <a:lnTo>
                    <a:pt x="8905" y="1861"/>
                  </a:lnTo>
                  <a:lnTo>
                    <a:pt x="9035" y="1861"/>
                  </a:lnTo>
                  <a:lnTo>
                    <a:pt x="9035" y="283"/>
                  </a:lnTo>
                  <a:lnTo>
                    <a:pt x="9459" y="283"/>
                  </a:lnTo>
                  <a:lnTo>
                    <a:pt x="9459" y="44"/>
                  </a:lnTo>
                  <a:close/>
                  <a:moveTo>
                    <a:pt x="10996" y="44"/>
                  </a:moveTo>
                  <a:lnTo>
                    <a:pt x="10996" y="1861"/>
                  </a:lnTo>
                  <a:lnTo>
                    <a:pt x="11124" y="1861"/>
                  </a:lnTo>
                  <a:lnTo>
                    <a:pt x="11124" y="1269"/>
                  </a:lnTo>
                  <a:lnTo>
                    <a:pt x="11263" y="945"/>
                  </a:lnTo>
                  <a:lnTo>
                    <a:pt x="11541" y="1861"/>
                  </a:lnTo>
                  <a:lnTo>
                    <a:pt x="11686" y="1861"/>
                  </a:lnTo>
                  <a:lnTo>
                    <a:pt x="11347" y="747"/>
                  </a:lnTo>
                  <a:lnTo>
                    <a:pt x="11647" y="44"/>
                  </a:lnTo>
                  <a:lnTo>
                    <a:pt x="11489" y="44"/>
                  </a:lnTo>
                  <a:lnTo>
                    <a:pt x="11124" y="898"/>
                  </a:lnTo>
                  <a:lnTo>
                    <a:pt x="11124" y="44"/>
                  </a:lnTo>
                  <a:close/>
                  <a:moveTo>
                    <a:pt x="5818" y="0"/>
                  </a:moveTo>
                  <a:cubicBezTo>
                    <a:pt x="5700" y="0"/>
                    <a:pt x="5606" y="88"/>
                    <a:pt x="5537" y="262"/>
                  </a:cubicBezTo>
                  <a:cubicBezTo>
                    <a:pt x="5467" y="437"/>
                    <a:pt x="5433" y="673"/>
                    <a:pt x="5433" y="971"/>
                  </a:cubicBezTo>
                  <a:cubicBezTo>
                    <a:pt x="5433" y="1258"/>
                    <a:pt x="5469" y="1487"/>
                    <a:pt x="5543" y="1655"/>
                  </a:cubicBezTo>
                  <a:cubicBezTo>
                    <a:pt x="5616" y="1824"/>
                    <a:pt x="5715" y="1908"/>
                    <a:pt x="5840" y="1908"/>
                  </a:cubicBezTo>
                  <a:cubicBezTo>
                    <a:pt x="5890" y="1908"/>
                    <a:pt x="5940" y="1897"/>
                    <a:pt x="5988" y="1873"/>
                  </a:cubicBezTo>
                  <a:cubicBezTo>
                    <a:pt x="6037" y="1849"/>
                    <a:pt x="6085" y="1814"/>
                    <a:pt x="6131" y="1769"/>
                  </a:cubicBezTo>
                  <a:lnTo>
                    <a:pt x="6131" y="1487"/>
                  </a:lnTo>
                  <a:cubicBezTo>
                    <a:pt x="6085" y="1543"/>
                    <a:pt x="6039" y="1585"/>
                    <a:pt x="5992" y="1613"/>
                  </a:cubicBezTo>
                  <a:cubicBezTo>
                    <a:pt x="5946" y="1641"/>
                    <a:pt x="5898" y="1655"/>
                    <a:pt x="5848" y="1655"/>
                  </a:cubicBezTo>
                  <a:cubicBezTo>
                    <a:pt x="5763" y="1655"/>
                    <a:pt x="5696" y="1602"/>
                    <a:pt x="5648" y="1494"/>
                  </a:cubicBezTo>
                  <a:cubicBezTo>
                    <a:pt x="5600" y="1386"/>
                    <a:pt x="5573" y="1230"/>
                    <a:pt x="5567" y="1024"/>
                  </a:cubicBezTo>
                  <a:lnTo>
                    <a:pt x="6161" y="1024"/>
                  </a:lnTo>
                  <a:lnTo>
                    <a:pt x="6161" y="878"/>
                  </a:lnTo>
                  <a:cubicBezTo>
                    <a:pt x="6161" y="608"/>
                    <a:pt x="6130" y="394"/>
                    <a:pt x="6069" y="236"/>
                  </a:cubicBezTo>
                  <a:cubicBezTo>
                    <a:pt x="6007" y="79"/>
                    <a:pt x="5924" y="0"/>
                    <a:pt x="5818" y="0"/>
                  </a:cubicBezTo>
                  <a:close/>
                  <a:moveTo>
                    <a:pt x="6712" y="0"/>
                  </a:moveTo>
                  <a:cubicBezTo>
                    <a:pt x="6589" y="0"/>
                    <a:pt x="6493" y="85"/>
                    <a:pt x="6422" y="255"/>
                  </a:cubicBezTo>
                  <a:cubicBezTo>
                    <a:pt x="6352" y="425"/>
                    <a:pt x="6317" y="658"/>
                    <a:pt x="6317" y="954"/>
                  </a:cubicBezTo>
                  <a:cubicBezTo>
                    <a:pt x="6317" y="1246"/>
                    <a:pt x="6352" y="1478"/>
                    <a:pt x="6421" y="1650"/>
                  </a:cubicBezTo>
                  <a:cubicBezTo>
                    <a:pt x="6491" y="1822"/>
                    <a:pt x="6585" y="1908"/>
                    <a:pt x="6703" y="1908"/>
                  </a:cubicBezTo>
                  <a:cubicBezTo>
                    <a:pt x="6747" y="1908"/>
                    <a:pt x="6788" y="1899"/>
                    <a:pt x="6827" y="1879"/>
                  </a:cubicBezTo>
                  <a:cubicBezTo>
                    <a:pt x="6865" y="1860"/>
                    <a:pt x="6902" y="1831"/>
                    <a:pt x="6938" y="1792"/>
                  </a:cubicBezTo>
                  <a:lnTo>
                    <a:pt x="6938" y="1516"/>
                  </a:lnTo>
                  <a:cubicBezTo>
                    <a:pt x="6902" y="1562"/>
                    <a:pt x="6865" y="1597"/>
                    <a:pt x="6829" y="1620"/>
                  </a:cubicBezTo>
                  <a:cubicBezTo>
                    <a:pt x="6792" y="1644"/>
                    <a:pt x="6755" y="1655"/>
                    <a:pt x="6717" y="1655"/>
                  </a:cubicBezTo>
                  <a:cubicBezTo>
                    <a:pt x="6634" y="1655"/>
                    <a:pt x="6569" y="1594"/>
                    <a:pt x="6522" y="1471"/>
                  </a:cubicBezTo>
                  <a:cubicBezTo>
                    <a:pt x="6476" y="1348"/>
                    <a:pt x="6453" y="1176"/>
                    <a:pt x="6453" y="954"/>
                  </a:cubicBezTo>
                  <a:cubicBezTo>
                    <a:pt x="6453" y="733"/>
                    <a:pt x="6476" y="560"/>
                    <a:pt x="6522" y="438"/>
                  </a:cubicBezTo>
                  <a:cubicBezTo>
                    <a:pt x="6569" y="315"/>
                    <a:pt x="6634" y="253"/>
                    <a:pt x="6717" y="253"/>
                  </a:cubicBezTo>
                  <a:cubicBezTo>
                    <a:pt x="6755" y="253"/>
                    <a:pt x="6792" y="265"/>
                    <a:pt x="6829" y="288"/>
                  </a:cubicBezTo>
                  <a:cubicBezTo>
                    <a:pt x="6865" y="312"/>
                    <a:pt x="6902" y="346"/>
                    <a:pt x="6938" y="393"/>
                  </a:cubicBezTo>
                  <a:lnTo>
                    <a:pt x="6938" y="114"/>
                  </a:lnTo>
                  <a:cubicBezTo>
                    <a:pt x="6903" y="76"/>
                    <a:pt x="6866" y="48"/>
                    <a:pt x="6828" y="29"/>
                  </a:cubicBezTo>
                  <a:cubicBezTo>
                    <a:pt x="6790" y="10"/>
                    <a:pt x="6752" y="0"/>
                    <a:pt x="6712" y="0"/>
                  </a:cubicBezTo>
                  <a:close/>
                  <a:moveTo>
                    <a:pt x="8335" y="0"/>
                  </a:moveTo>
                  <a:cubicBezTo>
                    <a:pt x="8223" y="0"/>
                    <a:pt x="8134" y="85"/>
                    <a:pt x="8071" y="253"/>
                  </a:cubicBezTo>
                  <a:cubicBezTo>
                    <a:pt x="8007" y="422"/>
                    <a:pt x="7975" y="656"/>
                    <a:pt x="7975" y="954"/>
                  </a:cubicBezTo>
                  <a:cubicBezTo>
                    <a:pt x="7975" y="1252"/>
                    <a:pt x="8007" y="1485"/>
                    <a:pt x="8071" y="1655"/>
                  </a:cubicBezTo>
                  <a:cubicBezTo>
                    <a:pt x="8134" y="1824"/>
                    <a:pt x="8223" y="1908"/>
                    <a:pt x="8335" y="1908"/>
                  </a:cubicBezTo>
                  <a:cubicBezTo>
                    <a:pt x="8448" y="1908"/>
                    <a:pt x="8536" y="1824"/>
                    <a:pt x="8600" y="1655"/>
                  </a:cubicBezTo>
                  <a:cubicBezTo>
                    <a:pt x="8664" y="1485"/>
                    <a:pt x="8696" y="1252"/>
                    <a:pt x="8696" y="954"/>
                  </a:cubicBezTo>
                  <a:cubicBezTo>
                    <a:pt x="8696" y="656"/>
                    <a:pt x="8664" y="422"/>
                    <a:pt x="8600" y="253"/>
                  </a:cubicBezTo>
                  <a:cubicBezTo>
                    <a:pt x="8536" y="85"/>
                    <a:pt x="8448" y="0"/>
                    <a:pt x="8335" y="0"/>
                  </a:cubicBezTo>
                  <a:close/>
                  <a:moveTo>
                    <a:pt x="9969" y="0"/>
                  </a:moveTo>
                  <a:cubicBezTo>
                    <a:pt x="9857" y="0"/>
                    <a:pt x="9768" y="85"/>
                    <a:pt x="9705" y="253"/>
                  </a:cubicBezTo>
                  <a:cubicBezTo>
                    <a:pt x="9641" y="422"/>
                    <a:pt x="9609" y="656"/>
                    <a:pt x="9609" y="954"/>
                  </a:cubicBezTo>
                  <a:cubicBezTo>
                    <a:pt x="9609" y="1252"/>
                    <a:pt x="9641" y="1485"/>
                    <a:pt x="9705" y="1655"/>
                  </a:cubicBezTo>
                  <a:cubicBezTo>
                    <a:pt x="9768" y="1824"/>
                    <a:pt x="9857" y="1908"/>
                    <a:pt x="9969" y="1908"/>
                  </a:cubicBezTo>
                  <a:cubicBezTo>
                    <a:pt x="10082" y="1908"/>
                    <a:pt x="10170" y="1824"/>
                    <a:pt x="10234" y="1655"/>
                  </a:cubicBezTo>
                  <a:cubicBezTo>
                    <a:pt x="10298" y="1485"/>
                    <a:pt x="10330" y="1252"/>
                    <a:pt x="10330" y="954"/>
                  </a:cubicBezTo>
                  <a:cubicBezTo>
                    <a:pt x="10330" y="656"/>
                    <a:pt x="10298" y="422"/>
                    <a:pt x="10234" y="253"/>
                  </a:cubicBezTo>
                  <a:cubicBezTo>
                    <a:pt x="10170" y="85"/>
                    <a:pt x="10082" y="0"/>
                    <a:pt x="9969" y="0"/>
                  </a:cubicBezTo>
                  <a:close/>
                  <a:moveTo>
                    <a:pt x="12173" y="0"/>
                  </a:moveTo>
                  <a:cubicBezTo>
                    <a:pt x="12061" y="0"/>
                    <a:pt x="11972" y="85"/>
                    <a:pt x="11909" y="253"/>
                  </a:cubicBezTo>
                  <a:cubicBezTo>
                    <a:pt x="11845" y="422"/>
                    <a:pt x="11813" y="656"/>
                    <a:pt x="11813" y="954"/>
                  </a:cubicBezTo>
                  <a:cubicBezTo>
                    <a:pt x="11813" y="1252"/>
                    <a:pt x="11845" y="1485"/>
                    <a:pt x="11909" y="1655"/>
                  </a:cubicBezTo>
                  <a:cubicBezTo>
                    <a:pt x="11972" y="1824"/>
                    <a:pt x="12061" y="1908"/>
                    <a:pt x="12173" y="1908"/>
                  </a:cubicBezTo>
                  <a:cubicBezTo>
                    <a:pt x="12286" y="1908"/>
                    <a:pt x="12374" y="1824"/>
                    <a:pt x="12438" y="1655"/>
                  </a:cubicBezTo>
                  <a:cubicBezTo>
                    <a:pt x="12502" y="1485"/>
                    <a:pt x="12534" y="1252"/>
                    <a:pt x="12534" y="954"/>
                  </a:cubicBezTo>
                  <a:cubicBezTo>
                    <a:pt x="12534" y="656"/>
                    <a:pt x="12502" y="422"/>
                    <a:pt x="12438" y="253"/>
                  </a:cubicBezTo>
                  <a:cubicBezTo>
                    <a:pt x="12374" y="85"/>
                    <a:pt x="12286" y="0"/>
                    <a:pt x="12173" y="0"/>
                  </a:cubicBezTo>
                  <a:close/>
                  <a:moveTo>
                    <a:pt x="14018" y="0"/>
                  </a:moveTo>
                  <a:cubicBezTo>
                    <a:pt x="13976" y="0"/>
                    <a:pt x="13932" y="11"/>
                    <a:pt x="13888" y="32"/>
                  </a:cubicBezTo>
                  <a:cubicBezTo>
                    <a:pt x="13843" y="53"/>
                    <a:pt x="13798" y="85"/>
                    <a:pt x="13750" y="127"/>
                  </a:cubicBezTo>
                  <a:lnTo>
                    <a:pt x="13750" y="403"/>
                  </a:lnTo>
                  <a:cubicBezTo>
                    <a:pt x="13790" y="353"/>
                    <a:pt x="13831" y="316"/>
                    <a:pt x="13873" y="291"/>
                  </a:cubicBezTo>
                  <a:cubicBezTo>
                    <a:pt x="13916" y="266"/>
                    <a:pt x="13959" y="253"/>
                    <a:pt x="14004" y="253"/>
                  </a:cubicBezTo>
                  <a:cubicBezTo>
                    <a:pt x="14075" y="253"/>
                    <a:pt x="14130" y="291"/>
                    <a:pt x="14169" y="366"/>
                  </a:cubicBezTo>
                  <a:cubicBezTo>
                    <a:pt x="14208" y="441"/>
                    <a:pt x="14227" y="548"/>
                    <a:pt x="14227" y="685"/>
                  </a:cubicBezTo>
                  <a:lnTo>
                    <a:pt x="14227" y="714"/>
                  </a:lnTo>
                  <a:lnTo>
                    <a:pt x="14046" y="714"/>
                  </a:lnTo>
                  <a:cubicBezTo>
                    <a:pt x="13929" y="714"/>
                    <a:pt x="13841" y="766"/>
                    <a:pt x="13782" y="870"/>
                  </a:cubicBezTo>
                  <a:cubicBezTo>
                    <a:pt x="13722" y="974"/>
                    <a:pt x="13693" y="1128"/>
                    <a:pt x="13693" y="1332"/>
                  </a:cubicBezTo>
                  <a:cubicBezTo>
                    <a:pt x="13693" y="1508"/>
                    <a:pt x="13716" y="1647"/>
                    <a:pt x="13764" y="1752"/>
                  </a:cubicBezTo>
                  <a:cubicBezTo>
                    <a:pt x="13811" y="1856"/>
                    <a:pt x="13875" y="1908"/>
                    <a:pt x="13956" y="1908"/>
                  </a:cubicBezTo>
                  <a:cubicBezTo>
                    <a:pt x="14019" y="1908"/>
                    <a:pt x="14073" y="1882"/>
                    <a:pt x="14117" y="1830"/>
                  </a:cubicBezTo>
                  <a:cubicBezTo>
                    <a:pt x="14161" y="1777"/>
                    <a:pt x="14198" y="1696"/>
                    <a:pt x="14227" y="1586"/>
                  </a:cubicBezTo>
                  <a:lnTo>
                    <a:pt x="14227" y="1861"/>
                  </a:lnTo>
                  <a:lnTo>
                    <a:pt x="14357" y="1861"/>
                  </a:lnTo>
                  <a:lnTo>
                    <a:pt x="14357" y="825"/>
                  </a:lnTo>
                  <a:cubicBezTo>
                    <a:pt x="14357" y="548"/>
                    <a:pt x="14328" y="341"/>
                    <a:pt x="14272" y="205"/>
                  </a:cubicBezTo>
                  <a:cubicBezTo>
                    <a:pt x="14216" y="68"/>
                    <a:pt x="14131" y="0"/>
                    <a:pt x="14018" y="0"/>
                  </a:cubicBezTo>
                  <a:close/>
                  <a:moveTo>
                    <a:pt x="1" y="44"/>
                  </a:moveTo>
                  <a:lnTo>
                    <a:pt x="1" y="1861"/>
                  </a:lnTo>
                  <a:lnTo>
                    <a:pt x="679" y="1861"/>
                  </a:lnTo>
                  <a:lnTo>
                    <a:pt x="679" y="2321"/>
                  </a:lnTo>
                  <a:lnTo>
                    <a:pt x="783" y="2321"/>
                  </a:lnTo>
                  <a:lnTo>
                    <a:pt x="783" y="1623"/>
                  </a:lnTo>
                  <a:lnTo>
                    <a:pt x="679" y="1623"/>
                  </a:lnTo>
                  <a:lnTo>
                    <a:pt x="679" y="44"/>
                  </a:lnTo>
                  <a:lnTo>
                    <a:pt x="550" y="44"/>
                  </a:lnTo>
                  <a:lnTo>
                    <a:pt x="550" y="1623"/>
                  </a:lnTo>
                  <a:lnTo>
                    <a:pt x="131" y="1623"/>
                  </a:lnTo>
                  <a:lnTo>
                    <a:pt x="131" y="44"/>
                  </a:lnTo>
                  <a:close/>
                  <a:moveTo>
                    <a:pt x="12897" y="44"/>
                  </a:moveTo>
                  <a:lnTo>
                    <a:pt x="12897" y="388"/>
                  </a:lnTo>
                  <a:cubicBezTo>
                    <a:pt x="12897" y="848"/>
                    <a:pt x="12874" y="1192"/>
                    <a:pt x="12828" y="1420"/>
                  </a:cubicBezTo>
                  <a:cubicBezTo>
                    <a:pt x="12809" y="1512"/>
                    <a:pt x="12778" y="1580"/>
                    <a:pt x="12736" y="1623"/>
                  </a:cubicBezTo>
                  <a:lnTo>
                    <a:pt x="12688" y="1623"/>
                  </a:lnTo>
                  <a:lnTo>
                    <a:pt x="12688" y="2321"/>
                  </a:lnTo>
                  <a:lnTo>
                    <a:pt x="12791" y="2321"/>
                  </a:lnTo>
                  <a:lnTo>
                    <a:pt x="12791" y="1861"/>
                  </a:lnTo>
                  <a:lnTo>
                    <a:pt x="13428" y="1861"/>
                  </a:lnTo>
                  <a:lnTo>
                    <a:pt x="13428" y="2321"/>
                  </a:lnTo>
                  <a:lnTo>
                    <a:pt x="13531" y="2321"/>
                  </a:lnTo>
                  <a:lnTo>
                    <a:pt x="13531" y="1623"/>
                  </a:lnTo>
                  <a:lnTo>
                    <a:pt x="13428" y="1623"/>
                  </a:lnTo>
                  <a:lnTo>
                    <a:pt x="1342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395200" y="664600"/>
              <a:ext cx="359300" cy="332325"/>
            </a:xfrm>
            <a:custGeom>
              <a:rect b="b" l="l" r="r" t="t"/>
              <a:pathLst>
                <a:path extrusionOk="0" h="13293" w="14372">
                  <a:moveTo>
                    <a:pt x="0" y="1"/>
                  </a:moveTo>
                  <a:lnTo>
                    <a:pt x="0" y="13293"/>
                  </a:lnTo>
                  <a:lnTo>
                    <a:pt x="14372" y="13293"/>
                  </a:lnTo>
                  <a:lnTo>
                    <a:pt x="1437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87250" y="688400"/>
              <a:ext cx="116400" cy="79250"/>
            </a:xfrm>
            <a:custGeom>
              <a:rect b="b" l="l" r="r" t="t"/>
              <a:pathLst>
                <a:path extrusionOk="0" h="3170" w="4656">
                  <a:moveTo>
                    <a:pt x="540" y="296"/>
                  </a:moveTo>
                  <a:cubicBezTo>
                    <a:pt x="655" y="296"/>
                    <a:pt x="745" y="395"/>
                    <a:pt x="812" y="592"/>
                  </a:cubicBezTo>
                  <a:cubicBezTo>
                    <a:pt x="879" y="789"/>
                    <a:pt x="912" y="1058"/>
                    <a:pt x="912" y="1398"/>
                  </a:cubicBezTo>
                  <a:cubicBezTo>
                    <a:pt x="912" y="1737"/>
                    <a:pt x="879" y="2005"/>
                    <a:pt x="812" y="2202"/>
                  </a:cubicBezTo>
                  <a:cubicBezTo>
                    <a:pt x="745" y="2399"/>
                    <a:pt x="655" y="2498"/>
                    <a:pt x="540" y="2498"/>
                  </a:cubicBezTo>
                  <a:cubicBezTo>
                    <a:pt x="426" y="2498"/>
                    <a:pt x="335" y="2399"/>
                    <a:pt x="268" y="2202"/>
                  </a:cubicBezTo>
                  <a:cubicBezTo>
                    <a:pt x="201" y="2005"/>
                    <a:pt x="167" y="1737"/>
                    <a:pt x="167" y="1398"/>
                  </a:cubicBezTo>
                  <a:cubicBezTo>
                    <a:pt x="167" y="1058"/>
                    <a:pt x="201" y="789"/>
                    <a:pt x="268" y="592"/>
                  </a:cubicBezTo>
                  <a:cubicBezTo>
                    <a:pt x="335" y="395"/>
                    <a:pt x="426" y="296"/>
                    <a:pt x="540" y="296"/>
                  </a:cubicBezTo>
                  <a:close/>
                  <a:moveTo>
                    <a:pt x="1740" y="673"/>
                  </a:moveTo>
                  <a:cubicBezTo>
                    <a:pt x="1679" y="673"/>
                    <a:pt x="1625" y="703"/>
                    <a:pt x="1579" y="763"/>
                  </a:cubicBezTo>
                  <a:cubicBezTo>
                    <a:pt x="1532" y="823"/>
                    <a:pt x="1492" y="914"/>
                    <a:pt x="1457" y="1036"/>
                  </a:cubicBezTo>
                  <a:lnTo>
                    <a:pt x="1457" y="722"/>
                  </a:lnTo>
                  <a:lnTo>
                    <a:pt x="1313" y="722"/>
                  </a:lnTo>
                  <a:lnTo>
                    <a:pt x="1313" y="2741"/>
                  </a:lnTo>
                  <a:lnTo>
                    <a:pt x="1457" y="2741"/>
                  </a:lnTo>
                  <a:lnTo>
                    <a:pt x="1457" y="1600"/>
                  </a:lnTo>
                  <a:cubicBezTo>
                    <a:pt x="1457" y="1403"/>
                    <a:pt x="1480" y="1247"/>
                    <a:pt x="1524" y="1133"/>
                  </a:cubicBezTo>
                  <a:cubicBezTo>
                    <a:pt x="1569" y="1019"/>
                    <a:pt x="1630" y="962"/>
                    <a:pt x="1708" y="962"/>
                  </a:cubicBezTo>
                  <a:cubicBezTo>
                    <a:pt x="1772" y="962"/>
                    <a:pt x="1820" y="1009"/>
                    <a:pt x="1853" y="1104"/>
                  </a:cubicBezTo>
                  <a:cubicBezTo>
                    <a:pt x="1885" y="1199"/>
                    <a:pt x="1901" y="1342"/>
                    <a:pt x="1901" y="1533"/>
                  </a:cubicBezTo>
                  <a:lnTo>
                    <a:pt x="1901" y="2741"/>
                  </a:lnTo>
                  <a:lnTo>
                    <a:pt x="2044" y="2741"/>
                  </a:lnTo>
                  <a:lnTo>
                    <a:pt x="2044" y="1522"/>
                  </a:lnTo>
                  <a:cubicBezTo>
                    <a:pt x="2044" y="1243"/>
                    <a:pt x="2019" y="1032"/>
                    <a:pt x="1967" y="889"/>
                  </a:cubicBezTo>
                  <a:cubicBezTo>
                    <a:pt x="1916" y="745"/>
                    <a:pt x="1840" y="673"/>
                    <a:pt x="1740" y="673"/>
                  </a:cubicBezTo>
                  <a:close/>
                  <a:moveTo>
                    <a:pt x="3452" y="49"/>
                  </a:moveTo>
                  <a:lnTo>
                    <a:pt x="3452" y="2741"/>
                  </a:lnTo>
                  <a:lnTo>
                    <a:pt x="4202" y="2741"/>
                  </a:lnTo>
                  <a:lnTo>
                    <a:pt x="4202" y="2434"/>
                  </a:lnTo>
                  <a:lnTo>
                    <a:pt x="3609" y="2434"/>
                  </a:lnTo>
                  <a:lnTo>
                    <a:pt x="3609" y="1459"/>
                  </a:lnTo>
                  <a:lnTo>
                    <a:pt x="4164" y="1459"/>
                  </a:lnTo>
                  <a:lnTo>
                    <a:pt x="4164" y="1153"/>
                  </a:lnTo>
                  <a:lnTo>
                    <a:pt x="3609" y="1153"/>
                  </a:lnTo>
                  <a:lnTo>
                    <a:pt x="3609" y="356"/>
                  </a:lnTo>
                  <a:lnTo>
                    <a:pt x="4188" y="356"/>
                  </a:lnTo>
                  <a:lnTo>
                    <a:pt x="4188" y="49"/>
                  </a:lnTo>
                  <a:close/>
                  <a:moveTo>
                    <a:pt x="540" y="1"/>
                  </a:moveTo>
                  <a:cubicBezTo>
                    <a:pt x="377" y="1"/>
                    <a:pt x="246" y="127"/>
                    <a:pt x="148" y="380"/>
                  </a:cubicBezTo>
                  <a:cubicBezTo>
                    <a:pt x="50" y="633"/>
                    <a:pt x="1" y="972"/>
                    <a:pt x="1" y="1398"/>
                  </a:cubicBezTo>
                  <a:cubicBezTo>
                    <a:pt x="1" y="1823"/>
                    <a:pt x="50" y="2162"/>
                    <a:pt x="148" y="2415"/>
                  </a:cubicBezTo>
                  <a:cubicBezTo>
                    <a:pt x="246" y="2667"/>
                    <a:pt x="377" y="2793"/>
                    <a:pt x="540" y="2793"/>
                  </a:cubicBezTo>
                  <a:cubicBezTo>
                    <a:pt x="704" y="2793"/>
                    <a:pt x="834" y="2667"/>
                    <a:pt x="932" y="2414"/>
                  </a:cubicBezTo>
                  <a:cubicBezTo>
                    <a:pt x="1029" y="2161"/>
                    <a:pt x="1078" y="1822"/>
                    <a:pt x="1078" y="1398"/>
                  </a:cubicBezTo>
                  <a:cubicBezTo>
                    <a:pt x="1078" y="972"/>
                    <a:pt x="1029" y="633"/>
                    <a:pt x="932" y="380"/>
                  </a:cubicBezTo>
                  <a:cubicBezTo>
                    <a:pt x="834" y="127"/>
                    <a:pt x="704" y="1"/>
                    <a:pt x="540" y="1"/>
                  </a:cubicBezTo>
                  <a:close/>
                  <a:moveTo>
                    <a:pt x="2838" y="1"/>
                  </a:moveTo>
                  <a:cubicBezTo>
                    <a:pt x="2662" y="1"/>
                    <a:pt x="2523" y="126"/>
                    <a:pt x="2422" y="375"/>
                  </a:cubicBezTo>
                  <a:cubicBezTo>
                    <a:pt x="2321" y="624"/>
                    <a:pt x="2270" y="965"/>
                    <a:pt x="2270" y="1398"/>
                  </a:cubicBezTo>
                  <a:cubicBezTo>
                    <a:pt x="2270" y="1829"/>
                    <a:pt x="2321" y="2170"/>
                    <a:pt x="2422" y="2419"/>
                  </a:cubicBezTo>
                  <a:cubicBezTo>
                    <a:pt x="2523" y="2669"/>
                    <a:pt x="2662" y="2793"/>
                    <a:pt x="2838" y="2793"/>
                  </a:cubicBezTo>
                  <a:cubicBezTo>
                    <a:pt x="2907" y="2793"/>
                    <a:pt x="2972" y="2772"/>
                    <a:pt x="3033" y="2728"/>
                  </a:cubicBezTo>
                  <a:cubicBezTo>
                    <a:pt x="3095" y="2685"/>
                    <a:pt x="3153" y="2620"/>
                    <a:pt x="3209" y="2534"/>
                  </a:cubicBezTo>
                  <a:lnTo>
                    <a:pt x="3209" y="2153"/>
                  </a:lnTo>
                  <a:cubicBezTo>
                    <a:pt x="3155" y="2267"/>
                    <a:pt x="3099" y="2353"/>
                    <a:pt x="3039" y="2409"/>
                  </a:cubicBezTo>
                  <a:cubicBezTo>
                    <a:pt x="2979" y="2466"/>
                    <a:pt x="2915" y="2494"/>
                    <a:pt x="2848" y="2494"/>
                  </a:cubicBezTo>
                  <a:cubicBezTo>
                    <a:pt x="2714" y="2494"/>
                    <a:pt x="2613" y="2400"/>
                    <a:pt x="2542" y="2212"/>
                  </a:cubicBezTo>
                  <a:cubicBezTo>
                    <a:pt x="2471" y="2024"/>
                    <a:pt x="2436" y="1752"/>
                    <a:pt x="2436" y="1398"/>
                  </a:cubicBezTo>
                  <a:cubicBezTo>
                    <a:pt x="2436" y="1042"/>
                    <a:pt x="2471" y="770"/>
                    <a:pt x="2542" y="582"/>
                  </a:cubicBezTo>
                  <a:cubicBezTo>
                    <a:pt x="2613" y="394"/>
                    <a:pt x="2714" y="300"/>
                    <a:pt x="2848" y="300"/>
                  </a:cubicBezTo>
                  <a:cubicBezTo>
                    <a:pt x="2915" y="300"/>
                    <a:pt x="2979" y="328"/>
                    <a:pt x="3039" y="385"/>
                  </a:cubicBezTo>
                  <a:cubicBezTo>
                    <a:pt x="3099" y="441"/>
                    <a:pt x="3155" y="527"/>
                    <a:pt x="3209" y="641"/>
                  </a:cubicBezTo>
                  <a:lnTo>
                    <a:pt x="3209" y="257"/>
                  </a:lnTo>
                  <a:cubicBezTo>
                    <a:pt x="3154" y="171"/>
                    <a:pt x="3097" y="107"/>
                    <a:pt x="3035" y="65"/>
                  </a:cubicBezTo>
                  <a:cubicBezTo>
                    <a:pt x="2973" y="22"/>
                    <a:pt x="2908" y="1"/>
                    <a:pt x="2838" y="1"/>
                  </a:cubicBezTo>
                  <a:close/>
                  <a:moveTo>
                    <a:pt x="4491" y="2283"/>
                  </a:moveTo>
                  <a:lnTo>
                    <a:pt x="4491" y="2593"/>
                  </a:lnTo>
                  <a:lnTo>
                    <a:pt x="4427" y="3170"/>
                  </a:lnTo>
                  <a:lnTo>
                    <a:pt x="4528" y="3170"/>
                  </a:lnTo>
                  <a:lnTo>
                    <a:pt x="4656" y="2593"/>
                  </a:lnTo>
                  <a:lnTo>
                    <a:pt x="4656" y="2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492925" y="799175"/>
              <a:ext cx="93200" cy="87000"/>
            </a:xfrm>
            <a:custGeom>
              <a:rect b="b" l="l" r="r" t="t"/>
              <a:pathLst>
                <a:path extrusionOk="0" h="3480" w="3728">
                  <a:moveTo>
                    <a:pt x="2075" y="408"/>
                  </a:moveTo>
                  <a:lnTo>
                    <a:pt x="2290" y="1747"/>
                  </a:lnTo>
                  <a:lnTo>
                    <a:pt x="1862" y="1747"/>
                  </a:lnTo>
                  <a:lnTo>
                    <a:pt x="2075" y="408"/>
                  </a:lnTo>
                  <a:close/>
                  <a:moveTo>
                    <a:pt x="550" y="49"/>
                  </a:moveTo>
                  <a:lnTo>
                    <a:pt x="550" y="356"/>
                  </a:lnTo>
                  <a:lnTo>
                    <a:pt x="963" y="356"/>
                  </a:lnTo>
                  <a:lnTo>
                    <a:pt x="963" y="2741"/>
                  </a:lnTo>
                  <a:lnTo>
                    <a:pt x="1121" y="2741"/>
                  </a:lnTo>
                  <a:lnTo>
                    <a:pt x="1121" y="356"/>
                  </a:lnTo>
                  <a:lnTo>
                    <a:pt x="1534" y="356"/>
                  </a:lnTo>
                  <a:lnTo>
                    <a:pt x="1534" y="49"/>
                  </a:lnTo>
                  <a:close/>
                  <a:moveTo>
                    <a:pt x="1986" y="49"/>
                  </a:moveTo>
                  <a:lnTo>
                    <a:pt x="1542" y="2741"/>
                  </a:lnTo>
                  <a:lnTo>
                    <a:pt x="1708" y="2741"/>
                  </a:lnTo>
                  <a:lnTo>
                    <a:pt x="1814" y="2050"/>
                  </a:lnTo>
                  <a:lnTo>
                    <a:pt x="2339" y="2050"/>
                  </a:lnTo>
                  <a:lnTo>
                    <a:pt x="2445" y="2741"/>
                  </a:lnTo>
                  <a:lnTo>
                    <a:pt x="2608" y="2741"/>
                  </a:lnTo>
                  <a:lnTo>
                    <a:pt x="2165" y="49"/>
                  </a:lnTo>
                  <a:close/>
                  <a:moveTo>
                    <a:pt x="3292" y="1"/>
                  </a:moveTo>
                  <a:cubicBezTo>
                    <a:pt x="3110" y="1"/>
                    <a:pt x="2968" y="123"/>
                    <a:pt x="2865" y="369"/>
                  </a:cubicBezTo>
                  <a:cubicBezTo>
                    <a:pt x="2762" y="615"/>
                    <a:pt x="2711" y="958"/>
                    <a:pt x="2711" y="1398"/>
                  </a:cubicBezTo>
                  <a:cubicBezTo>
                    <a:pt x="2711" y="1836"/>
                    <a:pt x="2762" y="2179"/>
                    <a:pt x="2865" y="2424"/>
                  </a:cubicBezTo>
                  <a:cubicBezTo>
                    <a:pt x="2968" y="2670"/>
                    <a:pt x="3110" y="2793"/>
                    <a:pt x="3292" y="2793"/>
                  </a:cubicBezTo>
                  <a:cubicBezTo>
                    <a:pt x="3375" y="2793"/>
                    <a:pt x="3453" y="2767"/>
                    <a:pt x="3527" y="2716"/>
                  </a:cubicBezTo>
                  <a:cubicBezTo>
                    <a:pt x="3600" y="2665"/>
                    <a:pt x="3667" y="2590"/>
                    <a:pt x="3728" y="2490"/>
                  </a:cubicBezTo>
                  <a:lnTo>
                    <a:pt x="3728" y="1335"/>
                  </a:lnTo>
                  <a:lnTo>
                    <a:pt x="3314" y="1335"/>
                  </a:lnTo>
                  <a:lnTo>
                    <a:pt x="3314" y="1634"/>
                  </a:lnTo>
                  <a:lnTo>
                    <a:pt x="3572" y="1634"/>
                  </a:lnTo>
                  <a:lnTo>
                    <a:pt x="3572" y="2357"/>
                  </a:lnTo>
                  <a:cubicBezTo>
                    <a:pt x="3537" y="2404"/>
                    <a:pt x="3498" y="2438"/>
                    <a:pt x="3454" y="2460"/>
                  </a:cubicBezTo>
                  <a:cubicBezTo>
                    <a:pt x="3410" y="2483"/>
                    <a:pt x="3361" y="2494"/>
                    <a:pt x="3305" y="2494"/>
                  </a:cubicBezTo>
                  <a:cubicBezTo>
                    <a:pt x="3163" y="2494"/>
                    <a:pt x="3056" y="2402"/>
                    <a:pt x="2984" y="2218"/>
                  </a:cubicBezTo>
                  <a:cubicBezTo>
                    <a:pt x="2913" y="2034"/>
                    <a:pt x="2877" y="1761"/>
                    <a:pt x="2877" y="1398"/>
                  </a:cubicBezTo>
                  <a:cubicBezTo>
                    <a:pt x="2877" y="1034"/>
                    <a:pt x="2913" y="760"/>
                    <a:pt x="2984" y="576"/>
                  </a:cubicBezTo>
                  <a:cubicBezTo>
                    <a:pt x="3056" y="392"/>
                    <a:pt x="3163" y="300"/>
                    <a:pt x="3305" y="300"/>
                  </a:cubicBezTo>
                  <a:cubicBezTo>
                    <a:pt x="3377" y="300"/>
                    <a:pt x="3446" y="329"/>
                    <a:pt x="3512" y="386"/>
                  </a:cubicBezTo>
                  <a:cubicBezTo>
                    <a:pt x="3577" y="444"/>
                    <a:pt x="3639" y="530"/>
                    <a:pt x="3697" y="644"/>
                  </a:cubicBezTo>
                  <a:lnTo>
                    <a:pt x="3697" y="257"/>
                  </a:lnTo>
                  <a:cubicBezTo>
                    <a:pt x="3640" y="172"/>
                    <a:pt x="3577" y="109"/>
                    <a:pt x="3508" y="65"/>
                  </a:cubicBezTo>
                  <a:cubicBezTo>
                    <a:pt x="3440" y="22"/>
                    <a:pt x="3368" y="1"/>
                    <a:pt x="3292" y="1"/>
                  </a:cubicBezTo>
                  <a:close/>
                  <a:moveTo>
                    <a:pt x="240" y="49"/>
                  </a:moveTo>
                  <a:lnTo>
                    <a:pt x="240" y="2553"/>
                  </a:lnTo>
                  <a:cubicBezTo>
                    <a:pt x="240" y="2786"/>
                    <a:pt x="226" y="2948"/>
                    <a:pt x="197" y="3038"/>
                  </a:cubicBezTo>
                  <a:cubicBezTo>
                    <a:pt x="169" y="3128"/>
                    <a:pt x="120" y="3173"/>
                    <a:pt x="50" y="3173"/>
                  </a:cubicBezTo>
                  <a:lnTo>
                    <a:pt x="1" y="3173"/>
                  </a:lnTo>
                  <a:lnTo>
                    <a:pt x="1" y="3480"/>
                  </a:lnTo>
                  <a:lnTo>
                    <a:pt x="61" y="3480"/>
                  </a:lnTo>
                  <a:cubicBezTo>
                    <a:pt x="179" y="3480"/>
                    <a:pt x="264" y="3406"/>
                    <a:pt x="318" y="3260"/>
                  </a:cubicBezTo>
                  <a:cubicBezTo>
                    <a:pt x="371" y="3113"/>
                    <a:pt x="398" y="2878"/>
                    <a:pt x="398" y="2553"/>
                  </a:cubicBezTo>
                  <a:lnTo>
                    <a:pt x="398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0" y="1578450"/>
              <a:ext cx="1139725" cy="1416950"/>
            </a:xfrm>
            <a:custGeom>
              <a:rect b="b" l="l" r="r" t="t"/>
              <a:pathLst>
                <a:path extrusionOk="0" h="56678" w="45589">
                  <a:moveTo>
                    <a:pt x="0" y="0"/>
                  </a:moveTo>
                  <a:lnTo>
                    <a:pt x="0" y="56677"/>
                  </a:lnTo>
                  <a:lnTo>
                    <a:pt x="45589" y="56677"/>
                  </a:lnTo>
                  <a:lnTo>
                    <a:pt x="4558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92600" y="1617700"/>
              <a:ext cx="736450" cy="96075"/>
            </a:xfrm>
            <a:custGeom>
              <a:rect b="b" l="l" r="r" t="t"/>
              <a:pathLst>
                <a:path extrusionOk="0" h="3843" w="29458">
                  <a:moveTo>
                    <a:pt x="14696" y="1285"/>
                  </a:moveTo>
                  <a:cubicBezTo>
                    <a:pt x="14764" y="1285"/>
                    <a:pt x="14798" y="1340"/>
                    <a:pt x="14798" y="1448"/>
                  </a:cubicBezTo>
                  <a:cubicBezTo>
                    <a:pt x="14798" y="1464"/>
                    <a:pt x="14798" y="1482"/>
                    <a:pt x="14796" y="1502"/>
                  </a:cubicBezTo>
                  <a:cubicBezTo>
                    <a:pt x="14784" y="1647"/>
                    <a:pt x="14739" y="1720"/>
                    <a:pt x="14660" y="1720"/>
                  </a:cubicBezTo>
                  <a:lnTo>
                    <a:pt x="14502" y="1720"/>
                  </a:lnTo>
                  <a:lnTo>
                    <a:pt x="14538" y="1285"/>
                  </a:lnTo>
                  <a:close/>
                  <a:moveTo>
                    <a:pt x="15909" y="1285"/>
                  </a:moveTo>
                  <a:cubicBezTo>
                    <a:pt x="15977" y="1285"/>
                    <a:pt x="16011" y="1340"/>
                    <a:pt x="16011" y="1448"/>
                  </a:cubicBezTo>
                  <a:cubicBezTo>
                    <a:pt x="16011" y="1464"/>
                    <a:pt x="16011" y="1482"/>
                    <a:pt x="16009" y="1502"/>
                  </a:cubicBezTo>
                  <a:cubicBezTo>
                    <a:pt x="15997" y="1647"/>
                    <a:pt x="15952" y="1720"/>
                    <a:pt x="15873" y="1720"/>
                  </a:cubicBezTo>
                  <a:lnTo>
                    <a:pt x="15715" y="1720"/>
                  </a:lnTo>
                  <a:lnTo>
                    <a:pt x="15751" y="1285"/>
                  </a:lnTo>
                  <a:close/>
                  <a:moveTo>
                    <a:pt x="21979" y="1285"/>
                  </a:moveTo>
                  <a:cubicBezTo>
                    <a:pt x="22047" y="1285"/>
                    <a:pt x="22081" y="1340"/>
                    <a:pt x="22081" y="1448"/>
                  </a:cubicBezTo>
                  <a:cubicBezTo>
                    <a:pt x="22081" y="1464"/>
                    <a:pt x="22081" y="1482"/>
                    <a:pt x="22079" y="1502"/>
                  </a:cubicBezTo>
                  <a:cubicBezTo>
                    <a:pt x="22067" y="1647"/>
                    <a:pt x="22022" y="1720"/>
                    <a:pt x="21943" y="1720"/>
                  </a:cubicBezTo>
                  <a:lnTo>
                    <a:pt x="21785" y="1720"/>
                  </a:lnTo>
                  <a:lnTo>
                    <a:pt x="21821" y="1285"/>
                  </a:lnTo>
                  <a:close/>
                  <a:moveTo>
                    <a:pt x="24925" y="1285"/>
                  </a:moveTo>
                  <a:cubicBezTo>
                    <a:pt x="24993" y="1285"/>
                    <a:pt x="25027" y="1340"/>
                    <a:pt x="25027" y="1448"/>
                  </a:cubicBezTo>
                  <a:cubicBezTo>
                    <a:pt x="25027" y="1464"/>
                    <a:pt x="25027" y="1482"/>
                    <a:pt x="25025" y="1502"/>
                  </a:cubicBezTo>
                  <a:cubicBezTo>
                    <a:pt x="25013" y="1647"/>
                    <a:pt x="24968" y="1720"/>
                    <a:pt x="24889" y="1720"/>
                  </a:cubicBezTo>
                  <a:lnTo>
                    <a:pt x="24731" y="1720"/>
                  </a:lnTo>
                  <a:lnTo>
                    <a:pt x="24767" y="1285"/>
                  </a:lnTo>
                  <a:close/>
                  <a:moveTo>
                    <a:pt x="9883" y="1264"/>
                  </a:moveTo>
                  <a:cubicBezTo>
                    <a:pt x="9934" y="1264"/>
                    <a:pt x="9974" y="1298"/>
                    <a:pt x="10004" y="1365"/>
                  </a:cubicBezTo>
                  <a:cubicBezTo>
                    <a:pt x="10034" y="1433"/>
                    <a:pt x="10049" y="1525"/>
                    <a:pt x="10049" y="1640"/>
                  </a:cubicBezTo>
                  <a:cubicBezTo>
                    <a:pt x="10049" y="1659"/>
                    <a:pt x="10049" y="1678"/>
                    <a:pt x="10048" y="1698"/>
                  </a:cubicBezTo>
                  <a:cubicBezTo>
                    <a:pt x="10047" y="1717"/>
                    <a:pt x="10045" y="1736"/>
                    <a:pt x="10044" y="1755"/>
                  </a:cubicBezTo>
                  <a:lnTo>
                    <a:pt x="9610" y="1755"/>
                  </a:lnTo>
                  <a:cubicBezTo>
                    <a:pt x="9635" y="1593"/>
                    <a:pt x="9670" y="1471"/>
                    <a:pt x="9716" y="1388"/>
                  </a:cubicBezTo>
                  <a:cubicBezTo>
                    <a:pt x="9761" y="1305"/>
                    <a:pt x="9817" y="1264"/>
                    <a:pt x="9883" y="1264"/>
                  </a:cubicBezTo>
                  <a:close/>
                  <a:moveTo>
                    <a:pt x="3893" y="1361"/>
                  </a:moveTo>
                  <a:lnTo>
                    <a:pt x="3782" y="2677"/>
                  </a:lnTo>
                  <a:lnTo>
                    <a:pt x="3468" y="2677"/>
                  </a:lnTo>
                  <a:cubicBezTo>
                    <a:pt x="3546" y="2374"/>
                    <a:pt x="3607" y="1958"/>
                    <a:pt x="3652" y="1428"/>
                  </a:cubicBezTo>
                  <a:lnTo>
                    <a:pt x="3657" y="1361"/>
                  </a:lnTo>
                  <a:close/>
                  <a:moveTo>
                    <a:pt x="18735" y="1361"/>
                  </a:moveTo>
                  <a:lnTo>
                    <a:pt x="18624" y="2677"/>
                  </a:lnTo>
                  <a:lnTo>
                    <a:pt x="18310" y="2677"/>
                  </a:lnTo>
                  <a:cubicBezTo>
                    <a:pt x="18388" y="2374"/>
                    <a:pt x="18449" y="1958"/>
                    <a:pt x="18494" y="1428"/>
                  </a:cubicBezTo>
                  <a:lnTo>
                    <a:pt x="18499" y="1361"/>
                  </a:lnTo>
                  <a:close/>
                  <a:moveTo>
                    <a:pt x="27751" y="1361"/>
                  </a:moveTo>
                  <a:lnTo>
                    <a:pt x="27640" y="2677"/>
                  </a:lnTo>
                  <a:lnTo>
                    <a:pt x="27326" y="2677"/>
                  </a:lnTo>
                  <a:cubicBezTo>
                    <a:pt x="27404" y="2374"/>
                    <a:pt x="27465" y="1958"/>
                    <a:pt x="27510" y="1428"/>
                  </a:cubicBezTo>
                  <a:lnTo>
                    <a:pt x="27515" y="1361"/>
                  </a:lnTo>
                  <a:close/>
                  <a:moveTo>
                    <a:pt x="2283" y="1303"/>
                  </a:moveTo>
                  <a:cubicBezTo>
                    <a:pt x="2341" y="1303"/>
                    <a:pt x="2385" y="1342"/>
                    <a:pt x="2416" y="1422"/>
                  </a:cubicBezTo>
                  <a:cubicBezTo>
                    <a:pt x="2446" y="1501"/>
                    <a:pt x="2461" y="1616"/>
                    <a:pt x="2461" y="1768"/>
                  </a:cubicBezTo>
                  <a:cubicBezTo>
                    <a:pt x="2461" y="2051"/>
                    <a:pt x="2433" y="2283"/>
                    <a:pt x="2377" y="2466"/>
                  </a:cubicBezTo>
                  <a:cubicBezTo>
                    <a:pt x="2321" y="2648"/>
                    <a:pt x="2249" y="2739"/>
                    <a:pt x="2163" y="2739"/>
                  </a:cubicBezTo>
                  <a:cubicBezTo>
                    <a:pt x="2105" y="2739"/>
                    <a:pt x="2060" y="2699"/>
                    <a:pt x="2030" y="2619"/>
                  </a:cubicBezTo>
                  <a:cubicBezTo>
                    <a:pt x="2000" y="2539"/>
                    <a:pt x="1985" y="2423"/>
                    <a:pt x="1985" y="2270"/>
                  </a:cubicBezTo>
                  <a:cubicBezTo>
                    <a:pt x="1985" y="1989"/>
                    <a:pt x="2013" y="1757"/>
                    <a:pt x="2069" y="1575"/>
                  </a:cubicBezTo>
                  <a:cubicBezTo>
                    <a:pt x="2125" y="1394"/>
                    <a:pt x="2197" y="1303"/>
                    <a:pt x="2283" y="1303"/>
                  </a:cubicBezTo>
                  <a:close/>
                  <a:moveTo>
                    <a:pt x="17125" y="1303"/>
                  </a:moveTo>
                  <a:cubicBezTo>
                    <a:pt x="17183" y="1303"/>
                    <a:pt x="17227" y="1342"/>
                    <a:pt x="17258" y="1422"/>
                  </a:cubicBezTo>
                  <a:cubicBezTo>
                    <a:pt x="17288" y="1501"/>
                    <a:pt x="17303" y="1616"/>
                    <a:pt x="17303" y="1768"/>
                  </a:cubicBezTo>
                  <a:cubicBezTo>
                    <a:pt x="17303" y="2051"/>
                    <a:pt x="17275" y="2283"/>
                    <a:pt x="17219" y="2466"/>
                  </a:cubicBezTo>
                  <a:cubicBezTo>
                    <a:pt x="17163" y="2648"/>
                    <a:pt x="17091" y="2739"/>
                    <a:pt x="17005" y="2739"/>
                  </a:cubicBezTo>
                  <a:cubicBezTo>
                    <a:pt x="16947" y="2739"/>
                    <a:pt x="16902" y="2699"/>
                    <a:pt x="16872" y="2619"/>
                  </a:cubicBezTo>
                  <a:cubicBezTo>
                    <a:pt x="16842" y="2539"/>
                    <a:pt x="16827" y="2423"/>
                    <a:pt x="16827" y="2270"/>
                  </a:cubicBezTo>
                  <a:cubicBezTo>
                    <a:pt x="16827" y="1989"/>
                    <a:pt x="16855" y="1757"/>
                    <a:pt x="16911" y="1575"/>
                  </a:cubicBezTo>
                  <a:cubicBezTo>
                    <a:pt x="16967" y="1394"/>
                    <a:pt x="17039" y="1303"/>
                    <a:pt x="17125" y="1303"/>
                  </a:cubicBezTo>
                  <a:close/>
                  <a:moveTo>
                    <a:pt x="26141" y="1303"/>
                  </a:moveTo>
                  <a:cubicBezTo>
                    <a:pt x="26199" y="1303"/>
                    <a:pt x="26243" y="1342"/>
                    <a:pt x="26274" y="1422"/>
                  </a:cubicBezTo>
                  <a:cubicBezTo>
                    <a:pt x="26304" y="1501"/>
                    <a:pt x="26319" y="1616"/>
                    <a:pt x="26319" y="1768"/>
                  </a:cubicBezTo>
                  <a:cubicBezTo>
                    <a:pt x="26319" y="2051"/>
                    <a:pt x="26291" y="2283"/>
                    <a:pt x="26235" y="2466"/>
                  </a:cubicBezTo>
                  <a:cubicBezTo>
                    <a:pt x="26179" y="2648"/>
                    <a:pt x="26107" y="2739"/>
                    <a:pt x="26021" y="2739"/>
                  </a:cubicBezTo>
                  <a:cubicBezTo>
                    <a:pt x="25963" y="2739"/>
                    <a:pt x="25918" y="2699"/>
                    <a:pt x="25888" y="2619"/>
                  </a:cubicBezTo>
                  <a:cubicBezTo>
                    <a:pt x="25858" y="2539"/>
                    <a:pt x="25843" y="2423"/>
                    <a:pt x="25843" y="2270"/>
                  </a:cubicBezTo>
                  <a:cubicBezTo>
                    <a:pt x="25843" y="1989"/>
                    <a:pt x="25871" y="1757"/>
                    <a:pt x="25927" y="1575"/>
                  </a:cubicBezTo>
                  <a:cubicBezTo>
                    <a:pt x="25983" y="1394"/>
                    <a:pt x="26055" y="1303"/>
                    <a:pt x="26141" y="1303"/>
                  </a:cubicBezTo>
                  <a:close/>
                  <a:moveTo>
                    <a:pt x="14630" y="2205"/>
                  </a:moveTo>
                  <a:cubicBezTo>
                    <a:pt x="14716" y="2205"/>
                    <a:pt x="14759" y="2273"/>
                    <a:pt x="14759" y="2408"/>
                  </a:cubicBezTo>
                  <a:cubicBezTo>
                    <a:pt x="14759" y="2429"/>
                    <a:pt x="14758" y="2450"/>
                    <a:pt x="14756" y="2473"/>
                  </a:cubicBezTo>
                  <a:cubicBezTo>
                    <a:pt x="14741" y="2655"/>
                    <a:pt x="14684" y="2746"/>
                    <a:pt x="14585" y="2746"/>
                  </a:cubicBezTo>
                  <a:lnTo>
                    <a:pt x="14416" y="2746"/>
                  </a:lnTo>
                  <a:lnTo>
                    <a:pt x="14461" y="2205"/>
                  </a:lnTo>
                  <a:close/>
                  <a:moveTo>
                    <a:pt x="15843" y="2205"/>
                  </a:moveTo>
                  <a:cubicBezTo>
                    <a:pt x="15929" y="2205"/>
                    <a:pt x="15972" y="2273"/>
                    <a:pt x="15972" y="2408"/>
                  </a:cubicBezTo>
                  <a:cubicBezTo>
                    <a:pt x="15972" y="2429"/>
                    <a:pt x="15971" y="2450"/>
                    <a:pt x="15969" y="2473"/>
                  </a:cubicBezTo>
                  <a:cubicBezTo>
                    <a:pt x="15954" y="2655"/>
                    <a:pt x="15897" y="2746"/>
                    <a:pt x="15798" y="2746"/>
                  </a:cubicBezTo>
                  <a:lnTo>
                    <a:pt x="15629" y="2746"/>
                  </a:lnTo>
                  <a:lnTo>
                    <a:pt x="15674" y="2205"/>
                  </a:lnTo>
                  <a:close/>
                  <a:moveTo>
                    <a:pt x="21913" y="2205"/>
                  </a:moveTo>
                  <a:cubicBezTo>
                    <a:pt x="21999" y="2205"/>
                    <a:pt x="22042" y="2273"/>
                    <a:pt x="22042" y="2408"/>
                  </a:cubicBezTo>
                  <a:cubicBezTo>
                    <a:pt x="22042" y="2429"/>
                    <a:pt x="22041" y="2450"/>
                    <a:pt x="22039" y="2473"/>
                  </a:cubicBezTo>
                  <a:cubicBezTo>
                    <a:pt x="22024" y="2655"/>
                    <a:pt x="21967" y="2746"/>
                    <a:pt x="21868" y="2746"/>
                  </a:cubicBezTo>
                  <a:lnTo>
                    <a:pt x="21699" y="2746"/>
                  </a:lnTo>
                  <a:lnTo>
                    <a:pt x="21744" y="2205"/>
                  </a:lnTo>
                  <a:close/>
                  <a:moveTo>
                    <a:pt x="23126" y="2205"/>
                  </a:moveTo>
                  <a:cubicBezTo>
                    <a:pt x="23212" y="2205"/>
                    <a:pt x="23255" y="2272"/>
                    <a:pt x="23255" y="2406"/>
                  </a:cubicBezTo>
                  <a:cubicBezTo>
                    <a:pt x="23255" y="2426"/>
                    <a:pt x="23254" y="2449"/>
                    <a:pt x="23252" y="2473"/>
                  </a:cubicBezTo>
                  <a:cubicBezTo>
                    <a:pt x="23237" y="2655"/>
                    <a:pt x="23180" y="2746"/>
                    <a:pt x="23081" y="2746"/>
                  </a:cubicBezTo>
                  <a:lnTo>
                    <a:pt x="22912" y="2746"/>
                  </a:lnTo>
                  <a:lnTo>
                    <a:pt x="22957" y="2205"/>
                  </a:lnTo>
                  <a:close/>
                  <a:moveTo>
                    <a:pt x="24859" y="2205"/>
                  </a:moveTo>
                  <a:cubicBezTo>
                    <a:pt x="24945" y="2205"/>
                    <a:pt x="24988" y="2273"/>
                    <a:pt x="24988" y="2408"/>
                  </a:cubicBezTo>
                  <a:cubicBezTo>
                    <a:pt x="24988" y="2429"/>
                    <a:pt x="24987" y="2450"/>
                    <a:pt x="24985" y="2473"/>
                  </a:cubicBezTo>
                  <a:cubicBezTo>
                    <a:pt x="24970" y="2655"/>
                    <a:pt x="24913" y="2746"/>
                    <a:pt x="24814" y="2746"/>
                  </a:cubicBezTo>
                  <a:lnTo>
                    <a:pt x="24645" y="2746"/>
                  </a:lnTo>
                  <a:lnTo>
                    <a:pt x="24690" y="2205"/>
                  </a:lnTo>
                  <a:close/>
                  <a:moveTo>
                    <a:pt x="12812" y="2140"/>
                  </a:moveTo>
                  <a:lnTo>
                    <a:pt x="12805" y="2229"/>
                  </a:lnTo>
                  <a:cubicBezTo>
                    <a:pt x="12789" y="2403"/>
                    <a:pt x="12758" y="2538"/>
                    <a:pt x="12712" y="2634"/>
                  </a:cubicBezTo>
                  <a:cubicBezTo>
                    <a:pt x="12666" y="2730"/>
                    <a:pt x="12609" y="2778"/>
                    <a:pt x="12540" y="2778"/>
                  </a:cubicBezTo>
                  <a:cubicBezTo>
                    <a:pt x="12496" y="2778"/>
                    <a:pt x="12461" y="2753"/>
                    <a:pt x="12436" y="2703"/>
                  </a:cubicBezTo>
                  <a:cubicBezTo>
                    <a:pt x="12410" y="2652"/>
                    <a:pt x="12398" y="2583"/>
                    <a:pt x="12398" y="2495"/>
                  </a:cubicBezTo>
                  <a:cubicBezTo>
                    <a:pt x="12398" y="2378"/>
                    <a:pt x="12419" y="2290"/>
                    <a:pt x="12462" y="2230"/>
                  </a:cubicBezTo>
                  <a:cubicBezTo>
                    <a:pt x="12505" y="2170"/>
                    <a:pt x="12568" y="2140"/>
                    <a:pt x="12651" y="2140"/>
                  </a:cubicBezTo>
                  <a:close/>
                  <a:moveTo>
                    <a:pt x="20062" y="2140"/>
                  </a:moveTo>
                  <a:lnTo>
                    <a:pt x="20055" y="2229"/>
                  </a:lnTo>
                  <a:cubicBezTo>
                    <a:pt x="20039" y="2403"/>
                    <a:pt x="20008" y="2538"/>
                    <a:pt x="19962" y="2634"/>
                  </a:cubicBezTo>
                  <a:cubicBezTo>
                    <a:pt x="19916" y="2730"/>
                    <a:pt x="19859" y="2778"/>
                    <a:pt x="19790" y="2778"/>
                  </a:cubicBezTo>
                  <a:cubicBezTo>
                    <a:pt x="19746" y="2778"/>
                    <a:pt x="19711" y="2753"/>
                    <a:pt x="19686" y="2703"/>
                  </a:cubicBezTo>
                  <a:cubicBezTo>
                    <a:pt x="19660" y="2652"/>
                    <a:pt x="19648" y="2583"/>
                    <a:pt x="19648" y="2495"/>
                  </a:cubicBezTo>
                  <a:cubicBezTo>
                    <a:pt x="19648" y="2378"/>
                    <a:pt x="19669" y="2290"/>
                    <a:pt x="19712" y="2230"/>
                  </a:cubicBezTo>
                  <a:cubicBezTo>
                    <a:pt x="19755" y="2170"/>
                    <a:pt x="19818" y="2140"/>
                    <a:pt x="19901" y="2140"/>
                  </a:cubicBezTo>
                  <a:close/>
                  <a:moveTo>
                    <a:pt x="29078" y="2140"/>
                  </a:moveTo>
                  <a:lnTo>
                    <a:pt x="29071" y="2229"/>
                  </a:lnTo>
                  <a:cubicBezTo>
                    <a:pt x="29055" y="2403"/>
                    <a:pt x="29024" y="2538"/>
                    <a:pt x="28978" y="2634"/>
                  </a:cubicBezTo>
                  <a:cubicBezTo>
                    <a:pt x="28932" y="2730"/>
                    <a:pt x="28875" y="2778"/>
                    <a:pt x="28806" y="2778"/>
                  </a:cubicBezTo>
                  <a:cubicBezTo>
                    <a:pt x="28762" y="2778"/>
                    <a:pt x="28727" y="2753"/>
                    <a:pt x="28702" y="2703"/>
                  </a:cubicBezTo>
                  <a:cubicBezTo>
                    <a:pt x="28676" y="2652"/>
                    <a:pt x="28664" y="2583"/>
                    <a:pt x="28664" y="2495"/>
                  </a:cubicBezTo>
                  <a:cubicBezTo>
                    <a:pt x="28664" y="2378"/>
                    <a:pt x="28685" y="2290"/>
                    <a:pt x="28728" y="2230"/>
                  </a:cubicBezTo>
                  <a:cubicBezTo>
                    <a:pt x="28771" y="2170"/>
                    <a:pt x="28834" y="2140"/>
                    <a:pt x="28917" y="2140"/>
                  </a:cubicBezTo>
                  <a:close/>
                  <a:moveTo>
                    <a:pt x="272" y="0"/>
                  </a:moveTo>
                  <a:lnTo>
                    <a:pt x="1" y="3230"/>
                  </a:lnTo>
                  <a:lnTo>
                    <a:pt x="361" y="3230"/>
                  </a:lnTo>
                  <a:lnTo>
                    <a:pt x="580" y="630"/>
                  </a:lnTo>
                  <a:lnTo>
                    <a:pt x="1112" y="630"/>
                  </a:lnTo>
                  <a:lnTo>
                    <a:pt x="893" y="3230"/>
                  </a:lnTo>
                  <a:lnTo>
                    <a:pt x="1253" y="3230"/>
                  </a:lnTo>
                  <a:lnTo>
                    <a:pt x="1524" y="0"/>
                  </a:lnTo>
                  <a:close/>
                  <a:moveTo>
                    <a:pt x="5828" y="807"/>
                  </a:moveTo>
                  <a:lnTo>
                    <a:pt x="5624" y="3230"/>
                  </a:lnTo>
                  <a:lnTo>
                    <a:pt x="5972" y="3230"/>
                  </a:lnTo>
                  <a:lnTo>
                    <a:pt x="6418" y="1941"/>
                  </a:lnTo>
                  <a:lnTo>
                    <a:pt x="6309" y="3230"/>
                  </a:lnTo>
                  <a:lnTo>
                    <a:pt x="6644" y="3230"/>
                  </a:lnTo>
                  <a:lnTo>
                    <a:pt x="6848" y="807"/>
                  </a:lnTo>
                  <a:lnTo>
                    <a:pt x="6500" y="807"/>
                  </a:lnTo>
                  <a:lnTo>
                    <a:pt x="6054" y="2097"/>
                  </a:lnTo>
                  <a:lnTo>
                    <a:pt x="6163" y="807"/>
                  </a:lnTo>
                  <a:close/>
                  <a:moveTo>
                    <a:pt x="8148" y="807"/>
                  </a:moveTo>
                  <a:lnTo>
                    <a:pt x="8108" y="1285"/>
                  </a:lnTo>
                  <a:lnTo>
                    <a:pt x="8489" y="1285"/>
                  </a:lnTo>
                  <a:lnTo>
                    <a:pt x="8325" y="3230"/>
                  </a:lnTo>
                  <a:lnTo>
                    <a:pt x="8659" y="3230"/>
                  </a:lnTo>
                  <a:lnTo>
                    <a:pt x="8823" y="1285"/>
                  </a:lnTo>
                  <a:lnTo>
                    <a:pt x="9203" y="1285"/>
                  </a:lnTo>
                  <a:lnTo>
                    <a:pt x="9243" y="807"/>
                  </a:lnTo>
                  <a:close/>
                  <a:moveTo>
                    <a:pt x="10713" y="807"/>
                  </a:moveTo>
                  <a:lnTo>
                    <a:pt x="10509" y="3230"/>
                  </a:lnTo>
                  <a:lnTo>
                    <a:pt x="10844" y="3230"/>
                  </a:lnTo>
                  <a:lnTo>
                    <a:pt x="10960" y="1857"/>
                  </a:lnTo>
                  <a:lnTo>
                    <a:pt x="11061" y="2765"/>
                  </a:lnTo>
                  <a:lnTo>
                    <a:pt x="11281" y="2765"/>
                  </a:lnTo>
                  <a:lnTo>
                    <a:pt x="11534" y="1857"/>
                  </a:lnTo>
                  <a:lnTo>
                    <a:pt x="11418" y="3230"/>
                  </a:lnTo>
                  <a:lnTo>
                    <a:pt x="11752" y="3230"/>
                  </a:lnTo>
                  <a:lnTo>
                    <a:pt x="11956" y="807"/>
                  </a:lnTo>
                  <a:lnTo>
                    <a:pt x="11570" y="807"/>
                  </a:lnTo>
                  <a:lnTo>
                    <a:pt x="11232" y="2019"/>
                  </a:lnTo>
                  <a:lnTo>
                    <a:pt x="11098" y="807"/>
                  </a:lnTo>
                  <a:close/>
                  <a:moveTo>
                    <a:pt x="14244" y="807"/>
                  </a:moveTo>
                  <a:lnTo>
                    <a:pt x="14040" y="3230"/>
                  </a:lnTo>
                  <a:lnTo>
                    <a:pt x="14565" y="3230"/>
                  </a:lnTo>
                  <a:cubicBezTo>
                    <a:pt x="14860" y="3230"/>
                    <a:pt x="15027" y="2999"/>
                    <a:pt x="15066" y="2536"/>
                  </a:cubicBezTo>
                  <a:cubicBezTo>
                    <a:pt x="15070" y="2485"/>
                    <a:pt x="15073" y="2438"/>
                    <a:pt x="15073" y="2393"/>
                  </a:cubicBezTo>
                  <a:cubicBezTo>
                    <a:pt x="15073" y="2155"/>
                    <a:pt x="15022" y="2002"/>
                    <a:pt x="14922" y="1934"/>
                  </a:cubicBezTo>
                  <a:cubicBezTo>
                    <a:pt x="14973" y="1894"/>
                    <a:pt x="15015" y="1833"/>
                    <a:pt x="15047" y="1751"/>
                  </a:cubicBezTo>
                  <a:cubicBezTo>
                    <a:pt x="15094" y="1631"/>
                    <a:pt x="15118" y="1481"/>
                    <a:pt x="15118" y="1301"/>
                  </a:cubicBezTo>
                  <a:cubicBezTo>
                    <a:pt x="15118" y="1151"/>
                    <a:pt x="15094" y="1037"/>
                    <a:pt x="15047" y="959"/>
                  </a:cubicBezTo>
                  <a:cubicBezTo>
                    <a:pt x="14987" y="858"/>
                    <a:pt x="14879" y="807"/>
                    <a:pt x="14724" y="807"/>
                  </a:cubicBezTo>
                  <a:close/>
                  <a:moveTo>
                    <a:pt x="15457" y="807"/>
                  </a:moveTo>
                  <a:lnTo>
                    <a:pt x="15253" y="3230"/>
                  </a:lnTo>
                  <a:lnTo>
                    <a:pt x="15778" y="3230"/>
                  </a:lnTo>
                  <a:cubicBezTo>
                    <a:pt x="16073" y="3230"/>
                    <a:pt x="16240" y="2999"/>
                    <a:pt x="16279" y="2536"/>
                  </a:cubicBezTo>
                  <a:cubicBezTo>
                    <a:pt x="16283" y="2485"/>
                    <a:pt x="16286" y="2438"/>
                    <a:pt x="16286" y="2393"/>
                  </a:cubicBezTo>
                  <a:cubicBezTo>
                    <a:pt x="16286" y="2155"/>
                    <a:pt x="16235" y="2002"/>
                    <a:pt x="16135" y="1934"/>
                  </a:cubicBezTo>
                  <a:cubicBezTo>
                    <a:pt x="16186" y="1894"/>
                    <a:pt x="16228" y="1833"/>
                    <a:pt x="16260" y="1751"/>
                  </a:cubicBezTo>
                  <a:cubicBezTo>
                    <a:pt x="16307" y="1631"/>
                    <a:pt x="16331" y="1481"/>
                    <a:pt x="16331" y="1301"/>
                  </a:cubicBezTo>
                  <a:cubicBezTo>
                    <a:pt x="16331" y="1151"/>
                    <a:pt x="16307" y="1037"/>
                    <a:pt x="16260" y="959"/>
                  </a:cubicBezTo>
                  <a:cubicBezTo>
                    <a:pt x="16200" y="858"/>
                    <a:pt x="16092" y="807"/>
                    <a:pt x="15937" y="807"/>
                  </a:cubicBezTo>
                  <a:close/>
                  <a:moveTo>
                    <a:pt x="21527" y="807"/>
                  </a:moveTo>
                  <a:lnTo>
                    <a:pt x="21323" y="3230"/>
                  </a:lnTo>
                  <a:lnTo>
                    <a:pt x="21848" y="3230"/>
                  </a:lnTo>
                  <a:cubicBezTo>
                    <a:pt x="22143" y="3230"/>
                    <a:pt x="22310" y="2999"/>
                    <a:pt x="22349" y="2536"/>
                  </a:cubicBezTo>
                  <a:cubicBezTo>
                    <a:pt x="22353" y="2485"/>
                    <a:pt x="22356" y="2438"/>
                    <a:pt x="22356" y="2393"/>
                  </a:cubicBezTo>
                  <a:cubicBezTo>
                    <a:pt x="22356" y="2155"/>
                    <a:pt x="22305" y="2002"/>
                    <a:pt x="22205" y="1934"/>
                  </a:cubicBezTo>
                  <a:cubicBezTo>
                    <a:pt x="22256" y="1894"/>
                    <a:pt x="22298" y="1833"/>
                    <a:pt x="22330" y="1751"/>
                  </a:cubicBezTo>
                  <a:cubicBezTo>
                    <a:pt x="22377" y="1631"/>
                    <a:pt x="22401" y="1481"/>
                    <a:pt x="22401" y="1301"/>
                  </a:cubicBezTo>
                  <a:cubicBezTo>
                    <a:pt x="22401" y="1151"/>
                    <a:pt x="22377" y="1037"/>
                    <a:pt x="22330" y="959"/>
                  </a:cubicBezTo>
                  <a:cubicBezTo>
                    <a:pt x="22270" y="858"/>
                    <a:pt x="22162" y="807"/>
                    <a:pt x="22007" y="807"/>
                  </a:cubicBezTo>
                  <a:close/>
                  <a:moveTo>
                    <a:pt x="22740" y="807"/>
                  </a:moveTo>
                  <a:lnTo>
                    <a:pt x="22536" y="3230"/>
                  </a:lnTo>
                  <a:lnTo>
                    <a:pt x="23061" y="3230"/>
                  </a:lnTo>
                  <a:cubicBezTo>
                    <a:pt x="23202" y="3230"/>
                    <a:pt x="23316" y="3171"/>
                    <a:pt x="23403" y="3053"/>
                  </a:cubicBezTo>
                  <a:cubicBezTo>
                    <a:pt x="23489" y="2935"/>
                    <a:pt x="23543" y="2744"/>
                    <a:pt x="23565" y="2482"/>
                  </a:cubicBezTo>
                  <a:cubicBezTo>
                    <a:pt x="23570" y="2416"/>
                    <a:pt x="23573" y="2354"/>
                    <a:pt x="23573" y="2296"/>
                  </a:cubicBezTo>
                  <a:cubicBezTo>
                    <a:pt x="23573" y="1916"/>
                    <a:pt x="23444" y="1727"/>
                    <a:pt x="23187" y="1727"/>
                  </a:cubicBezTo>
                  <a:lnTo>
                    <a:pt x="22997" y="1727"/>
                  </a:lnTo>
                  <a:lnTo>
                    <a:pt x="23075" y="807"/>
                  </a:lnTo>
                  <a:close/>
                  <a:moveTo>
                    <a:pt x="23821" y="807"/>
                  </a:moveTo>
                  <a:lnTo>
                    <a:pt x="23617" y="3230"/>
                  </a:lnTo>
                  <a:lnTo>
                    <a:pt x="23953" y="3230"/>
                  </a:lnTo>
                  <a:lnTo>
                    <a:pt x="24158" y="807"/>
                  </a:lnTo>
                  <a:close/>
                  <a:moveTo>
                    <a:pt x="24473" y="807"/>
                  </a:moveTo>
                  <a:lnTo>
                    <a:pt x="24269" y="3230"/>
                  </a:lnTo>
                  <a:lnTo>
                    <a:pt x="24794" y="3230"/>
                  </a:lnTo>
                  <a:cubicBezTo>
                    <a:pt x="25089" y="3230"/>
                    <a:pt x="25256" y="2999"/>
                    <a:pt x="25295" y="2536"/>
                  </a:cubicBezTo>
                  <a:cubicBezTo>
                    <a:pt x="25299" y="2485"/>
                    <a:pt x="25302" y="2438"/>
                    <a:pt x="25302" y="2393"/>
                  </a:cubicBezTo>
                  <a:cubicBezTo>
                    <a:pt x="25302" y="2155"/>
                    <a:pt x="25251" y="2002"/>
                    <a:pt x="25151" y="1934"/>
                  </a:cubicBezTo>
                  <a:cubicBezTo>
                    <a:pt x="25202" y="1894"/>
                    <a:pt x="25244" y="1833"/>
                    <a:pt x="25276" y="1751"/>
                  </a:cubicBezTo>
                  <a:cubicBezTo>
                    <a:pt x="25323" y="1631"/>
                    <a:pt x="25347" y="1481"/>
                    <a:pt x="25347" y="1301"/>
                  </a:cubicBezTo>
                  <a:cubicBezTo>
                    <a:pt x="25347" y="1151"/>
                    <a:pt x="25323" y="1037"/>
                    <a:pt x="25276" y="959"/>
                  </a:cubicBezTo>
                  <a:cubicBezTo>
                    <a:pt x="25216" y="858"/>
                    <a:pt x="25108" y="807"/>
                    <a:pt x="24953" y="807"/>
                  </a:cubicBezTo>
                  <a:close/>
                  <a:moveTo>
                    <a:pt x="2310" y="749"/>
                  </a:moveTo>
                  <a:cubicBezTo>
                    <a:pt x="2206" y="749"/>
                    <a:pt x="2110" y="792"/>
                    <a:pt x="2024" y="879"/>
                  </a:cubicBezTo>
                  <a:cubicBezTo>
                    <a:pt x="1937" y="965"/>
                    <a:pt x="1863" y="1092"/>
                    <a:pt x="1800" y="1259"/>
                  </a:cubicBezTo>
                  <a:cubicBezTo>
                    <a:pt x="1747" y="1404"/>
                    <a:pt x="1706" y="1563"/>
                    <a:pt x="1677" y="1737"/>
                  </a:cubicBezTo>
                  <a:cubicBezTo>
                    <a:pt x="1648" y="1910"/>
                    <a:pt x="1634" y="2088"/>
                    <a:pt x="1634" y="2270"/>
                  </a:cubicBezTo>
                  <a:cubicBezTo>
                    <a:pt x="1634" y="2586"/>
                    <a:pt x="1678" y="2835"/>
                    <a:pt x="1767" y="3018"/>
                  </a:cubicBezTo>
                  <a:cubicBezTo>
                    <a:pt x="1856" y="3202"/>
                    <a:pt x="1978" y="3293"/>
                    <a:pt x="2132" y="3293"/>
                  </a:cubicBezTo>
                  <a:cubicBezTo>
                    <a:pt x="2238" y="3293"/>
                    <a:pt x="2335" y="3250"/>
                    <a:pt x="2422" y="3163"/>
                  </a:cubicBezTo>
                  <a:cubicBezTo>
                    <a:pt x="2508" y="3077"/>
                    <a:pt x="2584" y="2948"/>
                    <a:pt x="2647" y="2778"/>
                  </a:cubicBezTo>
                  <a:cubicBezTo>
                    <a:pt x="2701" y="2635"/>
                    <a:pt x="2742" y="2478"/>
                    <a:pt x="2770" y="2306"/>
                  </a:cubicBezTo>
                  <a:cubicBezTo>
                    <a:pt x="2798" y="2133"/>
                    <a:pt x="2812" y="1955"/>
                    <a:pt x="2812" y="1772"/>
                  </a:cubicBezTo>
                  <a:cubicBezTo>
                    <a:pt x="2812" y="1456"/>
                    <a:pt x="2767" y="1207"/>
                    <a:pt x="2678" y="1024"/>
                  </a:cubicBezTo>
                  <a:cubicBezTo>
                    <a:pt x="2589" y="840"/>
                    <a:pt x="2466" y="749"/>
                    <a:pt x="2310" y="749"/>
                  </a:cubicBezTo>
                  <a:close/>
                  <a:moveTo>
                    <a:pt x="5228" y="749"/>
                  </a:moveTo>
                  <a:cubicBezTo>
                    <a:pt x="5113" y="749"/>
                    <a:pt x="5012" y="789"/>
                    <a:pt x="4924" y="868"/>
                  </a:cubicBezTo>
                  <a:cubicBezTo>
                    <a:pt x="4836" y="947"/>
                    <a:pt x="4758" y="1068"/>
                    <a:pt x="4690" y="1231"/>
                  </a:cubicBezTo>
                  <a:cubicBezTo>
                    <a:pt x="4629" y="1380"/>
                    <a:pt x="4582" y="1547"/>
                    <a:pt x="4549" y="1733"/>
                  </a:cubicBezTo>
                  <a:cubicBezTo>
                    <a:pt x="4516" y="1919"/>
                    <a:pt x="4500" y="2111"/>
                    <a:pt x="4500" y="2309"/>
                  </a:cubicBezTo>
                  <a:cubicBezTo>
                    <a:pt x="4500" y="2623"/>
                    <a:pt x="4544" y="2866"/>
                    <a:pt x="4633" y="3037"/>
                  </a:cubicBezTo>
                  <a:cubicBezTo>
                    <a:pt x="4722" y="3208"/>
                    <a:pt x="4849" y="3293"/>
                    <a:pt x="5013" y="3293"/>
                  </a:cubicBezTo>
                  <a:cubicBezTo>
                    <a:pt x="5070" y="3293"/>
                    <a:pt x="5127" y="3282"/>
                    <a:pt x="5183" y="3260"/>
                  </a:cubicBezTo>
                  <a:cubicBezTo>
                    <a:pt x="5239" y="3237"/>
                    <a:pt x="5295" y="3204"/>
                    <a:pt x="5350" y="3159"/>
                  </a:cubicBezTo>
                  <a:lnTo>
                    <a:pt x="5402" y="2525"/>
                  </a:lnTo>
                  <a:lnTo>
                    <a:pt x="5402" y="2525"/>
                  </a:lnTo>
                  <a:cubicBezTo>
                    <a:pt x="5356" y="2596"/>
                    <a:pt x="5308" y="2649"/>
                    <a:pt x="5258" y="2685"/>
                  </a:cubicBezTo>
                  <a:cubicBezTo>
                    <a:pt x="5207" y="2721"/>
                    <a:pt x="5156" y="2739"/>
                    <a:pt x="5103" y="2739"/>
                  </a:cubicBezTo>
                  <a:cubicBezTo>
                    <a:pt x="5025" y="2739"/>
                    <a:pt x="4964" y="2693"/>
                    <a:pt x="4921" y="2600"/>
                  </a:cubicBezTo>
                  <a:cubicBezTo>
                    <a:pt x="4878" y="2507"/>
                    <a:pt x="4856" y="2376"/>
                    <a:pt x="4856" y="2207"/>
                  </a:cubicBezTo>
                  <a:cubicBezTo>
                    <a:pt x="4856" y="1943"/>
                    <a:pt x="4891" y="1726"/>
                    <a:pt x="4960" y="1557"/>
                  </a:cubicBezTo>
                  <a:cubicBezTo>
                    <a:pt x="5029" y="1387"/>
                    <a:pt x="5119" y="1303"/>
                    <a:pt x="5228" y="1303"/>
                  </a:cubicBezTo>
                  <a:cubicBezTo>
                    <a:pt x="5270" y="1303"/>
                    <a:pt x="5312" y="1321"/>
                    <a:pt x="5356" y="1357"/>
                  </a:cubicBezTo>
                  <a:cubicBezTo>
                    <a:pt x="5400" y="1393"/>
                    <a:pt x="5444" y="1446"/>
                    <a:pt x="5489" y="1515"/>
                  </a:cubicBezTo>
                  <a:lnTo>
                    <a:pt x="5542" y="883"/>
                  </a:lnTo>
                  <a:cubicBezTo>
                    <a:pt x="5490" y="838"/>
                    <a:pt x="5438" y="805"/>
                    <a:pt x="5386" y="782"/>
                  </a:cubicBezTo>
                  <a:cubicBezTo>
                    <a:pt x="5333" y="760"/>
                    <a:pt x="5281" y="749"/>
                    <a:pt x="5228" y="749"/>
                  </a:cubicBezTo>
                  <a:close/>
                  <a:moveTo>
                    <a:pt x="7707" y="749"/>
                  </a:moveTo>
                  <a:cubicBezTo>
                    <a:pt x="7592" y="749"/>
                    <a:pt x="7491" y="789"/>
                    <a:pt x="7403" y="868"/>
                  </a:cubicBezTo>
                  <a:cubicBezTo>
                    <a:pt x="7315" y="947"/>
                    <a:pt x="7237" y="1068"/>
                    <a:pt x="7169" y="1231"/>
                  </a:cubicBezTo>
                  <a:cubicBezTo>
                    <a:pt x="7108" y="1380"/>
                    <a:pt x="7061" y="1547"/>
                    <a:pt x="7028" y="1733"/>
                  </a:cubicBezTo>
                  <a:cubicBezTo>
                    <a:pt x="6995" y="1919"/>
                    <a:pt x="6979" y="2111"/>
                    <a:pt x="6979" y="2309"/>
                  </a:cubicBezTo>
                  <a:cubicBezTo>
                    <a:pt x="6979" y="2623"/>
                    <a:pt x="7023" y="2866"/>
                    <a:pt x="7112" y="3037"/>
                  </a:cubicBezTo>
                  <a:cubicBezTo>
                    <a:pt x="7201" y="3208"/>
                    <a:pt x="7328" y="3293"/>
                    <a:pt x="7492" y="3293"/>
                  </a:cubicBezTo>
                  <a:cubicBezTo>
                    <a:pt x="7549" y="3293"/>
                    <a:pt x="7606" y="3282"/>
                    <a:pt x="7662" y="3260"/>
                  </a:cubicBezTo>
                  <a:cubicBezTo>
                    <a:pt x="7718" y="3237"/>
                    <a:pt x="7774" y="3204"/>
                    <a:pt x="7829" y="3159"/>
                  </a:cubicBezTo>
                  <a:lnTo>
                    <a:pt x="7881" y="2525"/>
                  </a:lnTo>
                  <a:lnTo>
                    <a:pt x="7881" y="2525"/>
                  </a:lnTo>
                  <a:cubicBezTo>
                    <a:pt x="7835" y="2596"/>
                    <a:pt x="7787" y="2649"/>
                    <a:pt x="7737" y="2685"/>
                  </a:cubicBezTo>
                  <a:cubicBezTo>
                    <a:pt x="7686" y="2721"/>
                    <a:pt x="7635" y="2739"/>
                    <a:pt x="7582" y="2739"/>
                  </a:cubicBezTo>
                  <a:cubicBezTo>
                    <a:pt x="7504" y="2739"/>
                    <a:pt x="7443" y="2693"/>
                    <a:pt x="7400" y="2600"/>
                  </a:cubicBezTo>
                  <a:cubicBezTo>
                    <a:pt x="7357" y="2507"/>
                    <a:pt x="7335" y="2376"/>
                    <a:pt x="7335" y="2207"/>
                  </a:cubicBezTo>
                  <a:cubicBezTo>
                    <a:pt x="7335" y="1943"/>
                    <a:pt x="7370" y="1726"/>
                    <a:pt x="7439" y="1557"/>
                  </a:cubicBezTo>
                  <a:cubicBezTo>
                    <a:pt x="7508" y="1387"/>
                    <a:pt x="7598" y="1303"/>
                    <a:pt x="7707" y="1303"/>
                  </a:cubicBezTo>
                  <a:cubicBezTo>
                    <a:pt x="7749" y="1303"/>
                    <a:pt x="7791" y="1321"/>
                    <a:pt x="7835" y="1357"/>
                  </a:cubicBezTo>
                  <a:cubicBezTo>
                    <a:pt x="7879" y="1393"/>
                    <a:pt x="7923" y="1446"/>
                    <a:pt x="7968" y="1515"/>
                  </a:cubicBezTo>
                  <a:lnTo>
                    <a:pt x="8021" y="883"/>
                  </a:lnTo>
                  <a:cubicBezTo>
                    <a:pt x="7969" y="838"/>
                    <a:pt x="7917" y="805"/>
                    <a:pt x="7865" y="782"/>
                  </a:cubicBezTo>
                  <a:cubicBezTo>
                    <a:pt x="7812" y="760"/>
                    <a:pt x="7760" y="749"/>
                    <a:pt x="7707" y="749"/>
                  </a:cubicBezTo>
                  <a:close/>
                  <a:moveTo>
                    <a:pt x="9919" y="749"/>
                  </a:moveTo>
                  <a:cubicBezTo>
                    <a:pt x="9810" y="749"/>
                    <a:pt x="9711" y="794"/>
                    <a:pt x="9621" y="883"/>
                  </a:cubicBezTo>
                  <a:cubicBezTo>
                    <a:pt x="9532" y="972"/>
                    <a:pt x="9455" y="1104"/>
                    <a:pt x="9390" y="1277"/>
                  </a:cubicBezTo>
                  <a:cubicBezTo>
                    <a:pt x="9336" y="1421"/>
                    <a:pt x="9295" y="1580"/>
                    <a:pt x="9266" y="1754"/>
                  </a:cubicBezTo>
                  <a:cubicBezTo>
                    <a:pt x="9238" y="1928"/>
                    <a:pt x="9224" y="2107"/>
                    <a:pt x="9224" y="2291"/>
                  </a:cubicBezTo>
                  <a:cubicBezTo>
                    <a:pt x="9224" y="2610"/>
                    <a:pt x="9268" y="2857"/>
                    <a:pt x="9357" y="3031"/>
                  </a:cubicBezTo>
                  <a:cubicBezTo>
                    <a:pt x="9446" y="3206"/>
                    <a:pt x="9572" y="3293"/>
                    <a:pt x="9736" y="3293"/>
                  </a:cubicBezTo>
                  <a:cubicBezTo>
                    <a:pt x="9819" y="3293"/>
                    <a:pt x="9901" y="3276"/>
                    <a:pt x="9982" y="3242"/>
                  </a:cubicBezTo>
                  <a:cubicBezTo>
                    <a:pt x="10063" y="3208"/>
                    <a:pt x="10144" y="3157"/>
                    <a:pt x="10226" y="3088"/>
                  </a:cubicBezTo>
                  <a:lnTo>
                    <a:pt x="10277" y="2486"/>
                  </a:lnTo>
                  <a:lnTo>
                    <a:pt x="10277" y="2486"/>
                  </a:lnTo>
                  <a:cubicBezTo>
                    <a:pt x="10191" y="2583"/>
                    <a:pt x="10109" y="2656"/>
                    <a:pt x="10031" y="2705"/>
                  </a:cubicBezTo>
                  <a:cubicBezTo>
                    <a:pt x="9953" y="2754"/>
                    <a:pt x="9878" y="2778"/>
                    <a:pt x="9808" y="2778"/>
                  </a:cubicBezTo>
                  <a:cubicBezTo>
                    <a:pt x="9726" y="2778"/>
                    <a:pt x="9665" y="2739"/>
                    <a:pt x="9624" y="2661"/>
                  </a:cubicBezTo>
                  <a:cubicBezTo>
                    <a:pt x="9583" y="2584"/>
                    <a:pt x="9563" y="2466"/>
                    <a:pt x="9563" y="2309"/>
                  </a:cubicBezTo>
                  <a:cubicBezTo>
                    <a:pt x="9563" y="2300"/>
                    <a:pt x="9563" y="2288"/>
                    <a:pt x="9564" y="2271"/>
                  </a:cubicBezTo>
                  <a:cubicBezTo>
                    <a:pt x="9564" y="2254"/>
                    <a:pt x="9564" y="2242"/>
                    <a:pt x="9564" y="2233"/>
                  </a:cubicBezTo>
                  <a:lnTo>
                    <a:pt x="10349" y="2233"/>
                  </a:lnTo>
                  <a:lnTo>
                    <a:pt x="10360" y="2110"/>
                  </a:lnTo>
                  <a:cubicBezTo>
                    <a:pt x="10367" y="2033"/>
                    <a:pt x="10373" y="1963"/>
                    <a:pt x="10376" y="1899"/>
                  </a:cubicBezTo>
                  <a:cubicBezTo>
                    <a:pt x="10380" y="1835"/>
                    <a:pt x="10381" y="1774"/>
                    <a:pt x="10381" y="1716"/>
                  </a:cubicBezTo>
                  <a:cubicBezTo>
                    <a:pt x="10381" y="1420"/>
                    <a:pt x="10340" y="1185"/>
                    <a:pt x="10256" y="1011"/>
                  </a:cubicBezTo>
                  <a:cubicBezTo>
                    <a:pt x="10173" y="836"/>
                    <a:pt x="10061" y="749"/>
                    <a:pt x="9919" y="749"/>
                  </a:cubicBezTo>
                  <a:close/>
                  <a:moveTo>
                    <a:pt x="12732" y="749"/>
                  </a:moveTo>
                  <a:cubicBezTo>
                    <a:pt x="12653" y="749"/>
                    <a:pt x="12577" y="759"/>
                    <a:pt x="12504" y="780"/>
                  </a:cubicBezTo>
                  <a:cubicBezTo>
                    <a:pt x="12431" y="801"/>
                    <a:pt x="12359" y="832"/>
                    <a:pt x="12289" y="872"/>
                  </a:cubicBezTo>
                  <a:lnTo>
                    <a:pt x="12239" y="1463"/>
                  </a:lnTo>
                  <a:cubicBezTo>
                    <a:pt x="12299" y="1396"/>
                    <a:pt x="12362" y="1347"/>
                    <a:pt x="12427" y="1314"/>
                  </a:cubicBezTo>
                  <a:cubicBezTo>
                    <a:pt x="12492" y="1280"/>
                    <a:pt x="12559" y="1264"/>
                    <a:pt x="12628" y="1264"/>
                  </a:cubicBezTo>
                  <a:cubicBezTo>
                    <a:pt x="12705" y="1264"/>
                    <a:pt x="12763" y="1288"/>
                    <a:pt x="12801" y="1336"/>
                  </a:cubicBezTo>
                  <a:cubicBezTo>
                    <a:pt x="12840" y="1385"/>
                    <a:pt x="12860" y="1456"/>
                    <a:pt x="12860" y="1552"/>
                  </a:cubicBezTo>
                  <a:cubicBezTo>
                    <a:pt x="12860" y="1559"/>
                    <a:pt x="12860" y="1567"/>
                    <a:pt x="12860" y="1575"/>
                  </a:cubicBezTo>
                  <a:cubicBezTo>
                    <a:pt x="12859" y="1584"/>
                    <a:pt x="12858" y="1598"/>
                    <a:pt x="12856" y="1619"/>
                  </a:cubicBezTo>
                  <a:lnTo>
                    <a:pt x="12852" y="1679"/>
                  </a:lnTo>
                  <a:lnTo>
                    <a:pt x="12655" y="1679"/>
                  </a:lnTo>
                  <a:cubicBezTo>
                    <a:pt x="12460" y="1679"/>
                    <a:pt x="12312" y="1761"/>
                    <a:pt x="12208" y="1925"/>
                  </a:cubicBezTo>
                  <a:cubicBezTo>
                    <a:pt x="12105" y="2088"/>
                    <a:pt x="12053" y="2325"/>
                    <a:pt x="12053" y="2633"/>
                  </a:cubicBezTo>
                  <a:cubicBezTo>
                    <a:pt x="12053" y="2835"/>
                    <a:pt x="12083" y="2996"/>
                    <a:pt x="12141" y="3115"/>
                  </a:cubicBezTo>
                  <a:cubicBezTo>
                    <a:pt x="12199" y="3234"/>
                    <a:pt x="12278" y="3293"/>
                    <a:pt x="12377" y="3293"/>
                  </a:cubicBezTo>
                  <a:cubicBezTo>
                    <a:pt x="12449" y="3293"/>
                    <a:pt x="12515" y="3259"/>
                    <a:pt x="12576" y="3190"/>
                  </a:cubicBezTo>
                  <a:cubicBezTo>
                    <a:pt x="12638" y="3122"/>
                    <a:pt x="12696" y="3016"/>
                    <a:pt x="12750" y="2871"/>
                  </a:cubicBezTo>
                  <a:lnTo>
                    <a:pt x="12750" y="2871"/>
                  </a:lnTo>
                  <a:lnTo>
                    <a:pt x="12722" y="3230"/>
                  </a:lnTo>
                  <a:lnTo>
                    <a:pt x="13057" y="3230"/>
                  </a:lnTo>
                  <a:lnTo>
                    <a:pt x="13174" y="1848"/>
                  </a:lnTo>
                  <a:cubicBezTo>
                    <a:pt x="13180" y="1780"/>
                    <a:pt x="13184" y="1717"/>
                    <a:pt x="13187" y="1659"/>
                  </a:cubicBezTo>
                  <a:cubicBezTo>
                    <a:pt x="13190" y="1600"/>
                    <a:pt x="13191" y="1547"/>
                    <a:pt x="13191" y="1497"/>
                  </a:cubicBezTo>
                  <a:cubicBezTo>
                    <a:pt x="13191" y="1245"/>
                    <a:pt x="13153" y="1057"/>
                    <a:pt x="13078" y="934"/>
                  </a:cubicBezTo>
                  <a:cubicBezTo>
                    <a:pt x="13002" y="811"/>
                    <a:pt x="12887" y="749"/>
                    <a:pt x="12732" y="749"/>
                  </a:cubicBezTo>
                  <a:close/>
                  <a:moveTo>
                    <a:pt x="17152" y="749"/>
                  </a:moveTo>
                  <a:cubicBezTo>
                    <a:pt x="17048" y="749"/>
                    <a:pt x="16952" y="792"/>
                    <a:pt x="16866" y="879"/>
                  </a:cubicBezTo>
                  <a:cubicBezTo>
                    <a:pt x="16779" y="965"/>
                    <a:pt x="16705" y="1092"/>
                    <a:pt x="16642" y="1259"/>
                  </a:cubicBezTo>
                  <a:cubicBezTo>
                    <a:pt x="16589" y="1404"/>
                    <a:pt x="16548" y="1563"/>
                    <a:pt x="16519" y="1737"/>
                  </a:cubicBezTo>
                  <a:cubicBezTo>
                    <a:pt x="16490" y="1910"/>
                    <a:pt x="16476" y="2088"/>
                    <a:pt x="16476" y="2270"/>
                  </a:cubicBezTo>
                  <a:cubicBezTo>
                    <a:pt x="16476" y="2586"/>
                    <a:pt x="16520" y="2835"/>
                    <a:pt x="16609" y="3018"/>
                  </a:cubicBezTo>
                  <a:cubicBezTo>
                    <a:pt x="16698" y="3202"/>
                    <a:pt x="16820" y="3293"/>
                    <a:pt x="16974" y="3293"/>
                  </a:cubicBezTo>
                  <a:cubicBezTo>
                    <a:pt x="17080" y="3293"/>
                    <a:pt x="17177" y="3250"/>
                    <a:pt x="17264" y="3163"/>
                  </a:cubicBezTo>
                  <a:cubicBezTo>
                    <a:pt x="17350" y="3077"/>
                    <a:pt x="17426" y="2948"/>
                    <a:pt x="17489" y="2778"/>
                  </a:cubicBezTo>
                  <a:cubicBezTo>
                    <a:pt x="17543" y="2635"/>
                    <a:pt x="17584" y="2478"/>
                    <a:pt x="17612" y="2306"/>
                  </a:cubicBezTo>
                  <a:cubicBezTo>
                    <a:pt x="17640" y="2133"/>
                    <a:pt x="17654" y="1955"/>
                    <a:pt x="17654" y="1772"/>
                  </a:cubicBezTo>
                  <a:cubicBezTo>
                    <a:pt x="17654" y="1456"/>
                    <a:pt x="17609" y="1207"/>
                    <a:pt x="17520" y="1024"/>
                  </a:cubicBezTo>
                  <a:cubicBezTo>
                    <a:pt x="17431" y="840"/>
                    <a:pt x="17308" y="749"/>
                    <a:pt x="17152" y="749"/>
                  </a:cubicBezTo>
                  <a:close/>
                  <a:moveTo>
                    <a:pt x="19982" y="749"/>
                  </a:moveTo>
                  <a:cubicBezTo>
                    <a:pt x="19903" y="749"/>
                    <a:pt x="19827" y="759"/>
                    <a:pt x="19754" y="780"/>
                  </a:cubicBezTo>
                  <a:cubicBezTo>
                    <a:pt x="19681" y="801"/>
                    <a:pt x="19609" y="832"/>
                    <a:pt x="19539" y="872"/>
                  </a:cubicBezTo>
                  <a:lnTo>
                    <a:pt x="19489" y="1463"/>
                  </a:lnTo>
                  <a:cubicBezTo>
                    <a:pt x="19549" y="1396"/>
                    <a:pt x="19612" y="1347"/>
                    <a:pt x="19677" y="1314"/>
                  </a:cubicBezTo>
                  <a:cubicBezTo>
                    <a:pt x="19742" y="1280"/>
                    <a:pt x="19809" y="1264"/>
                    <a:pt x="19878" y="1264"/>
                  </a:cubicBezTo>
                  <a:cubicBezTo>
                    <a:pt x="19955" y="1264"/>
                    <a:pt x="20013" y="1288"/>
                    <a:pt x="20051" y="1336"/>
                  </a:cubicBezTo>
                  <a:cubicBezTo>
                    <a:pt x="20090" y="1385"/>
                    <a:pt x="20110" y="1456"/>
                    <a:pt x="20110" y="1552"/>
                  </a:cubicBezTo>
                  <a:cubicBezTo>
                    <a:pt x="20110" y="1559"/>
                    <a:pt x="20110" y="1567"/>
                    <a:pt x="20109" y="1575"/>
                  </a:cubicBezTo>
                  <a:cubicBezTo>
                    <a:pt x="20109" y="1584"/>
                    <a:pt x="20108" y="1598"/>
                    <a:pt x="20106" y="1619"/>
                  </a:cubicBezTo>
                  <a:lnTo>
                    <a:pt x="20102" y="1679"/>
                  </a:lnTo>
                  <a:lnTo>
                    <a:pt x="19905" y="1679"/>
                  </a:lnTo>
                  <a:cubicBezTo>
                    <a:pt x="19710" y="1679"/>
                    <a:pt x="19562" y="1761"/>
                    <a:pt x="19458" y="1925"/>
                  </a:cubicBezTo>
                  <a:cubicBezTo>
                    <a:pt x="19355" y="2088"/>
                    <a:pt x="19303" y="2325"/>
                    <a:pt x="19303" y="2633"/>
                  </a:cubicBezTo>
                  <a:cubicBezTo>
                    <a:pt x="19303" y="2835"/>
                    <a:pt x="19333" y="2996"/>
                    <a:pt x="19391" y="3115"/>
                  </a:cubicBezTo>
                  <a:cubicBezTo>
                    <a:pt x="19449" y="3234"/>
                    <a:pt x="19528" y="3293"/>
                    <a:pt x="19627" y="3293"/>
                  </a:cubicBezTo>
                  <a:cubicBezTo>
                    <a:pt x="19699" y="3293"/>
                    <a:pt x="19765" y="3259"/>
                    <a:pt x="19826" y="3190"/>
                  </a:cubicBezTo>
                  <a:cubicBezTo>
                    <a:pt x="19888" y="3122"/>
                    <a:pt x="19946" y="3016"/>
                    <a:pt x="20000" y="2871"/>
                  </a:cubicBezTo>
                  <a:lnTo>
                    <a:pt x="20000" y="2871"/>
                  </a:lnTo>
                  <a:lnTo>
                    <a:pt x="19972" y="3230"/>
                  </a:lnTo>
                  <a:lnTo>
                    <a:pt x="20307" y="3230"/>
                  </a:lnTo>
                  <a:lnTo>
                    <a:pt x="20424" y="1848"/>
                  </a:lnTo>
                  <a:cubicBezTo>
                    <a:pt x="20430" y="1780"/>
                    <a:pt x="20434" y="1717"/>
                    <a:pt x="20437" y="1659"/>
                  </a:cubicBezTo>
                  <a:cubicBezTo>
                    <a:pt x="20440" y="1600"/>
                    <a:pt x="20441" y="1547"/>
                    <a:pt x="20441" y="1497"/>
                  </a:cubicBezTo>
                  <a:cubicBezTo>
                    <a:pt x="20441" y="1245"/>
                    <a:pt x="20403" y="1057"/>
                    <a:pt x="20328" y="934"/>
                  </a:cubicBezTo>
                  <a:cubicBezTo>
                    <a:pt x="20252" y="811"/>
                    <a:pt x="20137" y="749"/>
                    <a:pt x="19982" y="749"/>
                  </a:cubicBezTo>
                  <a:close/>
                  <a:moveTo>
                    <a:pt x="26168" y="749"/>
                  </a:moveTo>
                  <a:cubicBezTo>
                    <a:pt x="26064" y="749"/>
                    <a:pt x="25968" y="792"/>
                    <a:pt x="25882" y="879"/>
                  </a:cubicBezTo>
                  <a:cubicBezTo>
                    <a:pt x="25795" y="965"/>
                    <a:pt x="25721" y="1092"/>
                    <a:pt x="25658" y="1259"/>
                  </a:cubicBezTo>
                  <a:cubicBezTo>
                    <a:pt x="25605" y="1404"/>
                    <a:pt x="25564" y="1563"/>
                    <a:pt x="25535" y="1737"/>
                  </a:cubicBezTo>
                  <a:cubicBezTo>
                    <a:pt x="25506" y="1910"/>
                    <a:pt x="25492" y="2088"/>
                    <a:pt x="25492" y="2270"/>
                  </a:cubicBezTo>
                  <a:cubicBezTo>
                    <a:pt x="25492" y="2586"/>
                    <a:pt x="25536" y="2835"/>
                    <a:pt x="25625" y="3018"/>
                  </a:cubicBezTo>
                  <a:cubicBezTo>
                    <a:pt x="25714" y="3202"/>
                    <a:pt x="25836" y="3293"/>
                    <a:pt x="25990" y="3293"/>
                  </a:cubicBezTo>
                  <a:cubicBezTo>
                    <a:pt x="26096" y="3293"/>
                    <a:pt x="26193" y="3250"/>
                    <a:pt x="26280" y="3163"/>
                  </a:cubicBezTo>
                  <a:cubicBezTo>
                    <a:pt x="26366" y="3077"/>
                    <a:pt x="26442" y="2948"/>
                    <a:pt x="26505" y="2778"/>
                  </a:cubicBezTo>
                  <a:cubicBezTo>
                    <a:pt x="26559" y="2635"/>
                    <a:pt x="26600" y="2478"/>
                    <a:pt x="26628" y="2306"/>
                  </a:cubicBezTo>
                  <a:cubicBezTo>
                    <a:pt x="26656" y="2133"/>
                    <a:pt x="26670" y="1955"/>
                    <a:pt x="26670" y="1772"/>
                  </a:cubicBezTo>
                  <a:cubicBezTo>
                    <a:pt x="26670" y="1456"/>
                    <a:pt x="26625" y="1207"/>
                    <a:pt x="26536" y="1024"/>
                  </a:cubicBezTo>
                  <a:cubicBezTo>
                    <a:pt x="26447" y="840"/>
                    <a:pt x="26324" y="749"/>
                    <a:pt x="26168" y="749"/>
                  </a:cubicBezTo>
                  <a:close/>
                  <a:moveTo>
                    <a:pt x="28998" y="749"/>
                  </a:moveTo>
                  <a:cubicBezTo>
                    <a:pt x="28919" y="749"/>
                    <a:pt x="28843" y="759"/>
                    <a:pt x="28770" y="780"/>
                  </a:cubicBezTo>
                  <a:cubicBezTo>
                    <a:pt x="28697" y="801"/>
                    <a:pt x="28625" y="832"/>
                    <a:pt x="28555" y="872"/>
                  </a:cubicBezTo>
                  <a:lnTo>
                    <a:pt x="28505" y="1463"/>
                  </a:lnTo>
                  <a:cubicBezTo>
                    <a:pt x="28565" y="1396"/>
                    <a:pt x="28628" y="1347"/>
                    <a:pt x="28693" y="1314"/>
                  </a:cubicBezTo>
                  <a:cubicBezTo>
                    <a:pt x="28758" y="1280"/>
                    <a:pt x="28825" y="1264"/>
                    <a:pt x="28894" y="1264"/>
                  </a:cubicBezTo>
                  <a:cubicBezTo>
                    <a:pt x="28971" y="1264"/>
                    <a:pt x="29029" y="1288"/>
                    <a:pt x="29067" y="1336"/>
                  </a:cubicBezTo>
                  <a:cubicBezTo>
                    <a:pt x="29106" y="1385"/>
                    <a:pt x="29126" y="1456"/>
                    <a:pt x="29126" y="1552"/>
                  </a:cubicBezTo>
                  <a:cubicBezTo>
                    <a:pt x="29126" y="1559"/>
                    <a:pt x="29126" y="1567"/>
                    <a:pt x="29125" y="1575"/>
                  </a:cubicBezTo>
                  <a:cubicBezTo>
                    <a:pt x="29125" y="1584"/>
                    <a:pt x="29124" y="1598"/>
                    <a:pt x="29122" y="1619"/>
                  </a:cubicBezTo>
                  <a:lnTo>
                    <a:pt x="29118" y="1679"/>
                  </a:lnTo>
                  <a:lnTo>
                    <a:pt x="28921" y="1679"/>
                  </a:lnTo>
                  <a:cubicBezTo>
                    <a:pt x="28726" y="1679"/>
                    <a:pt x="28578" y="1761"/>
                    <a:pt x="28474" y="1925"/>
                  </a:cubicBezTo>
                  <a:cubicBezTo>
                    <a:pt x="28371" y="2088"/>
                    <a:pt x="28319" y="2325"/>
                    <a:pt x="28319" y="2633"/>
                  </a:cubicBezTo>
                  <a:cubicBezTo>
                    <a:pt x="28319" y="2835"/>
                    <a:pt x="28349" y="2996"/>
                    <a:pt x="28407" y="3115"/>
                  </a:cubicBezTo>
                  <a:cubicBezTo>
                    <a:pt x="28465" y="3234"/>
                    <a:pt x="28544" y="3293"/>
                    <a:pt x="28643" y="3293"/>
                  </a:cubicBezTo>
                  <a:cubicBezTo>
                    <a:pt x="28715" y="3293"/>
                    <a:pt x="28781" y="3259"/>
                    <a:pt x="28842" y="3190"/>
                  </a:cubicBezTo>
                  <a:cubicBezTo>
                    <a:pt x="28904" y="3122"/>
                    <a:pt x="28962" y="3016"/>
                    <a:pt x="29016" y="2871"/>
                  </a:cubicBezTo>
                  <a:lnTo>
                    <a:pt x="29016" y="2871"/>
                  </a:lnTo>
                  <a:lnTo>
                    <a:pt x="28988" y="3230"/>
                  </a:lnTo>
                  <a:lnTo>
                    <a:pt x="29323" y="3230"/>
                  </a:lnTo>
                  <a:lnTo>
                    <a:pt x="29440" y="1848"/>
                  </a:lnTo>
                  <a:cubicBezTo>
                    <a:pt x="29446" y="1780"/>
                    <a:pt x="29450" y="1717"/>
                    <a:pt x="29453" y="1659"/>
                  </a:cubicBezTo>
                  <a:cubicBezTo>
                    <a:pt x="29456" y="1600"/>
                    <a:pt x="29457" y="1547"/>
                    <a:pt x="29457" y="1497"/>
                  </a:cubicBezTo>
                  <a:cubicBezTo>
                    <a:pt x="29457" y="1245"/>
                    <a:pt x="29419" y="1057"/>
                    <a:pt x="29344" y="934"/>
                  </a:cubicBezTo>
                  <a:cubicBezTo>
                    <a:pt x="29268" y="811"/>
                    <a:pt x="29153" y="749"/>
                    <a:pt x="28998" y="749"/>
                  </a:cubicBezTo>
                  <a:close/>
                  <a:moveTo>
                    <a:pt x="21178" y="0"/>
                  </a:moveTo>
                  <a:lnTo>
                    <a:pt x="20379" y="3642"/>
                  </a:lnTo>
                  <a:lnTo>
                    <a:pt x="20596" y="3642"/>
                  </a:lnTo>
                  <a:lnTo>
                    <a:pt x="21395" y="0"/>
                  </a:lnTo>
                  <a:close/>
                  <a:moveTo>
                    <a:pt x="3368" y="807"/>
                  </a:moveTo>
                  <a:lnTo>
                    <a:pt x="3330" y="1266"/>
                  </a:lnTo>
                  <a:cubicBezTo>
                    <a:pt x="3286" y="1787"/>
                    <a:pt x="3242" y="2138"/>
                    <a:pt x="3196" y="2321"/>
                  </a:cubicBezTo>
                  <a:cubicBezTo>
                    <a:pt x="3151" y="2503"/>
                    <a:pt x="3091" y="2622"/>
                    <a:pt x="3014" y="2677"/>
                  </a:cubicBezTo>
                  <a:lnTo>
                    <a:pt x="2958" y="2677"/>
                  </a:lnTo>
                  <a:lnTo>
                    <a:pt x="2861" y="3843"/>
                  </a:lnTo>
                  <a:lnTo>
                    <a:pt x="3101" y="3843"/>
                  </a:lnTo>
                  <a:lnTo>
                    <a:pt x="3152" y="3230"/>
                  </a:lnTo>
                  <a:lnTo>
                    <a:pt x="4005" y="3230"/>
                  </a:lnTo>
                  <a:lnTo>
                    <a:pt x="3954" y="3843"/>
                  </a:lnTo>
                  <a:lnTo>
                    <a:pt x="4193" y="3843"/>
                  </a:lnTo>
                  <a:lnTo>
                    <a:pt x="4291" y="2677"/>
                  </a:lnTo>
                  <a:lnTo>
                    <a:pt x="4117" y="2677"/>
                  </a:lnTo>
                  <a:lnTo>
                    <a:pt x="4274" y="807"/>
                  </a:lnTo>
                  <a:close/>
                  <a:moveTo>
                    <a:pt x="18210" y="807"/>
                  </a:moveTo>
                  <a:lnTo>
                    <a:pt x="18172" y="1266"/>
                  </a:lnTo>
                  <a:cubicBezTo>
                    <a:pt x="18128" y="1787"/>
                    <a:pt x="18084" y="2138"/>
                    <a:pt x="18038" y="2321"/>
                  </a:cubicBezTo>
                  <a:cubicBezTo>
                    <a:pt x="17993" y="2503"/>
                    <a:pt x="17933" y="2622"/>
                    <a:pt x="17856" y="2677"/>
                  </a:cubicBezTo>
                  <a:lnTo>
                    <a:pt x="17800" y="2677"/>
                  </a:lnTo>
                  <a:lnTo>
                    <a:pt x="17703" y="3843"/>
                  </a:lnTo>
                  <a:lnTo>
                    <a:pt x="17943" y="3843"/>
                  </a:lnTo>
                  <a:lnTo>
                    <a:pt x="17994" y="3230"/>
                  </a:lnTo>
                  <a:lnTo>
                    <a:pt x="18847" y="3230"/>
                  </a:lnTo>
                  <a:lnTo>
                    <a:pt x="18796" y="3843"/>
                  </a:lnTo>
                  <a:lnTo>
                    <a:pt x="19035" y="3843"/>
                  </a:lnTo>
                  <a:lnTo>
                    <a:pt x="19133" y="2677"/>
                  </a:lnTo>
                  <a:lnTo>
                    <a:pt x="18959" y="2677"/>
                  </a:lnTo>
                  <a:lnTo>
                    <a:pt x="19116" y="807"/>
                  </a:lnTo>
                  <a:close/>
                  <a:moveTo>
                    <a:pt x="27226" y="807"/>
                  </a:moveTo>
                  <a:lnTo>
                    <a:pt x="27188" y="1266"/>
                  </a:lnTo>
                  <a:cubicBezTo>
                    <a:pt x="27144" y="1787"/>
                    <a:pt x="27100" y="2138"/>
                    <a:pt x="27054" y="2321"/>
                  </a:cubicBezTo>
                  <a:cubicBezTo>
                    <a:pt x="27009" y="2503"/>
                    <a:pt x="26949" y="2622"/>
                    <a:pt x="26872" y="2677"/>
                  </a:cubicBezTo>
                  <a:lnTo>
                    <a:pt x="26816" y="2677"/>
                  </a:lnTo>
                  <a:lnTo>
                    <a:pt x="26719" y="3843"/>
                  </a:lnTo>
                  <a:lnTo>
                    <a:pt x="26959" y="3843"/>
                  </a:lnTo>
                  <a:lnTo>
                    <a:pt x="27010" y="3230"/>
                  </a:lnTo>
                  <a:lnTo>
                    <a:pt x="27863" y="3230"/>
                  </a:lnTo>
                  <a:lnTo>
                    <a:pt x="27812" y="3843"/>
                  </a:lnTo>
                  <a:lnTo>
                    <a:pt x="28051" y="3843"/>
                  </a:lnTo>
                  <a:lnTo>
                    <a:pt x="28149" y="2677"/>
                  </a:lnTo>
                  <a:lnTo>
                    <a:pt x="27975" y="2677"/>
                  </a:lnTo>
                  <a:lnTo>
                    <a:pt x="28132" y="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257475" y="1578450"/>
              <a:ext cx="1738550" cy="1416950"/>
            </a:xfrm>
            <a:custGeom>
              <a:rect b="b" l="l" r="r" t="t"/>
              <a:pathLst>
                <a:path extrusionOk="0" h="56678" w="69542">
                  <a:moveTo>
                    <a:pt x="0" y="0"/>
                  </a:moveTo>
                  <a:lnTo>
                    <a:pt x="0" y="56677"/>
                  </a:lnTo>
                  <a:lnTo>
                    <a:pt x="69541" y="56677"/>
                  </a:lnTo>
                  <a:lnTo>
                    <a:pt x="6954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180625" y="1617700"/>
              <a:ext cx="608675" cy="103825"/>
            </a:xfrm>
            <a:custGeom>
              <a:rect b="b" l="l" r="r" t="t"/>
              <a:pathLst>
                <a:path extrusionOk="0" h="4153" w="24347">
                  <a:moveTo>
                    <a:pt x="9883" y="1264"/>
                  </a:moveTo>
                  <a:cubicBezTo>
                    <a:pt x="9934" y="1264"/>
                    <a:pt x="9974" y="1298"/>
                    <a:pt x="10004" y="1365"/>
                  </a:cubicBezTo>
                  <a:cubicBezTo>
                    <a:pt x="10034" y="1433"/>
                    <a:pt x="10049" y="1525"/>
                    <a:pt x="10049" y="1640"/>
                  </a:cubicBezTo>
                  <a:cubicBezTo>
                    <a:pt x="10049" y="1659"/>
                    <a:pt x="10049" y="1678"/>
                    <a:pt x="10048" y="1698"/>
                  </a:cubicBezTo>
                  <a:cubicBezTo>
                    <a:pt x="10047" y="1717"/>
                    <a:pt x="10045" y="1736"/>
                    <a:pt x="10044" y="1755"/>
                  </a:cubicBezTo>
                  <a:lnTo>
                    <a:pt x="9610" y="1755"/>
                  </a:lnTo>
                  <a:cubicBezTo>
                    <a:pt x="9635" y="1593"/>
                    <a:pt x="9670" y="1471"/>
                    <a:pt x="9716" y="1388"/>
                  </a:cubicBezTo>
                  <a:cubicBezTo>
                    <a:pt x="9761" y="1305"/>
                    <a:pt x="9817" y="1264"/>
                    <a:pt x="9883" y="1264"/>
                  </a:cubicBezTo>
                  <a:close/>
                  <a:moveTo>
                    <a:pt x="19934" y="1264"/>
                  </a:moveTo>
                  <a:cubicBezTo>
                    <a:pt x="19985" y="1264"/>
                    <a:pt x="20025" y="1298"/>
                    <a:pt x="20055" y="1365"/>
                  </a:cubicBezTo>
                  <a:cubicBezTo>
                    <a:pt x="20085" y="1433"/>
                    <a:pt x="20100" y="1525"/>
                    <a:pt x="20100" y="1640"/>
                  </a:cubicBezTo>
                  <a:cubicBezTo>
                    <a:pt x="20100" y="1659"/>
                    <a:pt x="20100" y="1678"/>
                    <a:pt x="20099" y="1698"/>
                  </a:cubicBezTo>
                  <a:cubicBezTo>
                    <a:pt x="20098" y="1717"/>
                    <a:pt x="20096" y="1736"/>
                    <a:pt x="20095" y="1755"/>
                  </a:cubicBezTo>
                  <a:lnTo>
                    <a:pt x="19661" y="1755"/>
                  </a:lnTo>
                  <a:cubicBezTo>
                    <a:pt x="19686" y="1593"/>
                    <a:pt x="19721" y="1471"/>
                    <a:pt x="19767" y="1388"/>
                  </a:cubicBezTo>
                  <a:cubicBezTo>
                    <a:pt x="19812" y="1305"/>
                    <a:pt x="19868" y="1264"/>
                    <a:pt x="19934" y="1264"/>
                  </a:cubicBezTo>
                  <a:close/>
                  <a:moveTo>
                    <a:pt x="23972" y="1281"/>
                  </a:moveTo>
                  <a:lnTo>
                    <a:pt x="23923" y="1867"/>
                  </a:lnTo>
                  <a:lnTo>
                    <a:pt x="23802" y="1867"/>
                  </a:lnTo>
                  <a:cubicBezTo>
                    <a:pt x="23746" y="1867"/>
                    <a:pt x="23708" y="1848"/>
                    <a:pt x="23691" y="1808"/>
                  </a:cubicBezTo>
                  <a:cubicBezTo>
                    <a:pt x="23673" y="1768"/>
                    <a:pt x="23664" y="1727"/>
                    <a:pt x="23664" y="1684"/>
                  </a:cubicBezTo>
                  <a:cubicBezTo>
                    <a:pt x="23664" y="1522"/>
                    <a:pt x="23683" y="1410"/>
                    <a:pt x="23723" y="1348"/>
                  </a:cubicBezTo>
                  <a:cubicBezTo>
                    <a:pt x="23751" y="1303"/>
                    <a:pt x="23794" y="1281"/>
                    <a:pt x="23851" y="1281"/>
                  </a:cubicBezTo>
                  <a:close/>
                  <a:moveTo>
                    <a:pt x="3893" y="1361"/>
                  </a:moveTo>
                  <a:lnTo>
                    <a:pt x="3782" y="2677"/>
                  </a:lnTo>
                  <a:lnTo>
                    <a:pt x="3468" y="2677"/>
                  </a:lnTo>
                  <a:cubicBezTo>
                    <a:pt x="3546" y="2374"/>
                    <a:pt x="3607" y="1958"/>
                    <a:pt x="3652" y="1428"/>
                  </a:cubicBezTo>
                  <a:lnTo>
                    <a:pt x="3657" y="1361"/>
                  </a:lnTo>
                  <a:close/>
                  <a:moveTo>
                    <a:pt x="15994" y="1311"/>
                  </a:moveTo>
                  <a:cubicBezTo>
                    <a:pt x="16050" y="1311"/>
                    <a:pt x="16093" y="1350"/>
                    <a:pt x="16123" y="1427"/>
                  </a:cubicBezTo>
                  <a:cubicBezTo>
                    <a:pt x="16152" y="1504"/>
                    <a:pt x="16167" y="1616"/>
                    <a:pt x="16167" y="1764"/>
                  </a:cubicBezTo>
                  <a:cubicBezTo>
                    <a:pt x="16167" y="2046"/>
                    <a:pt x="16140" y="2278"/>
                    <a:pt x="16085" y="2459"/>
                  </a:cubicBezTo>
                  <a:cubicBezTo>
                    <a:pt x="16030" y="2640"/>
                    <a:pt x="15960" y="2731"/>
                    <a:pt x="15876" y="2731"/>
                  </a:cubicBezTo>
                  <a:cubicBezTo>
                    <a:pt x="15821" y="2731"/>
                    <a:pt x="15779" y="2693"/>
                    <a:pt x="15748" y="2617"/>
                  </a:cubicBezTo>
                  <a:cubicBezTo>
                    <a:pt x="15717" y="2541"/>
                    <a:pt x="15701" y="2437"/>
                    <a:pt x="15701" y="2304"/>
                  </a:cubicBezTo>
                  <a:cubicBezTo>
                    <a:pt x="15701" y="2010"/>
                    <a:pt x="15729" y="1771"/>
                    <a:pt x="15783" y="1587"/>
                  </a:cubicBezTo>
                  <a:cubicBezTo>
                    <a:pt x="15838" y="1403"/>
                    <a:pt x="15908" y="1311"/>
                    <a:pt x="15994" y="1311"/>
                  </a:cubicBezTo>
                  <a:close/>
                  <a:moveTo>
                    <a:pt x="2283" y="1303"/>
                  </a:moveTo>
                  <a:cubicBezTo>
                    <a:pt x="2341" y="1303"/>
                    <a:pt x="2385" y="1342"/>
                    <a:pt x="2416" y="1422"/>
                  </a:cubicBezTo>
                  <a:cubicBezTo>
                    <a:pt x="2446" y="1501"/>
                    <a:pt x="2461" y="1616"/>
                    <a:pt x="2461" y="1768"/>
                  </a:cubicBezTo>
                  <a:cubicBezTo>
                    <a:pt x="2461" y="2051"/>
                    <a:pt x="2433" y="2283"/>
                    <a:pt x="2377" y="2466"/>
                  </a:cubicBezTo>
                  <a:cubicBezTo>
                    <a:pt x="2321" y="2648"/>
                    <a:pt x="2249" y="2739"/>
                    <a:pt x="2163" y="2739"/>
                  </a:cubicBezTo>
                  <a:cubicBezTo>
                    <a:pt x="2105" y="2739"/>
                    <a:pt x="2060" y="2699"/>
                    <a:pt x="2030" y="2619"/>
                  </a:cubicBezTo>
                  <a:cubicBezTo>
                    <a:pt x="2000" y="2539"/>
                    <a:pt x="1985" y="2423"/>
                    <a:pt x="1985" y="2270"/>
                  </a:cubicBezTo>
                  <a:cubicBezTo>
                    <a:pt x="1985" y="1989"/>
                    <a:pt x="2013" y="1757"/>
                    <a:pt x="2069" y="1575"/>
                  </a:cubicBezTo>
                  <a:cubicBezTo>
                    <a:pt x="2125" y="1394"/>
                    <a:pt x="2197" y="1303"/>
                    <a:pt x="2283" y="1303"/>
                  </a:cubicBezTo>
                  <a:close/>
                  <a:moveTo>
                    <a:pt x="12812" y="2140"/>
                  </a:moveTo>
                  <a:lnTo>
                    <a:pt x="12805" y="2229"/>
                  </a:lnTo>
                  <a:cubicBezTo>
                    <a:pt x="12789" y="2403"/>
                    <a:pt x="12758" y="2538"/>
                    <a:pt x="12712" y="2634"/>
                  </a:cubicBezTo>
                  <a:cubicBezTo>
                    <a:pt x="12666" y="2730"/>
                    <a:pt x="12609" y="2778"/>
                    <a:pt x="12540" y="2778"/>
                  </a:cubicBezTo>
                  <a:cubicBezTo>
                    <a:pt x="12496" y="2778"/>
                    <a:pt x="12461" y="2753"/>
                    <a:pt x="12436" y="2703"/>
                  </a:cubicBezTo>
                  <a:cubicBezTo>
                    <a:pt x="12410" y="2652"/>
                    <a:pt x="12398" y="2583"/>
                    <a:pt x="12398" y="2495"/>
                  </a:cubicBezTo>
                  <a:cubicBezTo>
                    <a:pt x="12398" y="2378"/>
                    <a:pt x="12419" y="2290"/>
                    <a:pt x="12462" y="2230"/>
                  </a:cubicBezTo>
                  <a:cubicBezTo>
                    <a:pt x="12505" y="2170"/>
                    <a:pt x="12568" y="2140"/>
                    <a:pt x="12651" y="2140"/>
                  </a:cubicBezTo>
                  <a:close/>
                  <a:moveTo>
                    <a:pt x="17380" y="2140"/>
                  </a:moveTo>
                  <a:lnTo>
                    <a:pt x="17373" y="2229"/>
                  </a:lnTo>
                  <a:cubicBezTo>
                    <a:pt x="17357" y="2403"/>
                    <a:pt x="17326" y="2538"/>
                    <a:pt x="17280" y="2634"/>
                  </a:cubicBezTo>
                  <a:cubicBezTo>
                    <a:pt x="17234" y="2730"/>
                    <a:pt x="17177" y="2778"/>
                    <a:pt x="17108" y="2778"/>
                  </a:cubicBezTo>
                  <a:cubicBezTo>
                    <a:pt x="17064" y="2778"/>
                    <a:pt x="17029" y="2753"/>
                    <a:pt x="17004" y="2703"/>
                  </a:cubicBezTo>
                  <a:cubicBezTo>
                    <a:pt x="16978" y="2652"/>
                    <a:pt x="16966" y="2583"/>
                    <a:pt x="16966" y="2495"/>
                  </a:cubicBezTo>
                  <a:cubicBezTo>
                    <a:pt x="16966" y="2378"/>
                    <a:pt x="16987" y="2290"/>
                    <a:pt x="17030" y="2230"/>
                  </a:cubicBezTo>
                  <a:cubicBezTo>
                    <a:pt x="17073" y="2170"/>
                    <a:pt x="17136" y="2140"/>
                    <a:pt x="17219" y="2140"/>
                  </a:cubicBezTo>
                  <a:close/>
                  <a:moveTo>
                    <a:pt x="272" y="0"/>
                  </a:moveTo>
                  <a:lnTo>
                    <a:pt x="1" y="3230"/>
                  </a:lnTo>
                  <a:lnTo>
                    <a:pt x="361" y="3230"/>
                  </a:lnTo>
                  <a:lnTo>
                    <a:pt x="580" y="630"/>
                  </a:lnTo>
                  <a:lnTo>
                    <a:pt x="1112" y="630"/>
                  </a:lnTo>
                  <a:lnTo>
                    <a:pt x="893" y="3230"/>
                  </a:lnTo>
                  <a:lnTo>
                    <a:pt x="1253" y="3230"/>
                  </a:lnTo>
                  <a:lnTo>
                    <a:pt x="1524" y="0"/>
                  </a:lnTo>
                  <a:close/>
                  <a:moveTo>
                    <a:pt x="5828" y="807"/>
                  </a:moveTo>
                  <a:lnTo>
                    <a:pt x="5624" y="3230"/>
                  </a:lnTo>
                  <a:lnTo>
                    <a:pt x="5972" y="3230"/>
                  </a:lnTo>
                  <a:lnTo>
                    <a:pt x="6418" y="1941"/>
                  </a:lnTo>
                  <a:lnTo>
                    <a:pt x="6309" y="3230"/>
                  </a:lnTo>
                  <a:lnTo>
                    <a:pt x="6644" y="3230"/>
                  </a:lnTo>
                  <a:lnTo>
                    <a:pt x="6848" y="807"/>
                  </a:lnTo>
                  <a:lnTo>
                    <a:pt x="6500" y="807"/>
                  </a:lnTo>
                  <a:lnTo>
                    <a:pt x="6054" y="2097"/>
                  </a:lnTo>
                  <a:lnTo>
                    <a:pt x="6163" y="807"/>
                  </a:lnTo>
                  <a:close/>
                  <a:moveTo>
                    <a:pt x="8148" y="807"/>
                  </a:moveTo>
                  <a:lnTo>
                    <a:pt x="8108" y="1285"/>
                  </a:lnTo>
                  <a:lnTo>
                    <a:pt x="8489" y="1285"/>
                  </a:lnTo>
                  <a:lnTo>
                    <a:pt x="8325" y="3230"/>
                  </a:lnTo>
                  <a:lnTo>
                    <a:pt x="8659" y="3230"/>
                  </a:lnTo>
                  <a:lnTo>
                    <a:pt x="8823" y="1285"/>
                  </a:lnTo>
                  <a:lnTo>
                    <a:pt x="9203" y="1285"/>
                  </a:lnTo>
                  <a:lnTo>
                    <a:pt x="9243" y="807"/>
                  </a:lnTo>
                  <a:close/>
                  <a:moveTo>
                    <a:pt x="10713" y="807"/>
                  </a:moveTo>
                  <a:lnTo>
                    <a:pt x="10509" y="3230"/>
                  </a:lnTo>
                  <a:lnTo>
                    <a:pt x="10844" y="3230"/>
                  </a:lnTo>
                  <a:lnTo>
                    <a:pt x="10960" y="1857"/>
                  </a:lnTo>
                  <a:lnTo>
                    <a:pt x="11061" y="2765"/>
                  </a:lnTo>
                  <a:lnTo>
                    <a:pt x="11281" y="2765"/>
                  </a:lnTo>
                  <a:lnTo>
                    <a:pt x="11534" y="1857"/>
                  </a:lnTo>
                  <a:lnTo>
                    <a:pt x="11418" y="3230"/>
                  </a:lnTo>
                  <a:lnTo>
                    <a:pt x="11752" y="3230"/>
                  </a:lnTo>
                  <a:lnTo>
                    <a:pt x="11956" y="807"/>
                  </a:lnTo>
                  <a:lnTo>
                    <a:pt x="11570" y="807"/>
                  </a:lnTo>
                  <a:lnTo>
                    <a:pt x="11232" y="2019"/>
                  </a:lnTo>
                  <a:lnTo>
                    <a:pt x="11098" y="807"/>
                  </a:lnTo>
                  <a:close/>
                  <a:moveTo>
                    <a:pt x="14127" y="807"/>
                  </a:moveTo>
                  <a:lnTo>
                    <a:pt x="14404" y="1991"/>
                  </a:lnTo>
                  <a:lnTo>
                    <a:pt x="13902" y="3230"/>
                  </a:lnTo>
                  <a:lnTo>
                    <a:pt x="14266" y="3230"/>
                  </a:lnTo>
                  <a:lnTo>
                    <a:pt x="14567" y="2465"/>
                  </a:lnTo>
                  <a:lnTo>
                    <a:pt x="14732" y="3230"/>
                  </a:lnTo>
                  <a:lnTo>
                    <a:pt x="15081" y="3230"/>
                  </a:lnTo>
                  <a:lnTo>
                    <a:pt x="14789" y="1986"/>
                  </a:lnTo>
                  <a:lnTo>
                    <a:pt x="15266" y="807"/>
                  </a:lnTo>
                  <a:lnTo>
                    <a:pt x="14902" y="807"/>
                  </a:lnTo>
                  <a:lnTo>
                    <a:pt x="14630" y="1526"/>
                  </a:lnTo>
                  <a:lnTo>
                    <a:pt x="14475" y="807"/>
                  </a:lnTo>
                  <a:close/>
                  <a:moveTo>
                    <a:pt x="18140" y="807"/>
                  </a:moveTo>
                  <a:lnTo>
                    <a:pt x="17936" y="3230"/>
                  </a:lnTo>
                  <a:lnTo>
                    <a:pt x="18271" y="3230"/>
                  </a:lnTo>
                  <a:lnTo>
                    <a:pt x="18357" y="2207"/>
                  </a:lnTo>
                  <a:lnTo>
                    <a:pt x="18689" y="2207"/>
                  </a:lnTo>
                  <a:lnTo>
                    <a:pt x="18603" y="3230"/>
                  </a:lnTo>
                  <a:lnTo>
                    <a:pt x="18938" y="3230"/>
                  </a:lnTo>
                  <a:lnTo>
                    <a:pt x="19142" y="807"/>
                  </a:lnTo>
                  <a:lnTo>
                    <a:pt x="18807" y="807"/>
                  </a:lnTo>
                  <a:lnTo>
                    <a:pt x="18729" y="1729"/>
                  </a:lnTo>
                  <a:lnTo>
                    <a:pt x="18397" y="1729"/>
                  </a:lnTo>
                  <a:lnTo>
                    <a:pt x="18475" y="807"/>
                  </a:lnTo>
                  <a:close/>
                  <a:moveTo>
                    <a:pt x="20764" y="807"/>
                  </a:moveTo>
                  <a:lnTo>
                    <a:pt x="20560" y="3230"/>
                  </a:lnTo>
                  <a:lnTo>
                    <a:pt x="20895" y="3230"/>
                  </a:lnTo>
                  <a:lnTo>
                    <a:pt x="20981" y="2207"/>
                  </a:lnTo>
                  <a:lnTo>
                    <a:pt x="21313" y="2207"/>
                  </a:lnTo>
                  <a:lnTo>
                    <a:pt x="21227" y="3230"/>
                  </a:lnTo>
                  <a:lnTo>
                    <a:pt x="21562" y="3230"/>
                  </a:lnTo>
                  <a:lnTo>
                    <a:pt x="21766" y="807"/>
                  </a:lnTo>
                  <a:lnTo>
                    <a:pt x="21431" y="807"/>
                  </a:lnTo>
                  <a:lnTo>
                    <a:pt x="21353" y="1729"/>
                  </a:lnTo>
                  <a:lnTo>
                    <a:pt x="21021" y="1729"/>
                  </a:lnTo>
                  <a:lnTo>
                    <a:pt x="21099" y="807"/>
                  </a:lnTo>
                  <a:close/>
                  <a:moveTo>
                    <a:pt x="22093" y="807"/>
                  </a:moveTo>
                  <a:lnTo>
                    <a:pt x="21889" y="3230"/>
                  </a:lnTo>
                  <a:lnTo>
                    <a:pt x="22237" y="3230"/>
                  </a:lnTo>
                  <a:lnTo>
                    <a:pt x="22683" y="1941"/>
                  </a:lnTo>
                  <a:lnTo>
                    <a:pt x="22574" y="3230"/>
                  </a:lnTo>
                  <a:lnTo>
                    <a:pt x="22909" y="3230"/>
                  </a:lnTo>
                  <a:lnTo>
                    <a:pt x="23113" y="807"/>
                  </a:lnTo>
                  <a:lnTo>
                    <a:pt x="22765" y="807"/>
                  </a:lnTo>
                  <a:lnTo>
                    <a:pt x="22319" y="2097"/>
                  </a:lnTo>
                  <a:lnTo>
                    <a:pt x="22428" y="807"/>
                  </a:lnTo>
                  <a:close/>
                  <a:moveTo>
                    <a:pt x="23837" y="807"/>
                  </a:moveTo>
                  <a:cubicBezTo>
                    <a:pt x="23510" y="807"/>
                    <a:pt x="23347" y="1094"/>
                    <a:pt x="23347" y="1666"/>
                  </a:cubicBezTo>
                  <a:cubicBezTo>
                    <a:pt x="23347" y="1738"/>
                    <a:pt x="23359" y="1827"/>
                    <a:pt x="23384" y="1931"/>
                  </a:cubicBezTo>
                  <a:cubicBezTo>
                    <a:pt x="23408" y="2036"/>
                    <a:pt x="23444" y="2123"/>
                    <a:pt x="23491" y="2194"/>
                  </a:cubicBezTo>
                  <a:lnTo>
                    <a:pt x="23130" y="3230"/>
                  </a:lnTo>
                  <a:lnTo>
                    <a:pt x="23456" y="3230"/>
                  </a:lnTo>
                  <a:lnTo>
                    <a:pt x="23765" y="2346"/>
                  </a:lnTo>
                  <a:lnTo>
                    <a:pt x="23883" y="2346"/>
                  </a:lnTo>
                  <a:lnTo>
                    <a:pt x="23808" y="3230"/>
                  </a:lnTo>
                  <a:lnTo>
                    <a:pt x="24143" y="3230"/>
                  </a:lnTo>
                  <a:lnTo>
                    <a:pt x="24347" y="807"/>
                  </a:lnTo>
                  <a:close/>
                  <a:moveTo>
                    <a:pt x="2310" y="749"/>
                  </a:moveTo>
                  <a:cubicBezTo>
                    <a:pt x="2206" y="749"/>
                    <a:pt x="2110" y="792"/>
                    <a:pt x="2024" y="879"/>
                  </a:cubicBezTo>
                  <a:cubicBezTo>
                    <a:pt x="1937" y="965"/>
                    <a:pt x="1863" y="1092"/>
                    <a:pt x="1800" y="1259"/>
                  </a:cubicBezTo>
                  <a:cubicBezTo>
                    <a:pt x="1747" y="1404"/>
                    <a:pt x="1706" y="1563"/>
                    <a:pt x="1677" y="1737"/>
                  </a:cubicBezTo>
                  <a:cubicBezTo>
                    <a:pt x="1648" y="1910"/>
                    <a:pt x="1634" y="2088"/>
                    <a:pt x="1634" y="2270"/>
                  </a:cubicBezTo>
                  <a:cubicBezTo>
                    <a:pt x="1634" y="2586"/>
                    <a:pt x="1678" y="2835"/>
                    <a:pt x="1767" y="3018"/>
                  </a:cubicBezTo>
                  <a:cubicBezTo>
                    <a:pt x="1856" y="3202"/>
                    <a:pt x="1978" y="3293"/>
                    <a:pt x="2132" y="3293"/>
                  </a:cubicBezTo>
                  <a:cubicBezTo>
                    <a:pt x="2238" y="3293"/>
                    <a:pt x="2335" y="3250"/>
                    <a:pt x="2422" y="3163"/>
                  </a:cubicBezTo>
                  <a:cubicBezTo>
                    <a:pt x="2508" y="3077"/>
                    <a:pt x="2584" y="2948"/>
                    <a:pt x="2647" y="2778"/>
                  </a:cubicBezTo>
                  <a:cubicBezTo>
                    <a:pt x="2701" y="2635"/>
                    <a:pt x="2742" y="2478"/>
                    <a:pt x="2770" y="2306"/>
                  </a:cubicBezTo>
                  <a:cubicBezTo>
                    <a:pt x="2798" y="2133"/>
                    <a:pt x="2812" y="1955"/>
                    <a:pt x="2812" y="1772"/>
                  </a:cubicBezTo>
                  <a:cubicBezTo>
                    <a:pt x="2812" y="1456"/>
                    <a:pt x="2767" y="1207"/>
                    <a:pt x="2678" y="1024"/>
                  </a:cubicBezTo>
                  <a:cubicBezTo>
                    <a:pt x="2589" y="840"/>
                    <a:pt x="2466" y="749"/>
                    <a:pt x="2310" y="749"/>
                  </a:cubicBezTo>
                  <a:close/>
                  <a:moveTo>
                    <a:pt x="5228" y="749"/>
                  </a:moveTo>
                  <a:cubicBezTo>
                    <a:pt x="5113" y="749"/>
                    <a:pt x="5012" y="789"/>
                    <a:pt x="4924" y="868"/>
                  </a:cubicBezTo>
                  <a:cubicBezTo>
                    <a:pt x="4836" y="947"/>
                    <a:pt x="4758" y="1068"/>
                    <a:pt x="4690" y="1231"/>
                  </a:cubicBezTo>
                  <a:cubicBezTo>
                    <a:pt x="4629" y="1380"/>
                    <a:pt x="4582" y="1547"/>
                    <a:pt x="4549" y="1733"/>
                  </a:cubicBezTo>
                  <a:cubicBezTo>
                    <a:pt x="4516" y="1919"/>
                    <a:pt x="4500" y="2111"/>
                    <a:pt x="4500" y="2309"/>
                  </a:cubicBezTo>
                  <a:cubicBezTo>
                    <a:pt x="4500" y="2623"/>
                    <a:pt x="4544" y="2866"/>
                    <a:pt x="4633" y="3037"/>
                  </a:cubicBezTo>
                  <a:cubicBezTo>
                    <a:pt x="4722" y="3208"/>
                    <a:pt x="4849" y="3293"/>
                    <a:pt x="5013" y="3293"/>
                  </a:cubicBezTo>
                  <a:cubicBezTo>
                    <a:pt x="5070" y="3293"/>
                    <a:pt x="5127" y="3282"/>
                    <a:pt x="5183" y="3260"/>
                  </a:cubicBezTo>
                  <a:cubicBezTo>
                    <a:pt x="5239" y="3237"/>
                    <a:pt x="5295" y="3204"/>
                    <a:pt x="5350" y="3159"/>
                  </a:cubicBezTo>
                  <a:lnTo>
                    <a:pt x="5402" y="2525"/>
                  </a:lnTo>
                  <a:lnTo>
                    <a:pt x="5402" y="2525"/>
                  </a:lnTo>
                  <a:cubicBezTo>
                    <a:pt x="5356" y="2596"/>
                    <a:pt x="5308" y="2649"/>
                    <a:pt x="5258" y="2685"/>
                  </a:cubicBezTo>
                  <a:cubicBezTo>
                    <a:pt x="5207" y="2721"/>
                    <a:pt x="5156" y="2739"/>
                    <a:pt x="5103" y="2739"/>
                  </a:cubicBezTo>
                  <a:cubicBezTo>
                    <a:pt x="5025" y="2739"/>
                    <a:pt x="4964" y="2693"/>
                    <a:pt x="4921" y="2600"/>
                  </a:cubicBezTo>
                  <a:cubicBezTo>
                    <a:pt x="4878" y="2507"/>
                    <a:pt x="4856" y="2376"/>
                    <a:pt x="4856" y="2207"/>
                  </a:cubicBezTo>
                  <a:cubicBezTo>
                    <a:pt x="4856" y="1943"/>
                    <a:pt x="4891" y="1726"/>
                    <a:pt x="4960" y="1557"/>
                  </a:cubicBezTo>
                  <a:cubicBezTo>
                    <a:pt x="5029" y="1387"/>
                    <a:pt x="5119" y="1303"/>
                    <a:pt x="5228" y="1303"/>
                  </a:cubicBezTo>
                  <a:cubicBezTo>
                    <a:pt x="5269" y="1303"/>
                    <a:pt x="5312" y="1321"/>
                    <a:pt x="5356" y="1357"/>
                  </a:cubicBezTo>
                  <a:cubicBezTo>
                    <a:pt x="5400" y="1393"/>
                    <a:pt x="5444" y="1446"/>
                    <a:pt x="5489" y="1515"/>
                  </a:cubicBezTo>
                  <a:lnTo>
                    <a:pt x="5542" y="883"/>
                  </a:lnTo>
                  <a:cubicBezTo>
                    <a:pt x="5490" y="838"/>
                    <a:pt x="5438" y="805"/>
                    <a:pt x="5386" y="782"/>
                  </a:cubicBezTo>
                  <a:cubicBezTo>
                    <a:pt x="5333" y="760"/>
                    <a:pt x="5281" y="749"/>
                    <a:pt x="5228" y="749"/>
                  </a:cubicBezTo>
                  <a:close/>
                  <a:moveTo>
                    <a:pt x="7707" y="749"/>
                  </a:moveTo>
                  <a:cubicBezTo>
                    <a:pt x="7592" y="749"/>
                    <a:pt x="7491" y="789"/>
                    <a:pt x="7403" y="868"/>
                  </a:cubicBezTo>
                  <a:cubicBezTo>
                    <a:pt x="7315" y="947"/>
                    <a:pt x="7237" y="1068"/>
                    <a:pt x="7169" y="1231"/>
                  </a:cubicBezTo>
                  <a:cubicBezTo>
                    <a:pt x="7108" y="1380"/>
                    <a:pt x="7061" y="1547"/>
                    <a:pt x="7028" y="1733"/>
                  </a:cubicBezTo>
                  <a:cubicBezTo>
                    <a:pt x="6995" y="1919"/>
                    <a:pt x="6979" y="2111"/>
                    <a:pt x="6979" y="2309"/>
                  </a:cubicBezTo>
                  <a:cubicBezTo>
                    <a:pt x="6979" y="2623"/>
                    <a:pt x="7023" y="2866"/>
                    <a:pt x="7112" y="3037"/>
                  </a:cubicBezTo>
                  <a:cubicBezTo>
                    <a:pt x="7201" y="3208"/>
                    <a:pt x="7328" y="3293"/>
                    <a:pt x="7492" y="3293"/>
                  </a:cubicBezTo>
                  <a:cubicBezTo>
                    <a:pt x="7549" y="3293"/>
                    <a:pt x="7606" y="3282"/>
                    <a:pt x="7662" y="3260"/>
                  </a:cubicBezTo>
                  <a:cubicBezTo>
                    <a:pt x="7718" y="3237"/>
                    <a:pt x="7774" y="3204"/>
                    <a:pt x="7829" y="3159"/>
                  </a:cubicBezTo>
                  <a:lnTo>
                    <a:pt x="7881" y="2525"/>
                  </a:lnTo>
                  <a:lnTo>
                    <a:pt x="7881" y="2525"/>
                  </a:lnTo>
                  <a:cubicBezTo>
                    <a:pt x="7835" y="2596"/>
                    <a:pt x="7787" y="2649"/>
                    <a:pt x="7737" y="2685"/>
                  </a:cubicBezTo>
                  <a:cubicBezTo>
                    <a:pt x="7686" y="2721"/>
                    <a:pt x="7635" y="2739"/>
                    <a:pt x="7582" y="2739"/>
                  </a:cubicBezTo>
                  <a:cubicBezTo>
                    <a:pt x="7504" y="2739"/>
                    <a:pt x="7443" y="2693"/>
                    <a:pt x="7400" y="2600"/>
                  </a:cubicBezTo>
                  <a:cubicBezTo>
                    <a:pt x="7357" y="2507"/>
                    <a:pt x="7335" y="2376"/>
                    <a:pt x="7335" y="2207"/>
                  </a:cubicBezTo>
                  <a:cubicBezTo>
                    <a:pt x="7335" y="1943"/>
                    <a:pt x="7370" y="1726"/>
                    <a:pt x="7439" y="1557"/>
                  </a:cubicBezTo>
                  <a:cubicBezTo>
                    <a:pt x="7508" y="1387"/>
                    <a:pt x="7598" y="1303"/>
                    <a:pt x="7707" y="1303"/>
                  </a:cubicBezTo>
                  <a:cubicBezTo>
                    <a:pt x="7748" y="1303"/>
                    <a:pt x="7791" y="1321"/>
                    <a:pt x="7835" y="1357"/>
                  </a:cubicBezTo>
                  <a:cubicBezTo>
                    <a:pt x="7879" y="1393"/>
                    <a:pt x="7923" y="1446"/>
                    <a:pt x="7968" y="1515"/>
                  </a:cubicBezTo>
                  <a:lnTo>
                    <a:pt x="8021" y="883"/>
                  </a:lnTo>
                  <a:cubicBezTo>
                    <a:pt x="7969" y="838"/>
                    <a:pt x="7917" y="805"/>
                    <a:pt x="7865" y="782"/>
                  </a:cubicBezTo>
                  <a:cubicBezTo>
                    <a:pt x="7812" y="760"/>
                    <a:pt x="7760" y="749"/>
                    <a:pt x="7707" y="749"/>
                  </a:cubicBezTo>
                  <a:close/>
                  <a:moveTo>
                    <a:pt x="9919" y="749"/>
                  </a:moveTo>
                  <a:cubicBezTo>
                    <a:pt x="9810" y="749"/>
                    <a:pt x="9711" y="794"/>
                    <a:pt x="9621" y="883"/>
                  </a:cubicBezTo>
                  <a:cubicBezTo>
                    <a:pt x="9532" y="972"/>
                    <a:pt x="9455" y="1104"/>
                    <a:pt x="9390" y="1277"/>
                  </a:cubicBezTo>
                  <a:cubicBezTo>
                    <a:pt x="9336" y="1421"/>
                    <a:pt x="9295" y="1580"/>
                    <a:pt x="9266" y="1754"/>
                  </a:cubicBezTo>
                  <a:cubicBezTo>
                    <a:pt x="9238" y="1928"/>
                    <a:pt x="9224" y="2107"/>
                    <a:pt x="9224" y="2291"/>
                  </a:cubicBezTo>
                  <a:cubicBezTo>
                    <a:pt x="9224" y="2610"/>
                    <a:pt x="9268" y="2857"/>
                    <a:pt x="9357" y="3031"/>
                  </a:cubicBezTo>
                  <a:cubicBezTo>
                    <a:pt x="9446" y="3206"/>
                    <a:pt x="9572" y="3293"/>
                    <a:pt x="9736" y="3293"/>
                  </a:cubicBezTo>
                  <a:cubicBezTo>
                    <a:pt x="9819" y="3293"/>
                    <a:pt x="9901" y="3276"/>
                    <a:pt x="9982" y="3242"/>
                  </a:cubicBezTo>
                  <a:cubicBezTo>
                    <a:pt x="10063" y="3208"/>
                    <a:pt x="10144" y="3157"/>
                    <a:pt x="10226" y="3088"/>
                  </a:cubicBezTo>
                  <a:lnTo>
                    <a:pt x="10277" y="2486"/>
                  </a:lnTo>
                  <a:lnTo>
                    <a:pt x="10277" y="2486"/>
                  </a:lnTo>
                  <a:cubicBezTo>
                    <a:pt x="10191" y="2583"/>
                    <a:pt x="10109" y="2656"/>
                    <a:pt x="10031" y="2705"/>
                  </a:cubicBezTo>
                  <a:cubicBezTo>
                    <a:pt x="9953" y="2754"/>
                    <a:pt x="9878" y="2778"/>
                    <a:pt x="9808" y="2778"/>
                  </a:cubicBezTo>
                  <a:cubicBezTo>
                    <a:pt x="9726" y="2778"/>
                    <a:pt x="9665" y="2739"/>
                    <a:pt x="9624" y="2661"/>
                  </a:cubicBezTo>
                  <a:cubicBezTo>
                    <a:pt x="9583" y="2584"/>
                    <a:pt x="9563" y="2466"/>
                    <a:pt x="9563" y="2309"/>
                  </a:cubicBezTo>
                  <a:cubicBezTo>
                    <a:pt x="9563" y="2300"/>
                    <a:pt x="9563" y="2288"/>
                    <a:pt x="9564" y="2271"/>
                  </a:cubicBezTo>
                  <a:cubicBezTo>
                    <a:pt x="9564" y="2254"/>
                    <a:pt x="9564" y="2242"/>
                    <a:pt x="9564" y="2233"/>
                  </a:cubicBezTo>
                  <a:lnTo>
                    <a:pt x="10349" y="2233"/>
                  </a:lnTo>
                  <a:lnTo>
                    <a:pt x="10360" y="2110"/>
                  </a:lnTo>
                  <a:cubicBezTo>
                    <a:pt x="10367" y="2033"/>
                    <a:pt x="10373" y="1963"/>
                    <a:pt x="10376" y="1899"/>
                  </a:cubicBezTo>
                  <a:cubicBezTo>
                    <a:pt x="10380" y="1835"/>
                    <a:pt x="10381" y="1774"/>
                    <a:pt x="10381" y="1716"/>
                  </a:cubicBezTo>
                  <a:cubicBezTo>
                    <a:pt x="10381" y="1420"/>
                    <a:pt x="10340" y="1185"/>
                    <a:pt x="10256" y="1011"/>
                  </a:cubicBezTo>
                  <a:cubicBezTo>
                    <a:pt x="10173" y="836"/>
                    <a:pt x="10061" y="749"/>
                    <a:pt x="9919" y="749"/>
                  </a:cubicBezTo>
                  <a:close/>
                  <a:moveTo>
                    <a:pt x="12732" y="749"/>
                  </a:moveTo>
                  <a:cubicBezTo>
                    <a:pt x="12653" y="749"/>
                    <a:pt x="12577" y="759"/>
                    <a:pt x="12504" y="780"/>
                  </a:cubicBezTo>
                  <a:cubicBezTo>
                    <a:pt x="12431" y="801"/>
                    <a:pt x="12359" y="832"/>
                    <a:pt x="12289" y="872"/>
                  </a:cubicBezTo>
                  <a:lnTo>
                    <a:pt x="12239" y="1463"/>
                  </a:lnTo>
                  <a:cubicBezTo>
                    <a:pt x="12299" y="1396"/>
                    <a:pt x="12362" y="1347"/>
                    <a:pt x="12427" y="1314"/>
                  </a:cubicBezTo>
                  <a:cubicBezTo>
                    <a:pt x="12492" y="1280"/>
                    <a:pt x="12559" y="1264"/>
                    <a:pt x="12628" y="1264"/>
                  </a:cubicBezTo>
                  <a:cubicBezTo>
                    <a:pt x="12705" y="1264"/>
                    <a:pt x="12762" y="1288"/>
                    <a:pt x="12801" y="1336"/>
                  </a:cubicBezTo>
                  <a:cubicBezTo>
                    <a:pt x="12840" y="1385"/>
                    <a:pt x="12860" y="1456"/>
                    <a:pt x="12860" y="1552"/>
                  </a:cubicBezTo>
                  <a:cubicBezTo>
                    <a:pt x="12860" y="1559"/>
                    <a:pt x="12860" y="1567"/>
                    <a:pt x="12859" y="1575"/>
                  </a:cubicBezTo>
                  <a:cubicBezTo>
                    <a:pt x="12859" y="1584"/>
                    <a:pt x="12858" y="1598"/>
                    <a:pt x="12856" y="1619"/>
                  </a:cubicBezTo>
                  <a:lnTo>
                    <a:pt x="12852" y="1679"/>
                  </a:lnTo>
                  <a:lnTo>
                    <a:pt x="12655" y="1679"/>
                  </a:lnTo>
                  <a:cubicBezTo>
                    <a:pt x="12460" y="1679"/>
                    <a:pt x="12311" y="1761"/>
                    <a:pt x="12208" y="1925"/>
                  </a:cubicBezTo>
                  <a:cubicBezTo>
                    <a:pt x="12105" y="2088"/>
                    <a:pt x="12053" y="2325"/>
                    <a:pt x="12053" y="2633"/>
                  </a:cubicBezTo>
                  <a:cubicBezTo>
                    <a:pt x="12053" y="2835"/>
                    <a:pt x="12083" y="2996"/>
                    <a:pt x="12141" y="3115"/>
                  </a:cubicBezTo>
                  <a:cubicBezTo>
                    <a:pt x="12199" y="3234"/>
                    <a:pt x="12278" y="3293"/>
                    <a:pt x="12377" y="3293"/>
                  </a:cubicBezTo>
                  <a:cubicBezTo>
                    <a:pt x="12449" y="3293"/>
                    <a:pt x="12515" y="3259"/>
                    <a:pt x="12576" y="3190"/>
                  </a:cubicBezTo>
                  <a:cubicBezTo>
                    <a:pt x="12638" y="3122"/>
                    <a:pt x="12696" y="3016"/>
                    <a:pt x="12750" y="2871"/>
                  </a:cubicBezTo>
                  <a:lnTo>
                    <a:pt x="12750" y="2871"/>
                  </a:lnTo>
                  <a:lnTo>
                    <a:pt x="12722" y="3230"/>
                  </a:lnTo>
                  <a:lnTo>
                    <a:pt x="13057" y="3230"/>
                  </a:lnTo>
                  <a:lnTo>
                    <a:pt x="13174" y="1848"/>
                  </a:lnTo>
                  <a:cubicBezTo>
                    <a:pt x="13180" y="1780"/>
                    <a:pt x="13184" y="1717"/>
                    <a:pt x="13187" y="1659"/>
                  </a:cubicBezTo>
                  <a:cubicBezTo>
                    <a:pt x="13190" y="1600"/>
                    <a:pt x="13191" y="1547"/>
                    <a:pt x="13191" y="1497"/>
                  </a:cubicBezTo>
                  <a:cubicBezTo>
                    <a:pt x="13191" y="1245"/>
                    <a:pt x="13153" y="1057"/>
                    <a:pt x="13078" y="934"/>
                  </a:cubicBezTo>
                  <a:cubicBezTo>
                    <a:pt x="13002" y="811"/>
                    <a:pt x="12887" y="749"/>
                    <a:pt x="12732" y="749"/>
                  </a:cubicBezTo>
                  <a:close/>
                  <a:moveTo>
                    <a:pt x="17300" y="749"/>
                  </a:moveTo>
                  <a:cubicBezTo>
                    <a:pt x="17221" y="749"/>
                    <a:pt x="17145" y="759"/>
                    <a:pt x="17072" y="780"/>
                  </a:cubicBezTo>
                  <a:cubicBezTo>
                    <a:pt x="16999" y="801"/>
                    <a:pt x="16927" y="832"/>
                    <a:pt x="16857" y="872"/>
                  </a:cubicBezTo>
                  <a:lnTo>
                    <a:pt x="16807" y="1463"/>
                  </a:lnTo>
                  <a:cubicBezTo>
                    <a:pt x="16867" y="1396"/>
                    <a:pt x="16930" y="1347"/>
                    <a:pt x="16995" y="1314"/>
                  </a:cubicBezTo>
                  <a:cubicBezTo>
                    <a:pt x="17060" y="1280"/>
                    <a:pt x="17127" y="1264"/>
                    <a:pt x="17196" y="1264"/>
                  </a:cubicBezTo>
                  <a:cubicBezTo>
                    <a:pt x="17273" y="1264"/>
                    <a:pt x="17330" y="1288"/>
                    <a:pt x="17369" y="1336"/>
                  </a:cubicBezTo>
                  <a:cubicBezTo>
                    <a:pt x="17408" y="1385"/>
                    <a:pt x="17428" y="1456"/>
                    <a:pt x="17428" y="1552"/>
                  </a:cubicBezTo>
                  <a:cubicBezTo>
                    <a:pt x="17428" y="1559"/>
                    <a:pt x="17428" y="1567"/>
                    <a:pt x="17427" y="1575"/>
                  </a:cubicBezTo>
                  <a:cubicBezTo>
                    <a:pt x="17427" y="1584"/>
                    <a:pt x="17426" y="1598"/>
                    <a:pt x="17424" y="1619"/>
                  </a:cubicBezTo>
                  <a:lnTo>
                    <a:pt x="17420" y="1679"/>
                  </a:lnTo>
                  <a:lnTo>
                    <a:pt x="17223" y="1679"/>
                  </a:lnTo>
                  <a:cubicBezTo>
                    <a:pt x="17028" y="1679"/>
                    <a:pt x="16879" y="1761"/>
                    <a:pt x="16776" y="1925"/>
                  </a:cubicBezTo>
                  <a:cubicBezTo>
                    <a:pt x="16673" y="2088"/>
                    <a:pt x="16621" y="2325"/>
                    <a:pt x="16621" y="2633"/>
                  </a:cubicBezTo>
                  <a:cubicBezTo>
                    <a:pt x="16621" y="2835"/>
                    <a:pt x="16651" y="2996"/>
                    <a:pt x="16709" y="3115"/>
                  </a:cubicBezTo>
                  <a:cubicBezTo>
                    <a:pt x="16767" y="3234"/>
                    <a:pt x="16846" y="3293"/>
                    <a:pt x="16945" y="3293"/>
                  </a:cubicBezTo>
                  <a:cubicBezTo>
                    <a:pt x="17017" y="3293"/>
                    <a:pt x="17083" y="3259"/>
                    <a:pt x="17144" y="3190"/>
                  </a:cubicBezTo>
                  <a:cubicBezTo>
                    <a:pt x="17206" y="3122"/>
                    <a:pt x="17264" y="3016"/>
                    <a:pt x="17318" y="2871"/>
                  </a:cubicBezTo>
                  <a:lnTo>
                    <a:pt x="17318" y="2871"/>
                  </a:lnTo>
                  <a:lnTo>
                    <a:pt x="17290" y="3230"/>
                  </a:lnTo>
                  <a:lnTo>
                    <a:pt x="17625" y="3230"/>
                  </a:lnTo>
                  <a:lnTo>
                    <a:pt x="17742" y="1848"/>
                  </a:lnTo>
                  <a:cubicBezTo>
                    <a:pt x="17748" y="1780"/>
                    <a:pt x="17752" y="1717"/>
                    <a:pt x="17755" y="1659"/>
                  </a:cubicBezTo>
                  <a:cubicBezTo>
                    <a:pt x="17758" y="1600"/>
                    <a:pt x="17759" y="1547"/>
                    <a:pt x="17759" y="1497"/>
                  </a:cubicBezTo>
                  <a:cubicBezTo>
                    <a:pt x="17759" y="1245"/>
                    <a:pt x="17721" y="1057"/>
                    <a:pt x="17646" y="934"/>
                  </a:cubicBezTo>
                  <a:cubicBezTo>
                    <a:pt x="17570" y="811"/>
                    <a:pt x="17455" y="749"/>
                    <a:pt x="17300" y="749"/>
                  </a:cubicBezTo>
                  <a:close/>
                  <a:moveTo>
                    <a:pt x="19970" y="749"/>
                  </a:moveTo>
                  <a:cubicBezTo>
                    <a:pt x="19861" y="749"/>
                    <a:pt x="19762" y="794"/>
                    <a:pt x="19672" y="883"/>
                  </a:cubicBezTo>
                  <a:cubicBezTo>
                    <a:pt x="19583" y="972"/>
                    <a:pt x="19506" y="1104"/>
                    <a:pt x="19441" y="1277"/>
                  </a:cubicBezTo>
                  <a:cubicBezTo>
                    <a:pt x="19387" y="1421"/>
                    <a:pt x="19346" y="1580"/>
                    <a:pt x="19317" y="1754"/>
                  </a:cubicBezTo>
                  <a:cubicBezTo>
                    <a:pt x="19289" y="1928"/>
                    <a:pt x="19275" y="2107"/>
                    <a:pt x="19275" y="2291"/>
                  </a:cubicBezTo>
                  <a:cubicBezTo>
                    <a:pt x="19275" y="2610"/>
                    <a:pt x="19319" y="2857"/>
                    <a:pt x="19408" y="3031"/>
                  </a:cubicBezTo>
                  <a:cubicBezTo>
                    <a:pt x="19497" y="3206"/>
                    <a:pt x="19623" y="3293"/>
                    <a:pt x="19787" y="3293"/>
                  </a:cubicBezTo>
                  <a:cubicBezTo>
                    <a:pt x="19870" y="3293"/>
                    <a:pt x="19952" y="3276"/>
                    <a:pt x="20033" y="3242"/>
                  </a:cubicBezTo>
                  <a:cubicBezTo>
                    <a:pt x="20114" y="3208"/>
                    <a:pt x="20195" y="3157"/>
                    <a:pt x="20277" y="3088"/>
                  </a:cubicBezTo>
                  <a:lnTo>
                    <a:pt x="20328" y="2486"/>
                  </a:lnTo>
                  <a:lnTo>
                    <a:pt x="20328" y="2486"/>
                  </a:lnTo>
                  <a:cubicBezTo>
                    <a:pt x="20242" y="2583"/>
                    <a:pt x="20160" y="2656"/>
                    <a:pt x="20082" y="2705"/>
                  </a:cubicBezTo>
                  <a:cubicBezTo>
                    <a:pt x="20004" y="2754"/>
                    <a:pt x="19929" y="2778"/>
                    <a:pt x="19859" y="2778"/>
                  </a:cubicBezTo>
                  <a:cubicBezTo>
                    <a:pt x="19777" y="2778"/>
                    <a:pt x="19716" y="2739"/>
                    <a:pt x="19675" y="2661"/>
                  </a:cubicBezTo>
                  <a:cubicBezTo>
                    <a:pt x="19634" y="2584"/>
                    <a:pt x="19614" y="2466"/>
                    <a:pt x="19614" y="2309"/>
                  </a:cubicBezTo>
                  <a:cubicBezTo>
                    <a:pt x="19614" y="2300"/>
                    <a:pt x="19614" y="2288"/>
                    <a:pt x="19615" y="2271"/>
                  </a:cubicBezTo>
                  <a:cubicBezTo>
                    <a:pt x="19615" y="2254"/>
                    <a:pt x="19615" y="2242"/>
                    <a:pt x="19615" y="2233"/>
                  </a:cubicBezTo>
                  <a:lnTo>
                    <a:pt x="20400" y="2233"/>
                  </a:lnTo>
                  <a:lnTo>
                    <a:pt x="20411" y="2110"/>
                  </a:lnTo>
                  <a:cubicBezTo>
                    <a:pt x="20418" y="2033"/>
                    <a:pt x="20424" y="1963"/>
                    <a:pt x="20427" y="1899"/>
                  </a:cubicBezTo>
                  <a:cubicBezTo>
                    <a:pt x="20431" y="1835"/>
                    <a:pt x="20432" y="1774"/>
                    <a:pt x="20432" y="1716"/>
                  </a:cubicBezTo>
                  <a:cubicBezTo>
                    <a:pt x="20432" y="1420"/>
                    <a:pt x="20391" y="1185"/>
                    <a:pt x="20307" y="1011"/>
                  </a:cubicBezTo>
                  <a:cubicBezTo>
                    <a:pt x="20224" y="836"/>
                    <a:pt x="20112" y="749"/>
                    <a:pt x="19970" y="749"/>
                  </a:cubicBezTo>
                  <a:close/>
                  <a:moveTo>
                    <a:pt x="3368" y="807"/>
                  </a:moveTo>
                  <a:lnTo>
                    <a:pt x="3330" y="1266"/>
                  </a:lnTo>
                  <a:cubicBezTo>
                    <a:pt x="3286" y="1787"/>
                    <a:pt x="3242" y="2138"/>
                    <a:pt x="3196" y="2321"/>
                  </a:cubicBezTo>
                  <a:cubicBezTo>
                    <a:pt x="3151" y="2503"/>
                    <a:pt x="3091" y="2622"/>
                    <a:pt x="3014" y="2677"/>
                  </a:cubicBezTo>
                  <a:lnTo>
                    <a:pt x="2958" y="2677"/>
                  </a:lnTo>
                  <a:lnTo>
                    <a:pt x="2861" y="3843"/>
                  </a:lnTo>
                  <a:lnTo>
                    <a:pt x="3101" y="3843"/>
                  </a:lnTo>
                  <a:lnTo>
                    <a:pt x="3152" y="3230"/>
                  </a:lnTo>
                  <a:lnTo>
                    <a:pt x="4005" y="3230"/>
                  </a:lnTo>
                  <a:lnTo>
                    <a:pt x="3954" y="3843"/>
                  </a:lnTo>
                  <a:lnTo>
                    <a:pt x="4193" y="3843"/>
                  </a:lnTo>
                  <a:lnTo>
                    <a:pt x="4291" y="2677"/>
                  </a:lnTo>
                  <a:lnTo>
                    <a:pt x="4117" y="2677"/>
                  </a:lnTo>
                  <a:lnTo>
                    <a:pt x="4274" y="807"/>
                  </a:lnTo>
                  <a:close/>
                  <a:moveTo>
                    <a:pt x="16131" y="749"/>
                  </a:moveTo>
                  <a:cubicBezTo>
                    <a:pt x="16064" y="749"/>
                    <a:pt x="16003" y="782"/>
                    <a:pt x="15946" y="849"/>
                  </a:cubicBezTo>
                  <a:cubicBezTo>
                    <a:pt x="15890" y="917"/>
                    <a:pt x="15837" y="1021"/>
                    <a:pt x="15786" y="1162"/>
                  </a:cubicBezTo>
                  <a:lnTo>
                    <a:pt x="15816" y="807"/>
                  </a:lnTo>
                  <a:lnTo>
                    <a:pt x="15480" y="807"/>
                  </a:lnTo>
                  <a:lnTo>
                    <a:pt x="15198" y="4152"/>
                  </a:lnTo>
                  <a:lnTo>
                    <a:pt x="15535" y="4152"/>
                  </a:lnTo>
                  <a:lnTo>
                    <a:pt x="15642" y="2880"/>
                  </a:lnTo>
                  <a:cubicBezTo>
                    <a:pt x="15677" y="3021"/>
                    <a:pt x="15719" y="3126"/>
                    <a:pt x="15769" y="3193"/>
                  </a:cubicBezTo>
                  <a:cubicBezTo>
                    <a:pt x="15819" y="3260"/>
                    <a:pt x="15880" y="3293"/>
                    <a:pt x="15952" y="3293"/>
                  </a:cubicBezTo>
                  <a:cubicBezTo>
                    <a:pt x="16034" y="3293"/>
                    <a:pt x="16110" y="3246"/>
                    <a:pt x="16182" y="3153"/>
                  </a:cubicBezTo>
                  <a:cubicBezTo>
                    <a:pt x="16253" y="3059"/>
                    <a:pt x="16317" y="2921"/>
                    <a:pt x="16374" y="2739"/>
                  </a:cubicBezTo>
                  <a:cubicBezTo>
                    <a:pt x="16419" y="2595"/>
                    <a:pt x="16453" y="2435"/>
                    <a:pt x="16477" y="2259"/>
                  </a:cubicBezTo>
                  <a:cubicBezTo>
                    <a:pt x="16501" y="2083"/>
                    <a:pt x="16513" y="1902"/>
                    <a:pt x="16513" y="1716"/>
                  </a:cubicBezTo>
                  <a:cubicBezTo>
                    <a:pt x="16513" y="1417"/>
                    <a:pt x="16479" y="1182"/>
                    <a:pt x="16411" y="1009"/>
                  </a:cubicBezTo>
                  <a:cubicBezTo>
                    <a:pt x="16342" y="835"/>
                    <a:pt x="16249" y="749"/>
                    <a:pt x="16131" y="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9875" y="1827675"/>
              <a:ext cx="1019975" cy="1001575"/>
            </a:xfrm>
            <a:custGeom>
              <a:rect b="b" l="l" r="r" t="t"/>
              <a:pathLst>
                <a:path extrusionOk="0" h="40063" w="40799">
                  <a:moveTo>
                    <a:pt x="0" y="1"/>
                  </a:moveTo>
                  <a:lnTo>
                    <a:pt x="0" y="40062"/>
                  </a:lnTo>
                  <a:lnTo>
                    <a:pt x="40799" y="40062"/>
                  </a:lnTo>
                  <a:lnTo>
                    <a:pt x="4079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24450" y="1863500"/>
              <a:ext cx="680225" cy="107250"/>
            </a:xfrm>
            <a:custGeom>
              <a:rect b="b" l="l" r="r" t="t"/>
              <a:pathLst>
                <a:path extrusionOk="0" h="4290" w="27209">
                  <a:moveTo>
                    <a:pt x="10504" y="1"/>
                  </a:moveTo>
                  <a:cubicBezTo>
                    <a:pt x="10510" y="207"/>
                    <a:pt x="10538" y="362"/>
                    <a:pt x="10587" y="466"/>
                  </a:cubicBezTo>
                  <a:cubicBezTo>
                    <a:pt x="10636" y="570"/>
                    <a:pt x="10706" y="622"/>
                    <a:pt x="10796" y="622"/>
                  </a:cubicBezTo>
                  <a:cubicBezTo>
                    <a:pt x="10887" y="622"/>
                    <a:pt x="10957" y="570"/>
                    <a:pt x="11006" y="466"/>
                  </a:cubicBezTo>
                  <a:cubicBezTo>
                    <a:pt x="11055" y="362"/>
                    <a:pt x="11083" y="207"/>
                    <a:pt x="11089" y="1"/>
                  </a:cubicBezTo>
                  <a:lnTo>
                    <a:pt x="10979" y="1"/>
                  </a:lnTo>
                  <a:cubicBezTo>
                    <a:pt x="10971" y="110"/>
                    <a:pt x="10952" y="192"/>
                    <a:pt x="10922" y="245"/>
                  </a:cubicBezTo>
                  <a:cubicBezTo>
                    <a:pt x="10892" y="299"/>
                    <a:pt x="10850" y="325"/>
                    <a:pt x="10796" y="325"/>
                  </a:cubicBezTo>
                  <a:cubicBezTo>
                    <a:pt x="10742" y="325"/>
                    <a:pt x="10700" y="298"/>
                    <a:pt x="10670" y="244"/>
                  </a:cubicBezTo>
                  <a:cubicBezTo>
                    <a:pt x="10639" y="190"/>
                    <a:pt x="10621" y="109"/>
                    <a:pt x="10614" y="1"/>
                  </a:cubicBezTo>
                  <a:close/>
                  <a:moveTo>
                    <a:pt x="21995" y="1"/>
                  </a:moveTo>
                  <a:cubicBezTo>
                    <a:pt x="22001" y="207"/>
                    <a:pt x="22029" y="362"/>
                    <a:pt x="22078" y="466"/>
                  </a:cubicBezTo>
                  <a:cubicBezTo>
                    <a:pt x="22127" y="570"/>
                    <a:pt x="22197" y="622"/>
                    <a:pt x="22287" y="622"/>
                  </a:cubicBezTo>
                  <a:cubicBezTo>
                    <a:pt x="22378" y="622"/>
                    <a:pt x="22448" y="570"/>
                    <a:pt x="22497" y="466"/>
                  </a:cubicBezTo>
                  <a:cubicBezTo>
                    <a:pt x="22546" y="362"/>
                    <a:pt x="22574" y="207"/>
                    <a:pt x="22580" y="1"/>
                  </a:cubicBezTo>
                  <a:lnTo>
                    <a:pt x="22470" y="1"/>
                  </a:lnTo>
                  <a:cubicBezTo>
                    <a:pt x="22462" y="110"/>
                    <a:pt x="22443" y="192"/>
                    <a:pt x="22413" y="245"/>
                  </a:cubicBezTo>
                  <a:cubicBezTo>
                    <a:pt x="22383" y="299"/>
                    <a:pt x="22341" y="325"/>
                    <a:pt x="22287" y="325"/>
                  </a:cubicBezTo>
                  <a:cubicBezTo>
                    <a:pt x="22233" y="325"/>
                    <a:pt x="22191" y="298"/>
                    <a:pt x="22161" y="244"/>
                  </a:cubicBezTo>
                  <a:cubicBezTo>
                    <a:pt x="22130" y="190"/>
                    <a:pt x="22112" y="109"/>
                    <a:pt x="22105" y="1"/>
                  </a:cubicBezTo>
                  <a:close/>
                  <a:moveTo>
                    <a:pt x="25652" y="1263"/>
                  </a:moveTo>
                  <a:cubicBezTo>
                    <a:pt x="25717" y="1263"/>
                    <a:pt x="25770" y="1291"/>
                    <a:pt x="25811" y="1348"/>
                  </a:cubicBezTo>
                  <a:cubicBezTo>
                    <a:pt x="25852" y="1405"/>
                    <a:pt x="25873" y="1487"/>
                    <a:pt x="25873" y="1594"/>
                  </a:cubicBezTo>
                  <a:cubicBezTo>
                    <a:pt x="25873" y="1700"/>
                    <a:pt x="25852" y="1784"/>
                    <a:pt x="25811" y="1843"/>
                  </a:cubicBezTo>
                  <a:cubicBezTo>
                    <a:pt x="25770" y="1903"/>
                    <a:pt x="25717" y="1933"/>
                    <a:pt x="25652" y="1933"/>
                  </a:cubicBezTo>
                  <a:lnTo>
                    <a:pt x="25426" y="1933"/>
                  </a:lnTo>
                  <a:lnTo>
                    <a:pt x="25426" y="1263"/>
                  </a:lnTo>
                  <a:close/>
                  <a:moveTo>
                    <a:pt x="1875" y="1224"/>
                  </a:moveTo>
                  <a:cubicBezTo>
                    <a:pt x="1960" y="1224"/>
                    <a:pt x="2028" y="1289"/>
                    <a:pt x="2079" y="1418"/>
                  </a:cubicBezTo>
                  <a:cubicBezTo>
                    <a:pt x="2131" y="1548"/>
                    <a:pt x="2157" y="1722"/>
                    <a:pt x="2158" y="1940"/>
                  </a:cubicBezTo>
                  <a:lnTo>
                    <a:pt x="1544" y="1942"/>
                  </a:lnTo>
                  <a:cubicBezTo>
                    <a:pt x="1553" y="1714"/>
                    <a:pt x="1586" y="1537"/>
                    <a:pt x="1644" y="1412"/>
                  </a:cubicBezTo>
                  <a:cubicBezTo>
                    <a:pt x="1702" y="1286"/>
                    <a:pt x="1779" y="1224"/>
                    <a:pt x="1875" y="1224"/>
                  </a:cubicBezTo>
                  <a:close/>
                  <a:moveTo>
                    <a:pt x="7154" y="1224"/>
                  </a:moveTo>
                  <a:cubicBezTo>
                    <a:pt x="7239" y="1224"/>
                    <a:pt x="7307" y="1289"/>
                    <a:pt x="7358" y="1418"/>
                  </a:cubicBezTo>
                  <a:cubicBezTo>
                    <a:pt x="7410" y="1548"/>
                    <a:pt x="7436" y="1722"/>
                    <a:pt x="7437" y="1940"/>
                  </a:cubicBezTo>
                  <a:lnTo>
                    <a:pt x="6823" y="1942"/>
                  </a:lnTo>
                  <a:cubicBezTo>
                    <a:pt x="6832" y="1714"/>
                    <a:pt x="6865" y="1537"/>
                    <a:pt x="6923" y="1412"/>
                  </a:cubicBezTo>
                  <a:cubicBezTo>
                    <a:pt x="6981" y="1286"/>
                    <a:pt x="7058" y="1224"/>
                    <a:pt x="7154" y="1224"/>
                  </a:cubicBezTo>
                  <a:close/>
                  <a:moveTo>
                    <a:pt x="14805" y="1224"/>
                  </a:moveTo>
                  <a:cubicBezTo>
                    <a:pt x="14890" y="1224"/>
                    <a:pt x="14958" y="1289"/>
                    <a:pt x="15009" y="1418"/>
                  </a:cubicBezTo>
                  <a:cubicBezTo>
                    <a:pt x="15061" y="1548"/>
                    <a:pt x="15087" y="1722"/>
                    <a:pt x="15088" y="1940"/>
                  </a:cubicBezTo>
                  <a:lnTo>
                    <a:pt x="14474" y="1942"/>
                  </a:lnTo>
                  <a:cubicBezTo>
                    <a:pt x="14483" y="1714"/>
                    <a:pt x="14516" y="1537"/>
                    <a:pt x="14574" y="1412"/>
                  </a:cubicBezTo>
                  <a:cubicBezTo>
                    <a:pt x="14632" y="1286"/>
                    <a:pt x="14709" y="1224"/>
                    <a:pt x="14805" y="1224"/>
                  </a:cubicBezTo>
                  <a:close/>
                  <a:moveTo>
                    <a:pt x="13263" y="2251"/>
                  </a:moveTo>
                  <a:cubicBezTo>
                    <a:pt x="13341" y="2251"/>
                    <a:pt x="13401" y="2285"/>
                    <a:pt x="13442" y="2353"/>
                  </a:cubicBezTo>
                  <a:cubicBezTo>
                    <a:pt x="13483" y="2421"/>
                    <a:pt x="13503" y="2520"/>
                    <a:pt x="13503" y="2649"/>
                  </a:cubicBezTo>
                  <a:cubicBezTo>
                    <a:pt x="13503" y="2779"/>
                    <a:pt x="13483" y="2878"/>
                    <a:pt x="13442" y="2947"/>
                  </a:cubicBezTo>
                  <a:cubicBezTo>
                    <a:pt x="13401" y="3015"/>
                    <a:pt x="13341" y="3050"/>
                    <a:pt x="13263" y="3050"/>
                  </a:cubicBezTo>
                  <a:lnTo>
                    <a:pt x="13018" y="3050"/>
                  </a:lnTo>
                  <a:lnTo>
                    <a:pt x="13018" y="2251"/>
                  </a:lnTo>
                  <a:close/>
                  <a:moveTo>
                    <a:pt x="25671" y="2251"/>
                  </a:moveTo>
                  <a:cubicBezTo>
                    <a:pt x="25749" y="2251"/>
                    <a:pt x="25809" y="2285"/>
                    <a:pt x="25850" y="2353"/>
                  </a:cubicBezTo>
                  <a:cubicBezTo>
                    <a:pt x="25892" y="2421"/>
                    <a:pt x="25912" y="2520"/>
                    <a:pt x="25912" y="2649"/>
                  </a:cubicBezTo>
                  <a:cubicBezTo>
                    <a:pt x="25912" y="2779"/>
                    <a:pt x="25892" y="2878"/>
                    <a:pt x="25850" y="2947"/>
                  </a:cubicBezTo>
                  <a:cubicBezTo>
                    <a:pt x="25809" y="3015"/>
                    <a:pt x="25749" y="3050"/>
                    <a:pt x="25671" y="3050"/>
                  </a:cubicBezTo>
                  <a:lnTo>
                    <a:pt x="25426" y="3050"/>
                  </a:lnTo>
                  <a:lnTo>
                    <a:pt x="25426" y="2251"/>
                  </a:lnTo>
                  <a:close/>
                  <a:moveTo>
                    <a:pt x="21079" y="1224"/>
                  </a:moveTo>
                  <a:cubicBezTo>
                    <a:pt x="21171" y="1224"/>
                    <a:pt x="21243" y="1308"/>
                    <a:pt x="21297" y="1476"/>
                  </a:cubicBezTo>
                  <a:cubicBezTo>
                    <a:pt x="21351" y="1644"/>
                    <a:pt x="21378" y="1871"/>
                    <a:pt x="21378" y="2158"/>
                  </a:cubicBezTo>
                  <a:cubicBezTo>
                    <a:pt x="21378" y="2447"/>
                    <a:pt x="21351" y="2675"/>
                    <a:pt x="21297" y="2842"/>
                  </a:cubicBezTo>
                  <a:cubicBezTo>
                    <a:pt x="21243" y="3009"/>
                    <a:pt x="21171" y="3093"/>
                    <a:pt x="21079" y="3093"/>
                  </a:cubicBezTo>
                  <a:cubicBezTo>
                    <a:pt x="20986" y="3093"/>
                    <a:pt x="20913" y="3010"/>
                    <a:pt x="20860" y="2843"/>
                  </a:cubicBezTo>
                  <a:cubicBezTo>
                    <a:pt x="20806" y="2676"/>
                    <a:pt x="20780" y="2448"/>
                    <a:pt x="20780" y="2158"/>
                  </a:cubicBezTo>
                  <a:cubicBezTo>
                    <a:pt x="20780" y="1868"/>
                    <a:pt x="20806" y="1640"/>
                    <a:pt x="20860" y="1474"/>
                  </a:cubicBezTo>
                  <a:cubicBezTo>
                    <a:pt x="20914" y="1307"/>
                    <a:pt x="20987" y="1224"/>
                    <a:pt x="21079" y="1224"/>
                  </a:cubicBezTo>
                  <a:close/>
                  <a:moveTo>
                    <a:pt x="3072" y="1219"/>
                  </a:moveTo>
                  <a:cubicBezTo>
                    <a:pt x="3163" y="1219"/>
                    <a:pt x="3235" y="1303"/>
                    <a:pt x="3287" y="1469"/>
                  </a:cubicBezTo>
                  <a:cubicBezTo>
                    <a:pt x="3339" y="1636"/>
                    <a:pt x="3365" y="1865"/>
                    <a:pt x="3365" y="2158"/>
                  </a:cubicBezTo>
                  <a:cubicBezTo>
                    <a:pt x="3365" y="2451"/>
                    <a:pt x="3339" y="2681"/>
                    <a:pt x="3287" y="2847"/>
                  </a:cubicBezTo>
                  <a:cubicBezTo>
                    <a:pt x="3235" y="3014"/>
                    <a:pt x="3163" y="3097"/>
                    <a:pt x="3072" y="3097"/>
                  </a:cubicBezTo>
                  <a:cubicBezTo>
                    <a:pt x="2981" y="3097"/>
                    <a:pt x="2910" y="3014"/>
                    <a:pt x="2858" y="2847"/>
                  </a:cubicBezTo>
                  <a:cubicBezTo>
                    <a:pt x="2806" y="2681"/>
                    <a:pt x="2780" y="2451"/>
                    <a:pt x="2780" y="2158"/>
                  </a:cubicBezTo>
                  <a:cubicBezTo>
                    <a:pt x="2780" y="1865"/>
                    <a:pt x="2806" y="1636"/>
                    <a:pt x="2858" y="1469"/>
                  </a:cubicBezTo>
                  <a:cubicBezTo>
                    <a:pt x="2910" y="1303"/>
                    <a:pt x="2981" y="1219"/>
                    <a:pt x="3072" y="1219"/>
                  </a:cubicBezTo>
                  <a:close/>
                  <a:moveTo>
                    <a:pt x="5429" y="1219"/>
                  </a:moveTo>
                  <a:cubicBezTo>
                    <a:pt x="5490" y="1219"/>
                    <a:pt x="5556" y="1340"/>
                    <a:pt x="5627" y="1583"/>
                  </a:cubicBezTo>
                  <a:lnTo>
                    <a:pt x="5627" y="2734"/>
                  </a:lnTo>
                  <a:cubicBezTo>
                    <a:pt x="5556" y="2976"/>
                    <a:pt x="5490" y="3097"/>
                    <a:pt x="5429" y="3097"/>
                  </a:cubicBezTo>
                  <a:cubicBezTo>
                    <a:pt x="5352" y="3097"/>
                    <a:pt x="5291" y="3025"/>
                    <a:pt x="5246" y="2882"/>
                  </a:cubicBezTo>
                  <a:cubicBezTo>
                    <a:pt x="5201" y="2738"/>
                    <a:pt x="5178" y="2497"/>
                    <a:pt x="5178" y="2158"/>
                  </a:cubicBezTo>
                  <a:cubicBezTo>
                    <a:pt x="5178" y="1819"/>
                    <a:pt x="5201" y="1578"/>
                    <a:pt x="5246" y="1435"/>
                  </a:cubicBezTo>
                  <a:cubicBezTo>
                    <a:pt x="5291" y="1291"/>
                    <a:pt x="5352" y="1219"/>
                    <a:pt x="5429" y="1219"/>
                  </a:cubicBezTo>
                  <a:close/>
                  <a:moveTo>
                    <a:pt x="5999" y="1219"/>
                  </a:moveTo>
                  <a:cubicBezTo>
                    <a:pt x="6075" y="1219"/>
                    <a:pt x="6136" y="1291"/>
                    <a:pt x="6181" y="1435"/>
                  </a:cubicBezTo>
                  <a:cubicBezTo>
                    <a:pt x="6227" y="1578"/>
                    <a:pt x="6249" y="1819"/>
                    <a:pt x="6249" y="2158"/>
                  </a:cubicBezTo>
                  <a:cubicBezTo>
                    <a:pt x="6249" y="2497"/>
                    <a:pt x="6227" y="2738"/>
                    <a:pt x="6181" y="2882"/>
                  </a:cubicBezTo>
                  <a:cubicBezTo>
                    <a:pt x="6136" y="3025"/>
                    <a:pt x="6075" y="3097"/>
                    <a:pt x="5999" y="3097"/>
                  </a:cubicBezTo>
                  <a:cubicBezTo>
                    <a:pt x="5937" y="3097"/>
                    <a:pt x="5871" y="2976"/>
                    <a:pt x="5800" y="2734"/>
                  </a:cubicBezTo>
                  <a:lnTo>
                    <a:pt x="5800" y="1583"/>
                  </a:lnTo>
                  <a:cubicBezTo>
                    <a:pt x="5871" y="1340"/>
                    <a:pt x="5937" y="1219"/>
                    <a:pt x="5999" y="1219"/>
                  </a:cubicBezTo>
                  <a:close/>
                  <a:moveTo>
                    <a:pt x="8351" y="1219"/>
                  </a:moveTo>
                  <a:cubicBezTo>
                    <a:pt x="8442" y="1219"/>
                    <a:pt x="8514" y="1303"/>
                    <a:pt x="8566" y="1469"/>
                  </a:cubicBezTo>
                  <a:cubicBezTo>
                    <a:pt x="8618" y="1636"/>
                    <a:pt x="8644" y="1865"/>
                    <a:pt x="8644" y="2158"/>
                  </a:cubicBezTo>
                  <a:cubicBezTo>
                    <a:pt x="8644" y="2451"/>
                    <a:pt x="8618" y="2681"/>
                    <a:pt x="8566" y="2847"/>
                  </a:cubicBezTo>
                  <a:cubicBezTo>
                    <a:pt x="8514" y="3014"/>
                    <a:pt x="8442" y="3097"/>
                    <a:pt x="8351" y="3097"/>
                  </a:cubicBezTo>
                  <a:cubicBezTo>
                    <a:pt x="8260" y="3097"/>
                    <a:pt x="8189" y="3014"/>
                    <a:pt x="8137" y="2847"/>
                  </a:cubicBezTo>
                  <a:cubicBezTo>
                    <a:pt x="8085" y="2681"/>
                    <a:pt x="8059" y="2451"/>
                    <a:pt x="8059" y="2158"/>
                  </a:cubicBezTo>
                  <a:cubicBezTo>
                    <a:pt x="8059" y="1865"/>
                    <a:pt x="8085" y="1636"/>
                    <a:pt x="8137" y="1469"/>
                  </a:cubicBezTo>
                  <a:cubicBezTo>
                    <a:pt x="8189" y="1303"/>
                    <a:pt x="8260" y="1219"/>
                    <a:pt x="8351" y="1219"/>
                  </a:cubicBezTo>
                  <a:close/>
                  <a:moveTo>
                    <a:pt x="19915" y="1219"/>
                  </a:moveTo>
                  <a:cubicBezTo>
                    <a:pt x="20006" y="1219"/>
                    <a:pt x="20078" y="1303"/>
                    <a:pt x="20130" y="1469"/>
                  </a:cubicBezTo>
                  <a:cubicBezTo>
                    <a:pt x="20182" y="1636"/>
                    <a:pt x="20208" y="1865"/>
                    <a:pt x="20208" y="2158"/>
                  </a:cubicBezTo>
                  <a:cubicBezTo>
                    <a:pt x="20208" y="2451"/>
                    <a:pt x="20182" y="2681"/>
                    <a:pt x="20130" y="2847"/>
                  </a:cubicBezTo>
                  <a:cubicBezTo>
                    <a:pt x="20078" y="3014"/>
                    <a:pt x="20006" y="3097"/>
                    <a:pt x="19915" y="3097"/>
                  </a:cubicBezTo>
                  <a:cubicBezTo>
                    <a:pt x="19824" y="3097"/>
                    <a:pt x="19753" y="3014"/>
                    <a:pt x="19701" y="2847"/>
                  </a:cubicBezTo>
                  <a:cubicBezTo>
                    <a:pt x="19649" y="2681"/>
                    <a:pt x="19623" y="2451"/>
                    <a:pt x="19623" y="2158"/>
                  </a:cubicBezTo>
                  <a:cubicBezTo>
                    <a:pt x="19623" y="1865"/>
                    <a:pt x="19649" y="1636"/>
                    <a:pt x="19701" y="1469"/>
                  </a:cubicBezTo>
                  <a:cubicBezTo>
                    <a:pt x="19753" y="1303"/>
                    <a:pt x="19824" y="1219"/>
                    <a:pt x="19915" y="1219"/>
                  </a:cubicBezTo>
                  <a:close/>
                  <a:moveTo>
                    <a:pt x="27036" y="2150"/>
                  </a:moveTo>
                  <a:lnTo>
                    <a:pt x="27036" y="2238"/>
                  </a:lnTo>
                  <a:cubicBezTo>
                    <a:pt x="27036" y="2498"/>
                    <a:pt x="27008" y="2706"/>
                    <a:pt x="26950" y="2863"/>
                  </a:cubicBezTo>
                  <a:cubicBezTo>
                    <a:pt x="26892" y="3019"/>
                    <a:pt x="26816" y="3097"/>
                    <a:pt x="26720" y="3097"/>
                  </a:cubicBezTo>
                  <a:cubicBezTo>
                    <a:pt x="26651" y="3097"/>
                    <a:pt x="26596" y="3056"/>
                    <a:pt x="26556" y="2973"/>
                  </a:cubicBezTo>
                  <a:cubicBezTo>
                    <a:pt x="26516" y="2890"/>
                    <a:pt x="26496" y="2778"/>
                    <a:pt x="26496" y="2636"/>
                  </a:cubicBezTo>
                  <a:cubicBezTo>
                    <a:pt x="26496" y="2459"/>
                    <a:pt x="26522" y="2334"/>
                    <a:pt x="26576" y="2260"/>
                  </a:cubicBezTo>
                  <a:cubicBezTo>
                    <a:pt x="26630" y="2186"/>
                    <a:pt x="26726" y="2150"/>
                    <a:pt x="26865" y="2150"/>
                  </a:cubicBezTo>
                  <a:close/>
                  <a:moveTo>
                    <a:pt x="0" y="138"/>
                  </a:moveTo>
                  <a:lnTo>
                    <a:pt x="0" y="3368"/>
                  </a:lnTo>
                  <a:lnTo>
                    <a:pt x="189" y="3368"/>
                  </a:lnTo>
                  <a:lnTo>
                    <a:pt x="189" y="505"/>
                  </a:lnTo>
                  <a:lnTo>
                    <a:pt x="876" y="505"/>
                  </a:lnTo>
                  <a:lnTo>
                    <a:pt x="876" y="3368"/>
                  </a:lnTo>
                  <a:lnTo>
                    <a:pt x="1065" y="3368"/>
                  </a:lnTo>
                  <a:lnTo>
                    <a:pt x="1065" y="138"/>
                  </a:lnTo>
                  <a:close/>
                  <a:moveTo>
                    <a:pt x="3823" y="945"/>
                  </a:moveTo>
                  <a:lnTo>
                    <a:pt x="3823" y="3368"/>
                  </a:lnTo>
                  <a:lnTo>
                    <a:pt x="4044" y="3368"/>
                  </a:lnTo>
                  <a:lnTo>
                    <a:pt x="4550" y="1423"/>
                  </a:lnTo>
                  <a:lnTo>
                    <a:pt x="4550" y="3368"/>
                  </a:lnTo>
                  <a:lnTo>
                    <a:pt x="4721" y="3368"/>
                  </a:lnTo>
                  <a:lnTo>
                    <a:pt x="4721" y="945"/>
                  </a:lnTo>
                  <a:lnTo>
                    <a:pt x="4499" y="945"/>
                  </a:lnTo>
                  <a:lnTo>
                    <a:pt x="3995" y="2885"/>
                  </a:lnTo>
                  <a:lnTo>
                    <a:pt x="3995" y="945"/>
                  </a:lnTo>
                  <a:close/>
                  <a:moveTo>
                    <a:pt x="9102" y="945"/>
                  </a:moveTo>
                  <a:lnTo>
                    <a:pt x="9102" y="3368"/>
                  </a:lnTo>
                  <a:lnTo>
                    <a:pt x="9323" y="3368"/>
                  </a:lnTo>
                  <a:lnTo>
                    <a:pt x="9829" y="1423"/>
                  </a:lnTo>
                  <a:lnTo>
                    <a:pt x="9829" y="3368"/>
                  </a:lnTo>
                  <a:lnTo>
                    <a:pt x="10000" y="3368"/>
                  </a:lnTo>
                  <a:lnTo>
                    <a:pt x="10000" y="945"/>
                  </a:lnTo>
                  <a:lnTo>
                    <a:pt x="9778" y="945"/>
                  </a:lnTo>
                  <a:lnTo>
                    <a:pt x="9274" y="2885"/>
                  </a:lnTo>
                  <a:lnTo>
                    <a:pt x="9274" y="945"/>
                  </a:lnTo>
                  <a:close/>
                  <a:moveTo>
                    <a:pt x="10347" y="945"/>
                  </a:moveTo>
                  <a:lnTo>
                    <a:pt x="10347" y="3368"/>
                  </a:lnTo>
                  <a:lnTo>
                    <a:pt x="10568" y="3368"/>
                  </a:lnTo>
                  <a:lnTo>
                    <a:pt x="11074" y="1423"/>
                  </a:lnTo>
                  <a:lnTo>
                    <a:pt x="11074" y="3368"/>
                  </a:lnTo>
                  <a:lnTo>
                    <a:pt x="11245" y="3368"/>
                  </a:lnTo>
                  <a:lnTo>
                    <a:pt x="11245" y="945"/>
                  </a:lnTo>
                  <a:lnTo>
                    <a:pt x="11023" y="945"/>
                  </a:lnTo>
                  <a:lnTo>
                    <a:pt x="10519" y="2885"/>
                  </a:lnTo>
                  <a:lnTo>
                    <a:pt x="10519" y="945"/>
                  </a:lnTo>
                  <a:close/>
                  <a:moveTo>
                    <a:pt x="11592" y="945"/>
                  </a:moveTo>
                  <a:lnTo>
                    <a:pt x="11592" y="3368"/>
                  </a:lnTo>
                  <a:lnTo>
                    <a:pt x="11766" y="3368"/>
                  </a:lnTo>
                  <a:lnTo>
                    <a:pt x="11766" y="2251"/>
                  </a:lnTo>
                  <a:lnTo>
                    <a:pt x="12324" y="2251"/>
                  </a:lnTo>
                  <a:lnTo>
                    <a:pt x="12324" y="3368"/>
                  </a:lnTo>
                  <a:lnTo>
                    <a:pt x="12497" y="3368"/>
                  </a:lnTo>
                  <a:lnTo>
                    <a:pt x="12497" y="945"/>
                  </a:lnTo>
                  <a:lnTo>
                    <a:pt x="12324" y="945"/>
                  </a:lnTo>
                  <a:lnTo>
                    <a:pt x="12324" y="1933"/>
                  </a:lnTo>
                  <a:lnTo>
                    <a:pt x="11766" y="1933"/>
                  </a:lnTo>
                  <a:lnTo>
                    <a:pt x="11766" y="945"/>
                  </a:lnTo>
                  <a:close/>
                  <a:moveTo>
                    <a:pt x="12844" y="945"/>
                  </a:moveTo>
                  <a:lnTo>
                    <a:pt x="12844" y="3368"/>
                  </a:lnTo>
                  <a:lnTo>
                    <a:pt x="13270" y="3368"/>
                  </a:lnTo>
                  <a:cubicBezTo>
                    <a:pt x="13404" y="3368"/>
                    <a:pt x="13506" y="3309"/>
                    <a:pt x="13578" y="3190"/>
                  </a:cubicBezTo>
                  <a:cubicBezTo>
                    <a:pt x="13651" y="3072"/>
                    <a:pt x="13687" y="2892"/>
                    <a:pt x="13687" y="2649"/>
                  </a:cubicBezTo>
                  <a:cubicBezTo>
                    <a:pt x="13687" y="2407"/>
                    <a:pt x="13651" y="2227"/>
                    <a:pt x="13578" y="2110"/>
                  </a:cubicBezTo>
                  <a:cubicBezTo>
                    <a:pt x="13506" y="1992"/>
                    <a:pt x="13404" y="1933"/>
                    <a:pt x="13270" y="1933"/>
                  </a:cubicBezTo>
                  <a:lnTo>
                    <a:pt x="13018" y="1933"/>
                  </a:lnTo>
                  <a:lnTo>
                    <a:pt x="13018" y="945"/>
                  </a:lnTo>
                  <a:close/>
                  <a:moveTo>
                    <a:pt x="13841" y="945"/>
                  </a:moveTo>
                  <a:lnTo>
                    <a:pt x="13841" y="3368"/>
                  </a:lnTo>
                  <a:lnTo>
                    <a:pt x="14013" y="3368"/>
                  </a:lnTo>
                  <a:lnTo>
                    <a:pt x="14013" y="945"/>
                  </a:lnTo>
                  <a:close/>
                  <a:moveTo>
                    <a:pt x="18215" y="945"/>
                  </a:moveTo>
                  <a:lnTo>
                    <a:pt x="18215" y="1263"/>
                  </a:lnTo>
                  <a:lnTo>
                    <a:pt x="18632" y="1263"/>
                  </a:lnTo>
                  <a:lnTo>
                    <a:pt x="18632" y="3368"/>
                  </a:lnTo>
                  <a:lnTo>
                    <a:pt x="18801" y="3368"/>
                  </a:lnTo>
                  <a:lnTo>
                    <a:pt x="18801" y="1263"/>
                  </a:lnTo>
                  <a:lnTo>
                    <a:pt x="19219" y="1263"/>
                  </a:lnTo>
                  <a:lnTo>
                    <a:pt x="19219" y="945"/>
                  </a:lnTo>
                  <a:close/>
                  <a:moveTo>
                    <a:pt x="21838" y="945"/>
                  </a:moveTo>
                  <a:lnTo>
                    <a:pt x="21838" y="3368"/>
                  </a:lnTo>
                  <a:lnTo>
                    <a:pt x="22059" y="3368"/>
                  </a:lnTo>
                  <a:lnTo>
                    <a:pt x="22565" y="1423"/>
                  </a:lnTo>
                  <a:lnTo>
                    <a:pt x="22565" y="3368"/>
                  </a:lnTo>
                  <a:lnTo>
                    <a:pt x="22736" y="3368"/>
                  </a:lnTo>
                  <a:lnTo>
                    <a:pt x="22736" y="945"/>
                  </a:lnTo>
                  <a:lnTo>
                    <a:pt x="22514" y="945"/>
                  </a:lnTo>
                  <a:lnTo>
                    <a:pt x="22010" y="2885"/>
                  </a:lnTo>
                  <a:lnTo>
                    <a:pt x="22010" y="945"/>
                  </a:lnTo>
                  <a:close/>
                  <a:moveTo>
                    <a:pt x="24019" y="945"/>
                  </a:moveTo>
                  <a:lnTo>
                    <a:pt x="24019" y="1263"/>
                  </a:lnTo>
                  <a:lnTo>
                    <a:pt x="24436" y="1263"/>
                  </a:lnTo>
                  <a:lnTo>
                    <a:pt x="24436" y="3368"/>
                  </a:lnTo>
                  <a:lnTo>
                    <a:pt x="24605" y="3368"/>
                  </a:lnTo>
                  <a:lnTo>
                    <a:pt x="24605" y="1263"/>
                  </a:lnTo>
                  <a:lnTo>
                    <a:pt x="25023" y="1263"/>
                  </a:lnTo>
                  <a:lnTo>
                    <a:pt x="25023" y="945"/>
                  </a:lnTo>
                  <a:close/>
                  <a:moveTo>
                    <a:pt x="25253" y="945"/>
                  </a:moveTo>
                  <a:lnTo>
                    <a:pt x="25253" y="3368"/>
                  </a:lnTo>
                  <a:lnTo>
                    <a:pt x="25679" y="3368"/>
                  </a:lnTo>
                  <a:cubicBezTo>
                    <a:pt x="25813" y="3368"/>
                    <a:pt x="25915" y="3309"/>
                    <a:pt x="25987" y="3190"/>
                  </a:cubicBezTo>
                  <a:cubicBezTo>
                    <a:pt x="26060" y="3072"/>
                    <a:pt x="26096" y="2905"/>
                    <a:pt x="26096" y="2688"/>
                  </a:cubicBezTo>
                  <a:cubicBezTo>
                    <a:pt x="26096" y="2524"/>
                    <a:pt x="26074" y="2387"/>
                    <a:pt x="26030" y="2277"/>
                  </a:cubicBezTo>
                  <a:cubicBezTo>
                    <a:pt x="25986" y="2168"/>
                    <a:pt x="25925" y="2096"/>
                    <a:pt x="25846" y="2061"/>
                  </a:cubicBezTo>
                  <a:cubicBezTo>
                    <a:pt x="25912" y="2039"/>
                    <a:pt x="25962" y="1985"/>
                    <a:pt x="25995" y="1898"/>
                  </a:cubicBezTo>
                  <a:cubicBezTo>
                    <a:pt x="26029" y="1810"/>
                    <a:pt x="26046" y="1692"/>
                    <a:pt x="26046" y="1544"/>
                  </a:cubicBezTo>
                  <a:cubicBezTo>
                    <a:pt x="26046" y="1352"/>
                    <a:pt x="26013" y="1204"/>
                    <a:pt x="25947" y="1100"/>
                  </a:cubicBezTo>
                  <a:cubicBezTo>
                    <a:pt x="25881" y="996"/>
                    <a:pt x="25786" y="945"/>
                    <a:pt x="25663" y="945"/>
                  </a:cubicBezTo>
                  <a:close/>
                  <a:moveTo>
                    <a:pt x="1873" y="886"/>
                  </a:moveTo>
                  <a:cubicBezTo>
                    <a:pt x="1716" y="886"/>
                    <a:pt x="1591" y="1003"/>
                    <a:pt x="1498" y="1236"/>
                  </a:cubicBezTo>
                  <a:cubicBezTo>
                    <a:pt x="1405" y="1468"/>
                    <a:pt x="1359" y="1783"/>
                    <a:pt x="1359" y="2180"/>
                  </a:cubicBezTo>
                  <a:cubicBezTo>
                    <a:pt x="1359" y="2564"/>
                    <a:pt x="1408" y="2868"/>
                    <a:pt x="1506" y="3093"/>
                  </a:cubicBezTo>
                  <a:cubicBezTo>
                    <a:pt x="1603" y="3318"/>
                    <a:pt x="1736" y="3430"/>
                    <a:pt x="1903" y="3430"/>
                  </a:cubicBezTo>
                  <a:cubicBezTo>
                    <a:pt x="1970" y="3430"/>
                    <a:pt x="2035" y="3415"/>
                    <a:pt x="2100" y="3383"/>
                  </a:cubicBezTo>
                  <a:cubicBezTo>
                    <a:pt x="2165" y="3351"/>
                    <a:pt x="2228" y="3305"/>
                    <a:pt x="2290" y="3244"/>
                  </a:cubicBezTo>
                  <a:lnTo>
                    <a:pt x="2290" y="2868"/>
                  </a:lnTo>
                  <a:cubicBezTo>
                    <a:pt x="2229" y="2943"/>
                    <a:pt x="2167" y="2999"/>
                    <a:pt x="2105" y="3037"/>
                  </a:cubicBezTo>
                  <a:cubicBezTo>
                    <a:pt x="2043" y="3074"/>
                    <a:pt x="1979" y="3093"/>
                    <a:pt x="1913" y="3093"/>
                  </a:cubicBezTo>
                  <a:cubicBezTo>
                    <a:pt x="1799" y="3093"/>
                    <a:pt x="1710" y="3021"/>
                    <a:pt x="1646" y="2878"/>
                  </a:cubicBezTo>
                  <a:cubicBezTo>
                    <a:pt x="1582" y="2734"/>
                    <a:pt x="1546" y="2525"/>
                    <a:pt x="1539" y="2251"/>
                  </a:cubicBezTo>
                  <a:lnTo>
                    <a:pt x="2330" y="2251"/>
                  </a:lnTo>
                  <a:lnTo>
                    <a:pt x="2330" y="2057"/>
                  </a:lnTo>
                  <a:cubicBezTo>
                    <a:pt x="2330" y="1696"/>
                    <a:pt x="2289" y="1411"/>
                    <a:pt x="2207" y="1201"/>
                  </a:cubicBezTo>
                  <a:cubicBezTo>
                    <a:pt x="2125" y="991"/>
                    <a:pt x="2014" y="886"/>
                    <a:pt x="1873" y="886"/>
                  </a:cubicBezTo>
                  <a:close/>
                  <a:moveTo>
                    <a:pt x="7152" y="886"/>
                  </a:moveTo>
                  <a:cubicBezTo>
                    <a:pt x="6995" y="886"/>
                    <a:pt x="6870" y="1003"/>
                    <a:pt x="6777" y="1236"/>
                  </a:cubicBezTo>
                  <a:cubicBezTo>
                    <a:pt x="6684" y="1468"/>
                    <a:pt x="6638" y="1783"/>
                    <a:pt x="6638" y="2180"/>
                  </a:cubicBezTo>
                  <a:cubicBezTo>
                    <a:pt x="6638" y="2564"/>
                    <a:pt x="6687" y="2868"/>
                    <a:pt x="6785" y="3093"/>
                  </a:cubicBezTo>
                  <a:cubicBezTo>
                    <a:pt x="6882" y="3318"/>
                    <a:pt x="7015" y="3430"/>
                    <a:pt x="7182" y="3430"/>
                  </a:cubicBezTo>
                  <a:cubicBezTo>
                    <a:pt x="7249" y="3430"/>
                    <a:pt x="7314" y="3415"/>
                    <a:pt x="7379" y="3383"/>
                  </a:cubicBezTo>
                  <a:cubicBezTo>
                    <a:pt x="7444" y="3351"/>
                    <a:pt x="7507" y="3305"/>
                    <a:pt x="7569" y="3244"/>
                  </a:cubicBezTo>
                  <a:lnTo>
                    <a:pt x="7569" y="2868"/>
                  </a:lnTo>
                  <a:cubicBezTo>
                    <a:pt x="7508" y="2943"/>
                    <a:pt x="7446" y="2999"/>
                    <a:pt x="7384" y="3037"/>
                  </a:cubicBezTo>
                  <a:cubicBezTo>
                    <a:pt x="7322" y="3074"/>
                    <a:pt x="7258" y="3093"/>
                    <a:pt x="7192" y="3093"/>
                  </a:cubicBezTo>
                  <a:cubicBezTo>
                    <a:pt x="7078" y="3093"/>
                    <a:pt x="6989" y="3021"/>
                    <a:pt x="6925" y="2878"/>
                  </a:cubicBezTo>
                  <a:cubicBezTo>
                    <a:pt x="6861" y="2734"/>
                    <a:pt x="6825" y="2525"/>
                    <a:pt x="6818" y="2251"/>
                  </a:cubicBezTo>
                  <a:lnTo>
                    <a:pt x="7609" y="2251"/>
                  </a:lnTo>
                  <a:lnTo>
                    <a:pt x="7609" y="2057"/>
                  </a:lnTo>
                  <a:cubicBezTo>
                    <a:pt x="7609" y="1696"/>
                    <a:pt x="7568" y="1411"/>
                    <a:pt x="7486" y="1201"/>
                  </a:cubicBezTo>
                  <a:cubicBezTo>
                    <a:pt x="7404" y="991"/>
                    <a:pt x="7293" y="886"/>
                    <a:pt x="7152" y="886"/>
                  </a:cubicBezTo>
                  <a:close/>
                  <a:moveTo>
                    <a:pt x="14803" y="886"/>
                  </a:moveTo>
                  <a:cubicBezTo>
                    <a:pt x="14646" y="886"/>
                    <a:pt x="14521" y="1003"/>
                    <a:pt x="14428" y="1236"/>
                  </a:cubicBezTo>
                  <a:cubicBezTo>
                    <a:pt x="14335" y="1468"/>
                    <a:pt x="14289" y="1783"/>
                    <a:pt x="14289" y="2180"/>
                  </a:cubicBezTo>
                  <a:cubicBezTo>
                    <a:pt x="14289" y="2564"/>
                    <a:pt x="14338" y="2868"/>
                    <a:pt x="14436" y="3093"/>
                  </a:cubicBezTo>
                  <a:cubicBezTo>
                    <a:pt x="14533" y="3318"/>
                    <a:pt x="14666" y="3430"/>
                    <a:pt x="14833" y="3430"/>
                  </a:cubicBezTo>
                  <a:cubicBezTo>
                    <a:pt x="14900" y="3430"/>
                    <a:pt x="14965" y="3415"/>
                    <a:pt x="15030" y="3383"/>
                  </a:cubicBezTo>
                  <a:cubicBezTo>
                    <a:pt x="15095" y="3351"/>
                    <a:pt x="15158" y="3305"/>
                    <a:pt x="15220" y="3244"/>
                  </a:cubicBezTo>
                  <a:lnTo>
                    <a:pt x="15220" y="2868"/>
                  </a:lnTo>
                  <a:cubicBezTo>
                    <a:pt x="15159" y="2943"/>
                    <a:pt x="15097" y="2999"/>
                    <a:pt x="15035" y="3037"/>
                  </a:cubicBezTo>
                  <a:cubicBezTo>
                    <a:pt x="14973" y="3074"/>
                    <a:pt x="14909" y="3093"/>
                    <a:pt x="14843" y="3093"/>
                  </a:cubicBezTo>
                  <a:cubicBezTo>
                    <a:pt x="14729" y="3093"/>
                    <a:pt x="14640" y="3021"/>
                    <a:pt x="14576" y="2878"/>
                  </a:cubicBezTo>
                  <a:cubicBezTo>
                    <a:pt x="14512" y="2734"/>
                    <a:pt x="14476" y="2525"/>
                    <a:pt x="14469" y="2251"/>
                  </a:cubicBezTo>
                  <a:lnTo>
                    <a:pt x="15260" y="2251"/>
                  </a:lnTo>
                  <a:lnTo>
                    <a:pt x="15260" y="2057"/>
                  </a:lnTo>
                  <a:cubicBezTo>
                    <a:pt x="15260" y="1696"/>
                    <a:pt x="15219" y="1411"/>
                    <a:pt x="15137" y="1201"/>
                  </a:cubicBezTo>
                  <a:cubicBezTo>
                    <a:pt x="15055" y="991"/>
                    <a:pt x="14944" y="886"/>
                    <a:pt x="14803" y="886"/>
                  </a:cubicBezTo>
                  <a:close/>
                  <a:moveTo>
                    <a:pt x="17738" y="886"/>
                  </a:moveTo>
                  <a:cubicBezTo>
                    <a:pt x="17575" y="886"/>
                    <a:pt x="17446" y="999"/>
                    <a:pt x="17352" y="1226"/>
                  </a:cubicBezTo>
                  <a:cubicBezTo>
                    <a:pt x="17258" y="1452"/>
                    <a:pt x="17211" y="1763"/>
                    <a:pt x="17211" y="2158"/>
                  </a:cubicBezTo>
                  <a:cubicBezTo>
                    <a:pt x="17211" y="2548"/>
                    <a:pt x="17258" y="2857"/>
                    <a:pt x="17351" y="3086"/>
                  </a:cubicBezTo>
                  <a:cubicBezTo>
                    <a:pt x="17444" y="3316"/>
                    <a:pt x="17569" y="3430"/>
                    <a:pt x="17727" y="3430"/>
                  </a:cubicBezTo>
                  <a:cubicBezTo>
                    <a:pt x="17785" y="3430"/>
                    <a:pt x="17839" y="3417"/>
                    <a:pt x="17891" y="3391"/>
                  </a:cubicBezTo>
                  <a:cubicBezTo>
                    <a:pt x="17942" y="3366"/>
                    <a:pt x="17992" y="3327"/>
                    <a:pt x="18040" y="3275"/>
                  </a:cubicBezTo>
                  <a:lnTo>
                    <a:pt x="18040" y="2907"/>
                  </a:lnTo>
                  <a:cubicBezTo>
                    <a:pt x="17992" y="2969"/>
                    <a:pt x="17943" y="3015"/>
                    <a:pt x="17894" y="3046"/>
                  </a:cubicBezTo>
                  <a:cubicBezTo>
                    <a:pt x="17845" y="3077"/>
                    <a:pt x="17795" y="3093"/>
                    <a:pt x="17745" y="3093"/>
                  </a:cubicBezTo>
                  <a:cubicBezTo>
                    <a:pt x="17634" y="3093"/>
                    <a:pt x="17547" y="3011"/>
                    <a:pt x="17485" y="2847"/>
                  </a:cubicBezTo>
                  <a:cubicBezTo>
                    <a:pt x="17424" y="2684"/>
                    <a:pt x="17393" y="2454"/>
                    <a:pt x="17393" y="2158"/>
                  </a:cubicBezTo>
                  <a:cubicBezTo>
                    <a:pt x="17393" y="1863"/>
                    <a:pt x="17424" y="1633"/>
                    <a:pt x="17485" y="1469"/>
                  </a:cubicBezTo>
                  <a:cubicBezTo>
                    <a:pt x="17547" y="1305"/>
                    <a:pt x="17634" y="1224"/>
                    <a:pt x="17745" y="1224"/>
                  </a:cubicBezTo>
                  <a:cubicBezTo>
                    <a:pt x="17795" y="1224"/>
                    <a:pt x="17845" y="1239"/>
                    <a:pt x="17894" y="1270"/>
                  </a:cubicBezTo>
                  <a:cubicBezTo>
                    <a:pt x="17943" y="1301"/>
                    <a:pt x="17992" y="1348"/>
                    <a:pt x="18040" y="1410"/>
                  </a:cubicBezTo>
                  <a:lnTo>
                    <a:pt x="18040" y="1038"/>
                  </a:lnTo>
                  <a:cubicBezTo>
                    <a:pt x="17993" y="987"/>
                    <a:pt x="17944" y="949"/>
                    <a:pt x="17893" y="924"/>
                  </a:cubicBezTo>
                  <a:cubicBezTo>
                    <a:pt x="17843" y="899"/>
                    <a:pt x="17791" y="886"/>
                    <a:pt x="17738" y="886"/>
                  </a:cubicBezTo>
                  <a:close/>
                  <a:moveTo>
                    <a:pt x="21079" y="886"/>
                  </a:moveTo>
                  <a:cubicBezTo>
                    <a:pt x="20929" y="886"/>
                    <a:pt x="20811" y="999"/>
                    <a:pt x="20726" y="1224"/>
                  </a:cubicBezTo>
                  <a:cubicBezTo>
                    <a:pt x="20641" y="1449"/>
                    <a:pt x="20598" y="1760"/>
                    <a:pt x="20598" y="2158"/>
                  </a:cubicBezTo>
                  <a:cubicBezTo>
                    <a:pt x="20598" y="2555"/>
                    <a:pt x="20641" y="2866"/>
                    <a:pt x="20726" y="3092"/>
                  </a:cubicBezTo>
                  <a:cubicBezTo>
                    <a:pt x="20811" y="3318"/>
                    <a:pt x="20929" y="3430"/>
                    <a:pt x="21079" y="3430"/>
                  </a:cubicBezTo>
                  <a:cubicBezTo>
                    <a:pt x="21229" y="3430"/>
                    <a:pt x="21346" y="3318"/>
                    <a:pt x="21432" y="3092"/>
                  </a:cubicBezTo>
                  <a:cubicBezTo>
                    <a:pt x="21517" y="2866"/>
                    <a:pt x="21560" y="2555"/>
                    <a:pt x="21560" y="2158"/>
                  </a:cubicBezTo>
                  <a:cubicBezTo>
                    <a:pt x="21560" y="1760"/>
                    <a:pt x="21517" y="1449"/>
                    <a:pt x="21432" y="1224"/>
                  </a:cubicBezTo>
                  <a:cubicBezTo>
                    <a:pt x="21346" y="999"/>
                    <a:pt x="21229" y="886"/>
                    <a:pt x="21079" y="886"/>
                  </a:cubicBezTo>
                  <a:close/>
                  <a:moveTo>
                    <a:pt x="23542" y="886"/>
                  </a:moveTo>
                  <a:cubicBezTo>
                    <a:pt x="23379" y="886"/>
                    <a:pt x="23250" y="999"/>
                    <a:pt x="23156" y="1226"/>
                  </a:cubicBezTo>
                  <a:cubicBezTo>
                    <a:pt x="23062" y="1452"/>
                    <a:pt x="23015" y="1763"/>
                    <a:pt x="23015" y="2158"/>
                  </a:cubicBezTo>
                  <a:cubicBezTo>
                    <a:pt x="23015" y="2548"/>
                    <a:pt x="23062" y="2857"/>
                    <a:pt x="23155" y="3086"/>
                  </a:cubicBezTo>
                  <a:cubicBezTo>
                    <a:pt x="23248" y="3316"/>
                    <a:pt x="23373" y="3430"/>
                    <a:pt x="23531" y="3430"/>
                  </a:cubicBezTo>
                  <a:cubicBezTo>
                    <a:pt x="23589" y="3430"/>
                    <a:pt x="23643" y="3417"/>
                    <a:pt x="23695" y="3391"/>
                  </a:cubicBezTo>
                  <a:cubicBezTo>
                    <a:pt x="23746" y="3366"/>
                    <a:pt x="23796" y="3327"/>
                    <a:pt x="23844" y="3275"/>
                  </a:cubicBezTo>
                  <a:lnTo>
                    <a:pt x="23844" y="2907"/>
                  </a:lnTo>
                  <a:cubicBezTo>
                    <a:pt x="23796" y="2969"/>
                    <a:pt x="23747" y="3015"/>
                    <a:pt x="23698" y="3046"/>
                  </a:cubicBezTo>
                  <a:cubicBezTo>
                    <a:pt x="23649" y="3077"/>
                    <a:pt x="23599" y="3093"/>
                    <a:pt x="23549" y="3093"/>
                  </a:cubicBezTo>
                  <a:cubicBezTo>
                    <a:pt x="23438" y="3093"/>
                    <a:pt x="23351" y="3011"/>
                    <a:pt x="23289" y="2847"/>
                  </a:cubicBezTo>
                  <a:cubicBezTo>
                    <a:pt x="23228" y="2684"/>
                    <a:pt x="23197" y="2454"/>
                    <a:pt x="23197" y="2158"/>
                  </a:cubicBezTo>
                  <a:cubicBezTo>
                    <a:pt x="23197" y="1863"/>
                    <a:pt x="23228" y="1633"/>
                    <a:pt x="23289" y="1469"/>
                  </a:cubicBezTo>
                  <a:cubicBezTo>
                    <a:pt x="23351" y="1305"/>
                    <a:pt x="23438" y="1224"/>
                    <a:pt x="23549" y="1224"/>
                  </a:cubicBezTo>
                  <a:cubicBezTo>
                    <a:pt x="23599" y="1224"/>
                    <a:pt x="23649" y="1239"/>
                    <a:pt x="23698" y="1270"/>
                  </a:cubicBezTo>
                  <a:cubicBezTo>
                    <a:pt x="23747" y="1301"/>
                    <a:pt x="23796" y="1348"/>
                    <a:pt x="23844" y="1410"/>
                  </a:cubicBezTo>
                  <a:lnTo>
                    <a:pt x="23844" y="1038"/>
                  </a:lnTo>
                  <a:cubicBezTo>
                    <a:pt x="23797" y="987"/>
                    <a:pt x="23748" y="949"/>
                    <a:pt x="23697" y="924"/>
                  </a:cubicBezTo>
                  <a:cubicBezTo>
                    <a:pt x="23647" y="899"/>
                    <a:pt x="23595" y="886"/>
                    <a:pt x="23542" y="886"/>
                  </a:cubicBezTo>
                  <a:close/>
                  <a:moveTo>
                    <a:pt x="26757" y="886"/>
                  </a:moveTo>
                  <a:cubicBezTo>
                    <a:pt x="26701" y="886"/>
                    <a:pt x="26643" y="900"/>
                    <a:pt x="26584" y="928"/>
                  </a:cubicBezTo>
                  <a:cubicBezTo>
                    <a:pt x="26524" y="956"/>
                    <a:pt x="26463" y="999"/>
                    <a:pt x="26400" y="1055"/>
                  </a:cubicBezTo>
                  <a:lnTo>
                    <a:pt x="26400" y="1423"/>
                  </a:lnTo>
                  <a:cubicBezTo>
                    <a:pt x="26453" y="1356"/>
                    <a:pt x="26507" y="1307"/>
                    <a:pt x="26564" y="1273"/>
                  </a:cubicBezTo>
                  <a:cubicBezTo>
                    <a:pt x="26621" y="1240"/>
                    <a:pt x="26679" y="1224"/>
                    <a:pt x="26739" y="1224"/>
                  </a:cubicBezTo>
                  <a:cubicBezTo>
                    <a:pt x="26833" y="1224"/>
                    <a:pt x="26906" y="1274"/>
                    <a:pt x="26958" y="1374"/>
                  </a:cubicBezTo>
                  <a:cubicBezTo>
                    <a:pt x="27010" y="1474"/>
                    <a:pt x="27036" y="1616"/>
                    <a:pt x="27036" y="1799"/>
                  </a:cubicBezTo>
                  <a:lnTo>
                    <a:pt x="27036" y="1838"/>
                  </a:lnTo>
                  <a:lnTo>
                    <a:pt x="26795" y="1838"/>
                  </a:lnTo>
                  <a:cubicBezTo>
                    <a:pt x="26639" y="1838"/>
                    <a:pt x="26521" y="1907"/>
                    <a:pt x="26442" y="2046"/>
                  </a:cubicBezTo>
                  <a:cubicBezTo>
                    <a:pt x="26363" y="2184"/>
                    <a:pt x="26324" y="2390"/>
                    <a:pt x="26324" y="2662"/>
                  </a:cubicBezTo>
                  <a:cubicBezTo>
                    <a:pt x="26324" y="2896"/>
                    <a:pt x="26355" y="3082"/>
                    <a:pt x="26418" y="3222"/>
                  </a:cubicBezTo>
                  <a:cubicBezTo>
                    <a:pt x="26482" y="3361"/>
                    <a:pt x="26567" y="3430"/>
                    <a:pt x="26674" y="3430"/>
                  </a:cubicBezTo>
                  <a:cubicBezTo>
                    <a:pt x="26759" y="3430"/>
                    <a:pt x="26831" y="3395"/>
                    <a:pt x="26890" y="3326"/>
                  </a:cubicBezTo>
                  <a:cubicBezTo>
                    <a:pt x="26948" y="3256"/>
                    <a:pt x="26997" y="3147"/>
                    <a:pt x="27036" y="3000"/>
                  </a:cubicBezTo>
                  <a:lnTo>
                    <a:pt x="27036" y="3368"/>
                  </a:lnTo>
                  <a:lnTo>
                    <a:pt x="27209" y="3368"/>
                  </a:lnTo>
                  <a:lnTo>
                    <a:pt x="27209" y="1985"/>
                  </a:lnTo>
                  <a:cubicBezTo>
                    <a:pt x="27209" y="1616"/>
                    <a:pt x="27171" y="1340"/>
                    <a:pt x="27096" y="1159"/>
                  </a:cubicBezTo>
                  <a:cubicBezTo>
                    <a:pt x="27022" y="977"/>
                    <a:pt x="26908" y="886"/>
                    <a:pt x="26757" y="886"/>
                  </a:cubicBezTo>
                  <a:close/>
                  <a:moveTo>
                    <a:pt x="3115" y="886"/>
                  </a:moveTo>
                  <a:cubicBezTo>
                    <a:pt x="3038" y="886"/>
                    <a:pt x="2972" y="921"/>
                    <a:pt x="2917" y="991"/>
                  </a:cubicBezTo>
                  <a:cubicBezTo>
                    <a:pt x="2861" y="1061"/>
                    <a:pt x="2816" y="1168"/>
                    <a:pt x="2780" y="1312"/>
                  </a:cubicBezTo>
                  <a:lnTo>
                    <a:pt x="2780" y="945"/>
                  </a:lnTo>
                  <a:lnTo>
                    <a:pt x="2606" y="945"/>
                  </a:lnTo>
                  <a:lnTo>
                    <a:pt x="2606" y="4289"/>
                  </a:lnTo>
                  <a:lnTo>
                    <a:pt x="2780" y="4289"/>
                  </a:lnTo>
                  <a:lnTo>
                    <a:pt x="2780" y="3004"/>
                  </a:lnTo>
                  <a:cubicBezTo>
                    <a:pt x="2816" y="3148"/>
                    <a:pt x="2861" y="3256"/>
                    <a:pt x="2917" y="3326"/>
                  </a:cubicBezTo>
                  <a:cubicBezTo>
                    <a:pt x="2972" y="3395"/>
                    <a:pt x="3038" y="3430"/>
                    <a:pt x="3115" y="3430"/>
                  </a:cubicBezTo>
                  <a:cubicBezTo>
                    <a:pt x="3242" y="3430"/>
                    <a:pt x="3345" y="3314"/>
                    <a:pt x="3425" y="3080"/>
                  </a:cubicBezTo>
                  <a:cubicBezTo>
                    <a:pt x="3504" y="2846"/>
                    <a:pt x="3544" y="2539"/>
                    <a:pt x="3544" y="2158"/>
                  </a:cubicBezTo>
                  <a:cubicBezTo>
                    <a:pt x="3544" y="1777"/>
                    <a:pt x="3504" y="1470"/>
                    <a:pt x="3425" y="1237"/>
                  </a:cubicBezTo>
                  <a:cubicBezTo>
                    <a:pt x="3345" y="1003"/>
                    <a:pt x="3242" y="886"/>
                    <a:pt x="3115" y="886"/>
                  </a:cubicBezTo>
                  <a:close/>
                  <a:moveTo>
                    <a:pt x="5627" y="138"/>
                  </a:moveTo>
                  <a:lnTo>
                    <a:pt x="5627" y="1254"/>
                  </a:lnTo>
                  <a:cubicBezTo>
                    <a:pt x="5591" y="1118"/>
                    <a:pt x="5553" y="1023"/>
                    <a:pt x="5512" y="968"/>
                  </a:cubicBezTo>
                  <a:cubicBezTo>
                    <a:pt x="5472" y="914"/>
                    <a:pt x="5425" y="886"/>
                    <a:pt x="5373" y="886"/>
                  </a:cubicBezTo>
                  <a:cubicBezTo>
                    <a:pt x="5269" y="886"/>
                    <a:pt x="5181" y="1000"/>
                    <a:pt x="5108" y="1229"/>
                  </a:cubicBezTo>
                  <a:cubicBezTo>
                    <a:pt x="5036" y="1458"/>
                    <a:pt x="4999" y="1770"/>
                    <a:pt x="4999" y="2167"/>
                  </a:cubicBezTo>
                  <a:cubicBezTo>
                    <a:pt x="4999" y="2564"/>
                    <a:pt x="5036" y="2873"/>
                    <a:pt x="5108" y="3096"/>
                  </a:cubicBezTo>
                  <a:cubicBezTo>
                    <a:pt x="5181" y="3319"/>
                    <a:pt x="5269" y="3430"/>
                    <a:pt x="5373" y="3430"/>
                  </a:cubicBezTo>
                  <a:cubicBezTo>
                    <a:pt x="5425" y="3430"/>
                    <a:pt x="5472" y="3402"/>
                    <a:pt x="5512" y="3346"/>
                  </a:cubicBezTo>
                  <a:cubicBezTo>
                    <a:pt x="5553" y="3290"/>
                    <a:pt x="5591" y="3194"/>
                    <a:pt x="5627" y="3058"/>
                  </a:cubicBezTo>
                  <a:lnTo>
                    <a:pt x="5627" y="4289"/>
                  </a:lnTo>
                  <a:lnTo>
                    <a:pt x="5800" y="4289"/>
                  </a:lnTo>
                  <a:lnTo>
                    <a:pt x="5800" y="3058"/>
                  </a:lnTo>
                  <a:cubicBezTo>
                    <a:pt x="5836" y="3194"/>
                    <a:pt x="5874" y="3290"/>
                    <a:pt x="5915" y="3346"/>
                  </a:cubicBezTo>
                  <a:cubicBezTo>
                    <a:pt x="5956" y="3402"/>
                    <a:pt x="6002" y="3430"/>
                    <a:pt x="6054" y="3430"/>
                  </a:cubicBezTo>
                  <a:cubicBezTo>
                    <a:pt x="6158" y="3430"/>
                    <a:pt x="6246" y="3319"/>
                    <a:pt x="6319" y="3096"/>
                  </a:cubicBezTo>
                  <a:cubicBezTo>
                    <a:pt x="6392" y="2873"/>
                    <a:pt x="6428" y="2564"/>
                    <a:pt x="6428" y="2167"/>
                  </a:cubicBezTo>
                  <a:cubicBezTo>
                    <a:pt x="6428" y="1770"/>
                    <a:pt x="6392" y="1458"/>
                    <a:pt x="6319" y="1229"/>
                  </a:cubicBezTo>
                  <a:cubicBezTo>
                    <a:pt x="6246" y="1000"/>
                    <a:pt x="6158" y="886"/>
                    <a:pt x="6054" y="886"/>
                  </a:cubicBezTo>
                  <a:cubicBezTo>
                    <a:pt x="6002" y="886"/>
                    <a:pt x="5956" y="914"/>
                    <a:pt x="5915" y="968"/>
                  </a:cubicBezTo>
                  <a:cubicBezTo>
                    <a:pt x="5874" y="1023"/>
                    <a:pt x="5836" y="1118"/>
                    <a:pt x="5800" y="1254"/>
                  </a:cubicBezTo>
                  <a:lnTo>
                    <a:pt x="5800" y="138"/>
                  </a:lnTo>
                  <a:close/>
                  <a:moveTo>
                    <a:pt x="8394" y="886"/>
                  </a:moveTo>
                  <a:cubicBezTo>
                    <a:pt x="8317" y="886"/>
                    <a:pt x="8251" y="921"/>
                    <a:pt x="8196" y="991"/>
                  </a:cubicBezTo>
                  <a:cubicBezTo>
                    <a:pt x="8140" y="1061"/>
                    <a:pt x="8095" y="1168"/>
                    <a:pt x="8059" y="1312"/>
                  </a:cubicBezTo>
                  <a:lnTo>
                    <a:pt x="8059" y="945"/>
                  </a:lnTo>
                  <a:lnTo>
                    <a:pt x="7885" y="945"/>
                  </a:lnTo>
                  <a:lnTo>
                    <a:pt x="7885" y="4289"/>
                  </a:lnTo>
                  <a:lnTo>
                    <a:pt x="8059" y="4289"/>
                  </a:lnTo>
                  <a:lnTo>
                    <a:pt x="8059" y="3004"/>
                  </a:lnTo>
                  <a:cubicBezTo>
                    <a:pt x="8095" y="3148"/>
                    <a:pt x="8140" y="3256"/>
                    <a:pt x="8196" y="3326"/>
                  </a:cubicBezTo>
                  <a:cubicBezTo>
                    <a:pt x="8251" y="3395"/>
                    <a:pt x="8317" y="3430"/>
                    <a:pt x="8394" y="3430"/>
                  </a:cubicBezTo>
                  <a:cubicBezTo>
                    <a:pt x="8521" y="3430"/>
                    <a:pt x="8624" y="3314"/>
                    <a:pt x="8704" y="3080"/>
                  </a:cubicBezTo>
                  <a:cubicBezTo>
                    <a:pt x="8783" y="2846"/>
                    <a:pt x="8823" y="2539"/>
                    <a:pt x="8823" y="2158"/>
                  </a:cubicBezTo>
                  <a:cubicBezTo>
                    <a:pt x="8823" y="1777"/>
                    <a:pt x="8783" y="1470"/>
                    <a:pt x="8704" y="1237"/>
                  </a:cubicBezTo>
                  <a:cubicBezTo>
                    <a:pt x="8624" y="1003"/>
                    <a:pt x="8521" y="886"/>
                    <a:pt x="8394" y="886"/>
                  </a:cubicBezTo>
                  <a:close/>
                  <a:moveTo>
                    <a:pt x="16028" y="945"/>
                  </a:moveTo>
                  <a:lnTo>
                    <a:pt x="16452" y="3329"/>
                  </a:lnTo>
                  <a:lnTo>
                    <a:pt x="16421" y="3510"/>
                  </a:lnTo>
                  <a:cubicBezTo>
                    <a:pt x="16390" y="3704"/>
                    <a:pt x="16361" y="3826"/>
                    <a:pt x="16334" y="3878"/>
                  </a:cubicBezTo>
                  <a:cubicBezTo>
                    <a:pt x="16308" y="3930"/>
                    <a:pt x="16271" y="3956"/>
                    <a:pt x="16224" y="3956"/>
                  </a:cubicBezTo>
                  <a:lnTo>
                    <a:pt x="16123" y="3956"/>
                  </a:lnTo>
                  <a:lnTo>
                    <a:pt x="16123" y="4289"/>
                  </a:lnTo>
                  <a:lnTo>
                    <a:pt x="16261" y="4289"/>
                  </a:lnTo>
                  <a:cubicBezTo>
                    <a:pt x="16338" y="4289"/>
                    <a:pt x="16400" y="4245"/>
                    <a:pt x="16446" y="4157"/>
                  </a:cubicBezTo>
                  <a:cubicBezTo>
                    <a:pt x="16492" y="4069"/>
                    <a:pt x="16539" y="3881"/>
                    <a:pt x="16588" y="3593"/>
                  </a:cubicBezTo>
                  <a:lnTo>
                    <a:pt x="17048" y="945"/>
                  </a:lnTo>
                  <a:lnTo>
                    <a:pt x="16866" y="945"/>
                  </a:lnTo>
                  <a:lnTo>
                    <a:pt x="16538" y="2840"/>
                  </a:lnTo>
                  <a:lnTo>
                    <a:pt x="16211" y="945"/>
                  </a:lnTo>
                  <a:close/>
                  <a:moveTo>
                    <a:pt x="19958" y="886"/>
                  </a:moveTo>
                  <a:cubicBezTo>
                    <a:pt x="19881" y="886"/>
                    <a:pt x="19815" y="921"/>
                    <a:pt x="19760" y="991"/>
                  </a:cubicBezTo>
                  <a:cubicBezTo>
                    <a:pt x="19704" y="1061"/>
                    <a:pt x="19659" y="1168"/>
                    <a:pt x="19623" y="1312"/>
                  </a:cubicBezTo>
                  <a:lnTo>
                    <a:pt x="19623" y="945"/>
                  </a:lnTo>
                  <a:lnTo>
                    <a:pt x="19449" y="945"/>
                  </a:lnTo>
                  <a:lnTo>
                    <a:pt x="19449" y="4289"/>
                  </a:lnTo>
                  <a:lnTo>
                    <a:pt x="19623" y="4289"/>
                  </a:lnTo>
                  <a:lnTo>
                    <a:pt x="19623" y="3004"/>
                  </a:lnTo>
                  <a:cubicBezTo>
                    <a:pt x="19659" y="3148"/>
                    <a:pt x="19704" y="3256"/>
                    <a:pt x="19760" y="3326"/>
                  </a:cubicBezTo>
                  <a:cubicBezTo>
                    <a:pt x="19815" y="3395"/>
                    <a:pt x="19881" y="3430"/>
                    <a:pt x="19958" y="3430"/>
                  </a:cubicBezTo>
                  <a:cubicBezTo>
                    <a:pt x="20085" y="3430"/>
                    <a:pt x="20188" y="3314"/>
                    <a:pt x="20268" y="3080"/>
                  </a:cubicBezTo>
                  <a:cubicBezTo>
                    <a:pt x="20347" y="2846"/>
                    <a:pt x="20387" y="2539"/>
                    <a:pt x="20387" y="2158"/>
                  </a:cubicBezTo>
                  <a:cubicBezTo>
                    <a:pt x="20387" y="1777"/>
                    <a:pt x="20347" y="1470"/>
                    <a:pt x="20268" y="1237"/>
                  </a:cubicBezTo>
                  <a:cubicBezTo>
                    <a:pt x="20188" y="1003"/>
                    <a:pt x="20085" y="886"/>
                    <a:pt x="19958" y="8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79625" y="2076900"/>
              <a:ext cx="778475" cy="415425"/>
            </a:xfrm>
            <a:custGeom>
              <a:rect b="b" l="l" r="r" t="t"/>
              <a:pathLst>
                <a:path extrusionOk="0" h="16617" w="31139">
                  <a:moveTo>
                    <a:pt x="1" y="1"/>
                  </a:moveTo>
                  <a:lnTo>
                    <a:pt x="1" y="16616"/>
                  </a:lnTo>
                  <a:lnTo>
                    <a:pt x="31138" y="16616"/>
                  </a:lnTo>
                  <a:lnTo>
                    <a:pt x="3113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17675" y="2101925"/>
              <a:ext cx="342250" cy="86525"/>
            </a:xfrm>
            <a:custGeom>
              <a:rect b="b" l="l" r="r" t="t"/>
              <a:pathLst>
                <a:path extrusionOk="0" h="3461" w="13690">
                  <a:moveTo>
                    <a:pt x="533" y="360"/>
                  </a:moveTo>
                  <a:lnTo>
                    <a:pt x="748" y="1699"/>
                  </a:lnTo>
                  <a:lnTo>
                    <a:pt x="320" y="1699"/>
                  </a:lnTo>
                  <a:lnTo>
                    <a:pt x="533" y="360"/>
                  </a:lnTo>
                  <a:close/>
                  <a:moveTo>
                    <a:pt x="5842" y="360"/>
                  </a:moveTo>
                  <a:lnTo>
                    <a:pt x="6057" y="1699"/>
                  </a:lnTo>
                  <a:lnTo>
                    <a:pt x="5629" y="1699"/>
                  </a:lnTo>
                  <a:lnTo>
                    <a:pt x="5842" y="360"/>
                  </a:lnTo>
                  <a:close/>
                  <a:moveTo>
                    <a:pt x="13064" y="1762"/>
                  </a:moveTo>
                  <a:cubicBezTo>
                    <a:pt x="13130" y="1762"/>
                    <a:pt x="13179" y="1790"/>
                    <a:pt x="13213" y="1847"/>
                  </a:cubicBezTo>
                  <a:cubicBezTo>
                    <a:pt x="13247" y="1903"/>
                    <a:pt x="13264" y="1986"/>
                    <a:pt x="13264" y="2094"/>
                  </a:cubicBezTo>
                  <a:cubicBezTo>
                    <a:pt x="13264" y="2202"/>
                    <a:pt x="13247" y="2285"/>
                    <a:pt x="13213" y="2342"/>
                  </a:cubicBezTo>
                  <a:cubicBezTo>
                    <a:pt x="13179" y="2399"/>
                    <a:pt x="13130" y="2427"/>
                    <a:pt x="13064" y="2427"/>
                  </a:cubicBezTo>
                  <a:lnTo>
                    <a:pt x="12860" y="2427"/>
                  </a:lnTo>
                  <a:lnTo>
                    <a:pt x="12860" y="1762"/>
                  </a:lnTo>
                  <a:close/>
                  <a:moveTo>
                    <a:pt x="10138" y="906"/>
                  </a:moveTo>
                  <a:cubicBezTo>
                    <a:pt x="10215" y="906"/>
                    <a:pt x="10275" y="976"/>
                    <a:pt x="10320" y="1116"/>
                  </a:cubicBezTo>
                  <a:cubicBezTo>
                    <a:pt x="10365" y="1256"/>
                    <a:pt x="10387" y="1445"/>
                    <a:pt x="10387" y="1685"/>
                  </a:cubicBezTo>
                  <a:cubicBezTo>
                    <a:pt x="10387" y="1925"/>
                    <a:pt x="10365" y="2115"/>
                    <a:pt x="10320" y="2254"/>
                  </a:cubicBezTo>
                  <a:cubicBezTo>
                    <a:pt x="10275" y="2394"/>
                    <a:pt x="10215" y="2463"/>
                    <a:pt x="10138" y="2463"/>
                  </a:cubicBezTo>
                  <a:cubicBezTo>
                    <a:pt x="10061" y="2463"/>
                    <a:pt x="10000" y="2394"/>
                    <a:pt x="9956" y="2255"/>
                  </a:cubicBezTo>
                  <a:cubicBezTo>
                    <a:pt x="9911" y="2116"/>
                    <a:pt x="9889" y="1926"/>
                    <a:pt x="9889" y="1685"/>
                  </a:cubicBezTo>
                  <a:cubicBezTo>
                    <a:pt x="9889" y="1443"/>
                    <a:pt x="9911" y="1253"/>
                    <a:pt x="9956" y="1114"/>
                  </a:cubicBezTo>
                  <a:cubicBezTo>
                    <a:pt x="10001" y="975"/>
                    <a:pt x="10062" y="906"/>
                    <a:pt x="10138" y="906"/>
                  </a:cubicBezTo>
                  <a:close/>
                  <a:moveTo>
                    <a:pt x="11160" y="902"/>
                  </a:moveTo>
                  <a:cubicBezTo>
                    <a:pt x="11236" y="902"/>
                    <a:pt x="11295" y="972"/>
                    <a:pt x="11339" y="1110"/>
                  </a:cubicBezTo>
                  <a:cubicBezTo>
                    <a:pt x="11382" y="1249"/>
                    <a:pt x="11404" y="1441"/>
                    <a:pt x="11404" y="1685"/>
                  </a:cubicBezTo>
                  <a:cubicBezTo>
                    <a:pt x="11404" y="1928"/>
                    <a:pt x="11382" y="2120"/>
                    <a:pt x="11339" y="2259"/>
                  </a:cubicBezTo>
                  <a:cubicBezTo>
                    <a:pt x="11295" y="2397"/>
                    <a:pt x="11236" y="2467"/>
                    <a:pt x="11160" y="2467"/>
                  </a:cubicBezTo>
                  <a:cubicBezTo>
                    <a:pt x="11084" y="2467"/>
                    <a:pt x="11024" y="2397"/>
                    <a:pt x="10981" y="2259"/>
                  </a:cubicBezTo>
                  <a:cubicBezTo>
                    <a:pt x="10938" y="2120"/>
                    <a:pt x="10916" y="1928"/>
                    <a:pt x="10916" y="1685"/>
                  </a:cubicBezTo>
                  <a:cubicBezTo>
                    <a:pt x="10916" y="1441"/>
                    <a:pt x="10938" y="1249"/>
                    <a:pt x="10981" y="1110"/>
                  </a:cubicBezTo>
                  <a:cubicBezTo>
                    <a:pt x="11024" y="972"/>
                    <a:pt x="11084" y="902"/>
                    <a:pt x="11160" y="902"/>
                  </a:cubicBezTo>
                  <a:close/>
                  <a:moveTo>
                    <a:pt x="444" y="1"/>
                  </a:moveTo>
                  <a:lnTo>
                    <a:pt x="0" y="2692"/>
                  </a:lnTo>
                  <a:lnTo>
                    <a:pt x="166" y="2692"/>
                  </a:lnTo>
                  <a:lnTo>
                    <a:pt x="272" y="2002"/>
                  </a:lnTo>
                  <a:lnTo>
                    <a:pt x="797" y="2002"/>
                  </a:lnTo>
                  <a:lnTo>
                    <a:pt x="903" y="2692"/>
                  </a:lnTo>
                  <a:lnTo>
                    <a:pt x="1067" y="2692"/>
                  </a:lnTo>
                  <a:lnTo>
                    <a:pt x="623" y="1"/>
                  </a:lnTo>
                  <a:close/>
                  <a:moveTo>
                    <a:pt x="2475" y="1"/>
                  </a:moveTo>
                  <a:lnTo>
                    <a:pt x="2475" y="2692"/>
                  </a:lnTo>
                  <a:lnTo>
                    <a:pt x="2633" y="2692"/>
                  </a:lnTo>
                  <a:lnTo>
                    <a:pt x="2633" y="307"/>
                  </a:lnTo>
                  <a:lnTo>
                    <a:pt x="3205" y="307"/>
                  </a:lnTo>
                  <a:lnTo>
                    <a:pt x="3205" y="2692"/>
                  </a:lnTo>
                  <a:lnTo>
                    <a:pt x="3363" y="2692"/>
                  </a:lnTo>
                  <a:lnTo>
                    <a:pt x="3363" y="1"/>
                  </a:lnTo>
                  <a:close/>
                  <a:moveTo>
                    <a:pt x="5753" y="1"/>
                  </a:moveTo>
                  <a:lnTo>
                    <a:pt x="5309" y="2692"/>
                  </a:lnTo>
                  <a:lnTo>
                    <a:pt x="5475" y="2692"/>
                  </a:lnTo>
                  <a:lnTo>
                    <a:pt x="5581" y="2002"/>
                  </a:lnTo>
                  <a:lnTo>
                    <a:pt x="6106" y="2002"/>
                  </a:lnTo>
                  <a:lnTo>
                    <a:pt x="6212" y="2692"/>
                  </a:lnTo>
                  <a:lnTo>
                    <a:pt x="6376" y="2692"/>
                  </a:lnTo>
                  <a:lnTo>
                    <a:pt x="5932" y="1"/>
                  </a:lnTo>
                  <a:close/>
                  <a:moveTo>
                    <a:pt x="6545" y="1"/>
                  </a:moveTo>
                  <a:lnTo>
                    <a:pt x="6545" y="2692"/>
                  </a:lnTo>
                  <a:lnTo>
                    <a:pt x="6703" y="2692"/>
                  </a:lnTo>
                  <a:lnTo>
                    <a:pt x="6703" y="307"/>
                  </a:lnTo>
                  <a:lnTo>
                    <a:pt x="7275" y="307"/>
                  </a:lnTo>
                  <a:lnTo>
                    <a:pt x="7275" y="2692"/>
                  </a:lnTo>
                  <a:lnTo>
                    <a:pt x="7433" y="2692"/>
                  </a:lnTo>
                  <a:lnTo>
                    <a:pt x="7433" y="1"/>
                  </a:lnTo>
                  <a:close/>
                  <a:moveTo>
                    <a:pt x="8751" y="673"/>
                  </a:moveTo>
                  <a:lnTo>
                    <a:pt x="8751" y="2692"/>
                  </a:lnTo>
                  <a:lnTo>
                    <a:pt x="8895" y="2692"/>
                  </a:lnTo>
                  <a:lnTo>
                    <a:pt x="8895" y="938"/>
                  </a:lnTo>
                  <a:lnTo>
                    <a:pt x="9360" y="938"/>
                  </a:lnTo>
                  <a:lnTo>
                    <a:pt x="9360" y="2692"/>
                  </a:lnTo>
                  <a:lnTo>
                    <a:pt x="9505" y="2692"/>
                  </a:lnTo>
                  <a:lnTo>
                    <a:pt x="9505" y="673"/>
                  </a:lnTo>
                  <a:close/>
                  <a:moveTo>
                    <a:pt x="11687" y="673"/>
                  </a:moveTo>
                  <a:lnTo>
                    <a:pt x="11687" y="938"/>
                  </a:lnTo>
                  <a:lnTo>
                    <a:pt x="12035" y="938"/>
                  </a:lnTo>
                  <a:lnTo>
                    <a:pt x="12035" y="2692"/>
                  </a:lnTo>
                  <a:lnTo>
                    <a:pt x="12176" y="2692"/>
                  </a:lnTo>
                  <a:lnTo>
                    <a:pt x="12176" y="938"/>
                  </a:lnTo>
                  <a:lnTo>
                    <a:pt x="12524" y="938"/>
                  </a:lnTo>
                  <a:lnTo>
                    <a:pt x="12524" y="673"/>
                  </a:lnTo>
                  <a:close/>
                  <a:moveTo>
                    <a:pt x="12716" y="673"/>
                  </a:moveTo>
                  <a:lnTo>
                    <a:pt x="12716" y="2692"/>
                  </a:lnTo>
                  <a:lnTo>
                    <a:pt x="13070" y="2692"/>
                  </a:lnTo>
                  <a:cubicBezTo>
                    <a:pt x="13182" y="2692"/>
                    <a:pt x="13267" y="2643"/>
                    <a:pt x="13327" y="2544"/>
                  </a:cubicBezTo>
                  <a:cubicBezTo>
                    <a:pt x="13387" y="2446"/>
                    <a:pt x="13417" y="2296"/>
                    <a:pt x="13417" y="2094"/>
                  </a:cubicBezTo>
                  <a:cubicBezTo>
                    <a:pt x="13417" y="1892"/>
                    <a:pt x="13387" y="1742"/>
                    <a:pt x="13327" y="1644"/>
                  </a:cubicBezTo>
                  <a:cubicBezTo>
                    <a:pt x="13267" y="1546"/>
                    <a:pt x="13182" y="1497"/>
                    <a:pt x="13070" y="1497"/>
                  </a:cubicBezTo>
                  <a:lnTo>
                    <a:pt x="12860" y="1497"/>
                  </a:lnTo>
                  <a:lnTo>
                    <a:pt x="12860" y="673"/>
                  </a:lnTo>
                  <a:close/>
                  <a:moveTo>
                    <a:pt x="13546" y="673"/>
                  </a:moveTo>
                  <a:lnTo>
                    <a:pt x="13546" y="2692"/>
                  </a:lnTo>
                  <a:lnTo>
                    <a:pt x="13689" y="2692"/>
                  </a:lnTo>
                  <a:lnTo>
                    <a:pt x="13689" y="673"/>
                  </a:lnTo>
                  <a:close/>
                  <a:moveTo>
                    <a:pt x="10138" y="625"/>
                  </a:moveTo>
                  <a:cubicBezTo>
                    <a:pt x="10013" y="625"/>
                    <a:pt x="9915" y="718"/>
                    <a:pt x="9844" y="906"/>
                  </a:cubicBezTo>
                  <a:cubicBezTo>
                    <a:pt x="9773" y="1093"/>
                    <a:pt x="9738" y="1353"/>
                    <a:pt x="9738" y="1685"/>
                  </a:cubicBezTo>
                  <a:cubicBezTo>
                    <a:pt x="9738" y="2015"/>
                    <a:pt x="9773" y="2274"/>
                    <a:pt x="9844" y="2462"/>
                  </a:cubicBezTo>
                  <a:cubicBezTo>
                    <a:pt x="9915" y="2650"/>
                    <a:pt x="10013" y="2745"/>
                    <a:pt x="10138" y="2745"/>
                  </a:cubicBezTo>
                  <a:cubicBezTo>
                    <a:pt x="10263" y="2745"/>
                    <a:pt x="10361" y="2650"/>
                    <a:pt x="10432" y="2462"/>
                  </a:cubicBezTo>
                  <a:cubicBezTo>
                    <a:pt x="10504" y="2274"/>
                    <a:pt x="10539" y="2015"/>
                    <a:pt x="10539" y="1685"/>
                  </a:cubicBezTo>
                  <a:cubicBezTo>
                    <a:pt x="10539" y="1353"/>
                    <a:pt x="10504" y="1093"/>
                    <a:pt x="10432" y="906"/>
                  </a:cubicBezTo>
                  <a:cubicBezTo>
                    <a:pt x="10361" y="718"/>
                    <a:pt x="10263" y="625"/>
                    <a:pt x="10138" y="625"/>
                  </a:cubicBezTo>
                  <a:close/>
                  <a:moveTo>
                    <a:pt x="3925" y="1"/>
                  </a:moveTo>
                  <a:lnTo>
                    <a:pt x="3520" y="3035"/>
                  </a:lnTo>
                  <a:lnTo>
                    <a:pt x="3652" y="3035"/>
                  </a:lnTo>
                  <a:lnTo>
                    <a:pt x="4058" y="1"/>
                  </a:lnTo>
                  <a:close/>
                  <a:moveTo>
                    <a:pt x="7777" y="2234"/>
                  </a:moveTo>
                  <a:lnTo>
                    <a:pt x="7777" y="2544"/>
                  </a:lnTo>
                  <a:lnTo>
                    <a:pt x="7713" y="3121"/>
                  </a:lnTo>
                  <a:lnTo>
                    <a:pt x="7813" y="3121"/>
                  </a:lnTo>
                  <a:lnTo>
                    <a:pt x="7941" y="2544"/>
                  </a:lnTo>
                  <a:lnTo>
                    <a:pt x="7941" y="2234"/>
                  </a:lnTo>
                  <a:close/>
                  <a:moveTo>
                    <a:pt x="1236" y="1"/>
                  </a:moveTo>
                  <a:lnTo>
                    <a:pt x="1236" y="2692"/>
                  </a:lnTo>
                  <a:lnTo>
                    <a:pt x="2124" y="2692"/>
                  </a:lnTo>
                  <a:lnTo>
                    <a:pt x="2124" y="3271"/>
                  </a:lnTo>
                  <a:lnTo>
                    <a:pt x="2256" y="3271"/>
                  </a:lnTo>
                  <a:lnTo>
                    <a:pt x="2256" y="2386"/>
                  </a:lnTo>
                  <a:lnTo>
                    <a:pt x="2124" y="2386"/>
                  </a:lnTo>
                  <a:lnTo>
                    <a:pt x="2124" y="1"/>
                  </a:lnTo>
                  <a:lnTo>
                    <a:pt x="1966" y="1"/>
                  </a:lnTo>
                  <a:lnTo>
                    <a:pt x="1966" y="2386"/>
                  </a:lnTo>
                  <a:lnTo>
                    <a:pt x="1394" y="2386"/>
                  </a:lnTo>
                  <a:lnTo>
                    <a:pt x="1394" y="1"/>
                  </a:lnTo>
                  <a:close/>
                  <a:moveTo>
                    <a:pt x="4214" y="1"/>
                  </a:moveTo>
                  <a:lnTo>
                    <a:pt x="4214" y="2692"/>
                  </a:lnTo>
                  <a:lnTo>
                    <a:pt x="5102" y="2692"/>
                  </a:lnTo>
                  <a:lnTo>
                    <a:pt x="5102" y="3271"/>
                  </a:lnTo>
                  <a:lnTo>
                    <a:pt x="5234" y="3271"/>
                  </a:lnTo>
                  <a:lnTo>
                    <a:pt x="5234" y="2386"/>
                  </a:lnTo>
                  <a:lnTo>
                    <a:pt x="5102" y="2386"/>
                  </a:lnTo>
                  <a:lnTo>
                    <a:pt x="5102" y="1"/>
                  </a:lnTo>
                  <a:lnTo>
                    <a:pt x="4944" y="1"/>
                  </a:lnTo>
                  <a:lnTo>
                    <a:pt x="4944" y="2386"/>
                  </a:lnTo>
                  <a:lnTo>
                    <a:pt x="4372" y="2386"/>
                  </a:lnTo>
                  <a:lnTo>
                    <a:pt x="4372" y="1"/>
                  </a:lnTo>
                  <a:close/>
                  <a:moveTo>
                    <a:pt x="11195" y="625"/>
                  </a:moveTo>
                  <a:cubicBezTo>
                    <a:pt x="11131" y="625"/>
                    <a:pt x="11076" y="654"/>
                    <a:pt x="11030" y="712"/>
                  </a:cubicBezTo>
                  <a:cubicBezTo>
                    <a:pt x="10984" y="770"/>
                    <a:pt x="10946" y="859"/>
                    <a:pt x="10916" y="980"/>
                  </a:cubicBezTo>
                  <a:lnTo>
                    <a:pt x="10916" y="673"/>
                  </a:lnTo>
                  <a:lnTo>
                    <a:pt x="10772" y="673"/>
                  </a:lnTo>
                  <a:lnTo>
                    <a:pt x="10772" y="3460"/>
                  </a:lnTo>
                  <a:lnTo>
                    <a:pt x="10916" y="3460"/>
                  </a:lnTo>
                  <a:lnTo>
                    <a:pt x="10916" y="2389"/>
                  </a:lnTo>
                  <a:cubicBezTo>
                    <a:pt x="10946" y="2510"/>
                    <a:pt x="10984" y="2599"/>
                    <a:pt x="11030" y="2657"/>
                  </a:cubicBezTo>
                  <a:cubicBezTo>
                    <a:pt x="11076" y="2715"/>
                    <a:pt x="11131" y="2745"/>
                    <a:pt x="11195" y="2745"/>
                  </a:cubicBezTo>
                  <a:cubicBezTo>
                    <a:pt x="11301" y="2745"/>
                    <a:pt x="11387" y="2647"/>
                    <a:pt x="11453" y="2452"/>
                  </a:cubicBezTo>
                  <a:cubicBezTo>
                    <a:pt x="11520" y="2258"/>
                    <a:pt x="11553" y="2002"/>
                    <a:pt x="11553" y="1685"/>
                  </a:cubicBezTo>
                  <a:cubicBezTo>
                    <a:pt x="11553" y="1367"/>
                    <a:pt x="11520" y="1111"/>
                    <a:pt x="11453" y="917"/>
                  </a:cubicBezTo>
                  <a:cubicBezTo>
                    <a:pt x="11387" y="722"/>
                    <a:pt x="11301" y="625"/>
                    <a:pt x="11195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7025" y="2208075"/>
              <a:ext cx="405900" cy="80075"/>
            </a:xfrm>
            <a:custGeom>
              <a:rect b="b" l="l" r="r" t="t"/>
              <a:pathLst>
                <a:path extrusionOk="0" h="3203" w="16236">
                  <a:moveTo>
                    <a:pt x="333" y="938"/>
                  </a:moveTo>
                  <a:cubicBezTo>
                    <a:pt x="387" y="938"/>
                    <a:pt x="431" y="962"/>
                    <a:pt x="465" y="1010"/>
                  </a:cubicBezTo>
                  <a:cubicBezTo>
                    <a:pt x="499" y="1057"/>
                    <a:pt x="517" y="1125"/>
                    <a:pt x="517" y="1214"/>
                  </a:cubicBezTo>
                  <a:cubicBezTo>
                    <a:pt x="517" y="1303"/>
                    <a:pt x="499" y="1372"/>
                    <a:pt x="465" y="1422"/>
                  </a:cubicBezTo>
                  <a:cubicBezTo>
                    <a:pt x="431" y="1472"/>
                    <a:pt x="387" y="1497"/>
                    <a:pt x="333" y="1497"/>
                  </a:cubicBezTo>
                  <a:lnTo>
                    <a:pt x="144" y="1497"/>
                  </a:lnTo>
                  <a:lnTo>
                    <a:pt x="144" y="938"/>
                  </a:lnTo>
                  <a:close/>
                  <a:moveTo>
                    <a:pt x="1274" y="938"/>
                  </a:moveTo>
                  <a:cubicBezTo>
                    <a:pt x="1328" y="938"/>
                    <a:pt x="1372" y="962"/>
                    <a:pt x="1406" y="1010"/>
                  </a:cubicBezTo>
                  <a:cubicBezTo>
                    <a:pt x="1440" y="1057"/>
                    <a:pt x="1458" y="1125"/>
                    <a:pt x="1458" y="1214"/>
                  </a:cubicBezTo>
                  <a:cubicBezTo>
                    <a:pt x="1458" y="1303"/>
                    <a:pt x="1440" y="1372"/>
                    <a:pt x="1406" y="1422"/>
                  </a:cubicBezTo>
                  <a:cubicBezTo>
                    <a:pt x="1372" y="1472"/>
                    <a:pt x="1328" y="1497"/>
                    <a:pt x="1274" y="1497"/>
                  </a:cubicBezTo>
                  <a:lnTo>
                    <a:pt x="1085" y="1497"/>
                  </a:lnTo>
                  <a:lnTo>
                    <a:pt x="1085" y="938"/>
                  </a:lnTo>
                  <a:close/>
                  <a:moveTo>
                    <a:pt x="5812" y="938"/>
                  </a:moveTo>
                  <a:cubicBezTo>
                    <a:pt x="5866" y="938"/>
                    <a:pt x="5910" y="962"/>
                    <a:pt x="5944" y="1010"/>
                  </a:cubicBezTo>
                  <a:cubicBezTo>
                    <a:pt x="5978" y="1057"/>
                    <a:pt x="5996" y="1125"/>
                    <a:pt x="5996" y="1214"/>
                  </a:cubicBezTo>
                  <a:cubicBezTo>
                    <a:pt x="5996" y="1303"/>
                    <a:pt x="5978" y="1372"/>
                    <a:pt x="5944" y="1422"/>
                  </a:cubicBezTo>
                  <a:cubicBezTo>
                    <a:pt x="5910" y="1472"/>
                    <a:pt x="5866" y="1497"/>
                    <a:pt x="5812" y="1497"/>
                  </a:cubicBezTo>
                  <a:lnTo>
                    <a:pt x="5623" y="1497"/>
                  </a:lnTo>
                  <a:lnTo>
                    <a:pt x="5623" y="938"/>
                  </a:lnTo>
                  <a:close/>
                  <a:moveTo>
                    <a:pt x="8014" y="938"/>
                  </a:moveTo>
                  <a:cubicBezTo>
                    <a:pt x="8068" y="938"/>
                    <a:pt x="8112" y="962"/>
                    <a:pt x="8146" y="1010"/>
                  </a:cubicBezTo>
                  <a:cubicBezTo>
                    <a:pt x="8180" y="1057"/>
                    <a:pt x="8198" y="1125"/>
                    <a:pt x="8198" y="1214"/>
                  </a:cubicBezTo>
                  <a:cubicBezTo>
                    <a:pt x="8198" y="1303"/>
                    <a:pt x="8180" y="1372"/>
                    <a:pt x="8146" y="1422"/>
                  </a:cubicBezTo>
                  <a:cubicBezTo>
                    <a:pt x="8112" y="1472"/>
                    <a:pt x="8068" y="1497"/>
                    <a:pt x="8014" y="1497"/>
                  </a:cubicBezTo>
                  <a:lnTo>
                    <a:pt x="7825" y="1497"/>
                  </a:lnTo>
                  <a:lnTo>
                    <a:pt x="7825" y="938"/>
                  </a:lnTo>
                  <a:close/>
                  <a:moveTo>
                    <a:pt x="348" y="1762"/>
                  </a:moveTo>
                  <a:cubicBezTo>
                    <a:pt x="414" y="1762"/>
                    <a:pt x="464" y="1790"/>
                    <a:pt x="498" y="1847"/>
                  </a:cubicBezTo>
                  <a:cubicBezTo>
                    <a:pt x="532" y="1903"/>
                    <a:pt x="549" y="1986"/>
                    <a:pt x="549" y="2094"/>
                  </a:cubicBezTo>
                  <a:cubicBezTo>
                    <a:pt x="549" y="2202"/>
                    <a:pt x="532" y="2285"/>
                    <a:pt x="498" y="2342"/>
                  </a:cubicBezTo>
                  <a:cubicBezTo>
                    <a:pt x="464" y="2399"/>
                    <a:pt x="414" y="2427"/>
                    <a:pt x="348" y="2427"/>
                  </a:cubicBezTo>
                  <a:lnTo>
                    <a:pt x="144" y="2427"/>
                  </a:lnTo>
                  <a:lnTo>
                    <a:pt x="144" y="1762"/>
                  </a:lnTo>
                  <a:close/>
                  <a:moveTo>
                    <a:pt x="1289" y="1762"/>
                  </a:moveTo>
                  <a:cubicBezTo>
                    <a:pt x="1355" y="1762"/>
                    <a:pt x="1405" y="1790"/>
                    <a:pt x="1439" y="1847"/>
                  </a:cubicBezTo>
                  <a:cubicBezTo>
                    <a:pt x="1473" y="1903"/>
                    <a:pt x="1490" y="1986"/>
                    <a:pt x="1490" y="2094"/>
                  </a:cubicBezTo>
                  <a:cubicBezTo>
                    <a:pt x="1490" y="2202"/>
                    <a:pt x="1473" y="2285"/>
                    <a:pt x="1439" y="2342"/>
                  </a:cubicBezTo>
                  <a:cubicBezTo>
                    <a:pt x="1405" y="2399"/>
                    <a:pt x="1355" y="2427"/>
                    <a:pt x="1289" y="2427"/>
                  </a:cubicBezTo>
                  <a:lnTo>
                    <a:pt x="1085" y="2427"/>
                  </a:lnTo>
                  <a:lnTo>
                    <a:pt x="1085" y="1762"/>
                  </a:lnTo>
                  <a:close/>
                  <a:moveTo>
                    <a:pt x="3476" y="938"/>
                  </a:moveTo>
                  <a:lnTo>
                    <a:pt x="3476" y="2427"/>
                  </a:lnTo>
                  <a:lnTo>
                    <a:pt x="3060" y="2427"/>
                  </a:lnTo>
                  <a:lnTo>
                    <a:pt x="3083" y="2330"/>
                  </a:lnTo>
                  <a:cubicBezTo>
                    <a:pt x="3144" y="2066"/>
                    <a:pt x="3174" y="1686"/>
                    <a:pt x="3174" y="1191"/>
                  </a:cubicBezTo>
                  <a:lnTo>
                    <a:pt x="3174" y="938"/>
                  </a:lnTo>
                  <a:close/>
                  <a:moveTo>
                    <a:pt x="5827" y="1762"/>
                  </a:moveTo>
                  <a:cubicBezTo>
                    <a:pt x="5893" y="1762"/>
                    <a:pt x="5943" y="1790"/>
                    <a:pt x="5977" y="1847"/>
                  </a:cubicBezTo>
                  <a:cubicBezTo>
                    <a:pt x="6011" y="1903"/>
                    <a:pt x="6028" y="1986"/>
                    <a:pt x="6028" y="2094"/>
                  </a:cubicBezTo>
                  <a:cubicBezTo>
                    <a:pt x="6028" y="2202"/>
                    <a:pt x="6011" y="2285"/>
                    <a:pt x="5977" y="2342"/>
                  </a:cubicBezTo>
                  <a:cubicBezTo>
                    <a:pt x="5943" y="2399"/>
                    <a:pt x="5893" y="2427"/>
                    <a:pt x="5827" y="2427"/>
                  </a:cubicBezTo>
                  <a:lnTo>
                    <a:pt x="5623" y="2427"/>
                  </a:lnTo>
                  <a:lnTo>
                    <a:pt x="5623" y="1762"/>
                  </a:lnTo>
                  <a:close/>
                  <a:moveTo>
                    <a:pt x="6769" y="1762"/>
                  </a:moveTo>
                  <a:cubicBezTo>
                    <a:pt x="6835" y="1762"/>
                    <a:pt x="6884" y="1790"/>
                    <a:pt x="6918" y="1847"/>
                  </a:cubicBezTo>
                  <a:cubicBezTo>
                    <a:pt x="6952" y="1903"/>
                    <a:pt x="6969" y="1986"/>
                    <a:pt x="6969" y="2094"/>
                  </a:cubicBezTo>
                  <a:cubicBezTo>
                    <a:pt x="6969" y="2202"/>
                    <a:pt x="6952" y="2285"/>
                    <a:pt x="6918" y="2342"/>
                  </a:cubicBezTo>
                  <a:cubicBezTo>
                    <a:pt x="6884" y="2399"/>
                    <a:pt x="6835" y="2427"/>
                    <a:pt x="6769" y="2427"/>
                  </a:cubicBezTo>
                  <a:lnTo>
                    <a:pt x="6565" y="2427"/>
                  </a:lnTo>
                  <a:lnTo>
                    <a:pt x="6565" y="1762"/>
                  </a:lnTo>
                  <a:close/>
                  <a:moveTo>
                    <a:pt x="8029" y="1762"/>
                  </a:moveTo>
                  <a:cubicBezTo>
                    <a:pt x="8095" y="1762"/>
                    <a:pt x="8145" y="1790"/>
                    <a:pt x="8179" y="1847"/>
                  </a:cubicBezTo>
                  <a:cubicBezTo>
                    <a:pt x="8213" y="1903"/>
                    <a:pt x="8230" y="1986"/>
                    <a:pt x="8230" y="2094"/>
                  </a:cubicBezTo>
                  <a:cubicBezTo>
                    <a:pt x="8230" y="2202"/>
                    <a:pt x="8213" y="2285"/>
                    <a:pt x="8179" y="2342"/>
                  </a:cubicBezTo>
                  <a:cubicBezTo>
                    <a:pt x="8145" y="2399"/>
                    <a:pt x="8095" y="2427"/>
                    <a:pt x="8029" y="2427"/>
                  </a:cubicBezTo>
                  <a:lnTo>
                    <a:pt x="7825" y="2427"/>
                  </a:lnTo>
                  <a:lnTo>
                    <a:pt x="7825" y="1762"/>
                  </a:lnTo>
                  <a:close/>
                  <a:moveTo>
                    <a:pt x="10216" y="938"/>
                  </a:moveTo>
                  <a:lnTo>
                    <a:pt x="10216" y="2427"/>
                  </a:lnTo>
                  <a:lnTo>
                    <a:pt x="9800" y="2427"/>
                  </a:lnTo>
                  <a:lnTo>
                    <a:pt x="9823" y="2330"/>
                  </a:lnTo>
                  <a:cubicBezTo>
                    <a:pt x="9884" y="2066"/>
                    <a:pt x="9914" y="1686"/>
                    <a:pt x="9914" y="1191"/>
                  </a:cubicBezTo>
                  <a:lnTo>
                    <a:pt x="9914" y="938"/>
                  </a:lnTo>
                  <a:close/>
                  <a:moveTo>
                    <a:pt x="2226" y="906"/>
                  </a:moveTo>
                  <a:cubicBezTo>
                    <a:pt x="2303" y="906"/>
                    <a:pt x="2363" y="976"/>
                    <a:pt x="2408" y="1116"/>
                  </a:cubicBezTo>
                  <a:cubicBezTo>
                    <a:pt x="2453" y="1256"/>
                    <a:pt x="2475" y="1446"/>
                    <a:pt x="2475" y="1685"/>
                  </a:cubicBezTo>
                  <a:cubicBezTo>
                    <a:pt x="2475" y="1925"/>
                    <a:pt x="2453" y="2115"/>
                    <a:pt x="2408" y="2254"/>
                  </a:cubicBezTo>
                  <a:cubicBezTo>
                    <a:pt x="2363" y="2394"/>
                    <a:pt x="2303" y="2463"/>
                    <a:pt x="2226" y="2463"/>
                  </a:cubicBezTo>
                  <a:cubicBezTo>
                    <a:pt x="2149" y="2463"/>
                    <a:pt x="2088" y="2394"/>
                    <a:pt x="2044" y="2255"/>
                  </a:cubicBezTo>
                  <a:cubicBezTo>
                    <a:pt x="1999" y="2116"/>
                    <a:pt x="1977" y="1926"/>
                    <a:pt x="1977" y="1685"/>
                  </a:cubicBezTo>
                  <a:cubicBezTo>
                    <a:pt x="1977" y="1443"/>
                    <a:pt x="1999" y="1253"/>
                    <a:pt x="2044" y="1114"/>
                  </a:cubicBezTo>
                  <a:cubicBezTo>
                    <a:pt x="2089" y="975"/>
                    <a:pt x="2149" y="906"/>
                    <a:pt x="2226" y="906"/>
                  </a:cubicBezTo>
                  <a:close/>
                  <a:moveTo>
                    <a:pt x="8966" y="906"/>
                  </a:moveTo>
                  <a:cubicBezTo>
                    <a:pt x="9043" y="906"/>
                    <a:pt x="9103" y="976"/>
                    <a:pt x="9148" y="1116"/>
                  </a:cubicBezTo>
                  <a:cubicBezTo>
                    <a:pt x="9193" y="1256"/>
                    <a:pt x="9215" y="1446"/>
                    <a:pt x="9215" y="1685"/>
                  </a:cubicBezTo>
                  <a:cubicBezTo>
                    <a:pt x="9215" y="1925"/>
                    <a:pt x="9193" y="2115"/>
                    <a:pt x="9148" y="2254"/>
                  </a:cubicBezTo>
                  <a:cubicBezTo>
                    <a:pt x="9103" y="2394"/>
                    <a:pt x="9043" y="2463"/>
                    <a:pt x="8966" y="2463"/>
                  </a:cubicBezTo>
                  <a:cubicBezTo>
                    <a:pt x="8889" y="2463"/>
                    <a:pt x="8828" y="2394"/>
                    <a:pt x="8784" y="2255"/>
                  </a:cubicBezTo>
                  <a:cubicBezTo>
                    <a:pt x="8739" y="2116"/>
                    <a:pt x="8717" y="1926"/>
                    <a:pt x="8717" y="1685"/>
                  </a:cubicBezTo>
                  <a:cubicBezTo>
                    <a:pt x="8717" y="1443"/>
                    <a:pt x="8739" y="1253"/>
                    <a:pt x="8784" y="1114"/>
                  </a:cubicBezTo>
                  <a:cubicBezTo>
                    <a:pt x="8829" y="975"/>
                    <a:pt x="8889" y="906"/>
                    <a:pt x="8966" y="906"/>
                  </a:cubicBezTo>
                  <a:close/>
                  <a:moveTo>
                    <a:pt x="13986" y="906"/>
                  </a:moveTo>
                  <a:cubicBezTo>
                    <a:pt x="14063" y="906"/>
                    <a:pt x="14123" y="976"/>
                    <a:pt x="14168" y="1116"/>
                  </a:cubicBezTo>
                  <a:cubicBezTo>
                    <a:pt x="14213" y="1256"/>
                    <a:pt x="14235" y="1446"/>
                    <a:pt x="14235" y="1685"/>
                  </a:cubicBezTo>
                  <a:cubicBezTo>
                    <a:pt x="14235" y="1925"/>
                    <a:pt x="14213" y="2115"/>
                    <a:pt x="14168" y="2254"/>
                  </a:cubicBezTo>
                  <a:cubicBezTo>
                    <a:pt x="14123" y="2394"/>
                    <a:pt x="14063" y="2463"/>
                    <a:pt x="13986" y="2463"/>
                  </a:cubicBezTo>
                  <a:cubicBezTo>
                    <a:pt x="13909" y="2463"/>
                    <a:pt x="13848" y="2394"/>
                    <a:pt x="13804" y="2255"/>
                  </a:cubicBezTo>
                  <a:cubicBezTo>
                    <a:pt x="13759" y="2116"/>
                    <a:pt x="13737" y="1926"/>
                    <a:pt x="13737" y="1685"/>
                  </a:cubicBezTo>
                  <a:cubicBezTo>
                    <a:pt x="13737" y="1443"/>
                    <a:pt x="13759" y="1253"/>
                    <a:pt x="13804" y="1114"/>
                  </a:cubicBezTo>
                  <a:cubicBezTo>
                    <a:pt x="13849" y="975"/>
                    <a:pt x="13909" y="906"/>
                    <a:pt x="13986" y="906"/>
                  </a:cubicBezTo>
                  <a:close/>
                  <a:moveTo>
                    <a:pt x="4508" y="1677"/>
                  </a:moveTo>
                  <a:lnTo>
                    <a:pt x="4508" y="1751"/>
                  </a:lnTo>
                  <a:cubicBezTo>
                    <a:pt x="4508" y="1968"/>
                    <a:pt x="4484" y="2141"/>
                    <a:pt x="4436" y="2271"/>
                  </a:cubicBezTo>
                  <a:cubicBezTo>
                    <a:pt x="4388" y="2402"/>
                    <a:pt x="4325" y="2467"/>
                    <a:pt x="4245" y="2467"/>
                  </a:cubicBezTo>
                  <a:cubicBezTo>
                    <a:pt x="4187" y="2467"/>
                    <a:pt x="4142" y="2432"/>
                    <a:pt x="4108" y="2363"/>
                  </a:cubicBezTo>
                  <a:cubicBezTo>
                    <a:pt x="4075" y="2294"/>
                    <a:pt x="4058" y="2201"/>
                    <a:pt x="4058" y="2083"/>
                  </a:cubicBezTo>
                  <a:cubicBezTo>
                    <a:pt x="4058" y="1935"/>
                    <a:pt x="4080" y="1831"/>
                    <a:pt x="4125" y="1769"/>
                  </a:cubicBezTo>
                  <a:cubicBezTo>
                    <a:pt x="4170" y="1708"/>
                    <a:pt x="4250" y="1677"/>
                    <a:pt x="4366" y="1677"/>
                  </a:cubicBezTo>
                  <a:close/>
                  <a:moveTo>
                    <a:pt x="11248" y="1677"/>
                  </a:moveTo>
                  <a:lnTo>
                    <a:pt x="11248" y="1751"/>
                  </a:lnTo>
                  <a:cubicBezTo>
                    <a:pt x="11248" y="1968"/>
                    <a:pt x="11224" y="2141"/>
                    <a:pt x="11176" y="2271"/>
                  </a:cubicBezTo>
                  <a:cubicBezTo>
                    <a:pt x="11128" y="2402"/>
                    <a:pt x="11065" y="2467"/>
                    <a:pt x="10985" y="2467"/>
                  </a:cubicBezTo>
                  <a:cubicBezTo>
                    <a:pt x="10927" y="2467"/>
                    <a:pt x="10882" y="2432"/>
                    <a:pt x="10848" y="2363"/>
                  </a:cubicBezTo>
                  <a:cubicBezTo>
                    <a:pt x="10815" y="2294"/>
                    <a:pt x="10798" y="2201"/>
                    <a:pt x="10798" y="2083"/>
                  </a:cubicBezTo>
                  <a:cubicBezTo>
                    <a:pt x="10798" y="1935"/>
                    <a:pt x="10820" y="1831"/>
                    <a:pt x="10865" y="1769"/>
                  </a:cubicBezTo>
                  <a:cubicBezTo>
                    <a:pt x="10910" y="1708"/>
                    <a:pt x="10990" y="1677"/>
                    <a:pt x="11106" y="1677"/>
                  </a:cubicBezTo>
                  <a:close/>
                  <a:moveTo>
                    <a:pt x="1" y="673"/>
                  </a:moveTo>
                  <a:lnTo>
                    <a:pt x="1" y="2692"/>
                  </a:lnTo>
                  <a:lnTo>
                    <a:pt x="355" y="2692"/>
                  </a:lnTo>
                  <a:cubicBezTo>
                    <a:pt x="466" y="2692"/>
                    <a:pt x="552" y="2643"/>
                    <a:pt x="612" y="2545"/>
                  </a:cubicBezTo>
                  <a:cubicBezTo>
                    <a:pt x="672" y="2446"/>
                    <a:pt x="702" y="2307"/>
                    <a:pt x="702" y="2126"/>
                  </a:cubicBezTo>
                  <a:cubicBezTo>
                    <a:pt x="702" y="1989"/>
                    <a:pt x="684" y="1875"/>
                    <a:pt x="648" y="1784"/>
                  </a:cubicBezTo>
                  <a:cubicBezTo>
                    <a:pt x="611" y="1692"/>
                    <a:pt x="560" y="1632"/>
                    <a:pt x="494" y="1604"/>
                  </a:cubicBezTo>
                  <a:cubicBezTo>
                    <a:pt x="549" y="1586"/>
                    <a:pt x="591" y="1540"/>
                    <a:pt x="619" y="1467"/>
                  </a:cubicBezTo>
                  <a:cubicBezTo>
                    <a:pt x="647" y="1395"/>
                    <a:pt x="661" y="1296"/>
                    <a:pt x="661" y="1173"/>
                  </a:cubicBezTo>
                  <a:cubicBezTo>
                    <a:pt x="661" y="1013"/>
                    <a:pt x="633" y="890"/>
                    <a:pt x="578" y="803"/>
                  </a:cubicBezTo>
                  <a:cubicBezTo>
                    <a:pt x="523" y="717"/>
                    <a:pt x="444" y="673"/>
                    <a:pt x="342" y="673"/>
                  </a:cubicBezTo>
                  <a:close/>
                  <a:moveTo>
                    <a:pt x="942" y="673"/>
                  </a:moveTo>
                  <a:lnTo>
                    <a:pt x="942" y="2692"/>
                  </a:lnTo>
                  <a:lnTo>
                    <a:pt x="1296" y="2692"/>
                  </a:lnTo>
                  <a:cubicBezTo>
                    <a:pt x="1407" y="2692"/>
                    <a:pt x="1493" y="2643"/>
                    <a:pt x="1553" y="2545"/>
                  </a:cubicBezTo>
                  <a:cubicBezTo>
                    <a:pt x="1613" y="2446"/>
                    <a:pt x="1643" y="2307"/>
                    <a:pt x="1643" y="2126"/>
                  </a:cubicBezTo>
                  <a:cubicBezTo>
                    <a:pt x="1643" y="1989"/>
                    <a:pt x="1625" y="1875"/>
                    <a:pt x="1589" y="1784"/>
                  </a:cubicBezTo>
                  <a:cubicBezTo>
                    <a:pt x="1552" y="1692"/>
                    <a:pt x="1501" y="1632"/>
                    <a:pt x="1435" y="1604"/>
                  </a:cubicBezTo>
                  <a:cubicBezTo>
                    <a:pt x="1490" y="1586"/>
                    <a:pt x="1532" y="1540"/>
                    <a:pt x="1560" y="1467"/>
                  </a:cubicBezTo>
                  <a:cubicBezTo>
                    <a:pt x="1588" y="1395"/>
                    <a:pt x="1602" y="1296"/>
                    <a:pt x="1602" y="1173"/>
                  </a:cubicBezTo>
                  <a:cubicBezTo>
                    <a:pt x="1602" y="1013"/>
                    <a:pt x="1574" y="890"/>
                    <a:pt x="1519" y="803"/>
                  </a:cubicBezTo>
                  <a:cubicBezTo>
                    <a:pt x="1464" y="717"/>
                    <a:pt x="1385" y="673"/>
                    <a:pt x="1283" y="673"/>
                  </a:cubicBezTo>
                  <a:close/>
                  <a:moveTo>
                    <a:pt x="5480" y="673"/>
                  </a:moveTo>
                  <a:lnTo>
                    <a:pt x="5480" y="2692"/>
                  </a:lnTo>
                  <a:lnTo>
                    <a:pt x="5834" y="2692"/>
                  </a:lnTo>
                  <a:cubicBezTo>
                    <a:pt x="5945" y="2692"/>
                    <a:pt x="6031" y="2643"/>
                    <a:pt x="6091" y="2545"/>
                  </a:cubicBezTo>
                  <a:cubicBezTo>
                    <a:pt x="6151" y="2446"/>
                    <a:pt x="6181" y="2307"/>
                    <a:pt x="6181" y="2126"/>
                  </a:cubicBezTo>
                  <a:cubicBezTo>
                    <a:pt x="6181" y="1989"/>
                    <a:pt x="6163" y="1875"/>
                    <a:pt x="6127" y="1784"/>
                  </a:cubicBezTo>
                  <a:cubicBezTo>
                    <a:pt x="6090" y="1692"/>
                    <a:pt x="6039" y="1632"/>
                    <a:pt x="5973" y="1604"/>
                  </a:cubicBezTo>
                  <a:cubicBezTo>
                    <a:pt x="6028" y="1586"/>
                    <a:pt x="6070" y="1540"/>
                    <a:pt x="6098" y="1467"/>
                  </a:cubicBezTo>
                  <a:cubicBezTo>
                    <a:pt x="6126" y="1395"/>
                    <a:pt x="6140" y="1296"/>
                    <a:pt x="6140" y="1173"/>
                  </a:cubicBezTo>
                  <a:cubicBezTo>
                    <a:pt x="6140" y="1013"/>
                    <a:pt x="6112" y="890"/>
                    <a:pt x="6057" y="803"/>
                  </a:cubicBezTo>
                  <a:cubicBezTo>
                    <a:pt x="6002" y="717"/>
                    <a:pt x="5923" y="673"/>
                    <a:pt x="5821" y="673"/>
                  </a:cubicBezTo>
                  <a:close/>
                  <a:moveTo>
                    <a:pt x="6421" y="673"/>
                  </a:moveTo>
                  <a:lnTo>
                    <a:pt x="6421" y="2692"/>
                  </a:lnTo>
                  <a:lnTo>
                    <a:pt x="6775" y="2692"/>
                  </a:lnTo>
                  <a:cubicBezTo>
                    <a:pt x="6886" y="2692"/>
                    <a:pt x="6972" y="2643"/>
                    <a:pt x="7032" y="2545"/>
                  </a:cubicBezTo>
                  <a:cubicBezTo>
                    <a:pt x="7092" y="2446"/>
                    <a:pt x="7122" y="2296"/>
                    <a:pt x="7122" y="2094"/>
                  </a:cubicBezTo>
                  <a:cubicBezTo>
                    <a:pt x="7122" y="1892"/>
                    <a:pt x="7092" y="1742"/>
                    <a:pt x="7032" y="1644"/>
                  </a:cubicBezTo>
                  <a:cubicBezTo>
                    <a:pt x="6972" y="1546"/>
                    <a:pt x="6886" y="1497"/>
                    <a:pt x="6775" y="1497"/>
                  </a:cubicBezTo>
                  <a:lnTo>
                    <a:pt x="6565" y="1497"/>
                  </a:lnTo>
                  <a:lnTo>
                    <a:pt x="6565" y="673"/>
                  </a:lnTo>
                  <a:close/>
                  <a:moveTo>
                    <a:pt x="7251" y="673"/>
                  </a:moveTo>
                  <a:lnTo>
                    <a:pt x="7251" y="2692"/>
                  </a:lnTo>
                  <a:lnTo>
                    <a:pt x="7394" y="2692"/>
                  </a:lnTo>
                  <a:lnTo>
                    <a:pt x="7394" y="673"/>
                  </a:lnTo>
                  <a:close/>
                  <a:moveTo>
                    <a:pt x="7682" y="673"/>
                  </a:moveTo>
                  <a:lnTo>
                    <a:pt x="7682" y="2692"/>
                  </a:lnTo>
                  <a:lnTo>
                    <a:pt x="8036" y="2692"/>
                  </a:lnTo>
                  <a:cubicBezTo>
                    <a:pt x="8147" y="2692"/>
                    <a:pt x="8233" y="2643"/>
                    <a:pt x="8293" y="2545"/>
                  </a:cubicBezTo>
                  <a:cubicBezTo>
                    <a:pt x="8353" y="2446"/>
                    <a:pt x="8383" y="2307"/>
                    <a:pt x="8383" y="2126"/>
                  </a:cubicBezTo>
                  <a:cubicBezTo>
                    <a:pt x="8383" y="1989"/>
                    <a:pt x="8365" y="1875"/>
                    <a:pt x="8329" y="1784"/>
                  </a:cubicBezTo>
                  <a:cubicBezTo>
                    <a:pt x="8292" y="1692"/>
                    <a:pt x="8241" y="1632"/>
                    <a:pt x="8175" y="1604"/>
                  </a:cubicBezTo>
                  <a:cubicBezTo>
                    <a:pt x="8230" y="1586"/>
                    <a:pt x="8272" y="1540"/>
                    <a:pt x="8300" y="1467"/>
                  </a:cubicBezTo>
                  <a:cubicBezTo>
                    <a:pt x="8328" y="1395"/>
                    <a:pt x="8342" y="1296"/>
                    <a:pt x="8342" y="1173"/>
                  </a:cubicBezTo>
                  <a:cubicBezTo>
                    <a:pt x="8342" y="1013"/>
                    <a:pt x="8314" y="890"/>
                    <a:pt x="8259" y="803"/>
                  </a:cubicBezTo>
                  <a:cubicBezTo>
                    <a:pt x="8204" y="717"/>
                    <a:pt x="8125" y="673"/>
                    <a:pt x="8023" y="673"/>
                  </a:cubicBezTo>
                  <a:close/>
                  <a:moveTo>
                    <a:pt x="12627" y="673"/>
                  </a:moveTo>
                  <a:lnTo>
                    <a:pt x="12938" y="1636"/>
                  </a:lnTo>
                  <a:lnTo>
                    <a:pt x="12599" y="2692"/>
                  </a:lnTo>
                  <a:lnTo>
                    <a:pt x="12768" y="2692"/>
                  </a:lnTo>
                  <a:lnTo>
                    <a:pt x="13022" y="1899"/>
                  </a:lnTo>
                  <a:lnTo>
                    <a:pt x="13276" y="2692"/>
                  </a:lnTo>
                  <a:lnTo>
                    <a:pt x="13445" y="2692"/>
                  </a:lnTo>
                  <a:lnTo>
                    <a:pt x="13113" y="1656"/>
                  </a:lnTo>
                  <a:lnTo>
                    <a:pt x="13429" y="673"/>
                  </a:lnTo>
                  <a:lnTo>
                    <a:pt x="13260" y="673"/>
                  </a:lnTo>
                  <a:lnTo>
                    <a:pt x="13028" y="1393"/>
                  </a:lnTo>
                  <a:lnTo>
                    <a:pt x="12797" y="673"/>
                  </a:lnTo>
                  <a:close/>
                  <a:moveTo>
                    <a:pt x="15399" y="673"/>
                  </a:moveTo>
                  <a:lnTo>
                    <a:pt x="15399" y="938"/>
                  </a:lnTo>
                  <a:lnTo>
                    <a:pt x="15747" y="938"/>
                  </a:lnTo>
                  <a:lnTo>
                    <a:pt x="15747" y="2692"/>
                  </a:lnTo>
                  <a:lnTo>
                    <a:pt x="15888" y="2692"/>
                  </a:lnTo>
                  <a:lnTo>
                    <a:pt x="15888" y="938"/>
                  </a:lnTo>
                  <a:lnTo>
                    <a:pt x="16236" y="938"/>
                  </a:lnTo>
                  <a:lnTo>
                    <a:pt x="16236" y="673"/>
                  </a:lnTo>
                  <a:close/>
                  <a:moveTo>
                    <a:pt x="2226" y="625"/>
                  </a:moveTo>
                  <a:cubicBezTo>
                    <a:pt x="2101" y="625"/>
                    <a:pt x="2003" y="718"/>
                    <a:pt x="1932" y="906"/>
                  </a:cubicBezTo>
                  <a:cubicBezTo>
                    <a:pt x="1861" y="1093"/>
                    <a:pt x="1826" y="1353"/>
                    <a:pt x="1826" y="1685"/>
                  </a:cubicBezTo>
                  <a:cubicBezTo>
                    <a:pt x="1826" y="2015"/>
                    <a:pt x="1861" y="2274"/>
                    <a:pt x="1932" y="2463"/>
                  </a:cubicBezTo>
                  <a:cubicBezTo>
                    <a:pt x="2003" y="2651"/>
                    <a:pt x="2101" y="2745"/>
                    <a:pt x="2226" y="2745"/>
                  </a:cubicBezTo>
                  <a:cubicBezTo>
                    <a:pt x="2351" y="2745"/>
                    <a:pt x="2449" y="2651"/>
                    <a:pt x="2520" y="2463"/>
                  </a:cubicBezTo>
                  <a:cubicBezTo>
                    <a:pt x="2591" y="2274"/>
                    <a:pt x="2627" y="2015"/>
                    <a:pt x="2627" y="1685"/>
                  </a:cubicBezTo>
                  <a:cubicBezTo>
                    <a:pt x="2627" y="1353"/>
                    <a:pt x="2591" y="1093"/>
                    <a:pt x="2520" y="906"/>
                  </a:cubicBezTo>
                  <a:cubicBezTo>
                    <a:pt x="2449" y="718"/>
                    <a:pt x="2351" y="625"/>
                    <a:pt x="2226" y="625"/>
                  </a:cubicBezTo>
                  <a:close/>
                  <a:moveTo>
                    <a:pt x="4275" y="625"/>
                  </a:moveTo>
                  <a:cubicBezTo>
                    <a:pt x="4229" y="625"/>
                    <a:pt x="4181" y="636"/>
                    <a:pt x="4131" y="660"/>
                  </a:cubicBezTo>
                  <a:cubicBezTo>
                    <a:pt x="4082" y="683"/>
                    <a:pt x="4031" y="718"/>
                    <a:pt x="3978" y="765"/>
                  </a:cubicBezTo>
                  <a:lnTo>
                    <a:pt x="3978" y="1072"/>
                  </a:lnTo>
                  <a:cubicBezTo>
                    <a:pt x="4022" y="1016"/>
                    <a:pt x="4067" y="975"/>
                    <a:pt x="4115" y="947"/>
                  </a:cubicBezTo>
                  <a:cubicBezTo>
                    <a:pt x="4162" y="920"/>
                    <a:pt x="4211" y="906"/>
                    <a:pt x="4261" y="906"/>
                  </a:cubicBezTo>
                  <a:cubicBezTo>
                    <a:pt x="4339" y="906"/>
                    <a:pt x="4400" y="948"/>
                    <a:pt x="4443" y="1031"/>
                  </a:cubicBezTo>
                  <a:cubicBezTo>
                    <a:pt x="4487" y="1115"/>
                    <a:pt x="4508" y="1233"/>
                    <a:pt x="4508" y="1385"/>
                  </a:cubicBezTo>
                  <a:lnTo>
                    <a:pt x="4508" y="1418"/>
                  </a:lnTo>
                  <a:lnTo>
                    <a:pt x="4307" y="1418"/>
                  </a:lnTo>
                  <a:cubicBezTo>
                    <a:pt x="4177" y="1418"/>
                    <a:pt x="4079" y="1476"/>
                    <a:pt x="4013" y="1591"/>
                  </a:cubicBezTo>
                  <a:cubicBezTo>
                    <a:pt x="3947" y="1706"/>
                    <a:pt x="3914" y="1878"/>
                    <a:pt x="3914" y="2105"/>
                  </a:cubicBezTo>
                  <a:cubicBezTo>
                    <a:pt x="3914" y="2299"/>
                    <a:pt x="3941" y="2455"/>
                    <a:pt x="3994" y="2571"/>
                  </a:cubicBezTo>
                  <a:cubicBezTo>
                    <a:pt x="4046" y="2687"/>
                    <a:pt x="4117" y="2745"/>
                    <a:pt x="4207" y="2745"/>
                  </a:cubicBezTo>
                  <a:cubicBezTo>
                    <a:pt x="4277" y="2745"/>
                    <a:pt x="4337" y="2716"/>
                    <a:pt x="4386" y="2657"/>
                  </a:cubicBezTo>
                  <a:cubicBezTo>
                    <a:pt x="4435" y="2599"/>
                    <a:pt x="4476" y="2508"/>
                    <a:pt x="4508" y="2386"/>
                  </a:cubicBezTo>
                  <a:lnTo>
                    <a:pt x="4508" y="2692"/>
                  </a:lnTo>
                  <a:lnTo>
                    <a:pt x="4652" y="2692"/>
                  </a:lnTo>
                  <a:lnTo>
                    <a:pt x="4652" y="1540"/>
                  </a:lnTo>
                  <a:cubicBezTo>
                    <a:pt x="4652" y="1233"/>
                    <a:pt x="4621" y="1003"/>
                    <a:pt x="4558" y="852"/>
                  </a:cubicBezTo>
                  <a:cubicBezTo>
                    <a:pt x="4496" y="700"/>
                    <a:pt x="4402" y="625"/>
                    <a:pt x="4275" y="625"/>
                  </a:cubicBezTo>
                  <a:close/>
                  <a:moveTo>
                    <a:pt x="8966" y="625"/>
                  </a:moveTo>
                  <a:cubicBezTo>
                    <a:pt x="8841" y="625"/>
                    <a:pt x="8743" y="718"/>
                    <a:pt x="8672" y="906"/>
                  </a:cubicBezTo>
                  <a:cubicBezTo>
                    <a:pt x="8601" y="1093"/>
                    <a:pt x="8566" y="1353"/>
                    <a:pt x="8566" y="1685"/>
                  </a:cubicBezTo>
                  <a:cubicBezTo>
                    <a:pt x="8566" y="2015"/>
                    <a:pt x="8601" y="2274"/>
                    <a:pt x="8672" y="2463"/>
                  </a:cubicBezTo>
                  <a:cubicBezTo>
                    <a:pt x="8743" y="2651"/>
                    <a:pt x="8841" y="2745"/>
                    <a:pt x="8966" y="2745"/>
                  </a:cubicBezTo>
                  <a:cubicBezTo>
                    <a:pt x="9091" y="2745"/>
                    <a:pt x="9189" y="2651"/>
                    <a:pt x="9260" y="2463"/>
                  </a:cubicBezTo>
                  <a:cubicBezTo>
                    <a:pt x="9331" y="2274"/>
                    <a:pt x="9367" y="2015"/>
                    <a:pt x="9367" y="1685"/>
                  </a:cubicBezTo>
                  <a:cubicBezTo>
                    <a:pt x="9367" y="1353"/>
                    <a:pt x="9331" y="1093"/>
                    <a:pt x="9260" y="906"/>
                  </a:cubicBezTo>
                  <a:cubicBezTo>
                    <a:pt x="9189" y="718"/>
                    <a:pt x="9091" y="625"/>
                    <a:pt x="8966" y="625"/>
                  </a:cubicBezTo>
                  <a:close/>
                  <a:moveTo>
                    <a:pt x="11015" y="625"/>
                  </a:moveTo>
                  <a:cubicBezTo>
                    <a:pt x="10969" y="625"/>
                    <a:pt x="10921" y="636"/>
                    <a:pt x="10871" y="660"/>
                  </a:cubicBezTo>
                  <a:cubicBezTo>
                    <a:pt x="10822" y="683"/>
                    <a:pt x="10771" y="718"/>
                    <a:pt x="10718" y="765"/>
                  </a:cubicBezTo>
                  <a:lnTo>
                    <a:pt x="10718" y="1072"/>
                  </a:lnTo>
                  <a:cubicBezTo>
                    <a:pt x="10762" y="1016"/>
                    <a:pt x="10807" y="975"/>
                    <a:pt x="10855" y="947"/>
                  </a:cubicBezTo>
                  <a:cubicBezTo>
                    <a:pt x="10902" y="920"/>
                    <a:pt x="10951" y="906"/>
                    <a:pt x="11001" y="906"/>
                  </a:cubicBezTo>
                  <a:cubicBezTo>
                    <a:pt x="11079" y="906"/>
                    <a:pt x="11140" y="948"/>
                    <a:pt x="11183" y="1031"/>
                  </a:cubicBezTo>
                  <a:cubicBezTo>
                    <a:pt x="11227" y="1115"/>
                    <a:pt x="11248" y="1233"/>
                    <a:pt x="11248" y="1385"/>
                  </a:cubicBezTo>
                  <a:lnTo>
                    <a:pt x="11248" y="1418"/>
                  </a:lnTo>
                  <a:lnTo>
                    <a:pt x="11047" y="1418"/>
                  </a:lnTo>
                  <a:cubicBezTo>
                    <a:pt x="10917" y="1418"/>
                    <a:pt x="10819" y="1476"/>
                    <a:pt x="10753" y="1591"/>
                  </a:cubicBezTo>
                  <a:cubicBezTo>
                    <a:pt x="10687" y="1706"/>
                    <a:pt x="10654" y="1878"/>
                    <a:pt x="10654" y="2105"/>
                  </a:cubicBezTo>
                  <a:cubicBezTo>
                    <a:pt x="10654" y="2299"/>
                    <a:pt x="10681" y="2455"/>
                    <a:pt x="10734" y="2571"/>
                  </a:cubicBezTo>
                  <a:cubicBezTo>
                    <a:pt x="10786" y="2687"/>
                    <a:pt x="10857" y="2745"/>
                    <a:pt x="10947" y="2745"/>
                  </a:cubicBezTo>
                  <a:cubicBezTo>
                    <a:pt x="11017" y="2745"/>
                    <a:pt x="11077" y="2716"/>
                    <a:pt x="11126" y="2657"/>
                  </a:cubicBezTo>
                  <a:cubicBezTo>
                    <a:pt x="11175" y="2599"/>
                    <a:pt x="11216" y="2508"/>
                    <a:pt x="11248" y="2386"/>
                  </a:cubicBezTo>
                  <a:lnTo>
                    <a:pt x="11248" y="2692"/>
                  </a:lnTo>
                  <a:lnTo>
                    <a:pt x="11392" y="2692"/>
                  </a:lnTo>
                  <a:lnTo>
                    <a:pt x="11392" y="1540"/>
                  </a:lnTo>
                  <a:cubicBezTo>
                    <a:pt x="11392" y="1233"/>
                    <a:pt x="11361" y="1003"/>
                    <a:pt x="11298" y="852"/>
                  </a:cubicBezTo>
                  <a:cubicBezTo>
                    <a:pt x="11236" y="700"/>
                    <a:pt x="11142" y="625"/>
                    <a:pt x="11015" y="625"/>
                  </a:cubicBezTo>
                  <a:close/>
                  <a:moveTo>
                    <a:pt x="13986" y="625"/>
                  </a:moveTo>
                  <a:cubicBezTo>
                    <a:pt x="13861" y="625"/>
                    <a:pt x="13763" y="718"/>
                    <a:pt x="13692" y="906"/>
                  </a:cubicBezTo>
                  <a:cubicBezTo>
                    <a:pt x="13621" y="1093"/>
                    <a:pt x="13586" y="1353"/>
                    <a:pt x="13586" y="1685"/>
                  </a:cubicBezTo>
                  <a:cubicBezTo>
                    <a:pt x="13586" y="2015"/>
                    <a:pt x="13621" y="2274"/>
                    <a:pt x="13692" y="2463"/>
                  </a:cubicBezTo>
                  <a:cubicBezTo>
                    <a:pt x="13763" y="2651"/>
                    <a:pt x="13861" y="2745"/>
                    <a:pt x="13986" y="2745"/>
                  </a:cubicBezTo>
                  <a:cubicBezTo>
                    <a:pt x="14111" y="2745"/>
                    <a:pt x="14209" y="2651"/>
                    <a:pt x="14280" y="2463"/>
                  </a:cubicBezTo>
                  <a:cubicBezTo>
                    <a:pt x="14351" y="2274"/>
                    <a:pt x="14387" y="2015"/>
                    <a:pt x="14387" y="1685"/>
                  </a:cubicBezTo>
                  <a:cubicBezTo>
                    <a:pt x="14387" y="1353"/>
                    <a:pt x="14351" y="1093"/>
                    <a:pt x="14280" y="906"/>
                  </a:cubicBezTo>
                  <a:cubicBezTo>
                    <a:pt x="14209" y="718"/>
                    <a:pt x="14111" y="625"/>
                    <a:pt x="13986" y="625"/>
                  </a:cubicBezTo>
                  <a:close/>
                  <a:moveTo>
                    <a:pt x="15002" y="625"/>
                  </a:moveTo>
                  <a:cubicBezTo>
                    <a:pt x="14865" y="625"/>
                    <a:pt x="14758" y="719"/>
                    <a:pt x="14680" y="908"/>
                  </a:cubicBezTo>
                  <a:cubicBezTo>
                    <a:pt x="14602" y="1096"/>
                    <a:pt x="14563" y="1355"/>
                    <a:pt x="14563" y="1685"/>
                  </a:cubicBezTo>
                  <a:cubicBezTo>
                    <a:pt x="14563" y="2009"/>
                    <a:pt x="14601" y="2267"/>
                    <a:pt x="14679" y="2458"/>
                  </a:cubicBezTo>
                  <a:cubicBezTo>
                    <a:pt x="14756" y="2649"/>
                    <a:pt x="14861" y="2745"/>
                    <a:pt x="14992" y="2745"/>
                  </a:cubicBezTo>
                  <a:cubicBezTo>
                    <a:pt x="15041" y="2745"/>
                    <a:pt x="15086" y="2734"/>
                    <a:pt x="15129" y="2712"/>
                  </a:cubicBezTo>
                  <a:cubicBezTo>
                    <a:pt x="15172" y="2691"/>
                    <a:pt x="15213" y="2658"/>
                    <a:pt x="15253" y="2615"/>
                  </a:cubicBezTo>
                  <a:lnTo>
                    <a:pt x="15253" y="2308"/>
                  </a:lnTo>
                  <a:cubicBezTo>
                    <a:pt x="15213" y="2360"/>
                    <a:pt x="15172" y="2399"/>
                    <a:pt x="15131" y="2425"/>
                  </a:cubicBezTo>
                  <a:cubicBezTo>
                    <a:pt x="15091" y="2451"/>
                    <a:pt x="15049" y="2463"/>
                    <a:pt x="15008" y="2463"/>
                  </a:cubicBezTo>
                  <a:cubicBezTo>
                    <a:pt x="14915" y="2463"/>
                    <a:pt x="14842" y="2395"/>
                    <a:pt x="14791" y="2259"/>
                  </a:cubicBezTo>
                  <a:cubicBezTo>
                    <a:pt x="14740" y="2122"/>
                    <a:pt x="14714" y="1931"/>
                    <a:pt x="14714" y="1685"/>
                  </a:cubicBezTo>
                  <a:cubicBezTo>
                    <a:pt x="14714" y="1438"/>
                    <a:pt x="14740" y="1247"/>
                    <a:pt x="14791" y="1111"/>
                  </a:cubicBezTo>
                  <a:cubicBezTo>
                    <a:pt x="14842" y="974"/>
                    <a:pt x="14915" y="906"/>
                    <a:pt x="15008" y="906"/>
                  </a:cubicBezTo>
                  <a:cubicBezTo>
                    <a:pt x="15049" y="906"/>
                    <a:pt x="15091" y="919"/>
                    <a:pt x="15131" y="945"/>
                  </a:cubicBezTo>
                  <a:cubicBezTo>
                    <a:pt x="15172" y="971"/>
                    <a:pt x="15213" y="1009"/>
                    <a:pt x="15253" y="1061"/>
                  </a:cubicBezTo>
                  <a:lnTo>
                    <a:pt x="15253" y="751"/>
                  </a:lnTo>
                  <a:cubicBezTo>
                    <a:pt x="15214" y="709"/>
                    <a:pt x="15173" y="677"/>
                    <a:pt x="15131" y="656"/>
                  </a:cubicBezTo>
                  <a:cubicBezTo>
                    <a:pt x="15089" y="635"/>
                    <a:pt x="15046" y="625"/>
                    <a:pt x="15002" y="625"/>
                  </a:cubicBezTo>
                  <a:close/>
                  <a:moveTo>
                    <a:pt x="5202" y="1"/>
                  </a:moveTo>
                  <a:lnTo>
                    <a:pt x="4797" y="3035"/>
                  </a:lnTo>
                  <a:lnTo>
                    <a:pt x="4929" y="3035"/>
                  </a:lnTo>
                  <a:lnTo>
                    <a:pt x="5334" y="1"/>
                  </a:lnTo>
                  <a:close/>
                  <a:moveTo>
                    <a:pt x="11724" y="2234"/>
                  </a:moveTo>
                  <a:lnTo>
                    <a:pt x="11724" y="2545"/>
                  </a:lnTo>
                  <a:lnTo>
                    <a:pt x="11660" y="3121"/>
                  </a:lnTo>
                  <a:lnTo>
                    <a:pt x="11760" y="3121"/>
                  </a:lnTo>
                  <a:lnTo>
                    <a:pt x="11888" y="2545"/>
                  </a:lnTo>
                  <a:lnTo>
                    <a:pt x="11888" y="2234"/>
                  </a:lnTo>
                  <a:close/>
                  <a:moveTo>
                    <a:pt x="3030" y="673"/>
                  </a:moveTo>
                  <a:lnTo>
                    <a:pt x="3030" y="1056"/>
                  </a:lnTo>
                  <a:cubicBezTo>
                    <a:pt x="3030" y="1566"/>
                    <a:pt x="3005" y="1948"/>
                    <a:pt x="2954" y="2202"/>
                  </a:cubicBezTo>
                  <a:cubicBezTo>
                    <a:pt x="2933" y="2304"/>
                    <a:pt x="2899" y="2379"/>
                    <a:pt x="2852" y="2427"/>
                  </a:cubicBezTo>
                  <a:lnTo>
                    <a:pt x="2798" y="2427"/>
                  </a:lnTo>
                  <a:lnTo>
                    <a:pt x="2798" y="3203"/>
                  </a:lnTo>
                  <a:lnTo>
                    <a:pt x="2913" y="3203"/>
                  </a:lnTo>
                  <a:lnTo>
                    <a:pt x="2913" y="2692"/>
                  </a:lnTo>
                  <a:lnTo>
                    <a:pt x="3620" y="2692"/>
                  </a:lnTo>
                  <a:lnTo>
                    <a:pt x="3620" y="3203"/>
                  </a:lnTo>
                  <a:lnTo>
                    <a:pt x="3735" y="3203"/>
                  </a:lnTo>
                  <a:lnTo>
                    <a:pt x="3735" y="2427"/>
                  </a:lnTo>
                  <a:lnTo>
                    <a:pt x="3620" y="2427"/>
                  </a:lnTo>
                  <a:lnTo>
                    <a:pt x="3620" y="673"/>
                  </a:lnTo>
                  <a:close/>
                  <a:moveTo>
                    <a:pt x="9770" y="673"/>
                  </a:moveTo>
                  <a:lnTo>
                    <a:pt x="9770" y="1056"/>
                  </a:lnTo>
                  <a:cubicBezTo>
                    <a:pt x="9770" y="1566"/>
                    <a:pt x="9745" y="1948"/>
                    <a:pt x="9694" y="2202"/>
                  </a:cubicBezTo>
                  <a:cubicBezTo>
                    <a:pt x="9673" y="2304"/>
                    <a:pt x="9639" y="2379"/>
                    <a:pt x="9592" y="2427"/>
                  </a:cubicBezTo>
                  <a:lnTo>
                    <a:pt x="9538" y="2427"/>
                  </a:lnTo>
                  <a:lnTo>
                    <a:pt x="9538" y="3203"/>
                  </a:lnTo>
                  <a:lnTo>
                    <a:pt x="9653" y="3203"/>
                  </a:lnTo>
                  <a:lnTo>
                    <a:pt x="9653" y="2692"/>
                  </a:lnTo>
                  <a:lnTo>
                    <a:pt x="10360" y="2692"/>
                  </a:lnTo>
                  <a:lnTo>
                    <a:pt x="10360" y="3203"/>
                  </a:lnTo>
                  <a:lnTo>
                    <a:pt x="10475" y="3203"/>
                  </a:lnTo>
                  <a:lnTo>
                    <a:pt x="10475" y="2427"/>
                  </a:lnTo>
                  <a:lnTo>
                    <a:pt x="10360" y="2427"/>
                  </a:lnTo>
                  <a:lnTo>
                    <a:pt x="10360" y="6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8275" y="2246400"/>
              <a:ext cx="10550" cy="7400"/>
            </a:xfrm>
            <a:custGeom>
              <a:rect b="b" l="l" r="r" t="t"/>
              <a:pathLst>
                <a:path extrusionOk="0" h="296" w="422">
                  <a:moveTo>
                    <a:pt x="1" y="0"/>
                  </a:moveTo>
                  <a:lnTo>
                    <a:pt x="1" y="296"/>
                  </a:lnTo>
                  <a:lnTo>
                    <a:pt x="421" y="29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09200" y="2316025"/>
              <a:ext cx="560425" cy="89350"/>
            </a:xfrm>
            <a:custGeom>
              <a:rect b="b" l="l" r="r" t="t"/>
              <a:pathLst>
                <a:path extrusionOk="0" h="3574" w="22417">
                  <a:moveTo>
                    <a:pt x="7485" y="0"/>
                  </a:moveTo>
                  <a:cubicBezTo>
                    <a:pt x="7490" y="172"/>
                    <a:pt x="7513" y="301"/>
                    <a:pt x="7554" y="388"/>
                  </a:cubicBezTo>
                  <a:cubicBezTo>
                    <a:pt x="7595" y="475"/>
                    <a:pt x="7654" y="518"/>
                    <a:pt x="7729" y="518"/>
                  </a:cubicBezTo>
                  <a:cubicBezTo>
                    <a:pt x="7804" y="518"/>
                    <a:pt x="7863" y="475"/>
                    <a:pt x="7904" y="388"/>
                  </a:cubicBezTo>
                  <a:cubicBezTo>
                    <a:pt x="7945" y="301"/>
                    <a:pt x="7968" y="172"/>
                    <a:pt x="7973" y="0"/>
                  </a:cubicBezTo>
                  <a:lnTo>
                    <a:pt x="7881" y="0"/>
                  </a:lnTo>
                  <a:cubicBezTo>
                    <a:pt x="7874" y="92"/>
                    <a:pt x="7858" y="160"/>
                    <a:pt x="7833" y="204"/>
                  </a:cubicBezTo>
                  <a:cubicBezTo>
                    <a:pt x="7808" y="249"/>
                    <a:pt x="7774" y="271"/>
                    <a:pt x="7729" y="271"/>
                  </a:cubicBezTo>
                  <a:cubicBezTo>
                    <a:pt x="7684" y="271"/>
                    <a:pt x="7649" y="248"/>
                    <a:pt x="7623" y="203"/>
                  </a:cubicBezTo>
                  <a:cubicBezTo>
                    <a:pt x="7598" y="158"/>
                    <a:pt x="7583" y="91"/>
                    <a:pt x="7577" y="0"/>
                  </a:cubicBezTo>
                  <a:close/>
                  <a:moveTo>
                    <a:pt x="12324" y="0"/>
                  </a:moveTo>
                  <a:cubicBezTo>
                    <a:pt x="12329" y="172"/>
                    <a:pt x="12352" y="301"/>
                    <a:pt x="12393" y="388"/>
                  </a:cubicBezTo>
                  <a:cubicBezTo>
                    <a:pt x="12434" y="475"/>
                    <a:pt x="12493" y="518"/>
                    <a:pt x="12568" y="518"/>
                  </a:cubicBezTo>
                  <a:cubicBezTo>
                    <a:pt x="12643" y="518"/>
                    <a:pt x="12702" y="475"/>
                    <a:pt x="12743" y="388"/>
                  </a:cubicBezTo>
                  <a:cubicBezTo>
                    <a:pt x="12784" y="301"/>
                    <a:pt x="12807" y="172"/>
                    <a:pt x="12812" y="0"/>
                  </a:cubicBezTo>
                  <a:lnTo>
                    <a:pt x="12720" y="0"/>
                  </a:lnTo>
                  <a:cubicBezTo>
                    <a:pt x="12713" y="92"/>
                    <a:pt x="12697" y="160"/>
                    <a:pt x="12672" y="204"/>
                  </a:cubicBezTo>
                  <a:cubicBezTo>
                    <a:pt x="12647" y="249"/>
                    <a:pt x="12613" y="271"/>
                    <a:pt x="12568" y="271"/>
                  </a:cubicBezTo>
                  <a:cubicBezTo>
                    <a:pt x="12523" y="271"/>
                    <a:pt x="12488" y="248"/>
                    <a:pt x="12462" y="203"/>
                  </a:cubicBezTo>
                  <a:cubicBezTo>
                    <a:pt x="12437" y="158"/>
                    <a:pt x="12422" y="91"/>
                    <a:pt x="12416" y="0"/>
                  </a:cubicBezTo>
                  <a:close/>
                  <a:moveTo>
                    <a:pt x="3384" y="1019"/>
                  </a:moveTo>
                  <a:cubicBezTo>
                    <a:pt x="3455" y="1019"/>
                    <a:pt x="3512" y="1073"/>
                    <a:pt x="3555" y="1181"/>
                  </a:cubicBezTo>
                  <a:cubicBezTo>
                    <a:pt x="3597" y="1289"/>
                    <a:pt x="3619" y="1434"/>
                    <a:pt x="3620" y="1615"/>
                  </a:cubicBezTo>
                  <a:lnTo>
                    <a:pt x="3109" y="1617"/>
                  </a:lnTo>
                  <a:cubicBezTo>
                    <a:pt x="3116" y="1427"/>
                    <a:pt x="3144" y="1280"/>
                    <a:pt x="3192" y="1176"/>
                  </a:cubicBezTo>
                  <a:cubicBezTo>
                    <a:pt x="3240" y="1071"/>
                    <a:pt x="3304" y="1019"/>
                    <a:pt x="3384" y="1019"/>
                  </a:cubicBezTo>
                  <a:close/>
                  <a:moveTo>
                    <a:pt x="6745" y="1019"/>
                  </a:moveTo>
                  <a:cubicBezTo>
                    <a:pt x="6816" y="1019"/>
                    <a:pt x="6873" y="1073"/>
                    <a:pt x="6916" y="1181"/>
                  </a:cubicBezTo>
                  <a:cubicBezTo>
                    <a:pt x="6958" y="1289"/>
                    <a:pt x="6980" y="1434"/>
                    <a:pt x="6981" y="1615"/>
                  </a:cubicBezTo>
                  <a:lnTo>
                    <a:pt x="6470" y="1617"/>
                  </a:lnTo>
                  <a:cubicBezTo>
                    <a:pt x="6477" y="1427"/>
                    <a:pt x="6505" y="1280"/>
                    <a:pt x="6553" y="1176"/>
                  </a:cubicBezTo>
                  <a:cubicBezTo>
                    <a:pt x="6601" y="1071"/>
                    <a:pt x="6665" y="1019"/>
                    <a:pt x="6745" y="1019"/>
                  </a:cubicBezTo>
                  <a:close/>
                  <a:moveTo>
                    <a:pt x="14807" y="1019"/>
                  </a:moveTo>
                  <a:cubicBezTo>
                    <a:pt x="14878" y="1019"/>
                    <a:pt x="14935" y="1073"/>
                    <a:pt x="14978" y="1181"/>
                  </a:cubicBezTo>
                  <a:cubicBezTo>
                    <a:pt x="15020" y="1289"/>
                    <a:pt x="15042" y="1434"/>
                    <a:pt x="15043" y="1615"/>
                  </a:cubicBezTo>
                  <a:lnTo>
                    <a:pt x="14532" y="1617"/>
                  </a:lnTo>
                  <a:cubicBezTo>
                    <a:pt x="14539" y="1427"/>
                    <a:pt x="14567" y="1280"/>
                    <a:pt x="14615" y="1176"/>
                  </a:cubicBezTo>
                  <a:cubicBezTo>
                    <a:pt x="14663" y="1071"/>
                    <a:pt x="14727" y="1019"/>
                    <a:pt x="14807" y="1019"/>
                  </a:cubicBezTo>
                  <a:close/>
                  <a:moveTo>
                    <a:pt x="16779" y="1875"/>
                  </a:moveTo>
                  <a:cubicBezTo>
                    <a:pt x="16845" y="1875"/>
                    <a:pt x="16894" y="1903"/>
                    <a:pt x="16928" y="1960"/>
                  </a:cubicBezTo>
                  <a:cubicBezTo>
                    <a:pt x="16962" y="2016"/>
                    <a:pt x="16979" y="2098"/>
                    <a:pt x="16979" y="2207"/>
                  </a:cubicBezTo>
                  <a:cubicBezTo>
                    <a:pt x="16979" y="2315"/>
                    <a:pt x="16962" y="2397"/>
                    <a:pt x="16928" y="2455"/>
                  </a:cubicBezTo>
                  <a:cubicBezTo>
                    <a:pt x="16894" y="2512"/>
                    <a:pt x="16845" y="2540"/>
                    <a:pt x="16779" y="2540"/>
                  </a:cubicBezTo>
                  <a:lnTo>
                    <a:pt x="16575" y="2540"/>
                  </a:lnTo>
                  <a:lnTo>
                    <a:pt x="16575" y="1875"/>
                  </a:lnTo>
                  <a:close/>
                  <a:moveTo>
                    <a:pt x="4382" y="1015"/>
                  </a:moveTo>
                  <a:cubicBezTo>
                    <a:pt x="4458" y="1015"/>
                    <a:pt x="4517" y="1084"/>
                    <a:pt x="4561" y="1223"/>
                  </a:cubicBezTo>
                  <a:cubicBezTo>
                    <a:pt x="4604" y="1362"/>
                    <a:pt x="4626" y="1553"/>
                    <a:pt x="4626" y="1797"/>
                  </a:cubicBezTo>
                  <a:cubicBezTo>
                    <a:pt x="4626" y="2041"/>
                    <a:pt x="4604" y="2233"/>
                    <a:pt x="4561" y="2372"/>
                  </a:cubicBezTo>
                  <a:cubicBezTo>
                    <a:pt x="4517" y="2510"/>
                    <a:pt x="4458" y="2580"/>
                    <a:pt x="4382" y="2580"/>
                  </a:cubicBezTo>
                  <a:cubicBezTo>
                    <a:pt x="4306" y="2580"/>
                    <a:pt x="4246" y="2510"/>
                    <a:pt x="4203" y="2372"/>
                  </a:cubicBezTo>
                  <a:cubicBezTo>
                    <a:pt x="4159" y="2233"/>
                    <a:pt x="4138" y="2041"/>
                    <a:pt x="4138" y="1797"/>
                  </a:cubicBezTo>
                  <a:cubicBezTo>
                    <a:pt x="4138" y="1553"/>
                    <a:pt x="4159" y="1362"/>
                    <a:pt x="4203" y="1223"/>
                  </a:cubicBezTo>
                  <a:cubicBezTo>
                    <a:pt x="4246" y="1084"/>
                    <a:pt x="4306" y="1015"/>
                    <a:pt x="4382" y="1015"/>
                  </a:cubicBezTo>
                  <a:close/>
                  <a:moveTo>
                    <a:pt x="5308" y="1015"/>
                  </a:moveTo>
                  <a:cubicBezTo>
                    <a:pt x="5359" y="1015"/>
                    <a:pt x="5414" y="1116"/>
                    <a:pt x="5473" y="1318"/>
                  </a:cubicBezTo>
                  <a:lnTo>
                    <a:pt x="5473" y="2277"/>
                  </a:lnTo>
                  <a:cubicBezTo>
                    <a:pt x="5414" y="2479"/>
                    <a:pt x="5359" y="2580"/>
                    <a:pt x="5308" y="2580"/>
                  </a:cubicBezTo>
                  <a:cubicBezTo>
                    <a:pt x="5244" y="2580"/>
                    <a:pt x="5193" y="2520"/>
                    <a:pt x="5155" y="2400"/>
                  </a:cubicBezTo>
                  <a:cubicBezTo>
                    <a:pt x="5118" y="2281"/>
                    <a:pt x="5099" y="2080"/>
                    <a:pt x="5099" y="1797"/>
                  </a:cubicBezTo>
                  <a:cubicBezTo>
                    <a:pt x="5099" y="1515"/>
                    <a:pt x="5118" y="1314"/>
                    <a:pt x="5155" y="1194"/>
                  </a:cubicBezTo>
                  <a:cubicBezTo>
                    <a:pt x="5193" y="1075"/>
                    <a:pt x="5244" y="1015"/>
                    <a:pt x="5308" y="1015"/>
                  </a:cubicBezTo>
                  <a:close/>
                  <a:moveTo>
                    <a:pt x="5783" y="1015"/>
                  </a:moveTo>
                  <a:cubicBezTo>
                    <a:pt x="5846" y="1015"/>
                    <a:pt x="5897" y="1075"/>
                    <a:pt x="5935" y="1194"/>
                  </a:cubicBezTo>
                  <a:cubicBezTo>
                    <a:pt x="5973" y="1314"/>
                    <a:pt x="5991" y="1515"/>
                    <a:pt x="5991" y="1797"/>
                  </a:cubicBezTo>
                  <a:cubicBezTo>
                    <a:pt x="5991" y="2080"/>
                    <a:pt x="5973" y="2281"/>
                    <a:pt x="5935" y="2400"/>
                  </a:cubicBezTo>
                  <a:cubicBezTo>
                    <a:pt x="5897" y="2520"/>
                    <a:pt x="5846" y="2580"/>
                    <a:pt x="5783" y="2580"/>
                  </a:cubicBezTo>
                  <a:cubicBezTo>
                    <a:pt x="5732" y="2580"/>
                    <a:pt x="5676" y="2479"/>
                    <a:pt x="5617" y="2277"/>
                  </a:cubicBezTo>
                  <a:lnTo>
                    <a:pt x="5617" y="1318"/>
                  </a:lnTo>
                  <a:cubicBezTo>
                    <a:pt x="5676" y="1116"/>
                    <a:pt x="5732" y="1015"/>
                    <a:pt x="5783" y="1015"/>
                  </a:cubicBezTo>
                  <a:close/>
                  <a:moveTo>
                    <a:pt x="11761" y="1790"/>
                  </a:moveTo>
                  <a:lnTo>
                    <a:pt x="11761" y="1864"/>
                  </a:lnTo>
                  <a:cubicBezTo>
                    <a:pt x="11761" y="2080"/>
                    <a:pt x="11736" y="2254"/>
                    <a:pt x="11688" y="2384"/>
                  </a:cubicBezTo>
                  <a:cubicBezTo>
                    <a:pt x="11640" y="2515"/>
                    <a:pt x="11577" y="2580"/>
                    <a:pt x="11497" y="2580"/>
                  </a:cubicBezTo>
                  <a:cubicBezTo>
                    <a:pt x="11439" y="2580"/>
                    <a:pt x="11394" y="2545"/>
                    <a:pt x="11360" y="2476"/>
                  </a:cubicBezTo>
                  <a:cubicBezTo>
                    <a:pt x="11327" y="2407"/>
                    <a:pt x="11310" y="2314"/>
                    <a:pt x="11310" y="2196"/>
                  </a:cubicBezTo>
                  <a:cubicBezTo>
                    <a:pt x="11310" y="2048"/>
                    <a:pt x="11332" y="1943"/>
                    <a:pt x="11377" y="1882"/>
                  </a:cubicBezTo>
                  <a:cubicBezTo>
                    <a:pt x="11422" y="1821"/>
                    <a:pt x="11502" y="1790"/>
                    <a:pt x="11618" y="1790"/>
                  </a:cubicBezTo>
                  <a:close/>
                  <a:moveTo>
                    <a:pt x="15805" y="1015"/>
                  </a:moveTo>
                  <a:cubicBezTo>
                    <a:pt x="15881" y="1015"/>
                    <a:pt x="15940" y="1084"/>
                    <a:pt x="15984" y="1223"/>
                  </a:cubicBezTo>
                  <a:cubicBezTo>
                    <a:pt x="16027" y="1362"/>
                    <a:pt x="16049" y="1553"/>
                    <a:pt x="16049" y="1797"/>
                  </a:cubicBezTo>
                  <a:cubicBezTo>
                    <a:pt x="16049" y="2041"/>
                    <a:pt x="16027" y="2233"/>
                    <a:pt x="15984" y="2372"/>
                  </a:cubicBezTo>
                  <a:cubicBezTo>
                    <a:pt x="15940" y="2510"/>
                    <a:pt x="15881" y="2580"/>
                    <a:pt x="15805" y="2580"/>
                  </a:cubicBezTo>
                  <a:cubicBezTo>
                    <a:pt x="15729" y="2580"/>
                    <a:pt x="15669" y="2510"/>
                    <a:pt x="15626" y="2372"/>
                  </a:cubicBezTo>
                  <a:cubicBezTo>
                    <a:pt x="15582" y="2233"/>
                    <a:pt x="15561" y="2041"/>
                    <a:pt x="15561" y="1797"/>
                  </a:cubicBezTo>
                  <a:cubicBezTo>
                    <a:pt x="15561" y="1553"/>
                    <a:pt x="15582" y="1362"/>
                    <a:pt x="15626" y="1223"/>
                  </a:cubicBezTo>
                  <a:cubicBezTo>
                    <a:pt x="15669" y="1084"/>
                    <a:pt x="15729" y="1015"/>
                    <a:pt x="15805" y="1015"/>
                  </a:cubicBezTo>
                  <a:close/>
                  <a:moveTo>
                    <a:pt x="1" y="786"/>
                  </a:moveTo>
                  <a:lnTo>
                    <a:pt x="1" y="2805"/>
                  </a:lnTo>
                  <a:lnTo>
                    <a:pt x="185" y="2805"/>
                  </a:lnTo>
                  <a:lnTo>
                    <a:pt x="606" y="1185"/>
                  </a:lnTo>
                  <a:lnTo>
                    <a:pt x="606" y="2805"/>
                  </a:lnTo>
                  <a:lnTo>
                    <a:pt x="748" y="2805"/>
                  </a:lnTo>
                  <a:lnTo>
                    <a:pt x="748" y="786"/>
                  </a:lnTo>
                  <a:lnTo>
                    <a:pt x="563" y="786"/>
                  </a:lnTo>
                  <a:lnTo>
                    <a:pt x="143" y="2403"/>
                  </a:lnTo>
                  <a:lnTo>
                    <a:pt x="143" y="786"/>
                  </a:lnTo>
                  <a:close/>
                  <a:moveTo>
                    <a:pt x="1038" y="786"/>
                  </a:moveTo>
                  <a:lnTo>
                    <a:pt x="1038" y="2805"/>
                  </a:lnTo>
                  <a:lnTo>
                    <a:pt x="1182" y="2805"/>
                  </a:lnTo>
                  <a:lnTo>
                    <a:pt x="1182" y="1875"/>
                  </a:lnTo>
                  <a:lnTo>
                    <a:pt x="1647" y="1875"/>
                  </a:lnTo>
                  <a:lnTo>
                    <a:pt x="1647" y="2805"/>
                  </a:lnTo>
                  <a:lnTo>
                    <a:pt x="1791" y="2805"/>
                  </a:lnTo>
                  <a:lnTo>
                    <a:pt x="1791" y="786"/>
                  </a:lnTo>
                  <a:lnTo>
                    <a:pt x="1647" y="786"/>
                  </a:lnTo>
                  <a:lnTo>
                    <a:pt x="1647" y="1610"/>
                  </a:lnTo>
                  <a:lnTo>
                    <a:pt x="1182" y="1610"/>
                  </a:lnTo>
                  <a:lnTo>
                    <a:pt x="1182" y="786"/>
                  </a:lnTo>
                  <a:close/>
                  <a:moveTo>
                    <a:pt x="1983" y="786"/>
                  </a:moveTo>
                  <a:lnTo>
                    <a:pt x="1983" y="1051"/>
                  </a:lnTo>
                  <a:lnTo>
                    <a:pt x="2331" y="1051"/>
                  </a:lnTo>
                  <a:lnTo>
                    <a:pt x="2331" y="2805"/>
                  </a:lnTo>
                  <a:lnTo>
                    <a:pt x="2472" y="2805"/>
                  </a:lnTo>
                  <a:lnTo>
                    <a:pt x="2472" y="1051"/>
                  </a:lnTo>
                  <a:lnTo>
                    <a:pt x="2820" y="1051"/>
                  </a:lnTo>
                  <a:lnTo>
                    <a:pt x="2820" y="786"/>
                  </a:lnTo>
                  <a:close/>
                  <a:moveTo>
                    <a:pt x="7355" y="786"/>
                  </a:moveTo>
                  <a:lnTo>
                    <a:pt x="7355" y="2805"/>
                  </a:lnTo>
                  <a:lnTo>
                    <a:pt x="7539" y="2805"/>
                  </a:lnTo>
                  <a:lnTo>
                    <a:pt x="7960" y="1185"/>
                  </a:lnTo>
                  <a:lnTo>
                    <a:pt x="7960" y="2805"/>
                  </a:lnTo>
                  <a:lnTo>
                    <a:pt x="8102" y="2805"/>
                  </a:lnTo>
                  <a:lnTo>
                    <a:pt x="8102" y="786"/>
                  </a:lnTo>
                  <a:lnTo>
                    <a:pt x="7917" y="786"/>
                  </a:lnTo>
                  <a:lnTo>
                    <a:pt x="7497" y="2403"/>
                  </a:lnTo>
                  <a:lnTo>
                    <a:pt x="7497" y="786"/>
                  </a:lnTo>
                  <a:close/>
                  <a:moveTo>
                    <a:pt x="10187" y="786"/>
                  </a:moveTo>
                  <a:lnTo>
                    <a:pt x="10187" y="1051"/>
                  </a:lnTo>
                  <a:lnTo>
                    <a:pt x="10535" y="1051"/>
                  </a:lnTo>
                  <a:lnTo>
                    <a:pt x="10535" y="2805"/>
                  </a:lnTo>
                  <a:lnTo>
                    <a:pt x="10676" y="2805"/>
                  </a:lnTo>
                  <a:lnTo>
                    <a:pt x="10676" y="1051"/>
                  </a:lnTo>
                  <a:lnTo>
                    <a:pt x="11024" y="1051"/>
                  </a:lnTo>
                  <a:lnTo>
                    <a:pt x="11024" y="786"/>
                  </a:lnTo>
                  <a:close/>
                  <a:moveTo>
                    <a:pt x="12194" y="786"/>
                  </a:moveTo>
                  <a:lnTo>
                    <a:pt x="12194" y="2805"/>
                  </a:lnTo>
                  <a:lnTo>
                    <a:pt x="12378" y="2805"/>
                  </a:lnTo>
                  <a:lnTo>
                    <a:pt x="12799" y="1185"/>
                  </a:lnTo>
                  <a:lnTo>
                    <a:pt x="12799" y="2805"/>
                  </a:lnTo>
                  <a:lnTo>
                    <a:pt x="12941" y="2805"/>
                  </a:lnTo>
                  <a:lnTo>
                    <a:pt x="12941" y="786"/>
                  </a:lnTo>
                  <a:lnTo>
                    <a:pt x="12756" y="786"/>
                  </a:lnTo>
                  <a:lnTo>
                    <a:pt x="12336" y="2403"/>
                  </a:lnTo>
                  <a:lnTo>
                    <a:pt x="12336" y="786"/>
                  </a:lnTo>
                  <a:close/>
                  <a:moveTo>
                    <a:pt x="13231" y="786"/>
                  </a:moveTo>
                  <a:lnTo>
                    <a:pt x="13231" y="2805"/>
                  </a:lnTo>
                  <a:lnTo>
                    <a:pt x="13375" y="2805"/>
                  </a:lnTo>
                  <a:lnTo>
                    <a:pt x="13375" y="1103"/>
                  </a:lnTo>
                  <a:lnTo>
                    <a:pt x="13616" y="2418"/>
                  </a:lnTo>
                  <a:lnTo>
                    <a:pt x="13760" y="2418"/>
                  </a:lnTo>
                  <a:lnTo>
                    <a:pt x="14001" y="1103"/>
                  </a:lnTo>
                  <a:lnTo>
                    <a:pt x="14001" y="2805"/>
                  </a:lnTo>
                  <a:lnTo>
                    <a:pt x="14145" y="2805"/>
                  </a:lnTo>
                  <a:lnTo>
                    <a:pt x="14145" y="786"/>
                  </a:lnTo>
                  <a:lnTo>
                    <a:pt x="13937" y="786"/>
                  </a:lnTo>
                  <a:lnTo>
                    <a:pt x="13688" y="2138"/>
                  </a:lnTo>
                  <a:lnTo>
                    <a:pt x="13440" y="786"/>
                  </a:lnTo>
                  <a:close/>
                  <a:moveTo>
                    <a:pt x="16431" y="786"/>
                  </a:moveTo>
                  <a:lnTo>
                    <a:pt x="16431" y="2805"/>
                  </a:lnTo>
                  <a:lnTo>
                    <a:pt x="16785" y="2805"/>
                  </a:lnTo>
                  <a:cubicBezTo>
                    <a:pt x="16897" y="2805"/>
                    <a:pt x="16982" y="2756"/>
                    <a:pt x="17042" y="2657"/>
                  </a:cubicBezTo>
                  <a:cubicBezTo>
                    <a:pt x="17102" y="2559"/>
                    <a:pt x="17132" y="2409"/>
                    <a:pt x="17132" y="2207"/>
                  </a:cubicBezTo>
                  <a:cubicBezTo>
                    <a:pt x="17132" y="2005"/>
                    <a:pt x="17102" y="1855"/>
                    <a:pt x="17042" y="1757"/>
                  </a:cubicBezTo>
                  <a:cubicBezTo>
                    <a:pt x="16982" y="1659"/>
                    <a:pt x="16897" y="1610"/>
                    <a:pt x="16785" y="1610"/>
                  </a:cubicBezTo>
                  <a:lnTo>
                    <a:pt x="16575" y="1610"/>
                  </a:lnTo>
                  <a:lnTo>
                    <a:pt x="16575" y="786"/>
                  </a:lnTo>
                  <a:close/>
                  <a:moveTo>
                    <a:pt x="17261" y="786"/>
                  </a:moveTo>
                  <a:lnTo>
                    <a:pt x="17261" y="2805"/>
                  </a:lnTo>
                  <a:lnTo>
                    <a:pt x="17404" y="2805"/>
                  </a:lnTo>
                  <a:lnTo>
                    <a:pt x="17404" y="786"/>
                  </a:lnTo>
                  <a:close/>
                  <a:moveTo>
                    <a:pt x="18200" y="786"/>
                  </a:moveTo>
                  <a:lnTo>
                    <a:pt x="18200" y="2805"/>
                  </a:lnTo>
                  <a:lnTo>
                    <a:pt x="18384" y="2805"/>
                  </a:lnTo>
                  <a:lnTo>
                    <a:pt x="18805" y="1185"/>
                  </a:lnTo>
                  <a:lnTo>
                    <a:pt x="18805" y="2805"/>
                  </a:lnTo>
                  <a:lnTo>
                    <a:pt x="18947" y="2805"/>
                  </a:lnTo>
                  <a:lnTo>
                    <a:pt x="18947" y="786"/>
                  </a:lnTo>
                  <a:lnTo>
                    <a:pt x="18762" y="786"/>
                  </a:lnTo>
                  <a:lnTo>
                    <a:pt x="18342" y="2403"/>
                  </a:lnTo>
                  <a:lnTo>
                    <a:pt x="18342" y="786"/>
                  </a:lnTo>
                  <a:close/>
                  <a:moveTo>
                    <a:pt x="19646" y="786"/>
                  </a:moveTo>
                  <a:lnTo>
                    <a:pt x="19646" y="1051"/>
                  </a:lnTo>
                  <a:lnTo>
                    <a:pt x="19994" y="1051"/>
                  </a:lnTo>
                  <a:lnTo>
                    <a:pt x="19994" y="2805"/>
                  </a:lnTo>
                  <a:lnTo>
                    <a:pt x="20135" y="2805"/>
                  </a:lnTo>
                  <a:lnTo>
                    <a:pt x="20135" y="1051"/>
                  </a:lnTo>
                  <a:lnTo>
                    <a:pt x="20483" y="1051"/>
                  </a:lnTo>
                  <a:lnTo>
                    <a:pt x="20483" y="786"/>
                  </a:lnTo>
                  <a:close/>
                  <a:moveTo>
                    <a:pt x="20700" y="2347"/>
                  </a:moveTo>
                  <a:lnTo>
                    <a:pt x="20700" y="2805"/>
                  </a:lnTo>
                  <a:lnTo>
                    <a:pt x="20865" y="2805"/>
                  </a:lnTo>
                  <a:lnTo>
                    <a:pt x="20865" y="2347"/>
                  </a:lnTo>
                  <a:close/>
                  <a:moveTo>
                    <a:pt x="21183" y="786"/>
                  </a:moveTo>
                  <a:lnTo>
                    <a:pt x="21183" y="2805"/>
                  </a:lnTo>
                  <a:lnTo>
                    <a:pt x="21327" y="2805"/>
                  </a:lnTo>
                  <a:lnTo>
                    <a:pt x="21327" y="1051"/>
                  </a:lnTo>
                  <a:lnTo>
                    <a:pt x="21792" y="1051"/>
                  </a:lnTo>
                  <a:lnTo>
                    <a:pt x="21792" y="2805"/>
                  </a:lnTo>
                  <a:lnTo>
                    <a:pt x="21936" y="2805"/>
                  </a:lnTo>
                  <a:lnTo>
                    <a:pt x="21936" y="786"/>
                  </a:lnTo>
                  <a:close/>
                  <a:moveTo>
                    <a:pt x="22252" y="2347"/>
                  </a:moveTo>
                  <a:lnTo>
                    <a:pt x="22252" y="2805"/>
                  </a:lnTo>
                  <a:lnTo>
                    <a:pt x="22417" y="2805"/>
                  </a:lnTo>
                  <a:lnTo>
                    <a:pt x="22417" y="2347"/>
                  </a:lnTo>
                  <a:close/>
                  <a:moveTo>
                    <a:pt x="3383" y="737"/>
                  </a:moveTo>
                  <a:cubicBezTo>
                    <a:pt x="3252" y="737"/>
                    <a:pt x="3148" y="834"/>
                    <a:pt x="3070" y="1029"/>
                  </a:cubicBezTo>
                  <a:cubicBezTo>
                    <a:pt x="2993" y="1223"/>
                    <a:pt x="2955" y="1485"/>
                    <a:pt x="2955" y="1815"/>
                  </a:cubicBezTo>
                  <a:cubicBezTo>
                    <a:pt x="2955" y="2135"/>
                    <a:pt x="2995" y="2389"/>
                    <a:pt x="3077" y="2576"/>
                  </a:cubicBezTo>
                  <a:cubicBezTo>
                    <a:pt x="3158" y="2764"/>
                    <a:pt x="3268" y="2857"/>
                    <a:pt x="3408" y="2857"/>
                  </a:cubicBezTo>
                  <a:cubicBezTo>
                    <a:pt x="3463" y="2857"/>
                    <a:pt x="3518" y="2844"/>
                    <a:pt x="3572" y="2818"/>
                  </a:cubicBezTo>
                  <a:cubicBezTo>
                    <a:pt x="3626" y="2791"/>
                    <a:pt x="3679" y="2753"/>
                    <a:pt x="3730" y="2702"/>
                  </a:cubicBezTo>
                  <a:lnTo>
                    <a:pt x="3730" y="2389"/>
                  </a:lnTo>
                  <a:cubicBezTo>
                    <a:pt x="3679" y="2451"/>
                    <a:pt x="3628" y="2498"/>
                    <a:pt x="3576" y="2529"/>
                  </a:cubicBezTo>
                  <a:cubicBezTo>
                    <a:pt x="3525" y="2561"/>
                    <a:pt x="3471" y="2576"/>
                    <a:pt x="3416" y="2576"/>
                  </a:cubicBezTo>
                  <a:cubicBezTo>
                    <a:pt x="3321" y="2576"/>
                    <a:pt x="3247" y="2516"/>
                    <a:pt x="3194" y="2397"/>
                  </a:cubicBezTo>
                  <a:cubicBezTo>
                    <a:pt x="3140" y="2277"/>
                    <a:pt x="3111" y="2103"/>
                    <a:pt x="3104" y="1875"/>
                  </a:cubicBezTo>
                  <a:lnTo>
                    <a:pt x="3764" y="1875"/>
                  </a:lnTo>
                  <a:lnTo>
                    <a:pt x="3764" y="1713"/>
                  </a:lnTo>
                  <a:cubicBezTo>
                    <a:pt x="3764" y="1412"/>
                    <a:pt x="3730" y="1175"/>
                    <a:pt x="3661" y="1000"/>
                  </a:cubicBezTo>
                  <a:cubicBezTo>
                    <a:pt x="3593" y="825"/>
                    <a:pt x="3500" y="737"/>
                    <a:pt x="3383" y="737"/>
                  </a:cubicBezTo>
                  <a:close/>
                  <a:moveTo>
                    <a:pt x="6744" y="737"/>
                  </a:moveTo>
                  <a:cubicBezTo>
                    <a:pt x="6613" y="737"/>
                    <a:pt x="6509" y="834"/>
                    <a:pt x="6431" y="1029"/>
                  </a:cubicBezTo>
                  <a:cubicBezTo>
                    <a:pt x="6354" y="1223"/>
                    <a:pt x="6316" y="1485"/>
                    <a:pt x="6316" y="1815"/>
                  </a:cubicBezTo>
                  <a:cubicBezTo>
                    <a:pt x="6316" y="2135"/>
                    <a:pt x="6356" y="2389"/>
                    <a:pt x="6438" y="2576"/>
                  </a:cubicBezTo>
                  <a:cubicBezTo>
                    <a:pt x="6519" y="2764"/>
                    <a:pt x="6629" y="2857"/>
                    <a:pt x="6769" y="2857"/>
                  </a:cubicBezTo>
                  <a:cubicBezTo>
                    <a:pt x="6824" y="2857"/>
                    <a:pt x="6879" y="2844"/>
                    <a:pt x="6933" y="2818"/>
                  </a:cubicBezTo>
                  <a:cubicBezTo>
                    <a:pt x="6987" y="2791"/>
                    <a:pt x="7040" y="2753"/>
                    <a:pt x="7091" y="2702"/>
                  </a:cubicBezTo>
                  <a:lnTo>
                    <a:pt x="7091" y="2389"/>
                  </a:lnTo>
                  <a:cubicBezTo>
                    <a:pt x="7040" y="2451"/>
                    <a:pt x="6989" y="2498"/>
                    <a:pt x="6937" y="2529"/>
                  </a:cubicBezTo>
                  <a:cubicBezTo>
                    <a:pt x="6886" y="2561"/>
                    <a:pt x="6832" y="2576"/>
                    <a:pt x="6777" y="2576"/>
                  </a:cubicBezTo>
                  <a:cubicBezTo>
                    <a:pt x="6682" y="2576"/>
                    <a:pt x="6608" y="2516"/>
                    <a:pt x="6555" y="2397"/>
                  </a:cubicBezTo>
                  <a:cubicBezTo>
                    <a:pt x="6501" y="2277"/>
                    <a:pt x="6472" y="2103"/>
                    <a:pt x="6465" y="1875"/>
                  </a:cubicBezTo>
                  <a:lnTo>
                    <a:pt x="7125" y="1875"/>
                  </a:lnTo>
                  <a:lnTo>
                    <a:pt x="7125" y="1713"/>
                  </a:lnTo>
                  <a:cubicBezTo>
                    <a:pt x="7125" y="1412"/>
                    <a:pt x="7091" y="1175"/>
                    <a:pt x="7022" y="1000"/>
                  </a:cubicBezTo>
                  <a:cubicBezTo>
                    <a:pt x="6954" y="825"/>
                    <a:pt x="6861" y="737"/>
                    <a:pt x="6744" y="737"/>
                  </a:cubicBezTo>
                  <a:close/>
                  <a:moveTo>
                    <a:pt x="8774" y="737"/>
                  </a:moveTo>
                  <a:cubicBezTo>
                    <a:pt x="8637" y="737"/>
                    <a:pt x="8530" y="832"/>
                    <a:pt x="8452" y="1020"/>
                  </a:cubicBezTo>
                  <a:cubicBezTo>
                    <a:pt x="8374" y="1209"/>
                    <a:pt x="8335" y="1468"/>
                    <a:pt x="8335" y="1797"/>
                  </a:cubicBezTo>
                  <a:cubicBezTo>
                    <a:pt x="8335" y="2122"/>
                    <a:pt x="8373" y="2380"/>
                    <a:pt x="8451" y="2571"/>
                  </a:cubicBezTo>
                  <a:cubicBezTo>
                    <a:pt x="8528" y="2762"/>
                    <a:pt x="8633" y="2857"/>
                    <a:pt x="8764" y="2857"/>
                  </a:cubicBezTo>
                  <a:cubicBezTo>
                    <a:pt x="8813" y="2857"/>
                    <a:pt x="8858" y="2847"/>
                    <a:pt x="8901" y="2825"/>
                  </a:cubicBezTo>
                  <a:cubicBezTo>
                    <a:pt x="8944" y="2803"/>
                    <a:pt x="8985" y="2771"/>
                    <a:pt x="9025" y="2728"/>
                  </a:cubicBezTo>
                  <a:lnTo>
                    <a:pt x="9025" y="2421"/>
                  </a:lnTo>
                  <a:cubicBezTo>
                    <a:pt x="8985" y="2473"/>
                    <a:pt x="8944" y="2512"/>
                    <a:pt x="8903" y="2537"/>
                  </a:cubicBezTo>
                  <a:cubicBezTo>
                    <a:pt x="8863" y="2563"/>
                    <a:pt x="8821" y="2576"/>
                    <a:pt x="8780" y="2576"/>
                  </a:cubicBezTo>
                  <a:cubicBezTo>
                    <a:pt x="8687" y="2576"/>
                    <a:pt x="8615" y="2508"/>
                    <a:pt x="8563" y="2372"/>
                  </a:cubicBezTo>
                  <a:cubicBezTo>
                    <a:pt x="8512" y="2235"/>
                    <a:pt x="8486" y="2044"/>
                    <a:pt x="8486" y="1797"/>
                  </a:cubicBezTo>
                  <a:cubicBezTo>
                    <a:pt x="8486" y="1551"/>
                    <a:pt x="8512" y="1360"/>
                    <a:pt x="8563" y="1223"/>
                  </a:cubicBezTo>
                  <a:cubicBezTo>
                    <a:pt x="8615" y="1087"/>
                    <a:pt x="8687" y="1019"/>
                    <a:pt x="8780" y="1019"/>
                  </a:cubicBezTo>
                  <a:cubicBezTo>
                    <a:pt x="8821" y="1019"/>
                    <a:pt x="8863" y="1032"/>
                    <a:pt x="8903" y="1057"/>
                  </a:cubicBezTo>
                  <a:cubicBezTo>
                    <a:pt x="8944" y="1083"/>
                    <a:pt x="8985" y="1122"/>
                    <a:pt x="9025" y="1174"/>
                  </a:cubicBezTo>
                  <a:lnTo>
                    <a:pt x="9025" y="864"/>
                  </a:lnTo>
                  <a:cubicBezTo>
                    <a:pt x="8986" y="822"/>
                    <a:pt x="8945" y="790"/>
                    <a:pt x="8903" y="769"/>
                  </a:cubicBezTo>
                  <a:cubicBezTo>
                    <a:pt x="8861" y="748"/>
                    <a:pt x="8818" y="737"/>
                    <a:pt x="8774" y="737"/>
                  </a:cubicBezTo>
                  <a:close/>
                  <a:moveTo>
                    <a:pt x="11527" y="737"/>
                  </a:moveTo>
                  <a:cubicBezTo>
                    <a:pt x="11481" y="737"/>
                    <a:pt x="11433" y="749"/>
                    <a:pt x="11383" y="773"/>
                  </a:cubicBezTo>
                  <a:cubicBezTo>
                    <a:pt x="11334" y="796"/>
                    <a:pt x="11283" y="831"/>
                    <a:pt x="11230" y="878"/>
                  </a:cubicBezTo>
                  <a:lnTo>
                    <a:pt x="11230" y="1185"/>
                  </a:lnTo>
                  <a:cubicBezTo>
                    <a:pt x="11274" y="1129"/>
                    <a:pt x="11320" y="1088"/>
                    <a:pt x="11367" y="1060"/>
                  </a:cubicBezTo>
                  <a:cubicBezTo>
                    <a:pt x="11414" y="1032"/>
                    <a:pt x="11463" y="1019"/>
                    <a:pt x="11513" y="1019"/>
                  </a:cubicBezTo>
                  <a:cubicBezTo>
                    <a:pt x="11591" y="1019"/>
                    <a:pt x="11652" y="1060"/>
                    <a:pt x="11695" y="1144"/>
                  </a:cubicBezTo>
                  <a:cubicBezTo>
                    <a:pt x="11739" y="1227"/>
                    <a:pt x="11761" y="1346"/>
                    <a:pt x="11761" y="1498"/>
                  </a:cubicBezTo>
                  <a:lnTo>
                    <a:pt x="11761" y="1531"/>
                  </a:lnTo>
                  <a:lnTo>
                    <a:pt x="11559" y="1531"/>
                  </a:lnTo>
                  <a:cubicBezTo>
                    <a:pt x="11429" y="1531"/>
                    <a:pt x="11331" y="1588"/>
                    <a:pt x="11265" y="1704"/>
                  </a:cubicBezTo>
                  <a:cubicBezTo>
                    <a:pt x="11199" y="1819"/>
                    <a:pt x="11166" y="1990"/>
                    <a:pt x="11166" y="2217"/>
                  </a:cubicBezTo>
                  <a:cubicBezTo>
                    <a:pt x="11166" y="2412"/>
                    <a:pt x="11193" y="2567"/>
                    <a:pt x="11246" y="2683"/>
                  </a:cubicBezTo>
                  <a:cubicBezTo>
                    <a:pt x="11298" y="2799"/>
                    <a:pt x="11369" y="2857"/>
                    <a:pt x="11459" y="2857"/>
                  </a:cubicBezTo>
                  <a:cubicBezTo>
                    <a:pt x="11529" y="2857"/>
                    <a:pt x="11589" y="2828"/>
                    <a:pt x="11638" y="2770"/>
                  </a:cubicBezTo>
                  <a:cubicBezTo>
                    <a:pt x="11687" y="2712"/>
                    <a:pt x="11728" y="2621"/>
                    <a:pt x="11761" y="2499"/>
                  </a:cubicBezTo>
                  <a:lnTo>
                    <a:pt x="11761" y="2805"/>
                  </a:lnTo>
                  <a:lnTo>
                    <a:pt x="11904" y="2805"/>
                  </a:lnTo>
                  <a:lnTo>
                    <a:pt x="11904" y="1653"/>
                  </a:lnTo>
                  <a:cubicBezTo>
                    <a:pt x="11904" y="1346"/>
                    <a:pt x="11873" y="1116"/>
                    <a:pt x="11810" y="965"/>
                  </a:cubicBezTo>
                  <a:cubicBezTo>
                    <a:pt x="11748" y="813"/>
                    <a:pt x="11654" y="737"/>
                    <a:pt x="11527" y="737"/>
                  </a:cubicBezTo>
                  <a:close/>
                  <a:moveTo>
                    <a:pt x="14806" y="737"/>
                  </a:moveTo>
                  <a:cubicBezTo>
                    <a:pt x="14675" y="737"/>
                    <a:pt x="14571" y="834"/>
                    <a:pt x="14493" y="1029"/>
                  </a:cubicBezTo>
                  <a:cubicBezTo>
                    <a:pt x="14416" y="1223"/>
                    <a:pt x="14378" y="1485"/>
                    <a:pt x="14378" y="1815"/>
                  </a:cubicBezTo>
                  <a:cubicBezTo>
                    <a:pt x="14378" y="2135"/>
                    <a:pt x="14418" y="2389"/>
                    <a:pt x="14500" y="2576"/>
                  </a:cubicBezTo>
                  <a:cubicBezTo>
                    <a:pt x="14581" y="2764"/>
                    <a:pt x="14691" y="2857"/>
                    <a:pt x="14831" y="2857"/>
                  </a:cubicBezTo>
                  <a:cubicBezTo>
                    <a:pt x="14886" y="2857"/>
                    <a:pt x="14941" y="2844"/>
                    <a:pt x="14995" y="2818"/>
                  </a:cubicBezTo>
                  <a:cubicBezTo>
                    <a:pt x="15049" y="2791"/>
                    <a:pt x="15102" y="2753"/>
                    <a:pt x="15153" y="2702"/>
                  </a:cubicBezTo>
                  <a:lnTo>
                    <a:pt x="15153" y="2389"/>
                  </a:lnTo>
                  <a:cubicBezTo>
                    <a:pt x="15102" y="2451"/>
                    <a:pt x="15051" y="2498"/>
                    <a:pt x="14999" y="2529"/>
                  </a:cubicBezTo>
                  <a:cubicBezTo>
                    <a:pt x="14948" y="2561"/>
                    <a:pt x="14894" y="2576"/>
                    <a:pt x="14839" y="2576"/>
                  </a:cubicBezTo>
                  <a:cubicBezTo>
                    <a:pt x="14744" y="2576"/>
                    <a:pt x="14670" y="2516"/>
                    <a:pt x="14617" y="2397"/>
                  </a:cubicBezTo>
                  <a:cubicBezTo>
                    <a:pt x="14563" y="2277"/>
                    <a:pt x="14534" y="2103"/>
                    <a:pt x="14527" y="1875"/>
                  </a:cubicBezTo>
                  <a:lnTo>
                    <a:pt x="15187" y="1875"/>
                  </a:lnTo>
                  <a:lnTo>
                    <a:pt x="15187" y="1713"/>
                  </a:lnTo>
                  <a:cubicBezTo>
                    <a:pt x="15187" y="1412"/>
                    <a:pt x="15153" y="1175"/>
                    <a:pt x="15084" y="1000"/>
                  </a:cubicBezTo>
                  <a:cubicBezTo>
                    <a:pt x="15016" y="825"/>
                    <a:pt x="14923" y="737"/>
                    <a:pt x="14806" y="737"/>
                  </a:cubicBezTo>
                  <a:close/>
                  <a:moveTo>
                    <a:pt x="9312" y="2347"/>
                  </a:moveTo>
                  <a:lnTo>
                    <a:pt x="9312" y="2657"/>
                  </a:lnTo>
                  <a:lnTo>
                    <a:pt x="9248" y="3234"/>
                  </a:lnTo>
                  <a:lnTo>
                    <a:pt x="9348" y="3234"/>
                  </a:lnTo>
                  <a:lnTo>
                    <a:pt x="9476" y="2657"/>
                  </a:lnTo>
                  <a:lnTo>
                    <a:pt x="9476" y="2347"/>
                  </a:lnTo>
                  <a:close/>
                  <a:moveTo>
                    <a:pt x="4417" y="737"/>
                  </a:moveTo>
                  <a:cubicBezTo>
                    <a:pt x="4353" y="737"/>
                    <a:pt x="4298" y="767"/>
                    <a:pt x="4252" y="825"/>
                  </a:cubicBezTo>
                  <a:cubicBezTo>
                    <a:pt x="4206" y="883"/>
                    <a:pt x="4168" y="972"/>
                    <a:pt x="4138" y="1093"/>
                  </a:cubicBezTo>
                  <a:lnTo>
                    <a:pt x="4138" y="786"/>
                  </a:lnTo>
                  <a:lnTo>
                    <a:pt x="3994" y="786"/>
                  </a:lnTo>
                  <a:lnTo>
                    <a:pt x="3994" y="3573"/>
                  </a:lnTo>
                  <a:lnTo>
                    <a:pt x="4138" y="3573"/>
                  </a:lnTo>
                  <a:lnTo>
                    <a:pt x="4138" y="2502"/>
                  </a:lnTo>
                  <a:cubicBezTo>
                    <a:pt x="4168" y="2622"/>
                    <a:pt x="4206" y="2712"/>
                    <a:pt x="4252" y="2770"/>
                  </a:cubicBezTo>
                  <a:cubicBezTo>
                    <a:pt x="4298" y="2828"/>
                    <a:pt x="4353" y="2857"/>
                    <a:pt x="4417" y="2857"/>
                  </a:cubicBezTo>
                  <a:cubicBezTo>
                    <a:pt x="4523" y="2857"/>
                    <a:pt x="4609" y="2760"/>
                    <a:pt x="4675" y="2565"/>
                  </a:cubicBezTo>
                  <a:cubicBezTo>
                    <a:pt x="4742" y="2371"/>
                    <a:pt x="4775" y="2115"/>
                    <a:pt x="4775" y="1797"/>
                  </a:cubicBezTo>
                  <a:cubicBezTo>
                    <a:pt x="4775" y="1480"/>
                    <a:pt x="4742" y="1224"/>
                    <a:pt x="4675" y="1029"/>
                  </a:cubicBezTo>
                  <a:cubicBezTo>
                    <a:pt x="4609" y="835"/>
                    <a:pt x="4523" y="737"/>
                    <a:pt x="4417" y="737"/>
                  </a:cubicBezTo>
                  <a:close/>
                  <a:moveTo>
                    <a:pt x="5473" y="114"/>
                  </a:moveTo>
                  <a:lnTo>
                    <a:pt x="5473" y="1044"/>
                  </a:lnTo>
                  <a:cubicBezTo>
                    <a:pt x="5443" y="931"/>
                    <a:pt x="5412" y="852"/>
                    <a:pt x="5377" y="806"/>
                  </a:cubicBezTo>
                  <a:cubicBezTo>
                    <a:pt x="5343" y="760"/>
                    <a:pt x="5305" y="737"/>
                    <a:pt x="5262" y="737"/>
                  </a:cubicBezTo>
                  <a:cubicBezTo>
                    <a:pt x="5175" y="737"/>
                    <a:pt x="5101" y="833"/>
                    <a:pt x="5041" y="1023"/>
                  </a:cubicBezTo>
                  <a:cubicBezTo>
                    <a:pt x="4980" y="1214"/>
                    <a:pt x="4950" y="1474"/>
                    <a:pt x="4950" y="1805"/>
                  </a:cubicBezTo>
                  <a:cubicBezTo>
                    <a:pt x="4950" y="2135"/>
                    <a:pt x="4980" y="2393"/>
                    <a:pt x="5041" y="2579"/>
                  </a:cubicBezTo>
                  <a:cubicBezTo>
                    <a:pt x="5101" y="2765"/>
                    <a:pt x="5175" y="2857"/>
                    <a:pt x="5262" y="2857"/>
                  </a:cubicBezTo>
                  <a:cubicBezTo>
                    <a:pt x="5305" y="2857"/>
                    <a:pt x="5343" y="2834"/>
                    <a:pt x="5377" y="2787"/>
                  </a:cubicBezTo>
                  <a:cubicBezTo>
                    <a:pt x="5412" y="2740"/>
                    <a:pt x="5443" y="2660"/>
                    <a:pt x="5473" y="2547"/>
                  </a:cubicBezTo>
                  <a:lnTo>
                    <a:pt x="5473" y="3573"/>
                  </a:lnTo>
                  <a:lnTo>
                    <a:pt x="5617" y="3573"/>
                  </a:lnTo>
                  <a:lnTo>
                    <a:pt x="5617" y="2547"/>
                  </a:lnTo>
                  <a:cubicBezTo>
                    <a:pt x="5647" y="2660"/>
                    <a:pt x="5679" y="2740"/>
                    <a:pt x="5713" y="2787"/>
                  </a:cubicBezTo>
                  <a:cubicBezTo>
                    <a:pt x="5747" y="2834"/>
                    <a:pt x="5785" y="2857"/>
                    <a:pt x="5829" y="2857"/>
                  </a:cubicBezTo>
                  <a:cubicBezTo>
                    <a:pt x="5915" y="2857"/>
                    <a:pt x="5989" y="2765"/>
                    <a:pt x="6050" y="2579"/>
                  </a:cubicBezTo>
                  <a:cubicBezTo>
                    <a:pt x="6110" y="2393"/>
                    <a:pt x="6140" y="2135"/>
                    <a:pt x="6140" y="1805"/>
                  </a:cubicBezTo>
                  <a:cubicBezTo>
                    <a:pt x="6140" y="1474"/>
                    <a:pt x="6110" y="1214"/>
                    <a:pt x="6050" y="1023"/>
                  </a:cubicBezTo>
                  <a:cubicBezTo>
                    <a:pt x="5989" y="833"/>
                    <a:pt x="5915" y="737"/>
                    <a:pt x="5829" y="737"/>
                  </a:cubicBezTo>
                  <a:cubicBezTo>
                    <a:pt x="5785" y="737"/>
                    <a:pt x="5747" y="760"/>
                    <a:pt x="5713" y="806"/>
                  </a:cubicBezTo>
                  <a:cubicBezTo>
                    <a:pt x="5679" y="852"/>
                    <a:pt x="5647" y="931"/>
                    <a:pt x="5617" y="1044"/>
                  </a:cubicBezTo>
                  <a:lnTo>
                    <a:pt x="5617" y="114"/>
                  </a:lnTo>
                  <a:close/>
                  <a:moveTo>
                    <a:pt x="15840" y="737"/>
                  </a:moveTo>
                  <a:cubicBezTo>
                    <a:pt x="15776" y="737"/>
                    <a:pt x="15721" y="767"/>
                    <a:pt x="15675" y="825"/>
                  </a:cubicBezTo>
                  <a:cubicBezTo>
                    <a:pt x="15629" y="883"/>
                    <a:pt x="15591" y="972"/>
                    <a:pt x="15561" y="1093"/>
                  </a:cubicBezTo>
                  <a:lnTo>
                    <a:pt x="15561" y="786"/>
                  </a:lnTo>
                  <a:lnTo>
                    <a:pt x="15417" y="786"/>
                  </a:lnTo>
                  <a:lnTo>
                    <a:pt x="15417" y="3573"/>
                  </a:lnTo>
                  <a:lnTo>
                    <a:pt x="15561" y="3573"/>
                  </a:lnTo>
                  <a:lnTo>
                    <a:pt x="15561" y="2502"/>
                  </a:lnTo>
                  <a:cubicBezTo>
                    <a:pt x="15591" y="2622"/>
                    <a:pt x="15629" y="2712"/>
                    <a:pt x="15675" y="2770"/>
                  </a:cubicBezTo>
                  <a:cubicBezTo>
                    <a:pt x="15721" y="2828"/>
                    <a:pt x="15776" y="2857"/>
                    <a:pt x="15840" y="2857"/>
                  </a:cubicBezTo>
                  <a:cubicBezTo>
                    <a:pt x="15946" y="2857"/>
                    <a:pt x="16032" y="2760"/>
                    <a:pt x="16098" y="2565"/>
                  </a:cubicBezTo>
                  <a:cubicBezTo>
                    <a:pt x="16165" y="2371"/>
                    <a:pt x="16198" y="2115"/>
                    <a:pt x="16198" y="1797"/>
                  </a:cubicBezTo>
                  <a:cubicBezTo>
                    <a:pt x="16198" y="1480"/>
                    <a:pt x="16165" y="1224"/>
                    <a:pt x="16098" y="1029"/>
                  </a:cubicBezTo>
                  <a:cubicBezTo>
                    <a:pt x="16032" y="835"/>
                    <a:pt x="15946" y="737"/>
                    <a:pt x="15840" y="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317350" y="1827675"/>
              <a:ext cx="900225" cy="1001575"/>
            </a:xfrm>
            <a:custGeom>
              <a:rect b="b" l="l" r="r" t="t"/>
              <a:pathLst>
                <a:path extrusionOk="0" h="40063" w="36009">
                  <a:moveTo>
                    <a:pt x="1" y="1"/>
                  </a:moveTo>
                  <a:lnTo>
                    <a:pt x="1" y="40062"/>
                  </a:lnTo>
                  <a:lnTo>
                    <a:pt x="36009" y="40062"/>
                  </a:lnTo>
                  <a:lnTo>
                    <a:pt x="3600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447800" y="1866925"/>
              <a:ext cx="490075" cy="103825"/>
            </a:xfrm>
            <a:custGeom>
              <a:rect b="b" l="l" r="r" t="t"/>
              <a:pathLst>
                <a:path extrusionOk="0" h="4153" w="19603">
                  <a:moveTo>
                    <a:pt x="469" y="360"/>
                  </a:moveTo>
                  <a:cubicBezTo>
                    <a:pt x="562" y="360"/>
                    <a:pt x="630" y="400"/>
                    <a:pt x="676" y="481"/>
                  </a:cubicBezTo>
                  <a:cubicBezTo>
                    <a:pt x="721" y="562"/>
                    <a:pt x="744" y="683"/>
                    <a:pt x="744" y="846"/>
                  </a:cubicBezTo>
                  <a:cubicBezTo>
                    <a:pt x="744" y="1011"/>
                    <a:pt x="721" y="1133"/>
                    <a:pt x="676" y="1213"/>
                  </a:cubicBezTo>
                  <a:cubicBezTo>
                    <a:pt x="630" y="1293"/>
                    <a:pt x="562" y="1333"/>
                    <a:pt x="469" y="1333"/>
                  </a:cubicBezTo>
                  <a:lnTo>
                    <a:pt x="190" y="1333"/>
                  </a:lnTo>
                  <a:lnTo>
                    <a:pt x="190" y="360"/>
                  </a:lnTo>
                  <a:close/>
                  <a:moveTo>
                    <a:pt x="6469" y="1087"/>
                  </a:moveTo>
                  <a:cubicBezTo>
                    <a:pt x="6554" y="1087"/>
                    <a:pt x="6622" y="1152"/>
                    <a:pt x="6673" y="1281"/>
                  </a:cubicBezTo>
                  <a:cubicBezTo>
                    <a:pt x="6725" y="1411"/>
                    <a:pt x="6751" y="1585"/>
                    <a:pt x="6752" y="1803"/>
                  </a:cubicBezTo>
                  <a:lnTo>
                    <a:pt x="6139" y="1805"/>
                  </a:lnTo>
                  <a:cubicBezTo>
                    <a:pt x="6147" y="1577"/>
                    <a:pt x="6180" y="1400"/>
                    <a:pt x="6238" y="1275"/>
                  </a:cubicBezTo>
                  <a:cubicBezTo>
                    <a:pt x="6296" y="1149"/>
                    <a:pt x="6373" y="1087"/>
                    <a:pt x="6469" y="1087"/>
                  </a:cubicBezTo>
                  <a:close/>
                  <a:moveTo>
                    <a:pt x="10347" y="1126"/>
                  </a:moveTo>
                  <a:lnTo>
                    <a:pt x="10347" y="1889"/>
                  </a:lnTo>
                  <a:lnTo>
                    <a:pt x="10115" y="1889"/>
                  </a:lnTo>
                  <a:cubicBezTo>
                    <a:pt x="10041" y="1889"/>
                    <a:pt x="9984" y="1855"/>
                    <a:pt x="9944" y="1788"/>
                  </a:cubicBezTo>
                  <a:cubicBezTo>
                    <a:pt x="9904" y="1720"/>
                    <a:pt x="9884" y="1626"/>
                    <a:pt x="9884" y="1506"/>
                  </a:cubicBezTo>
                  <a:cubicBezTo>
                    <a:pt x="9884" y="1385"/>
                    <a:pt x="9904" y="1291"/>
                    <a:pt x="9944" y="1225"/>
                  </a:cubicBezTo>
                  <a:cubicBezTo>
                    <a:pt x="9984" y="1159"/>
                    <a:pt x="10041" y="1126"/>
                    <a:pt x="10115" y="1126"/>
                  </a:cubicBezTo>
                  <a:close/>
                  <a:moveTo>
                    <a:pt x="11500" y="1126"/>
                  </a:moveTo>
                  <a:lnTo>
                    <a:pt x="11500" y="1889"/>
                  </a:lnTo>
                  <a:lnTo>
                    <a:pt x="11268" y="1889"/>
                  </a:lnTo>
                  <a:cubicBezTo>
                    <a:pt x="11194" y="1889"/>
                    <a:pt x="11137" y="1855"/>
                    <a:pt x="11097" y="1788"/>
                  </a:cubicBezTo>
                  <a:cubicBezTo>
                    <a:pt x="11057" y="1720"/>
                    <a:pt x="11037" y="1626"/>
                    <a:pt x="11037" y="1506"/>
                  </a:cubicBezTo>
                  <a:cubicBezTo>
                    <a:pt x="11037" y="1385"/>
                    <a:pt x="11057" y="1291"/>
                    <a:pt x="11097" y="1225"/>
                  </a:cubicBezTo>
                  <a:cubicBezTo>
                    <a:pt x="11137" y="1159"/>
                    <a:pt x="11194" y="1126"/>
                    <a:pt x="11268" y="1126"/>
                  </a:cubicBezTo>
                  <a:close/>
                  <a:moveTo>
                    <a:pt x="17133" y="1126"/>
                  </a:moveTo>
                  <a:lnTo>
                    <a:pt x="17133" y="1889"/>
                  </a:lnTo>
                  <a:lnTo>
                    <a:pt x="16901" y="1889"/>
                  </a:lnTo>
                  <a:cubicBezTo>
                    <a:pt x="16827" y="1889"/>
                    <a:pt x="16770" y="1855"/>
                    <a:pt x="16730" y="1788"/>
                  </a:cubicBezTo>
                  <a:cubicBezTo>
                    <a:pt x="16690" y="1720"/>
                    <a:pt x="16670" y="1626"/>
                    <a:pt x="16670" y="1506"/>
                  </a:cubicBezTo>
                  <a:cubicBezTo>
                    <a:pt x="16670" y="1385"/>
                    <a:pt x="16690" y="1291"/>
                    <a:pt x="16730" y="1225"/>
                  </a:cubicBezTo>
                  <a:cubicBezTo>
                    <a:pt x="16770" y="1159"/>
                    <a:pt x="16827" y="1126"/>
                    <a:pt x="16901" y="1126"/>
                  </a:cubicBezTo>
                  <a:close/>
                  <a:moveTo>
                    <a:pt x="493" y="1688"/>
                  </a:moveTo>
                  <a:cubicBezTo>
                    <a:pt x="594" y="1688"/>
                    <a:pt x="670" y="1736"/>
                    <a:pt x="719" y="1832"/>
                  </a:cubicBezTo>
                  <a:cubicBezTo>
                    <a:pt x="768" y="1928"/>
                    <a:pt x="792" y="2077"/>
                    <a:pt x="792" y="2279"/>
                  </a:cubicBezTo>
                  <a:cubicBezTo>
                    <a:pt x="792" y="2479"/>
                    <a:pt x="768" y="2628"/>
                    <a:pt x="719" y="2726"/>
                  </a:cubicBezTo>
                  <a:cubicBezTo>
                    <a:pt x="670" y="2823"/>
                    <a:pt x="594" y="2872"/>
                    <a:pt x="493" y="2872"/>
                  </a:cubicBezTo>
                  <a:lnTo>
                    <a:pt x="190" y="2872"/>
                  </a:lnTo>
                  <a:lnTo>
                    <a:pt x="190" y="1688"/>
                  </a:lnTo>
                  <a:close/>
                  <a:moveTo>
                    <a:pt x="19179" y="2114"/>
                  </a:moveTo>
                  <a:cubicBezTo>
                    <a:pt x="19257" y="2114"/>
                    <a:pt x="19317" y="2148"/>
                    <a:pt x="19358" y="2216"/>
                  </a:cubicBezTo>
                  <a:cubicBezTo>
                    <a:pt x="19399" y="2284"/>
                    <a:pt x="19419" y="2383"/>
                    <a:pt x="19419" y="2512"/>
                  </a:cubicBezTo>
                  <a:cubicBezTo>
                    <a:pt x="19419" y="2642"/>
                    <a:pt x="19399" y="2741"/>
                    <a:pt x="19358" y="2810"/>
                  </a:cubicBezTo>
                  <a:cubicBezTo>
                    <a:pt x="19317" y="2878"/>
                    <a:pt x="19257" y="2913"/>
                    <a:pt x="19179" y="2913"/>
                  </a:cubicBezTo>
                  <a:lnTo>
                    <a:pt x="18934" y="2913"/>
                  </a:lnTo>
                  <a:lnTo>
                    <a:pt x="18934" y="2114"/>
                  </a:lnTo>
                  <a:close/>
                  <a:moveTo>
                    <a:pt x="5271" y="1082"/>
                  </a:moveTo>
                  <a:cubicBezTo>
                    <a:pt x="5362" y="1082"/>
                    <a:pt x="5433" y="1166"/>
                    <a:pt x="5485" y="1332"/>
                  </a:cubicBezTo>
                  <a:cubicBezTo>
                    <a:pt x="5537" y="1499"/>
                    <a:pt x="5563" y="1728"/>
                    <a:pt x="5563" y="2021"/>
                  </a:cubicBezTo>
                  <a:cubicBezTo>
                    <a:pt x="5563" y="2314"/>
                    <a:pt x="5537" y="2544"/>
                    <a:pt x="5485" y="2710"/>
                  </a:cubicBezTo>
                  <a:cubicBezTo>
                    <a:pt x="5433" y="2877"/>
                    <a:pt x="5362" y="2960"/>
                    <a:pt x="5271" y="2960"/>
                  </a:cubicBezTo>
                  <a:cubicBezTo>
                    <a:pt x="5179" y="2960"/>
                    <a:pt x="5108" y="2877"/>
                    <a:pt x="5056" y="2710"/>
                  </a:cubicBezTo>
                  <a:cubicBezTo>
                    <a:pt x="5004" y="2544"/>
                    <a:pt x="4978" y="2314"/>
                    <a:pt x="4978" y="2021"/>
                  </a:cubicBezTo>
                  <a:cubicBezTo>
                    <a:pt x="4978" y="1728"/>
                    <a:pt x="5004" y="1499"/>
                    <a:pt x="5056" y="1332"/>
                  </a:cubicBezTo>
                  <a:cubicBezTo>
                    <a:pt x="5108" y="1166"/>
                    <a:pt x="5179" y="1082"/>
                    <a:pt x="5271" y="1082"/>
                  </a:cubicBezTo>
                  <a:close/>
                  <a:moveTo>
                    <a:pt x="14526" y="2013"/>
                  </a:moveTo>
                  <a:lnTo>
                    <a:pt x="14526" y="2101"/>
                  </a:lnTo>
                  <a:cubicBezTo>
                    <a:pt x="14526" y="2361"/>
                    <a:pt x="14497" y="2569"/>
                    <a:pt x="14439" y="2726"/>
                  </a:cubicBezTo>
                  <a:cubicBezTo>
                    <a:pt x="14381" y="2882"/>
                    <a:pt x="14305" y="2960"/>
                    <a:pt x="14209" y="2960"/>
                  </a:cubicBezTo>
                  <a:cubicBezTo>
                    <a:pt x="14140" y="2960"/>
                    <a:pt x="14085" y="2919"/>
                    <a:pt x="14045" y="2836"/>
                  </a:cubicBezTo>
                  <a:cubicBezTo>
                    <a:pt x="14005" y="2753"/>
                    <a:pt x="13985" y="2641"/>
                    <a:pt x="13985" y="2499"/>
                  </a:cubicBezTo>
                  <a:cubicBezTo>
                    <a:pt x="13985" y="2322"/>
                    <a:pt x="14012" y="2197"/>
                    <a:pt x="14065" y="2123"/>
                  </a:cubicBezTo>
                  <a:cubicBezTo>
                    <a:pt x="14119" y="2049"/>
                    <a:pt x="14215" y="2013"/>
                    <a:pt x="14354" y="2013"/>
                  </a:cubicBezTo>
                  <a:close/>
                  <a:moveTo>
                    <a:pt x="1" y="1"/>
                  </a:moveTo>
                  <a:lnTo>
                    <a:pt x="1" y="3231"/>
                  </a:lnTo>
                  <a:lnTo>
                    <a:pt x="502" y="3231"/>
                  </a:lnTo>
                  <a:cubicBezTo>
                    <a:pt x="659" y="3231"/>
                    <a:pt x="779" y="3152"/>
                    <a:pt x="864" y="2995"/>
                  </a:cubicBezTo>
                  <a:cubicBezTo>
                    <a:pt x="949" y="2838"/>
                    <a:pt x="992" y="2615"/>
                    <a:pt x="992" y="2326"/>
                  </a:cubicBezTo>
                  <a:cubicBezTo>
                    <a:pt x="992" y="2107"/>
                    <a:pt x="966" y="1924"/>
                    <a:pt x="914" y="1778"/>
                  </a:cubicBezTo>
                  <a:cubicBezTo>
                    <a:pt x="863" y="1631"/>
                    <a:pt x="791" y="1535"/>
                    <a:pt x="698" y="1489"/>
                  </a:cubicBezTo>
                  <a:cubicBezTo>
                    <a:pt x="775" y="1460"/>
                    <a:pt x="834" y="1387"/>
                    <a:pt x="874" y="1271"/>
                  </a:cubicBezTo>
                  <a:cubicBezTo>
                    <a:pt x="914" y="1154"/>
                    <a:pt x="933" y="996"/>
                    <a:pt x="933" y="799"/>
                  </a:cubicBezTo>
                  <a:cubicBezTo>
                    <a:pt x="933" y="544"/>
                    <a:pt x="894" y="347"/>
                    <a:pt x="817" y="208"/>
                  </a:cubicBezTo>
                  <a:cubicBezTo>
                    <a:pt x="739" y="70"/>
                    <a:pt x="628" y="1"/>
                    <a:pt x="483" y="1"/>
                  </a:cubicBezTo>
                  <a:close/>
                  <a:moveTo>
                    <a:pt x="1302" y="808"/>
                  </a:moveTo>
                  <a:lnTo>
                    <a:pt x="1302" y="3231"/>
                  </a:lnTo>
                  <a:lnTo>
                    <a:pt x="1475" y="3231"/>
                  </a:lnTo>
                  <a:lnTo>
                    <a:pt x="1475" y="2114"/>
                  </a:lnTo>
                  <a:lnTo>
                    <a:pt x="2033" y="2114"/>
                  </a:lnTo>
                  <a:lnTo>
                    <a:pt x="2033" y="3231"/>
                  </a:lnTo>
                  <a:lnTo>
                    <a:pt x="2206" y="3231"/>
                  </a:lnTo>
                  <a:lnTo>
                    <a:pt x="2206" y="808"/>
                  </a:lnTo>
                  <a:lnTo>
                    <a:pt x="2033" y="808"/>
                  </a:lnTo>
                  <a:lnTo>
                    <a:pt x="2033" y="1796"/>
                  </a:lnTo>
                  <a:lnTo>
                    <a:pt x="1475" y="1796"/>
                  </a:lnTo>
                  <a:lnTo>
                    <a:pt x="1475" y="808"/>
                  </a:lnTo>
                  <a:close/>
                  <a:moveTo>
                    <a:pt x="3570" y="808"/>
                  </a:moveTo>
                  <a:lnTo>
                    <a:pt x="3570" y="1126"/>
                  </a:lnTo>
                  <a:lnTo>
                    <a:pt x="3987" y="1126"/>
                  </a:lnTo>
                  <a:lnTo>
                    <a:pt x="3987" y="3231"/>
                  </a:lnTo>
                  <a:lnTo>
                    <a:pt x="4156" y="3231"/>
                  </a:lnTo>
                  <a:lnTo>
                    <a:pt x="4156" y="1126"/>
                  </a:lnTo>
                  <a:lnTo>
                    <a:pt x="4574" y="1126"/>
                  </a:lnTo>
                  <a:lnTo>
                    <a:pt x="4574" y="808"/>
                  </a:lnTo>
                  <a:close/>
                  <a:moveTo>
                    <a:pt x="7201" y="808"/>
                  </a:moveTo>
                  <a:lnTo>
                    <a:pt x="7201" y="3231"/>
                  </a:lnTo>
                  <a:lnTo>
                    <a:pt x="7374" y="3231"/>
                  </a:lnTo>
                  <a:lnTo>
                    <a:pt x="7374" y="2114"/>
                  </a:lnTo>
                  <a:lnTo>
                    <a:pt x="7932" y="2114"/>
                  </a:lnTo>
                  <a:lnTo>
                    <a:pt x="7932" y="3231"/>
                  </a:lnTo>
                  <a:lnTo>
                    <a:pt x="8105" y="3231"/>
                  </a:lnTo>
                  <a:lnTo>
                    <a:pt x="8105" y="808"/>
                  </a:lnTo>
                  <a:lnTo>
                    <a:pt x="7932" y="808"/>
                  </a:lnTo>
                  <a:lnTo>
                    <a:pt x="7932" y="1796"/>
                  </a:lnTo>
                  <a:lnTo>
                    <a:pt x="7374" y="1796"/>
                  </a:lnTo>
                  <a:lnTo>
                    <a:pt x="7374" y="808"/>
                  </a:lnTo>
                  <a:close/>
                  <a:moveTo>
                    <a:pt x="8453" y="808"/>
                  </a:moveTo>
                  <a:lnTo>
                    <a:pt x="8453" y="3231"/>
                  </a:lnTo>
                  <a:lnTo>
                    <a:pt x="8626" y="3231"/>
                  </a:lnTo>
                  <a:lnTo>
                    <a:pt x="8626" y="2114"/>
                  </a:lnTo>
                  <a:lnTo>
                    <a:pt x="9184" y="2114"/>
                  </a:lnTo>
                  <a:lnTo>
                    <a:pt x="9184" y="3231"/>
                  </a:lnTo>
                  <a:lnTo>
                    <a:pt x="9357" y="3231"/>
                  </a:lnTo>
                  <a:lnTo>
                    <a:pt x="9357" y="808"/>
                  </a:lnTo>
                  <a:lnTo>
                    <a:pt x="9184" y="808"/>
                  </a:lnTo>
                  <a:lnTo>
                    <a:pt x="9184" y="1796"/>
                  </a:lnTo>
                  <a:lnTo>
                    <a:pt x="8626" y="1796"/>
                  </a:lnTo>
                  <a:lnTo>
                    <a:pt x="8626" y="808"/>
                  </a:lnTo>
                  <a:close/>
                  <a:moveTo>
                    <a:pt x="10111" y="808"/>
                  </a:moveTo>
                  <a:cubicBezTo>
                    <a:pt x="9975" y="808"/>
                    <a:pt x="9874" y="866"/>
                    <a:pt x="9807" y="982"/>
                  </a:cubicBezTo>
                  <a:cubicBezTo>
                    <a:pt x="9740" y="1098"/>
                    <a:pt x="9706" y="1273"/>
                    <a:pt x="9706" y="1506"/>
                  </a:cubicBezTo>
                  <a:cubicBezTo>
                    <a:pt x="9706" y="1713"/>
                    <a:pt x="9730" y="1865"/>
                    <a:pt x="9779" y="1964"/>
                  </a:cubicBezTo>
                  <a:cubicBezTo>
                    <a:pt x="9827" y="2063"/>
                    <a:pt x="9887" y="2131"/>
                    <a:pt x="9959" y="2168"/>
                  </a:cubicBezTo>
                  <a:lnTo>
                    <a:pt x="9639" y="3231"/>
                  </a:lnTo>
                  <a:lnTo>
                    <a:pt x="9824" y="3231"/>
                  </a:lnTo>
                  <a:lnTo>
                    <a:pt x="10133" y="2207"/>
                  </a:lnTo>
                  <a:lnTo>
                    <a:pt x="10347" y="2207"/>
                  </a:lnTo>
                  <a:lnTo>
                    <a:pt x="10347" y="3231"/>
                  </a:lnTo>
                  <a:lnTo>
                    <a:pt x="10520" y="3231"/>
                  </a:lnTo>
                  <a:lnTo>
                    <a:pt x="10520" y="808"/>
                  </a:lnTo>
                  <a:close/>
                  <a:moveTo>
                    <a:pt x="11264" y="808"/>
                  </a:moveTo>
                  <a:cubicBezTo>
                    <a:pt x="11128" y="808"/>
                    <a:pt x="11027" y="866"/>
                    <a:pt x="10960" y="982"/>
                  </a:cubicBezTo>
                  <a:cubicBezTo>
                    <a:pt x="10893" y="1098"/>
                    <a:pt x="10859" y="1273"/>
                    <a:pt x="10859" y="1506"/>
                  </a:cubicBezTo>
                  <a:cubicBezTo>
                    <a:pt x="10859" y="1713"/>
                    <a:pt x="10883" y="1865"/>
                    <a:pt x="10932" y="1964"/>
                  </a:cubicBezTo>
                  <a:cubicBezTo>
                    <a:pt x="10980" y="2063"/>
                    <a:pt x="11040" y="2131"/>
                    <a:pt x="11112" y="2168"/>
                  </a:cubicBezTo>
                  <a:lnTo>
                    <a:pt x="10792" y="3231"/>
                  </a:lnTo>
                  <a:lnTo>
                    <a:pt x="10977" y="3231"/>
                  </a:lnTo>
                  <a:lnTo>
                    <a:pt x="11286" y="2207"/>
                  </a:lnTo>
                  <a:lnTo>
                    <a:pt x="11500" y="2207"/>
                  </a:lnTo>
                  <a:lnTo>
                    <a:pt x="11500" y="3231"/>
                  </a:lnTo>
                  <a:lnTo>
                    <a:pt x="11673" y="3231"/>
                  </a:lnTo>
                  <a:lnTo>
                    <a:pt x="11673" y="808"/>
                  </a:lnTo>
                  <a:close/>
                  <a:moveTo>
                    <a:pt x="12620" y="808"/>
                  </a:moveTo>
                  <a:lnTo>
                    <a:pt x="12620" y="3231"/>
                  </a:lnTo>
                  <a:lnTo>
                    <a:pt x="12793" y="3231"/>
                  </a:lnTo>
                  <a:lnTo>
                    <a:pt x="12793" y="1126"/>
                  </a:lnTo>
                  <a:lnTo>
                    <a:pt x="13351" y="1126"/>
                  </a:lnTo>
                  <a:lnTo>
                    <a:pt x="13351" y="3231"/>
                  </a:lnTo>
                  <a:lnTo>
                    <a:pt x="13524" y="3231"/>
                  </a:lnTo>
                  <a:lnTo>
                    <a:pt x="13524" y="808"/>
                  </a:lnTo>
                  <a:close/>
                  <a:moveTo>
                    <a:pt x="15046" y="808"/>
                  </a:moveTo>
                  <a:lnTo>
                    <a:pt x="15046" y="3231"/>
                  </a:lnTo>
                  <a:lnTo>
                    <a:pt x="15219" y="3231"/>
                  </a:lnTo>
                  <a:lnTo>
                    <a:pt x="15219" y="1188"/>
                  </a:lnTo>
                  <a:lnTo>
                    <a:pt x="15509" y="2766"/>
                  </a:lnTo>
                  <a:lnTo>
                    <a:pt x="15681" y="2766"/>
                  </a:lnTo>
                  <a:lnTo>
                    <a:pt x="15970" y="1188"/>
                  </a:lnTo>
                  <a:lnTo>
                    <a:pt x="15970" y="3231"/>
                  </a:lnTo>
                  <a:lnTo>
                    <a:pt x="16143" y="3231"/>
                  </a:lnTo>
                  <a:lnTo>
                    <a:pt x="16143" y="808"/>
                  </a:lnTo>
                  <a:lnTo>
                    <a:pt x="15893" y="808"/>
                  </a:lnTo>
                  <a:lnTo>
                    <a:pt x="15595" y="2430"/>
                  </a:lnTo>
                  <a:lnTo>
                    <a:pt x="15297" y="808"/>
                  </a:lnTo>
                  <a:close/>
                  <a:moveTo>
                    <a:pt x="16897" y="808"/>
                  </a:moveTo>
                  <a:cubicBezTo>
                    <a:pt x="16761" y="808"/>
                    <a:pt x="16660" y="866"/>
                    <a:pt x="16593" y="982"/>
                  </a:cubicBezTo>
                  <a:cubicBezTo>
                    <a:pt x="16526" y="1098"/>
                    <a:pt x="16492" y="1273"/>
                    <a:pt x="16492" y="1506"/>
                  </a:cubicBezTo>
                  <a:cubicBezTo>
                    <a:pt x="16492" y="1713"/>
                    <a:pt x="16516" y="1865"/>
                    <a:pt x="16565" y="1964"/>
                  </a:cubicBezTo>
                  <a:cubicBezTo>
                    <a:pt x="16613" y="2063"/>
                    <a:pt x="16673" y="2131"/>
                    <a:pt x="16745" y="2168"/>
                  </a:cubicBezTo>
                  <a:lnTo>
                    <a:pt x="16425" y="3231"/>
                  </a:lnTo>
                  <a:lnTo>
                    <a:pt x="16610" y="3231"/>
                  </a:lnTo>
                  <a:lnTo>
                    <a:pt x="16919" y="2207"/>
                  </a:lnTo>
                  <a:lnTo>
                    <a:pt x="17133" y="2207"/>
                  </a:lnTo>
                  <a:lnTo>
                    <a:pt x="17133" y="3231"/>
                  </a:lnTo>
                  <a:lnTo>
                    <a:pt x="17306" y="3231"/>
                  </a:lnTo>
                  <a:lnTo>
                    <a:pt x="17306" y="808"/>
                  </a:lnTo>
                  <a:close/>
                  <a:moveTo>
                    <a:pt x="17526" y="808"/>
                  </a:moveTo>
                  <a:lnTo>
                    <a:pt x="17526" y="1126"/>
                  </a:lnTo>
                  <a:lnTo>
                    <a:pt x="17943" y="1126"/>
                  </a:lnTo>
                  <a:lnTo>
                    <a:pt x="17943" y="3231"/>
                  </a:lnTo>
                  <a:lnTo>
                    <a:pt x="18112" y="3231"/>
                  </a:lnTo>
                  <a:lnTo>
                    <a:pt x="18112" y="1126"/>
                  </a:lnTo>
                  <a:lnTo>
                    <a:pt x="18530" y="1126"/>
                  </a:lnTo>
                  <a:lnTo>
                    <a:pt x="18530" y="808"/>
                  </a:lnTo>
                  <a:close/>
                  <a:moveTo>
                    <a:pt x="18761" y="808"/>
                  </a:moveTo>
                  <a:lnTo>
                    <a:pt x="18761" y="3231"/>
                  </a:lnTo>
                  <a:lnTo>
                    <a:pt x="19186" y="3231"/>
                  </a:lnTo>
                  <a:cubicBezTo>
                    <a:pt x="19320" y="3231"/>
                    <a:pt x="19423" y="3172"/>
                    <a:pt x="19495" y="3053"/>
                  </a:cubicBezTo>
                  <a:cubicBezTo>
                    <a:pt x="19567" y="2935"/>
                    <a:pt x="19603" y="2755"/>
                    <a:pt x="19603" y="2512"/>
                  </a:cubicBezTo>
                  <a:cubicBezTo>
                    <a:pt x="19603" y="2270"/>
                    <a:pt x="19567" y="2090"/>
                    <a:pt x="19495" y="1973"/>
                  </a:cubicBezTo>
                  <a:cubicBezTo>
                    <a:pt x="19423" y="1855"/>
                    <a:pt x="19320" y="1796"/>
                    <a:pt x="19186" y="1796"/>
                  </a:cubicBezTo>
                  <a:lnTo>
                    <a:pt x="18934" y="1796"/>
                  </a:lnTo>
                  <a:lnTo>
                    <a:pt x="18934" y="808"/>
                  </a:lnTo>
                  <a:close/>
                  <a:moveTo>
                    <a:pt x="6467" y="749"/>
                  </a:moveTo>
                  <a:cubicBezTo>
                    <a:pt x="6310" y="749"/>
                    <a:pt x="6185" y="866"/>
                    <a:pt x="6092" y="1099"/>
                  </a:cubicBezTo>
                  <a:cubicBezTo>
                    <a:pt x="6000" y="1331"/>
                    <a:pt x="5953" y="1646"/>
                    <a:pt x="5953" y="2043"/>
                  </a:cubicBezTo>
                  <a:cubicBezTo>
                    <a:pt x="5953" y="2427"/>
                    <a:pt x="6002" y="2731"/>
                    <a:pt x="6100" y="2956"/>
                  </a:cubicBezTo>
                  <a:cubicBezTo>
                    <a:pt x="6197" y="3181"/>
                    <a:pt x="6330" y="3293"/>
                    <a:pt x="6497" y="3293"/>
                  </a:cubicBezTo>
                  <a:cubicBezTo>
                    <a:pt x="6564" y="3293"/>
                    <a:pt x="6629" y="3278"/>
                    <a:pt x="6694" y="3246"/>
                  </a:cubicBezTo>
                  <a:cubicBezTo>
                    <a:pt x="6759" y="3214"/>
                    <a:pt x="6823" y="3168"/>
                    <a:pt x="6884" y="3107"/>
                  </a:cubicBezTo>
                  <a:lnTo>
                    <a:pt x="6884" y="2731"/>
                  </a:lnTo>
                  <a:cubicBezTo>
                    <a:pt x="6823" y="2806"/>
                    <a:pt x="6762" y="2862"/>
                    <a:pt x="6699" y="2900"/>
                  </a:cubicBezTo>
                  <a:cubicBezTo>
                    <a:pt x="6637" y="2937"/>
                    <a:pt x="6573" y="2956"/>
                    <a:pt x="6507" y="2956"/>
                  </a:cubicBezTo>
                  <a:cubicBezTo>
                    <a:pt x="6393" y="2956"/>
                    <a:pt x="6304" y="2884"/>
                    <a:pt x="6240" y="2741"/>
                  </a:cubicBezTo>
                  <a:cubicBezTo>
                    <a:pt x="6176" y="2597"/>
                    <a:pt x="6140" y="2388"/>
                    <a:pt x="6133" y="2114"/>
                  </a:cubicBezTo>
                  <a:lnTo>
                    <a:pt x="6925" y="2114"/>
                  </a:lnTo>
                  <a:lnTo>
                    <a:pt x="6925" y="1920"/>
                  </a:lnTo>
                  <a:cubicBezTo>
                    <a:pt x="6925" y="1559"/>
                    <a:pt x="6883" y="1274"/>
                    <a:pt x="6801" y="1064"/>
                  </a:cubicBezTo>
                  <a:cubicBezTo>
                    <a:pt x="6719" y="854"/>
                    <a:pt x="6608" y="749"/>
                    <a:pt x="6467" y="749"/>
                  </a:cubicBezTo>
                  <a:close/>
                  <a:moveTo>
                    <a:pt x="14246" y="749"/>
                  </a:moveTo>
                  <a:cubicBezTo>
                    <a:pt x="14190" y="749"/>
                    <a:pt x="14132" y="763"/>
                    <a:pt x="14073" y="791"/>
                  </a:cubicBezTo>
                  <a:cubicBezTo>
                    <a:pt x="14013" y="819"/>
                    <a:pt x="13952" y="862"/>
                    <a:pt x="13889" y="918"/>
                  </a:cubicBezTo>
                  <a:lnTo>
                    <a:pt x="13889" y="1286"/>
                  </a:lnTo>
                  <a:cubicBezTo>
                    <a:pt x="13942" y="1219"/>
                    <a:pt x="13996" y="1170"/>
                    <a:pt x="14053" y="1136"/>
                  </a:cubicBezTo>
                  <a:cubicBezTo>
                    <a:pt x="14110" y="1103"/>
                    <a:pt x="14168" y="1087"/>
                    <a:pt x="14228" y="1087"/>
                  </a:cubicBezTo>
                  <a:cubicBezTo>
                    <a:pt x="14322" y="1087"/>
                    <a:pt x="14395" y="1137"/>
                    <a:pt x="14447" y="1237"/>
                  </a:cubicBezTo>
                  <a:cubicBezTo>
                    <a:pt x="14500" y="1337"/>
                    <a:pt x="14526" y="1479"/>
                    <a:pt x="14526" y="1662"/>
                  </a:cubicBezTo>
                  <a:lnTo>
                    <a:pt x="14526" y="1701"/>
                  </a:lnTo>
                  <a:lnTo>
                    <a:pt x="14284" y="1701"/>
                  </a:lnTo>
                  <a:cubicBezTo>
                    <a:pt x="14128" y="1701"/>
                    <a:pt x="14010" y="1770"/>
                    <a:pt x="13931" y="1909"/>
                  </a:cubicBezTo>
                  <a:cubicBezTo>
                    <a:pt x="13852" y="2047"/>
                    <a:pt x="13813" y="2253"/>
                    <a:pt x="13813" y="2525"/>
                  </a:cubicBezTo>
                  <a:cubicBezTo>
                    <a:pt x="13813" y="2759"/>
                    <a:pt x="13844" y="2945"/>
                    <a:pt x="13908" y="3085"/>
                  </a:cubicBezTo>
                  <a:cubicBezTo>
                    <a:pt x="13971" y="3224"/>
                    <a:pt x="14056" y="3293"/>
                    <a:pt x="14164" y="3293"/>
                  </a:cubicBezTo>
                  <a:cubicBezTo>
                    <a:pt x="14248" y="3293"/>
                    <a:pt x="14320" y="3258"/>
                    <a:pt x="14379" y="3189"/>
                  </a:cubicBezTo>
                  <a:cubicBezTo>
                    <a:pt x="14437" y="3119"/>
                    <a:pt x="14486" y="3010"/>
                    <a:pt x="14526" y="2863"/>
                  </a:cubicBezTo>
                  <a:lnTo>
                    <a:pt x="14526" y="3231"/>
                  </a:lnTo>
                  <a:lnTo>
                    <a:pt x="14698" y="3231"/>
                  </a:lnTo>
                  <a:lnTo>
                    <a:pt x="14698" y="1848"/>
                  </a:lnTo>
                  <a:cubicBezTo>
                    <a:pt x="14698" y="1479"/>
                    <a:pt x="14660" y="1203"/>
                    <a:pt x="14586" y="1022"/>
                  </a:cubicBezTo>
                  <a:cubicBezTo>
                    <a:pt x="14511" y="840"/>
                    <a:pt x="14397" y="749"/>
                    <a:pt x="14246" y="749"/>
                  </a:cubicBezTo>
                  <a:close/>
                  <a:moveTo>
                    <a:pt x="2437" y="808"/>
                  </a:moveTo>
                  <a:lnTo>
                    <a:pt x="2860" y="3192"/>
                  </a:lnTo>
                  <a:lnTo>
                    <a:pt x="2830" y="3373"/>
                  </a:lnTo>
                  <a:cubicBezTo>
                    <a:pt x="2798" y="3567"/>
                    <a:pt x="2769" y="3689"/>
                    <a:pt x="2743" y="3741"/>
                  </a:cubicBezTo>
                  <a:cubicBezTo>
                    <a:pt x="2716" y="3793"/>
                    <a:pt x="2680" y="3819"/>
                    <a:pt x="2632" y="3819"/>
                  </a:cubicBezTo>
                  <a:lnTo>
                    <a:pt x="2531" y="3819"/>
                  </a:lnTo>
                  <a:lnTo>
                    <a:pt x="2531" y="4152"/>
                  </a:lnTo>
                  <a:lnTo>
                    <a:pt x="2669" y="4152"/>
                  </a:lnTo>
                  <a:cubicBezTo>
                    <a:pt x="2746" y="4152"/>
                    <a:pt x="2808" y="4108"/>
                    <a:pt x="2854" y="4020"/>
                  </a:cubicBezTo>
                  <a:cubicBezTo>
                    <a:pt x="2900" y="3932"/>
                    <a:pt x="2948" y="3744"/>
                    <a:pt x="2996" y="3456"/>
                  </a:cubicBezTo>
                  <a:lnTo>
                    <a:pt x="3457" y="808"/>
                  </a:lnTo>
                  <a:lnTo>
                    <a:pt x="3274" y="808"/>
                  </a:lnTo>
                  <a:lnTo>
                    <a:pt x="2947" y="2703"/>
                  </a:lnTo>
                  <a:lnTo>
                    <a:pt x="2619" y="808"/>
                  </a:lnTo>
                  <a:close/>
                  <a:moveTo>
                    <a:pt x="5313" y="749"/>
                  </a:moveTo>
                  <a:cubicBezTo>
                    <a:pt x="5236" y="749"/>
                    <a:pt x="5170" y="784"/>
                    <a:pt x="5115" y="854"/>
                  </a:cubicBezTo>
                  <a:cubicBezTo>
                    <a:pt x="5060" y="924"/>
                    <a:pt x="5014" y="1031"/>
                    <a:pt x="4978" y="1175"/>
                  </a:cubicBezTo>
                  <a:lnTo>
                    <a:pt x="4978" y="808"/>
                  </a:lnTo>
                  <a:lnTo>
                    <a:pt x="4805" y="808"/>
                  </a:lnTo>
                  <a:lnTo>
                    <a:pt x="4805" y="4152"/>
                  </a:lnTo>
                  <a:lnTo>
                    <a:pt x="4978" y="4152"/>
                  </a:lnTo>
                  <a:lnTo>
                    <a:pt x="4978" y="2867"/>
                  </a:lnTo>
                  <a:cubicBezTo>
                    <a:pt x="5014" y="3011"/>
                    <a:pt x="5060" y="3119"/>
                    <a:pt x="5115" y="3189"/>
                  </a:cubicBezTo>
                  <a:cubicBezTo>
                    <a:pt x="5170" y="3258"/>
                    <a:pt x="5236" y="3293"/>
                    <a:pt x="5313" y="3293"/>
                  </a:cubicBezTo>
                  <a:cubicBezTo>
                    <a:pt x="5440" y="3293"/>
                    <a:pt x="5543" y="3177"/>
                    <a:pt x="5623" y="2943"/>
                  </a:cubicBezTo>
                  <a:cubicBezTo>
                    <a:pt x="5702" y="2709"/>
                    <a:pt x="5742" y="2402"/>
                    <a:pt x="5742" y="2021"/>
                  </a:cubicBezTo>
                  <a:cubicBezTo>
                    <a:pt x="5742" y="1640"/>
                    <a:pt x="5702" y="1333"/>
                    <a:pt x="5623" y="1100"/>
                  </a:cubicBezTo>
                  <a:cubicBezTo>
                    <a:pt x="5543" y="866"/>
                    <a:pt x="5440" y="749"/>
                    <a:pt x="5313" y="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275425" y="1827675"/>
              <a:ext cx="660725" cy="1001575"/>
            </a:xfrm>
            <a:custGeom>
              <a:rect b="b" l="l" r="r" t="t"/>
              <a:pathLst>
                <a:path extrusionOk="0" h="40063" w="26429">
                  <a:moveTo>
                    <a:pt x="1" y="1"/>
                  </a:moveTo>
                  <a:lnTo>
                    <a:pt x="1" y="40062"/>
                  </a:lnTo>
                  <a:lnTo>
                    <a:pt x="26428" y="40062"/>
                  </a:lnTo>
                  <a:lnTo>
                    <a:pt x="2642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330050" y="1866925"/>
              <a:ext cx="415900" cy="82350"/>
            </a:xfrm>
            <a:custGeom>
              <a:rect b="b" l="l" r="r" t="t"/>
              <a:pathLst>
                <a:path extrusionOk="0" h="3294" w="16636">
                  <a:moveTo>
                    <a:pt x="469" y="360"/>
                  </a:moveTo>
                  <a:cubicBezTo>
                    <a:pt x="561" y="360"/>
                    <a:pt x="630" y="400"/>
                    <a:pt x="675" y="481"/>
                  </a:cubicBezTo>
                  <a:cubicBezTo>
                    <a:pt x="720" y="562"/>
                    <a:pt x="743" y="683"/>
                    <a:pt x="743" y="846"/>
                  </a:cubicBezTo>
                  <a:cubicBezTo>
                    <a:pt x="743" y="1011"/>
                    <a:pt x="720" y="1133"/>
                    <a:pt x="675" y="1213"/>
                  </a:cubicBezTo>
                  <a:cubicBezTo>
                    <a:pt x="630" y="1293"/>
                    <a:pt x="561" y="1333"/>
                    <a:pt x="469" y="1333"/>
                  </a:cubicBezTo>
                  <a:lnTo>
                    <a:pt x="189" y="1333"/>
                  </a:lnTo>
                  <a:lnTo>
                    <a:pt x="189" y="360"/>
                  </a:lnTo>
                  <a:close/>
                  <a:moveTo>
                    <a:pt x="3000" y="1087"/>
                  </a:moveTo>
                  <a:cubicBezTo>
                    <a:pt x="3085" y="1087"/>
                    <a:pt x="3153" y="1152"/>
                    <a:pt x="3205" y="1281"/>
                  </a:cubicBezTo>
                  <a:cubicBezTo>
                    <a:pt x="3256" y="1411"/>
                    <a:pt x="3283" y="1585"/>
                    <a:pt x="3284" y="1803"/>
                  </a:cubicBezTo>
                  <a:lnTo>
                    <a:pt x="2670" y="1805"/>
                  </a:lnTo>
                  <a:cubicBezTo>
                    <a:pt x="2679" y="1577"/>
                    <a:pt x="2712" y="1400"/>
                    <a:pt x="2770" y="1275"/>
                  </a:cubicBezTo>
                  <a:cubicBezTo>
                    <a:pt x="2827" y="1149"/>
                    <a:pt x="2904" y="1087"/>
                    <a:pt x="3000" y="1087"/>
                  </a:cubicBezTo>
                  <a:close/>
                  <a:moveTo>
                    <a:pt x="7380" y="1126"/>
                  </a:moveTo>
                  <a:lnTo>
                    <a:pt x="7380" y="1889"/>
                  </a:lnTo>
                  <a:lnTo>
                    <a:pt x="7148" y="1889"/>
                  </a:lnTo>
                  <a:cubicBezTo>
                    <a:pt x="7074" y="1889"/>
                    <a:pt x="7016" y="1855"/>
                    <a:pt x="6977" y="1788"/>
                  </a:cubicBezTo>
                  <a:cubicBezTo>
                    <a:pt x="6937" y="1720"/>
                    <a:pt x="6917" y="1626"/>
                    <a:pt x="6917" y="1506"/>
                  </a:cubicBezTo>
                  <a:cubicBezTo>
                    <a:pt x="6917" y="1385"/>
                    <a:pt x="6937" y="1291"/>
                    <a:pt x="6977" y="1225"/>
                  </a:cubicBezTo>
                  <a:cubicBezTo>
                    <a:pt x="7016" y="1159"/>
                    <a:pt x="7074" y="1126"/>
                    <a:pt x="7148" y="1126"/>
                  </a:cubicBezTo>
                  <a:close/>
                  <a:moveTo>
                    <a:pt x="8533" y="1126"/>
                  </a:moveTo>
                  <a:lnTo>
                    <a:pt x="8533" y="1889"/>
                  </a:lnTo>
                  <a:lnTo>
                    <a:pt x="8301" y="1889"/>
                  </a:lnTo>
                  <a:cubicBezTo>
                    <a:pt x="8227" y="1889"/>
                    <a:pt x="8169" y="1855"/>
                    <a:pt x="8130" y="1788"/>
                  </a:cubicBezTo>
                  <a:cubicBezTo>
                    <a:pt x="8090" y="1720"/>
                    <a:pt x="8070" y="1626"/>
                    <a:pt x="8070" y="1506"/>
                  </a:cubicBezTo>
                  <a:cubicBezTo>
                    <a:pt x="8070" y="1385"/>
                    <a:pt x="8090" y="1291"/>
                    <a:pt x="8130" y="1225"/>
                  </a:cubicBezTo>
                  <a:cubicBezTo>
                    <a:pt x="8169" y="1159"/>
                    <a:pt x="8227" y="1126"/>
                    <a:pt x="8301" y="1126"/>
                  </a:cubicBezTo>
                  <a:close/>
                  <a:moveTo>
                    <a:pt x="14166" y="1126"/>
                  </a:moveTo>
                  <a:lnTo>
                    <a:pt x="14166" y="1889"/>
                  </a:lnTo>
                  <a:lnTo>
                    <a:pt x="13934" y="1889"/>
                  </a:lnTo>
                  <a:cubicBezTo>
                    <a:pt x="13860" y="1889"/>
                    <a:pt x="13802" y="1855"/>
                    <a:pt x="13763" y="1788"/>
                  </a:cubicBezTo>
                  <a:cubicBezTo>
                    <a:pt x="13723" y="1720"/>
                    <a:pt x="13703" y="1626"/>
                    <a:pt x="13703" y="1506"/>
                  </a:cubicBezTo>
                  <a:cubicBezTo>
                    <a:pt x="13703" y="1385"/>
                    <a:pt x="13723" y="1291"/>
                    <a:pt x="13763" y="1225"/>
                  </a:cubicBezTo>
                  <a:cubicBezTo>
                    <a:pt x="13802" y="1159"/>
                    <a:pt x="13860" y="1126"/>
                    <a:pt x="13934" y="1126"/>
                  </a:cubicBezTo>
                  <a:close/>
                  <a:moveTo>
                    <a:pt x="492" y="1688"/>
                  </a:moveTo>
                  <a:cubicBezTo>
                    <a:pt x="594" y="1688"/>
                    <a:pt x="669" y="1736"/>
                    <a:pt x="718" y="1832"/>
                  </a:cubicBezTo>
                  <a:cubicBezTo>
                    <a:pt x="767" y="1928"/>
                    <a:pt x="792" y="2077"/>
                    <a:pt x="792" y="2279"/>
                  </a:cubicBezTo>
                  <a:cubicBezTo>
                    <a:pt x="792" y="2479"/>
                    <a:pt x="767" y="2628"/>
                    <a:pt x="718" y="2726"/>
                  </a:cubicBezTo>
                  <a:cubicBezTo>
                    <a:pt x="669" y="2823"/>
                    <a:pt x="594" y="2872"/>
                    <a:pt x="492" y="2872"/>
                  </a:cubicBezTo>
                  <a:lnTo>
                    <a:pt x="189" y="2872"/>
                  </a:lnTo>
                  <a:lnTo>
                    <a:pt x="189" y="1688"/>
                  </a:lnTo>
                  <a:close/>
                  <a:moveTo>
                    <a:pt x="16211" y="2114"/>
                  </a:moveTo>
                  <a:cubicBezTo>
                    <a:pt x="16290" y="2114"/>
                    <a:pt x="16350" y="2148"/>
                    <a:pt x="16390" y="2216"/>
                  </a:cubicBezTo>
                  <a:cubicBezTo>
                    <a:pt x="16431" y="2284"/>
                    <a:pt x="16452" y="2383"/>
                    <a:pt x="16452" y="2512"/>
                  </a:cubicBezTo>
                  <a:cubicBezTo>
                    <a:pt x="16452" y="2642"/>
                    <a:pt x="16431" y="2741"/>
                    <a:pt x="16390" y="2810"/>
                  </a:cubicBezTo>
                  <a:cubicBezTo>
                    <a:pt x="16350" y="2878"/>
                    <a:pt x="16290" y="2913"/>
                    <a:pt x="16211" y="2913"/>
                  </a:cubicBezTo>
                  <a:lnTo>
                    <a:pt x="15966" y="2913"/>
                  </a:lnTo>
                  <a:lnTo>
                    <a:pt x="15966" y="2114"/>
                  </a:lnTo>
                  <a:close/>
                  <a:moveTo>
                    <a:pt x="11558" y="2013"/>
                  </a:moveTo>
                  <a:lnTo>
                    <a:pt x="11558" y="2101"/>
                  </a:lnTo>
                  <a:cubicBezTo>
                    <a:pt x="11558" y="2361"/>
                    <a:pt x="11529" y="2569"/>
                    <a:pt x="11471" y="2726"/>
                  </a:cubicBezTo>
                  <a:cubicBezTo>
                    <a:pt x="11414" y="2882"/>
                    <a:pt x="11337" y="2960"/>
                    <a:pt x="11242" y="2960"/>
                  </a:cubicBezTo>
                  <a:cubicBezTo>
                    <a:pt x="11173" y="2960"/>
                    <a:pt x="11118" y="2919"/>
                    <a:pt x="11078" y="2836"/>
                  </a:cubicBezTo>
                  <a:cubicBezTo>
                    <a:pt x="11037" y="2753"/>
                    <a:pt x="11017" y="2641"/>
                    <a:pt x="11017" y="2499"/>
                  </a:cubicBezTo>
                  <a:cubicBezTo>
                    <a:pt x="11017" y="2322"/>
                    <a:pt x="11044" y="2197"/>
                    <a:pt x="11098" y="2123"/>
                  </a:cubicBezTo>
                  <a:cubicBezTo>
                    <a:pt x="11151" y="2049"/>
                    <a:pt x="11248" y="2013"/>
                    <a:pt x="11387" y="2013"/>
                  </a:cubicBezTo>
                  <a:close/>
                  <a:moveTo>
                    <a:pt x="0" y="1"/>
                  </a:moveTo>
                  <a:lnTo>
                    <a:pt x="0" y="3231"/>
                  </a:lnTo>
                  <a:lnTo>
                    <a:pt x="502" y="3231"/>
                  </a:lnTo>
                  <a:cubicBezTo>
                    <a:pt x="658" y="3231"/>
                    <a:pt x="779" y="3152"/>
                    <a:pt x="864" y="2995"/>
                  </a:cubicBezTo>
                  <a:cubicBezTo>
                    <a:pt x="949" y="2838"/>
                    <a:pt x="991" y="2615"/>
                    <a:pt x="991" y="2326"/>
                  </a:cubicBezTo>
                  <a:cubicBezTo>
                    <a:pt x="991" y="2107"/>
                    <a:pt x="965" y="1924"/>
                    <a:pt x="914" y="1778"/>
                  </a:cubicBezTo>
                  <a:cubicBezTo>
                    <a:pt x="862" y="1631"/>
                    <a:pt x="790" y="1535"/>
                    <a:pt x="697" y="1489"/>
                  </a:cubicBezTo>
                  <a:cubicBezTo>
                    <a:pt x="774" y="1460"/>
                    <a:pt x="833" y="1387"/>
                    <a:pt x="873" y="1271"/>
                  </a:cubicBezTo>
                  <a:cubicBezTo>
                    <a:pt x="913" y="1154"/>
                    <a:pt x="933" y="996"/>
                    <a:pt x="933" y="799"/>
                  </a:cubicBezTo>
                  <a:cubicBezTo>
                    <a:pt x="933" y="544"/>
                    <a:pt x="894" y="347"/>
                    <a:pt x="816" y="208"/>
                  </a:cubicBezTo>
                  <a:cubicBezTo>
                    <a:pt x="738" y="70"/>
                    <a:pt x="627" y="1"/>
                    <a:pt x="483" y="1"/>
                  </a:cubicBezTo>
                  <a:close/>
                  <a:moveTo>
                    <a:pt x="1301" y="808"/>
                  </a:moveTo>
                  <a:lnTo>
                    <a:pt x="1301" y="3231"/>
                  </a:lnTo>
                  <a:lnTo>
                    <a:pt x="1474" y="3231"/>
                  </a:lnTo>
                  <a:lnTo>
                    <a:pt x="1474" y="2114"/>
                  </a:lnTo>
                  <a:lnTo>
                    <a:pt x="2033" y="2114"/>
                  </a:lnTo>
                  <a:lnTo>
                    <a:pt x="2033" y="3231"/>
                  </a:lnTo>
                  <a:lnTo>
                    <a:pt x="2206" y="3231"/>
                  </a:lnTo>
                  <a:lnTo>
                    <a:pt x="2206" y="808"/>
                  </a:lnTo>
                  <a:lnTo>
                    <a:pt x="2033" y="808"/>
                  </a:lnTo>
                  <a:lnTo>
                    <a:pt x="2033" y="1796"/>
                  </a:lnTo>
                  <a:lnTo>
                    <a:pt x="1474" y="1796"/>
                  </a:lnTo>
                  <a:lnTo>
                    <a:pt x="1474" y="808"/>
                  </a:lnTo>
                  <a:close/>
                  <a:moveTo>
                    <a:pt x="3732" y="808"/>
                  </a:moveTo>
                  <a:lnTo>
                    <a:pt x="3732" y="3231"/>
                  </a:lnTo>
                  <a:lnTo>
                    <a:pt x="5137" y="3231"/>
                  </a:lnTo>
                  <a:lnTo>
                    <a:pt x="5137" y="808"/>
                  </a:lnTo>
                  <a:lnTo>
                    <a:pt x="4964" y="808"/>
                  </a:lnTo>
                  <a:lnTo>
                    <a:pt x="4964" y="2913"/>
                  </a:lnTo>
                  <a:lnTo>
                    <a:pt x="4521" y="2913"/>
                  </a:lnTo>
                  <a:lnTo>
                    <a:pt x="4521" y="808"/>
                  </a:lnTo>
                  <a:lnTo>
                    <a:pt x="4348" y="808"/>
                  </a:lnTo>
                  <a:lnTo>
                    <a:pt x="4348" y="2913"/>
                  </a:lnTo>
                  <a:lnTo>
                    <a:pt x="3905" y="2913"/>
                  </a:lnTo>
                  <a:lnTo>
                    <a:pt x="3905" y="808"/>
                  </a:lnTo>
                  <a:close/>
                  <a:moveTo>
                    <a:pt x="5485" y="808"/>
                  </a:moveTo>
                  <a:lnTo>
                    <a:pt x="5485" y="3231"/>
                  </a:lnTo>
                  <a:lnTo>
                    <a:pt x="5658" y="3231"/>
                  </a:lnTo>
                  <a:lnTo>
                    <a:pt x="5658" y="2114"/>
                  </a:lnTo>
                  <a:lnTo>
                    <a:pt x="6217" y="2114"/>
                  </a:lnTo>
                  <a:lnTo>
                    <a:pt x="6217" y="3231"/>
                  </a:lnTo>
                  <a:lnTo>
                    <a:pt x="6390" y="3231"/>
                  </a:lnTo>
                  <a:lnTo>
                    <a:pt x="6390" y="808"/>
                  </a:lnTo>
                  <a:lnTo>
                    <a:pt x="6217" y="808"/>
                  </a:lnTo>
                  <a:lnTo>
                    <a:pt x="6217" y="1796"/>
                  </a:lnTo>
                  <a:lnTo>
                    <a:pt x="5658" y="1796"/>
                  </a:lnTo>
                  <a:lnTo>
                    <a:pt x="5658" y="808"/>
                  </a:lnTo>
                  <a:close/>
                  <a:moveTo>
                    <a:pt x="7143" y="808"/>
                  </a:moveTo>
                  <a:cubicBezTo>
                    <a:pt x="7008" y="808"/>
                    <a:pt x="6907" y="866"/>
                    <a:pt x="6839" y="982"/>
                  </a:cubicBezTo>
                  <a:cubicBezTo>
                    <a:pt x="6772" y="1098"/>
                    <a:pt x="6739" y="1273"/>
                    <a:pt x="6739" y="1506"/>
                  </a:cubicBezTo>
                  <a:cubicBezTo>
                    <a:pt x="6739" y="1713"/>
                    <a:pt x="6763" y="1865"/>
                    <a:pt x="6811" y="1964"/>
                  </a:cubicBezTo>
                  <a:cubicBezTo>
                    <a:pt x="6859" y="2063"/>
                    <a:pt x="6919" y="2131"/>
                    <a:pt x="6992" y="2168"/>
                  </a:cubicBezTo>
                  <a:lnTo>
                    <a:pt x="6672" y="3231"/>
                  </a:lnTo>
                  <a:lnTo>
                    <a:pt x="6857" y="3231"/>
                  </a:lnTo>
                  <a:lnTo>
                    <a:pt x="7166" y="2207"/>
                  </a:lnTo>
                  <a:lnTo>
                    <a:pt x="7380" y="2207"/>
                  </a:lnTo>
                  <a:lnTo>
                    <a:pt x="7380" y="3231"/>
                  </a:lnTo>
                  <a:lnTo>
                    <a:pt x="7553" y="3231"/>
                  </a:lnTo>
                  <a:lnTo>
                    <a:pt x="7553" y="808"/>
                  </a:lnTo>
                  <a:close/>
                  <a:moveTo>
                    <a:pt x="8296" y="808"/>
                  </a:moveTo>
                  <a:cubicBezTo>
                    <a:pt x="8161" y="808"/>
                    <a:pt x="8060" y="866"/>
                    <a:pt x="7992" y="982"/>
                  </a:cubicBezTo>
                  <a:cubicBezTo>
                    <a:pt x="7925" y="1098"/>
                    <a:pt x="7892" y="1273"/>
                    <a:pt x="7892" y="1506"/>
                  </a:cubicBezTo>
                  <a:cubicBezTo>
                    <a:pt x="7892" y="1713"/>
                    <a:pt x="7916" y="1865"/>
                    <a:pt x="7964" y="1964"/>
                  </a:cubicBezTo>
                  <a:cubicBezTo>
                    <a:pt x="8012" y="2063"/>
                    <a:pt x="8072" y="2131"/>
                    <a:pt x="8145" y="2168"/>
                  </a:cubicBezTo>
                  <a:lnTo>
                    <a:pt x="7825" y="3231"/>
                  </a:lnTo>
                  <a:lnTo>
                    <a:pt x="8010" y="3231"/>
                  </a:lnTo>
                  <a:lnTo>
                    <a:pt x="8319" y="2207"/>
                  </a:lnTo>
                  <a:lnTo>
                    <a:pt x="8533" y="2207"/>
                  </a:lnTo>
                  <a:lnTo>
                    <a:pt x="8533" y="3231"/>
                  </a:lnTo>
                  <a:lnTo>
                    <a:pt x="8706" y="3231"/>
                  </a:lnTo>
                  <a:lnTo>
                    <a:pt x="8706" y="808"/>
                  </a:lnTo>
                  <a:close/>
                  <a:moveTo>
                    <a:pt x="9652" y="808"/>
                  </a:moveTo>
                  <a:lnTo>
                    <a:pt x="9652" y="3231"/>
                  </a:lnTo>
                  <a:lnTo>
                    <a:pt x="9825" y="3231"/>
                  </a:lnTo>
                  <a:lnTo>
                    <a:pt x="9825" y="1126"/>
                  </a:lnTo>
                  <a:lnTo>
                    <a:pt x="10384" y="1126"/>
                  </a:lnTo>
                  <a:lnTo>
                    <a:pt x="10384" y="3231"/>
                  </a:lnTo>
                  <a:lnTo>
                    <a:pt x="10557" y="3231"/>
                  </a:lnTo>
                  <a:lnTo>
                    <a:pt x="10557" y="808"/>
                  </a:lnTo>
                  <a:close/>
                  <a:moveTo>
                    <a:pt x="12078" y="808"/>
                  </a:moveTo>
                  <a:lnTo>
                    <a:pt x="12078" y="3231"/>
                  </a:lnTo>
                  <a:lnTo>
                    <a:pt x="12251" y="3231"/>
                  </a:lnTo>
                  <a:lnTo>
                    <a:pt x="12251" y="1188"/>
                  </a:lnTo>
                  <a:lnTo>
                    <a:pt x="12541" y="2766"/>
                  </a:lnTo>
                  <a:lnTo>
                    <a:pt x="12713" y="2766"/>
                  </a:lnTo>
                  <a:lnTo>
                    <a:pt x="13002" y="1188"/>
                  </a:lnTo>
                  <a:lnTo>
                    <a:pt x="13002" y="3231"/>
                  </a:lnTo>
                  <a:lnTo>
                    <a:pt x="13176" y="3231"/>
                  </a:lnTo>
                  <a:lnTo>
                    <a:pt x="13176" y="808"/>
                  </a:lnTo>
                  <a:lnTo>
                    <a:pt x="12926" y="808"/>
                  </a:lnTo>
                  <a:lnTo>
                    <a:pt x="12627" y="2430"/>
                  </a:lnTo>
                  <a:lnTo>
                    <a:pt x="12330" y="808"/>
                  </a:lnTo>
                  <a:close/>
                  <a:moveTo>
                    <a:pt x="13929" y="808"/>
                  </a:moveTo>
                  <a:cubicBezTo>
                    <a:pt x="13794" y="808"/>
                    <a:pt x="13693" y="866"/>
                    <a:pt x="13625" y="982"/>
                  </a:cubicBezTo>
                  <a:cubicBezTo>
                    <a:pt x="13558" y="1098"/>
                    <a:pt x="13525" y="1273"/>
                    <a:pt x="13525" y="1506"/>
                  </a:cubicBezTo>
                  <a:cubicBezTo>
                    <a:pt x="13525" y="1713"/>
                    <a:pt x="13549" y="1865"/>
                    <a:pt x="13597" y="1964"/>
                  </a:cubicBezTo>
                  <a:cubicBezTo>
                    <a:pt x="13645" y="2063"/>
                    <a:pt x="13705" y="2131"/>
                    <a:pt x="13778" y="2168"/>
                  </a:cubicBezTo>
                  <a:lnTo>
                    <a:pt x="13458" y="3231"/>
                  </a:lnTo>
                  <a:lnTo>
                    <a:pt x="13643" y="3231"/>
                  </a:lnTo>
                  <a:lnTo>
                    <a:pt x="13952" y="2207"/>
                  </a:lnTo>
                  <a:lnTo>
                    <a:pt x="14166" y="2207"/>
                  </a:lnTo>
                  <a:lnTo>
                    <a:pt x="14166" y="3231"/>
                  </a:lnTo>
                  <a:lnTo>
                    <a:pt x="14339" y="3231"/>
                  </a:lnTo>
                  <a:lnTo>
                    <a:pt x="14339" y="808"/>
                  </a:lnTo>
                  <a:close/>
                  <a:moveTo>
                    <a:pt x="14558" y="808"/>
                  </a:moveTo>
                  <a:lnTo>
                    <a:pt x="14558" y="1126"/>
                  </a:lnTo>
                  <a:lnTo>
                    <a:pt x="14975" y="1126"/>
                  </a:lnTo>
                  <a:lnTo>
                    <a:pt x="14975" y="3231"/>
                  </a:lnTo>
                  <a:lnTo>
                    <a:pt x="15145" y="3231"/>
                  </a:lnTo>
                  <a:lnTo>
                    <a:pt x="15145" y="1126"/>
                  </a:lnTo>
                  <a:lnTo>
                    <a:pt x="15562" y="1126"/>
                  </a:lnTo>
                  <a:lnTo>
                    <a:pt x="15562" y="808"/>
                  </a:lnTo>
                  <a:close/>
                  <a:moveTo>
                    <a:pt x="15793" y="808"/>
                  </a:moveTo>
                  <a:lnTo>
                    <a:pt x="15793" y="3231"/>
                  </a:lnTo>
                  <a:lnTo>
                    <a:pt x="16219" y="3231"/>
                  </a:lnTo>
                  <a:cubicBezTo>
                    <a:pt x="16352" y="3231"/>
                    <a:pt x="16455" y="3172"/>
                    <a:pt x="16527" y="3053"/>
                  </a:cubicBezTo>
                  <a:cubicBezTo>
                    <a:pt x="16599" y="2935"/>
                    <a:pt x="16635" y="2755"/>
                    <a:pt x="16635" y="2512"/>
                  </a:cubicBezTo>
                  <a:cubicBezTo>
                    <a:pt x="16635" y="2270"/>
                    <a:pt x="16599" y="2090"/>
                    <a:pt x="16527" y="1973"/>
                  </a:cubicBezTo>
                  <a:cubicBezTo>
                    <a:pt x="16455" y="1855"/>
                    <a:pt x="16352" y="1796"/>
                    <a:pt x="16219" y="1796"/>
                  </a:cubicBezTo>
                  <a:lnTo>
                    <a:pt x="15966" y="1796"/>
                  </a:lnTo>
                  <a:lnTo>
                    <a:pt x="15966" y="808"/>
                  </a:lnTo>
                  <a:close/>
                  <a:moveTo>
                    <a:pt x="2998" y="749"/>
                  </a:moveTo>
                  <a:cubicBezTo>
                    <a:pt x="2841" y="749"/>
                    <a:pt x="2716" y="866"/>
                    <a:pt x="2624" y="1099"/>
                  </a:cubicBezTo>
                  <a:cubicBezTo>
                    <a:pt x="2531" y="1331"/>
                    <a:pt x="2485" y="1646"/>
                    <a:pt x="2485" y="2043"/>
                  </a:cubicBezTo>
                  <a:cubicBezTo>
                    <a:pt x="2485" y="2427"/>
                    <a:pt x="2534" y="2731"/>
                    <a:pt x="2631" y="2956"/>
                  </a:cubicBezTo>
                  <a:cubicBezTo>
                    <a:pt x="2729" y="3181"/>
                    <a:pt x="2861" y="3293"/>
                    <a:pt x="3028" y="3293"/>
                  </a:cubicBezTo>
                  <a:cubicBezTo>
                    <a:pt x="3095" y="3293"/>
                    <a:pt x="3161" y="3278"/>
                    <a:pt x="3226" y="3246"/>
                  </a:cubicBezTo>
                  <a:cubicBezTo>
                    <a:pt x="3291" y="3214"/>
                    <a:pt x="3354" y="3168"/>
                    <a:pt x="3416" y="3107"/>
                  </a:cubicBezTo>
                  <a:lnTo>
                    <a:pt x="3416" y="2731"/>
                  </a:lnTo>
                  <a:cubicBezTo>
                    <a:pt x="3355" y="2806"/>
                    <a:pt x="3293" y="2862"/>
                    <a:pt x="3231" y="2900"/>
                  </a:cubicBezTo>
                  <a:cubicBezTo>
                    <a:pt x="3169" y="2937"/>
                    <a:pt x="3105" y="2956"/>
                    <a:pt x="3039" y="2956"/>
                  </a:cubicBezTo>
                  <a:cubicBezTo>
                    <a:pt x="2924" y="2956"/>
                    <a:pt x="2835" y="2884"/>
                    <a:pt x="2771" y="2741"/>
                  </a:cubicBezTo>
                  <a:cubicBezTo>
                    <a:pt x="2708" y="2597"/>
                    <a:pt x="2672" y="2388"/>
                    <a:pt x="2664" y="2114"/>
                  </a:cubicBezTo>
                  <a:lnTo>
                    <a:pt x="3456" y="2114"/>
                  </a:lnTo>
                  <a:lnTo>
                    <a:pt x="3456" y="1920"/>
                  </a:lnTo>
                  <a:cubicBezTo>
                    <a:pt x="3456" y="1559"/>
                    <a:pt x="3415" y="1274"/>
                    <a:pt x="3333" y="1064"/>
                  </a:cubicBezTo>
                  <a:cubicBezTo>
                    <a:pt x="3251" y="854"/>
                    <a:pt x="3139" y="749"/>
                    <a:pt x="2998" y="749"/>
                  </a:cubicBezTo>
                  <a:close/>
                  <a:moveTo>
                    <a:pt x="11278" y="749"/>
                  </a:moveTo>
                  <a:cubicBezTo>
                    <a:pt x="11222" y="749"/>
                    <a:pt x="11164" y="763"/>
                    <a:pt x="11105" y="791"/>
                  </a:cubicBezTo>
                  <a:cubicBezTo>
                    <a:pt x="11046" y="819"/>
                    <a:pt x="10985" y="862"/>
                    <a:pt x="10922" y="918"/>
                  </a:cubicBezTo>
                  <a:lnTo>
                    <a:pt x="10922" y="1286"/>
                  </a:lnTo>
                  <a:cubicBezTo>
                    <a:pt x="10974" y="1219"/>
                    <a:pt x="11029" y="1170"/>
                    <a:pt x="11086" y="1136"/>
                  </a:cubicBezTo>
                  <a:cubicBezTo>
                    <a:pt x="11142" y="1103"/>
                    <a:pt x="11201" y="1087"/>
                    <a:pt x="11261" y="1087"/>
                  </a:cubicBezTo>
                  <a:cubicBezTo>
                    <a:pt x="11355" y="1087"/>
                    <a:pt x="11428" y="1137"/>
                    <a:pt x="11480" y="1237"/>
                  </a:cubicBezTo>
                  <a:cubicBezTo>
                    <a:pt x="11532" y="1337"/>
                    <a:pt x="11558" y="1479"/>
                    <a:pt x="11558" y="1662"/>
                  </a:cubicBezTo>
                  <a:lnTo>
                    <a:pt x="11558" y="1701"/>
                  </a:lnTo>
                  <a:lnTo>
                    <a:pt x="11317" y="1701"/>
                  </a:lnTo>
                  <a:cubicBezTo>
                    <a:pt x="11160" y="1701"/>
                    <a:pt x="11042" y="1770"/>
                    <a:pt x="10963" y="1909"/>
                  </a:cubicBezTo>
                  <a:cubicBezTo>
                    <a:pt x="10885" y="2047"/>
                    <a:pt x="10845" y="2253"/>
                    <a:pt x="10845" y="2525"/>
                  </a:cubicBezTo>
                  <a:cubicBezTo>
                    <a:pt x="10845" y="2759"/>
                    <a:pt x="10877" y="2945"/>
                    <a:pt x="10940" y="3085"/>
                  </a:cubicBezTo>
                  <a:cubicBezTo>
                    <a:pt x="11003" y="3224"/>
                    <a:pt x="11089" y="3293"/>
                    <a:pt x="11196" y="3293"/>
                  </a:cubicBezTo>
                  <a:cubicBezTo>
                    <a:pt x="11281" y="3293"/>
                    <a:pt x="11353" y="3258"/>
                    <a:pt x="11411" y="3189"/>
                  </a:cubicBezTo>
                  <a:cubicBezTo>
                    <a:pt x="11470" y="3119"/>
                    <a:pt x="11519" y="3010"/>
                    <a:pt x="11558" y="2863"/>
                  </a:cubicBezTo>
                  <a:lnTo>
                    <a:pt x="11558" y="3231"/>
                  </a:lnTo>
                  <a:lnTo>
                    <a:pt x="11730" y="3231"/>
                  </a:lnTo>
                  <a:lnTo>
                    <a:pt x="11730" y="1848"/>
                  </a:lnTo>
                  <a:cubicBezTo>
                    <a:pt x="11730" y="1479"/>
                    <a:pt x="11693" y="1203"/>
                    <a:pt x="11618" y="1022"/>
                  </a:cubicBezTo>
                  <a:cubicBezTo>
                    <a:pt x="11543" y="840"/>
                    <a:pt x="11430" y="749"/>
                    <a:pt x="11278" y="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2395200" y="24092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0"/>
                  </a:moveTo>
                  <a:lnTo>
                    <a:pt x="0" y="13477"/>
                  </a:lnTo>
                  <a:lnTo>
                    <a:pt x="14451" y="13477"/>
                  </a:lnTo>
                  <a:lnTo>
                    <a:pt x="1445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474975" y="2517325"/>
              <a:ext cx="149100" cy="68600"/>
            </a:xfrm>
            <a:custGeom>
              <a:rect b="b" l="l" r="r" t="t"/>
              <a:pathLst>
                <a:path extrusionOk="0" h="2744" w="5964">
                  <a:moveTo>
                    <a:pt x="3907" y="938"/>
                  </a:moveTo>
                  <a:lnTo>
                    <a:pt x="3907" y="1574"/>
                  </a:lnTo>
                  <a:lnTo>
                    <a:pt x="3714" y="1574"/>
                  </a:lnTo>
                  <a:cubicBezTo>
                    <a:pt x="3652" y="1574"/>
                    <a:pt x="3604" y="1546"/>
                    <a:pt x="3571" y="1489"/>
                  </a:cubicBezTo>
                  <a:cubicBezTo>
                    <a:pt x="3538" y="1433"/>
                    <a:pt x="3521" y="1355"/>
                    <a:pt x="3521" y="1255"/>
                  </a:cubicBezTo>
                  <a:cubicBezTo>
                    <a:pt x="3521" y="1154"/>
                    <a:pt x="3538" y="1076"/>
                    <a:pt x="3571" y="1021"/>
                  </a:cubicBezTo>
                  <a:cubicBezTo>
                    <a:pt x="3604" y="965"/>
                    <a:pt x="3652" y="938"/>
                    <a:pt x="3714" y="938"/>
                  </a:cubicBezTo>
                  <a:close/>
                  <a:moveTo>
                    <a:pt x="5611" y="1761"/>
                  </a:moveTo>
                  <a:cubicBezTo>
                    <a:pt x="5676" y="1761"/>
                    <a:pt x="5726" y="1790"/>
                    <a:pt x="5760" y="1846"/>
                  </a:cubicBezTo>
                  <a:cubicBezTo>
                    <a:pt x="5794" y="1903"/>
                    <a:pt x="5811" y="1985"/>
                    <a:pt x="5811" y="2093"/>
                  </a:cubicBezTo>
                  <a:cubicBezTo>
                    <a:pt x="5811" y="2201"/>
                    <a:pt x="5794" y="2284"/>
                    <a:pt x="5760" y="2341"/>
                  </a:cubicBezTo>
                  <a:cubicBezTo>
                    <a:pt x="5726" y="2398"/>
                    <a:pt x="5676" y="2427"/>
                    <a:pt x="5611" y="2427"/>
                  </a:cubicBezTo>
                  <a:lnTo>
                    <a:pt x="5407" y="2427"/>
                  </a:lnTo>
                  <a:lnTo>
                    <a:pt x="5407" y="1761"/>
                  </a:lnTo>
                  <a:close/>
                  <a:moveTo>
                    <a:pt x="1734" y="1677"/>
                  </a:moveTo>
                  <a:lnTo>
                    <a:pt x="1734" y="1751"/>
                  </a:lnTo>
                  <a:cubicBezTo>
                    <a:pt x="1734" y="1967"/>
                    <a:pt x="1710" y="2140"/>
                    <a:pt x="1662" y="2271"/>
                  </a:cubicBezTo>
                  <a:cubicBezTo>
                    <a:pt x="1614" y="2401"/>
                    <a:pt x="1550" y="2466"/>
                    <a:pt x="1471" y="2466"/>
                  </a:cubicBezTo>
                  <a:cubicBezTo>
                    <a:pt x="1413" y="2466"/>
                    <a:pt x="1367" y="2432"/>
                    <a:pt x="1334" y="2363"/>
                  </a:cubicBezTo>
                  <a:cubicBezTo>
                    <a:pt x="1300" y="2294"/>
                    <a:pt x="1284" y="2200"/>
                    <a:pt x="1284" y="2082"/>
                  </a:cubicBezTo>
                  <a:cubicBezTo>
                    <a:pt x="1284" y="1934"/>
                    <a:pt x="1306" y="1830"/>
                    <a:pt x="1351" y="1769"/>
                  </a:cubicBezTo>
                  <a:cubicBezTo>
                    <a:pt x="1395" y="1707"/>
                    <a:pt x="1476" y="1677"/>
                    <a:pt x="1592" y="1677"/>
                  </a:cubicBezTo>
                  <a:close/>
                  <a:moveTo>
                    <a:pt x="0" y="0"/>
                  </a:moveTo>
                  <a:lnTo>
                    <a:pt x="0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0" y="307"/>
                  </a:lnTo>
                  <a:lnTo>
                    <a:pt x="730" y="2692"/>
                  </a:lnTo>
                  <a:lnTo>
                    <a:pt x="887" y="2692"/>
                  </a:lnTo>
                  <a:lnTo>
                    <a:pt x="887" y="0"/>
                  </a:lnTo>
                  <a:close/>
                  <a:moveTo>
                    <a:pt x="2167" y="673"/>
                  </a:moveTo>
                  <a:lnTo>
                    <a:pt x="2167" y="2692"/>
                  </a:lnTo>
                  <a:lnTo>
                    <a:pt x="2312" y="2692"/>
                  </a:lnTo>
                  <a:lnTo>
                    <a:pt x="2312" y="990"/>
                  </a:lnTo>
                  <a:lnTo>
                    <a:pt x="2553" y="2304"/>
                  </a:lnTo>
                  <a:lnTo>
                    <a:pt x="2697" y="2304"/>
                  </a:lnTo>
                  <a:lnTo>
                    <a:pt x="2938" y="990"/>
                  </a:lnTo>
                  <a:lnTo>
                    <a:pt x="2938" y="2692"/>
                  </a:lnTo>
                  <a:lnTo>
                    <a:pt x="3082" y="2692"/>
                  </a:lnTo>
                  <a:lnTo>
                    <a:pt x="3082" y="673"/>
                  </a:lnTo>
                  <a:lnTo>
                    <a:pt x="2874" y="673"/>
                  </a:lnTo>
                  <a:lnTo>
                    <a:pt x="2625" y="2025"/>
                  </a:lnTo>
                  <a:lnTo>
                    <a:pt x="2377" y="673"/>
                  </a:lnTo>
                  <a:close/>
                  <a:moveTo>
                    <a:pt x="3710" y="673"/>
                  </a:moveTo>
                  <a:cubicBezTo>
                    <a:pt x="3597" y="673"/>
                    <a:pt x="3513" y="721"/>
                    <a:pt x="3457" y="818"/>
                  </a:cubicBezTo>
                  <a:cubicBezTo>
                    <a:pt x="3401" y="914"/>
                    <a:pt x="3373" y="1060"/>
                    <a:pt x="3373" y="1255"/>
                  </a:cubicBezTo>
                  <a:cubicBezTo>
                    <a:pt x="3373" y="1427"/>
                    <a:pt x="3393" y="1554"/>
                    <a:pt x="3433" y="1636"/>
                  </a:cubicBezTo>
                  <a:cubicBezTo>
                    <a:pt x="3473" y="1718"/>
                    <a:pt x="3523" y="1775"/>
                    <a:pt x="3583" y="1806"/>
                  </a:cubicBezTo>
                  <a:lnTo>
                    <a:pt x="3317" y="2692"/>
                  </a:lnTo>
                  <a:lnTo>
                    <a:pt x="3471" y="2692"/>
                  </a:lnTo>
                  <a:lnTo>
                    <a:pt x="3728" y="1839"/>
                  </a:lnTo>
                  <a:lnTo>
                    <a:pt x="3907" y="1839"/>
                  </a:lnTo>
                  <a:lnTo>
                    <a:pt x="3907" y="2692"/>
                  </a:lnTo>
                  <a:lnTo>
                    <a:pt x="4051" y="2692"/>
                  </a:lnTo>
                  <a:lnTo>
                    <a:pt x="4051" y="673"/>
                  </a:lnTo>
                  <a:close/>
                  <a:moveTo>
                    <a:pt x="4234" y="673"/>
                  </a:moveTo>
                  <a:lnTo>
                    <a:pt x="4234" y="938"/>
                  </a:lnTo>
                  <a:lnTo>
                    <a:pt x="4582" y="938"/>
                  </a:lnTo>
                  <a:lnTo>
                    <a:pt x="4582" y="2692"/>
                  </a:lnTo>
                  <a:lnTo>
                    <a:pt x="4723" y="2692"/>
                  </a:lnTo>
                  <a:lnTo>
                    <a:pt x="4723" y="938"/>
                  </a:lnTo>
                  <a:lnTo>
                    <a:pt x="5071" y="938"/>
                  </a:lnTo>
                  <a:lnTo>
                    <a:pt x="5071" y="673"/>
                  </a:lnTo>
                  <a:close/>
                  <a:moveTo>
                    <a:pt x="5262" y="673"/>
                  </a:moveTo>
                  <a:lnTo>
                    <a:pt x="5262" y="2692"/>
                  </a:lnTo>
                  <a:lnTo>
                    <a:pt x="5617" y="2692"/>
                  </a:lnTo>
                  <a:cubicBezTo>
                    <a:pt x="5728" y="2692"/>
                    <a:pt x="5814" y="2642"/>
                    <a:pt x="5874" y="2544"/>
                  </a:cubicBezTo>
                  <a:cubicBezTo>
                    <a:pt x="5934" y="2445"/>
                    <a:pt x="5964" y="2295"/>
                    <a:pt x="5964" y="2093"/>
                  </a:cubicBezTo>
                  <a:cubicBezTo>
                    <a:pt x="5964" y="1891"/>
                    <a:pt x="5934" y="1741"/>
                    <a:pt x="5874" y="1643"/>
                  </a:cubicBezTo>
                  <a:cubicBezTo>
                    <a:pt x="5814" y="1545"/>
                    <a:pt x="5728" y="1496"/>
                    <a:pt x="5617" y="1496"/>
                  </a:cubicBezTo>
                  <a:lnTo>
                    <a:pt x="5407" y="1496"/>
                  </a:lnTo>
                  <a:lnTo>
                    <a:pt x="5407" y="673"/>
                  </a:lnTo>
                  <a:close/>
                  <a:moveTo>
                    <a:pt x="1501" y="624"/>
                  </a:moveTo>
                  <a:cubicBezTo>
                    <a:pt x="1454" y="624"/>
                    <a:pt x="1406" y="636"/>
                    <a:pt x="1357" y="659"/>
                  </a:cubicBezTo>
                  <a:cubicBezTo>
                    <a:pt x="1308" y="682"/>
                    <a:pt x="1257" y="718"/>
                    <a:pt x="1204" y="765"/>
                  </a:cubicBezTo>
                  <a:lnTo>
                    <a:pt x="1204" y="1071"/>
                  </a:lnTo>
                  <a:cubicBezTo>
                    <a:pt x="1248" y="1016"/>
                    <a:pt x="1293" y="974"/>
                    <a:pt x="1341" y="947"/>
                  </a:cubicBezTo>
                  <a:cubicBezTo>
                    <a:pt x="1388" y="919"/>
                    <a:pt x="1436" y="905"/>
                    <a:pt x="1486" y="905"/>
                  </a:cubicBezTo>
                  <a:cubicBezTo>
                    <a:pt x="1565" y="905"/>
                    <a:pt x="1626" y="947"/>
                    <a:pt x="1669" y="1030"/>
                  </a:cubicBezTo>
                  <a:cubicBezTo>
                    <a:pt x="1713" y="1114"/>
                    <a:pt x="1734" y="1232"/>
                    <a:pt x="1734" y="1385"/>
                  </a:cubicBezTo>
                  <a:lnTo>
                    <a:pt x="1734" y="1417"/>
                  </a:lnTo>
                  <a:lnTo>
                    <a:pt x="1533" y="1417"/>
                  </a:lnTo>
                  <a:cubicBezTo>
                    <a:pt x="1403" y="1417"/>
                    <a:pt x="1305" y="1475"/>
                    <a:pt x="1239" y="1590"/>
                  </a:cubicBezTo>
                  <a:cubicBezTo>
                    <a:pt x="1173" y="1706"/>
                    <a:pt x="1140" y="1877"/>
                    <a:pt x="1140" y="2104"/>
                  </a:cubicBezTo>
                  <a:cubicBezTo>
                    <a:pt x="1140" y="2299"/>
                    <a:pt x="1167" y="2454"/>
                    <a:pt x="1219" y="2570"/>
                  </a:cubicBezTo>
                  <a:cubicBezTo>
                    <a:pt x="1272" y="2686"/>
                    <a:pt x="1343" y="2744"/>
                    <a:pt x="1433" y="2744"/>
                  </a:cubicBezTo>
                  <a:cubicBezTo>
                    <a:pt x="1503" y="2744"/>
                    <a:pt x="1563" y="2715"/>
                    <a:pt x="1612" y="2656"/>
                  </a:cubicBezTo>
                  <a:cubicBezTo>
                    <a:pt x="1661" y="2598"/>
                    <a:pt x="1702" y="2508"/>
                    <a:pt x="1734" y="2385"/>
                  </a:cubicBezTo>
                  <a:lnTo>
                    <a:pt x="1734" y="2692"/>
                  </a:lnTo>
                  <a:lnTo>
                    <a:pt x="1878" y="2692"/>
                  </a:lnTo>
                  <a:lnTo>
                    <a:pt x="1878" y="1540"/>
                  </a:lnTo>
                  <a:cubicBezTo>
                    <a:pt x="1878" y="1232"/>
                    <a:pt x="1847" y="1002"/>
                    <a:pt x="1784" y="851"/>
                  </a:cubicBezTo>
                  <a:cubicBezTo>
                    <a:pt x="1722" y="700"/>
                    <a:pt x="1627" y="624"/>
                    <a:pt x="1501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474675" y="2643675"/>
              <a:ext cx="151075" cy="64475"/>
            </a:xfrm>
            <a:custGeom>
              <a:rect b="b" l="l" r="r" t="t"/>
              <a:pathLst>
                <a:path extrusionOk="0" h="2579" w="6043">
                  <a:moveTo>
                    <a:pt x="5784" y="314"/>
                  </a:moveTo>
                  <a:lnTo>
                    <a:pt x="5784" y="1803"/>
                  </a:lnTo>
                  <a:lnTo>
                    <a:pt x="5368" y="1803"/>
                  </a:lnTo>
                  <a:lnTo>
                    <a:pt x="5390" y="1706"/>
                  </a:lnTo>
                  <a:cubicBezTo>
                    <a:pt x="5452" y="1442"/>
                    <a:pt x="5482" y="1062"/>
                    <a:pt x="5482" y="567"/>
                  </a:cubicBezTo>
                  <a:lnTo>
                    <a:pt x="5482" y="314"/>
                  </a:lnTo>
                  <a:close/>
                  <a:moveTo>
                    <a:pt x="1308" y="282"/>
                  </a:moveTo>
                  <a:cubicBezTo>
                    <a:pt x="1385" y="282"/>
                    <a:pt x="1445" y="352"/>
                    <a:pt x="1490" y="492"/>
                  </a:cubicBezTo>
                  <a:cubicBezTo>
                    <a:pt x="1534" y="632"/>
                    <a:pt x="1557" y="822"/>
                    <a:pt x="1557" y="1061"/>
                  </a:cubicBezTo>
                  <a:cubicBezTo>
                    <a:pt x="1557" y="1301"/>
                    <a:pt x="1534" y="1491"/>
                    <a:pt x="1490" y="1630"/>
                  </a:cubicBezTo>
                  <a:cubicBezTo>
                    <a:pt x="1445" y="1770"/>
                    <a:pt x="1385" y="1839"/>
                    <a:pt x="1308" y="1839"/>
                  </a:cubicBezTo>
                  <a:cubicBezTo>
                    <a:pt x="1231" y="1839"/>
                    <a:pt x="1170" y="1770"/>
                    <a:pt x="1125" y="1631"/>
                  </a:cubicBezTo>
                  <a:cubicBezTo>
                    <a:pt x="1081" y="1492"/>
                    <a:pt x="1059" y="1302"/>
                    <a:pt x="1059" y="1061"/>
                  </a:cubicBezTo>
                  <a:cubicBezTo>
                    <a:pt x="1059" y="819"/>
                    <a:pt x="1081" y="629"/>
                    <a:pt x="1126" y="490"/>
                  </a:cubicBezTo>
                  <a:cubicBezTo>
                    <a:pt x="1170" y="351"/>
                    <a:pt x="1231" y="282"/>
                    <a:pt x="1308" y="282"/>
                  </a:cubicBezTo>
                  <a:close/>
                  <a:moveTo>
                    <a:pt x="3690" y="1053"/>
                  </a:moveTo>
                  <a:lnTo>
                    <a:pt x="3690" y="1127"/>
                  </a:lnTo>
                  <a:cubicBezTo>
                    <a:pt x="3690" y="1344"/>
                    <a:pt x="3666" y="1517"/>
                    <a:pt x="3618" y="1647"/>
                  </a:cubicBezTo>
                  <a:cubicBezTo>
                    <a:pt x="3570" y="1778"/>
                    <a:pt x="3506" y="1843"/>
                    <a:pt x="3427" y="1843"/>
                  </a:cubicBezTo>
                  <a:cubicBezTo>
                    <a:pt x="3369" y="1843"/>
                    <a:pt x="3323" y="1808"/>
                    <a:pt x="3290" y="1739"/>
                  </a:cubicBezTo>
                  <a:cubicBezTo>
                    <a:pt x="3256" y="1670"/>
                    <a:pt x="3240" y="1577"/>
                    <a:pt x="3240" y="1459"/>
                  </a:cubicBezTo>
                  <a:cubicBezTo>
                    <a:pt x="3240" y="1311"/>
                    <a:pt x="3262" y="1207"/>
                    <a:pt x="3307" y="1145"/>
                  </a:cubicBezTo>
                  <a:cubicBezTo>
                    <a:pt x="3351" y="1084"/>
                    <a:pt x="3432" y="1053"/>
                    <a:pt x="3548" y="1053"/>
                  </a:cubicBezTo>
                  <a:close/>
                  <a:moveTo>
                    <a:pt x="0" y="49"/>
                  </a:moveTo>
                  <a:lnTo>
                    <a:pt x="0" y="2068"/>
                  </a:lnTo>
                  <a:lnTo>
                    <a:pt x="143" y="2068"/>
                  </a:lnTo>
                  <a:lnTo>
                    <a:pt x="143" y="1410"/>
                  </a:lnTo>
                  <a:lnTo>
                    <a:pt x="297" y="1050"/>
                  </a:lnTo>
                  <a:lnTo>
                    <a:pt x="606" y="2068"/>
                  </a:lnTo>
                  <a:lnTo>
                    <a:pt x="767" y="2068"/>
                  </a:lnTo>
                  <a:lnTo>
                    <a:pt x="390" y="830"/>
                  </a:lnTo>
                  <a:lnTo>
                    <a:pt x="724" y="49"/>
                  </a:lnTo>
                  <a:lnTo>
                    <a:pt x="548" y="49"/>
                  </a:lnTo>
                  <a:lnTo>
                    <a:pt x="143" y="998"/>
                  </a:lnTo>
                  <a:lnTo>
                    <a:pt x="143" y="49"/>
                  </a:lnTo>
                  <a:close/>
                  <a:moveTo>
                    <a:pt x="1941" y="49"/>
                  </a:moveTo>
                  <a:lnTo>
                    <a:pt x="1941" y="2068"/>
                  </a:lnTo>
                  <a:lnTo>
                    <a:pt x="2086" y="2068"/>
                  </a:lnTo>
                  <a:lnTo>
                    <a:pt x="2086" y="367"/>
                  </a:lnTo>
                  <a:lnTo>
                    <a:pt x="2327" y="1681"/>
                  </a:lnTo>
                  <a:lnTo>
                    <a:pt x="2471" y="1681"/>
                  </a:lnTo>
                  <a:lnTo>
                    <a:pt x="2712" y="367"/>
                  </a:lnTo>
                  <a:lnTo>
                    <a:pt x="2712" y="2068"/>
                  </a:lnTo>
                  <a:lnTo>
                    <a:pt x="2856" y="2068"/>
                  </a:lnTo>
                  <a:lnTo>
                    <a:pt x="2856" y="49"/>
                  </a:lnTo>
                  <a:lnTo>
                    <a:pt x="2648" y="49"/>
                  </a:lnTo>
                  <a:lnTo>
                    <a:pt x="2399" y="1401"/>
                  </a:lnTo>
                  <a:lnTo>
                    <a:pt x="2151" y="49"/>
                  </a:lnTo>
                  <a:close/>
                  <a:moveTo>
                    <a:pt x="4123" y="49"/>
                  </a:moveTo>
                  <a:lnTo>
                    <a:pt x="4123" y="2068"/>
                  </a:lnTo>
                  <a:lnTo>
                    <a:pt x="4268" y="2068"/>
                  </a:lnTo>
                  <a:lnTo>
                    <a:pt x="4268" y="1138"/>
                  </a:lnTo>
                  <a:lnTo>
                    <a:pt x="4733" y="1138"/>
                  </a:lnTo>
                  <a:lnTo>
                    <a:pt x="4733" y="2068"/>
                  </a:lnTo>
                  <a:lnTo>
                    <a:pt x="4877" y="2068"/>
                  </a:lnTo>
                  <a:lnTo>
                    <a:pt x="4877" y="49"/>
                  </a:lnTo>
                  <a:lnTo>
                    <a:pt x="4733" y="49"/>
                  </a:lnTo>
                  <a:lnTo>
                    <a:pt x="4733" y="873"/>
                  </a:lnTo>
                  <a:lnTo>
                    <a:pt x="4268" y="873"/>
                  </a:lnTo>
                  <a:lnTo>
                    <a:pt x="4268" y="49"/>
                  </a:lnTo>
                  <a:close/>
                  <a:moveTo>
                    <a:pt x="1308" y="1"/>
                  </a:moveTo>
                  <a:cubicBezTo>
                    <a:pt x="1183" y="1"/>
                    <a:pt x="1085" y="94"/>
                    <a:pt x="1014" y="282"/>
                  </a:cubicBezTo>
                  <a:cubicBezTo>
                    <a:pt x="943" y="469"/>
                    <a:pt x="907" y="729"/>
                    <a:pt x="907" y="1061"/>
                  </a:cubicBezTo>
                  <a:cubicBezTo>
                    <a:pt x="907" y="1391"/>
                    <a:pt x="943" y="1650"/>
                    <a:pt x="1014" y="1839"/>
                  </a:cubicBezTo>
                  <a:cubicBezTo>
                    <a:pt x="1085" y="2027"/>
                    <a:pt x="1183" y="2121"/>
                    <a:pt x="1308" y="2121"/>
                  </a:cubicBezTo>
                  <a:cubicBezTo>
                    <a:pt x="1433" y="2121"/>
                    <a:pt x="1531" y="2027"/>
                    <a:pt x="1602" y="1839"/>
                  </a:cubicBezTo>
                  <a:cubicBezTo>
                    <a:pt x="1673" y="1650"/>
                    <a:pt x="1709" y="1391"/>
                    <a:pt x="1709" y="1061"/>
                  </a:cubicBezTo>
                  <a:cubicBezTo>
                    <a:pt x="1709" y="729"/>
                    <a:pt x="1673" y="469"/>
                    <a:pt x="1602" y="282"/>
                  </a:cubicBezTo>
                  <a:cubicBezTo>
                    <a:pt x="1531" y="94"/>
                    <a:pt x="1433" y="1"/>
                    <a:pt x="1308" y="1"/>
                  </a:cubicBezTo>
                  <a:close/>
                  <a:moveTo>
                    <a:pt x="3457" y="1"/>
                  </a:moveTo>
                  <a:cubicBezTo>
                    <a:pt x="3410" y="1"/>
                    <a:pt x="3362" y="12"/>
                    <a:pt x="3313" y="36"/>
                  </a:cubicBezTo>
                  <a:cubicBezTo>
                    <a:pt x="3264" y="59"/>
                    <a:pt x="3213" y="94"/>
                    <a:pt x="3160" y="141"/>
                  </a:cubicBezTo>
                  <a:lnTo>
                    <a:pt x="3160" y="448"/>
                  </a:lnTo>
                  <a:cubicBezTo>
                    <a:pt x="3204" y="392"/>
                    <a:pt x="3249" y="351"/>
                    <a:pt x="3297" y="323"/>
                  </a:cubicBezTo>
                  <a:cubicBezTo>
                    <a:pt x="3344" y="296"/>
                    <a:pt x="3392" y="282"/>
                    <a:pt x="3442" y="282"/>
                  </a:cubicBezTo>
                  <a:cubicBezTo>
                    <a:pt x="3521" y="282"/>
                    <a:pt x="3582" y="324"/>
                    <a:pt x="3625" y="407"/>
                  </a:cubicBezTo>
                  <a:cubicBezTo>
                    <a:pt x="3669" y="491"/>
                    <a:pt x="3690" y="609"/>
                    <a:pt x="3690" y="761"/>
                  </a:cubicBezTo>
                  <a:lnTo>
                    <a:pt x="3690" y="794"/>
                  </a:lnTo>
                  <a:lnTo>
                    <a:pt x="3489" y="794"/>
                  </a:lnTo>
                  <a:cubicBezTo>
                    <a:pt x="3359" y="794"/>
                    <a:pt x="3261" y="852"/>
                    <a:pt x="3195" y="967"/>
                  </a:cubicBezTo>
                  <a:cubicBezTo>
                    <a:pt x="3129" y="1082"/>
                    <a:pt x="3096" y="1254"/>
                    <a:pt x="3096" y="1481"/>
                  </a:cubicBezTo>
                  <a:cubicBezTo>
                    <a:pt x="3096" y="1675"/>
                    <a:pt x="3123" y="1831"/>
                    <a:pt x="3175" y="1947"/>
                  </a:cubicBezTo>
                  <a:cubicBezTo>
                    <a:pt x="3228" y="2063"/>
                    <a:pt x="3299" y="2121"/>
                    <a:pt x="3389" y="2121"/>
                  </a:cubicBezTo>
                  <a:cubicBezTo>
                    <a:pt x="3459" y="2121"/>
                    <a:pt x="3519" y="2092"/>
                    <a:pt x="3568" y="2033"/>
                  </a:cubicBezTo>
                  <a:cubicBezTo>
                    <a:pt x="3617" y="1975"/>
                    <a:pt x="3658" y="1884"/>
                    <a:pt x="3690" y="1762"/>
                  </a:cubicBezTo>
                  <a:lnTo>
                    <a:pt x="3690" y="2068"/>
                  </a:lnTo>
                  <a:lnTo>
                    <a:pt x="3834" y="2068"/>
                  </a:lnTo>
                  <a:lnTo>
                    <a:pt x="3834" y="916"/>
                  </a:lnTo>
                  <a:cubicBezTo>
                    <a:pt x="3834" y="609"/>
                    <a:pt x="3803" y="379"/>
                    <a:pt x="3740" y="228"/>
                  </a:cubicBezTo>
                  <a:cubicBezTo>
                    <a:pt x="3678" y="76"/>
                    <a:pt x="3583" y="1"/>
                    <a:pt x="3457" y="1"/>
                  </a:cubicBezTo>
                  <a:close/>
                  <a:moveTo>
                    <a:pt x="5338" y="49"/>
                  </a:moveTo>
                  <a:lnTo>
                    <a:pt x="5338" y="432"/>
                  </a:lnTo>
                  <a:cubicBezTo>
                    <a:pt x="5338" y="942"/>
                    <a:pt x="5313" y="1324"/>
                    <a:pt x="5262" y="1578"/>
                  </a:cubicBezTo>
                  <a:cubicBezTo>
                    <a:pt x="5241" y="1680"/>
                    <a:pt x="5207" y="1755"/>
                    <a:pt x="5160" y="1803"/>
                  </a:cubicBezTo>
                  <a:lnTo>
                    <a:pt x="5106" y="1803"/>
                  </a:lnTo>
                  <a:lnTo>
                    <a:pt x="5106" y="2579"/>
                  </a:lnTo>
                  <a:lnTo>
                    <a:pt x="5220" y="2579"/>
                  </a:lnTo>
                  <a:lnTo>
                    <a:pt x="5220" y="2068"/>
                  </a:lnTo>
                  <a:lnTo>
                    <a:pt x="5928" y="2068"/>
                  </a:lnTo>
                  <a:lnTo>
                    <a:pt x="5928" y="2579"/>
                  </a:lnTo>
                  <a:lnTo>
                    <a:pt x="6043" y="2579"/>
                  </a:lnTo>
                  <a:lnTo>
                    <a:pt x="6043" y="1803"/>
                  </a:lnTo>
                  <a:lnTo>
                    <a:pt x="5928" y="1803"/>
                  </a:lnTo>
                  <a:lnTo>
                    <a:pt x="5928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395200" y="19938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1"/>
                  </a:moveTo>
                  <a:lnTo>
                    <a:pt x="0" y="13478"/>
                  </a:lnTo>
                  <a:lnTo>
                    <a:pt x="14451" y="13478"/>
                  </a:lnTo>
                  <a:lnTo>
                    <a:pt x="1445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474975" y="2101925"/>
              <a:ext cx="149100" cy="68625"/>
            </a:xfrm>
            <a:custGeom>
              <a:rect b="b" l="l" r="r" t="t"/>
              <a:pathLst>
                <a:path extrusionOk="0" h="2745" w="5964">
                  <a:moveTo>
                    <a:pt x="3907" y="938"/>
                  </a:moveTo>
                  <a:lnTo>
                    <a:pt x="3907" y="1575"/>
                  </a:lnTo>
                  <a:lnTo>
                    <a:pt x="3714" y="1575"/>
                  </a:lnTo>
                  <a:cubicBezTo>
                    <a:pt x="3652" y="1575"/>
                    <a:pt x="3604" y="1546"/>
                    <a:pt x="3571" y="1490"/>
                  </a:cubicBezTo>
                  <a:cubicBezTo>
                    <a:pt x="3538" y="1433"/>
                    <a:pt x="3521" y="1355"/>
                    <a:pt x="3521" y="1255"/>
                  </a:cubicBezTo>
                  <a:cubicBezTo>
                    <a:pt x="3521" y="1155"/>
                    <a:pt x="3538" y="1076"/>
                    <a:pt x="3571" y="1021"/>
                  </a:cubicBezTo>
                  <a:cubicBezTo>
                    <a:pt x="3604" y="966"/>
                    <a:pt x="3652" y="938"/>
                    <a:pt x="3714" y="938"/>
                  </a:cubicBezTo>
                  <a:close/>
                  <a:moveTo>
                    <a:pt x="5611" y="1762"/>
                  </a:moveTo>
                  <a:cubicBezTo>
                    <a:pt x="5676" y="1762"/>
                    <a:pt x="5726" y="1790"/>
                    <a:pt x="5760" y="1847"/>
                  </a:cubicBezTo>
                  <a:cubicBezTo>
                    <a:pt x="5794" y="1903"/>
                    <a:pt x="5811" y="1986"/>
                    <a:pt x="5811" y="2094"/>
                  </a:cubicBezTo>
                  <a:cubicBezTo>
                    <a:pt x="5811" y="2202"/>
                    <a:pt x="5794" y="2285"/>
                    <a:pt x="5760" y="2342"/>
                  </a:cubicBezTo>
                  <a:cubicBezTo>
                    <a:pt x="5726" y="2399"/>
                    <a:pt x="5676" y="2427"/>
                    <a:pt x="5611" y="2427"/>
                  </a:cubicBezTo>
                  <a:lnTo>
                    <a:pt x="5407" y="2427"/>
                  </a:lnTo>
                  <a:lnTo>
                    <a:pt x="5407" y="1762"/>
                  </a:lnTo>
                  <a:close/>
                  <a:moveTo>
                    <a:pt x="1734" y="1677"/>
                  </a:moveTo>
                  <a:lnTo>
                    <a:pt x="1734" y="1751"/>
                  </a:lnTo>
                  <a:cubicBezTo>
                    <a:pt x="1734" y="1968"/>
                    <a:pt x="1710" y="2141"/>
                    <a:pt x="1662" y="2271"/>
                  </a:cubicBezTo>
                  <a:cubicBezTo>
                    <a:pt x="1614" y="2402"/>
                    <a:pt x="1550" y="2467"/>
                    <a:pt x="1471" y="2467"/>
                  </a:cubicBezTo>
                  <a:cubicBezTo>
                    <a:pt x="1413" y="2467"/>
                    <a:pt x="1367" y="2432"/>
                    <a:pt x="1334" y="2363"/>
                  </a:cubicBezTo>
                  <a:cubicBezTo>
                    <a:pt x="1300" y="2294"/>
                    <a:pt x="1284" y="2201"/>
                    <a:pt x="1284" y="2083"/>
                  </a:cubicBezTo>
                  <a:cubicBezTo>
                    <a:pt x="1284" y="1935"/>
                    <a:pt x="1306" y="1831"/>
                    <a:pt x="1351" y="1769"/>
                  </a:cubicBezTo>
                  <a:cubicBezTo>
                    <a:pt x="1395" y="1708"/>
                    <a:pt x="1476" y="1677"/>
                    <a:pt x="1592" y="1677"/>
                  </a:cubicBezTo>
                  <a:close/>
                  <a:moveTo>
                    <a:pt x="0" y="1"/>
                  </a:moveTo>
                  <a:lnTo>
                    <a:pt x="0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0" y="307"/>
                  </a:lnTo>
                  <a:lnTo>
                    <a:pt x="730" y="2692"/>
                  </a:lnTo>
                  <a:lnTo>
                    <a:pt x="887" y="2692"/>
                  </a:lnTo>
                  <a:lnTo>
                    <a:pt x="887" y="1"/>
                  </a:lnTo>
                  <a:close/>
                  <a:moveTo>
                    <a:pt x="2167" y="673"/>
                  </a:moveTo>
                  <a:lnTo>
                    <a:pt x="2167" y="2692"/>
                  </a:lnTo>
                  <a:lnTo>
                    <a:pt x="2312" y="2692"/>
                  </a:lnTo>
                  <a:lnTo>
                    <a:pt x="2312" y="990"/>
                  </a:lnTo>
                  <a:lnTo>
                    <a:pt x="2553" y="2305"/>
                  </a:lnTo>
                  <a:lnTo>
                    <a:pt x="2697" y="2305"/>
                  </a:lnTo>
                  <a:lnTo>
                    <a:pt x="2938" y="990"/>
                  </a:lnTo>
                  <a:lnTo>
                    <a:pt x="2938" y="2692"/>
                  </a:lnTo>
                  <a:lnTo>
                    <a:pt x="3082" y="2692"/>
                  </a:lnTo>
                  <a:lnTo>
                    <a:pt x="3082" y="673"/>
                  </a:lnTo>
                  <a:lnTo>
                    <a:pt x="2874" y="673"/>
                  </a:lnTo>
                  <a:lnTo>
                    <a:pt x="2625" y="2025"/>
                  </a:lnTo>
                  <a:lnTo>
                    <a:pt x="2377" y="673"/>
                  </a:lnTo>
                  <a:close/>
                  <a:moveTo>
                    <a:pt x="3710" y="673"/>
                  </a:moveTo>
                  <a:cubicBezTo>
                    <a:pt x="3597" y="673"/>
                    <a:pt x="3513" y="722"/>
                    <a:pt x="3457" y="818"/>
                  </a:cubicBezTo>
                  <a:cubicBezTo>
                    <a:pt x="3401" y="915"/>
                    <a:pt x="3373" y="1061"/>
                    <a:pt x="3373" y="1255"/>
                  </a:cubicBezTo>
                  <a:cubicBezTo>
                    <a:pt x="3373" y="1427"/>
                    <a:pt x="3393" y="1554"/>
                    <a:pt x="3433" y="1637"/>
                  </a:cubicBezTo>
                  <a:cubicBezTo>
                    <a:pt x="3473" y="1719"/>
                    <a:pt x="3523" y="1776"/>
                    <a:pt x="3583" y="1807"/>
                  </a:cubicBezTo>
                  <a:lnTo>
                    <a:pt x="3317" y="2692"/>
                  </a:lnTo>
                  <a:lnTo>
                    <a:pt x="3471" y="2692"/>
                  </a:lnTo>
                  <a:lnTo>
                    <a:pt x="3728" y="1840"/>
                  </a:lnTo>
                  <a:lnTo>
                    <a:pt x="3907" y="1840"/>
                  </a:lnTo>
                  <a:lnTo>
                    <a:pt x="3907" y="2692"/>
                  </a:lnTo>
                  <a:lnTo>
                    <a:pt x="4051" y="2692"/>
                  </a:lnTo>
                  <a:lnTo>
                    <a:pt x="4051" y="673"/>
                  </a:lnTo>
                  <a:close/>
                  <a:moveTo>
                    <a:pt x="4234" y="673"/>
                  </a:moveTo>
                  <a:lnTo>
                    <a:pt x="4234" y="938"/>
                  </a:lnTo>
                  <a:lnTo>
                    <a:pt x="4582" y="938"/>
                  </a:lnTo>
                  <a:lnTo>
                    <a:pt x="4582" y="2692"/>
                  </a:lnTo>
                  <a:lnTo>
                    <a:pt x="4723" y="2692"/>
                  </a:lnTo>
                  <a:lnTo>
                    <a:pt x="4723" y="938"/>
                  </a:lnTo>
                  <a:lnTo>
                    <a:pt x="5071" y="938"/>
                  </a:lnTo>
                  <a:lnTo>
                    <a:pt x="5071" y="673"/>
                  </a:lnTo>
                  <a:close/>
                  <a:moveTo>
                    <a:pt x="5262" y="673"/>
                  </a:moveTo>
                  <a:lnTo>
                    <a:pt x="5262" y="2692"/>
                  </a:lnTo>
                  <a:lnTo>
                    <a:pt x="5617" y="2692"/>
                  </a:lnTo>
                  <a:cubicBezTo>
                    <a:pt x="5728" y="2692"/>
                    <a:pt x="5814" y="2643"/>
                    <a:pt x="5874" y="2544"/>
                  </a:cubicBezTo>
                  <a:cubicBezTo>
                    <a:pt x="5934" y="2446"/>
                    <a:pt x="5964" y="2296"/>
                    <a:pt x="5964" y="2094"/>
                  </a:cubicBezTo>
                  <a:cubicBezTo>
                    <a:pt x="5964" y="1892"/>
                    <a:pt x="5934" y="1742"/>
                    <a:pt x="5874" y="1644"/>
                  </a:cubicBezTo>
                  <a:cubicBezTo>
                    <a:pt x="5814" y="1546"/>
                    <a:pt x="5728" y="1497"/>
                    <a:pt x="5617" y="1497"/>
                  </a:cubicBezTo>
                  <a:lnTo>
                    <a:pt x="5407" y="1497"/>
                  </a:lnTo>
                  <a:lnTo>
                    <a:pt x="5407" y="673"/>
                  </a:lnTo>
                  <a:close/>
                  <a:moveTo>
                    <a:pt x="1501" y="625"/>
                  </a:moveTo>
                  <a:cubicBezTo>
                    <a:pt x="1454" y="625"/>
                    <a:pt x="1406" y="636"/>
                    <a:pt x="1357" y="660"/>
                  </a:cubicBezTo>
                  <a:cubicBezTo>
                    <a:pt x="1308" y="683"/>
                    <a:pt x="1257" y="718"/>
                    <a:pt x="1204" y="765"/>
                  </a:cubicBezTo>
                  <a:lnTo>
                    <a:pt x="1204" y="1072"/>
                  </a:lnTo>
                  <a:cubicBezTo>
                    <a:pt x="1248" y="1016"/>
                    <a:pt x="1293" y="975"/>
                    <a:pt x="1341" y="947"/>
                  </a:cubicBezTo>
                  <a:cubicBezTo>
                    <a:pt x="1388" y="920"/>
                    <a:pt x="1436" y="906"/>
                    <a:pt x="1486" y="906"/>
                  </a:cubicBezTo>
                  <a:cubicBezTo>
                    <a:pt x="1565" y="906"/>
                    <a:pt x="1626" y="948"/>
                    <a:pt x="1669" y="1031"/>
                  </a:cubicBezTo>
                  <a:cubicBezTo>
                    <a:pt x="1713" y="1115"/>
                    <a:pt x="1734" y="1233"/>
                    <a:pt x="1734" y="1385"/>
                  </a:cubicBezTo>
                  <a:lnTo>
                    <a:pt x="1734" y="1418"/>
                  </a:lnTo>
                  <a:lnTo>
                    <a:pt x="1533" y="1418"/>
                  </a:lnTo>
                  <a:cubicBezTo>
                    <a:pt x="1403" y="1418"/>
                    <a:pt x="1305" y="1475"/>
                    <a:pt x="1239" y="1591"/>
                  </a:cubicBezTo>
                  <a:cubicBezTo>
                    <a:pt x="1173" y="1706"/>
                    <a:pt x="1140" y="1877"/>
                    <a:pt x="1140" y="2105"/>
                  </a:cubicBezTo>
                  <a:cubicBezTo>
                    <a:pt x="1140" y="2299"/>
                    <a:pt x="1167" y="2455"/>
                    <a:pt x="1219" y="2571"/>
                  </a:cubicBezTo>
                  <a:cubicBezTo>
                    <a:pt x="1272" y="2687"/>
                    <a:pt x="1343" y="2745"/>
                    <a:pt x="1433" y="2745"/>
                  </a:cubicBezTo>
                  <a:cubicBezTo>
                    <a:pt x="1503" y="2745"/>
                    <a:pt x="1563" y="2715"/>
                    <a:pt x="1612" y="2657"/>
                  </a:cubicBezTo>
                  <a:cubicBezTo>
                    <a:pt x="1661" y="2599"/>
                    <a:pt x="1702" y="2508"/>
                    <a:pt x="1734" y="2386"/>
                  </a:cubicBezTo>
                  <a:lnTo>
                    <a:pt x="1734" y="2692"/>
                  </a:lnTo>
                  <a:lnTo>
                    <a:pt x="1878" y="2692"/>
                  </a:lnTo>
                  <a:lnTo>
                    <a:pt x="1878" y="1540"/>
                  </a:lnTo>
                  <a:cubicBezTo>
                    <a:pt x="1878" y="1233"/>
                    <a:pt x="1847" y="1003"/>
                    <a:pt x="1784" y="852"/>
                  </a:cubicBezTo>
                  <a:cubicBezTo>
                    <a:pt x="1722" y="700"/>
                    <a:pt x="1627" y="625"/>
                    <a:pt x="1501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471125" y="2228300"/>
              <a:ext cx="156050" cy="64475"/>
            </a:xfrm>
            <a:custGeom>
              <a:rect b="b" l="l" r="r" t="t"/>
              <a:pathLst>
                <a:path extrusionOk="0" h="2579" w="6242">
                  <a:moveTo>
                    <a:pt x="679" y="314"/>
                  </a:moveTo>
                  <a:lnTo>
                    <a:pt x="679" y="1803"/>
                  </a:lnTo>
                  <a:lnTo>
                    <a:pt x="263" y="1803"/>
                  </a:lnTo>
                  <a:lnTo>
                    <a:pt x="285" y="1706"/>
                  </a:lnTo>
                  <a:cubicBezTo>
                    <a:pt x="347" y="1441"/>
                    <a:pt x="377" y="1061"/>
                    <a:pt x="377" y="566"/>
                  </a:cubicBezTo>
                  <a:lnTo>
                    <a:pt x="377" y="314"/>
                  </a:lnTo>
                  <a:close/>
                  <a:moveTo>
                    <a:pt x="4581" y="1138"/>
                  </a:moveTo>
                  <a:cubicBezTo>
                    <a:pt x="4646" y="1138"/>
                    <a:pt x="4696" y="1166"/>
                    <a:pt x="4730" y="1223"/>
                  </a:cubicBezTo>
                  <a:cubicBezTo>
                    <a:pt x="4764" y="1279"/>
                    <a:pt x="4781" y="1361"/>
                    <a:pt x="4781" y="1470"/>
                  </a:cubicBezTo>
                  <a:cubicBezTo>
                    <a:pt x="4781" y="1578"/>
                    <a:pt x="4764" y="1660"/>
                    <a:pt x="4730" y="1717"/>
                  </a:cubicBezTo>
                  <a:cubicBezTo>
                    <a:pt x="4696" y="1774"/>
                    <a:pt x="4646" y="1803"/>
                    <a:pt x="4581" y="1803"/>
                  </a:cubicBezTo>
                  <a:lnTo>
                    <a:pt x="4377" y="1803"/>
                  </a:lnTo>
                  <a:lnTo>
                    <a:pt x="4377" y="1138"/>
                  </a:lnTo>
                  <a:close/>
                  <a:moveTo>
                    <a:pt x="1711" y="1053"/>
                  </a:moveTo>
                  <a:lnTo>
                    <a:pt x="1711" y="1127"/>
                  </a:lnTo>
                  <a:cubicBezTo>
                    <a:pt x="1711" y="1343"/>
                    <a:pt x="1687" y="1517"/>
                    <a:pt x="1639" y="1647"/>
                  </a:cubicBezTo>
                  <a:cubicBezTo>
                    <a:pt x="1591" y="1777"/>
                    <a:pt x="1527" y="1843"/>
                    <a:pt x="1448" y="1843"/>
                  </a:cubicBezTo>
                  <a:cubicBezTo>
                    <a:pt x="1390" y="1843"/>
                    <a:pt x="1345" y="1808"/>
                    <a:pt x="1311" y="1739"/>
                  </a:cubicBezTo>
                  <a:cubicBezTo>
                    <a:pt x="1278" y="1670"/>
                    <a:pt x="1261" y="1576"/>
                    <a:pt x="1261" y="1459"/>
                  </a:cubicBezTo>
                  <a:cubicBezTo>
                    <a:pt x="1261" y="1311"/>
                    <a:pt x="1283" y="1206"/>
                    <a:pt x="1328" y="1145"/>
                  </a:cubicBezTo>
                  <a:cubicBezTo>
                    <a:pt x="1373" y="1084"/>
                    <a:pt x="1453" y="1053"/>
                    <a:pt x="1569" y="1053"/>
                  </a:cubicBezTo>
                  <a:close/>
                  <a:moveTo>
                    <a:pt x="2144" y="49"/>
                  </a:moveTo>
                  <a:lnTo>
                    <a:pt x="2144" y="2068"/>
                  </a:lnTo>
                  <a:lnTo>
                    <a:pt x="2289" y="2068"/>
                  </a:lnTo>
                  <a:lnTo>
                    <a:pt x="2289" y="1138"/>
                  </a:lnTo>
                  <a:lnTo>
                    <a:pt x="2754" y="1138"/>
                  </a:lnTo>
                  <a:lnTo>
                    <a:pt x="2754" y="2068"/>
                  </a:lnTo>
                  <a:lnTo>
                    <a:pt x="2898" y="2068"/>
                  </a:lnTo>
                  <a:lnTo>
                    <a:pt x="2898" y="49"/>
                  </a:lnTo>
                  <a:lnTo>
                    <a:pt x="2754" y="49"/>
                  </a:lnTo>
                  <a:lnTo>
                    <a:pt x="2754" y="873"/>
                  </a:lnTo>
                  <a:lnTo>
                    <a:pt x="2289" y="873"/>
                  </a:lnTo>
                  <a:lnTo>
                    <a:pt x="2289" y="49"/>
                  </a:lnTo>
                  <a:close/>
                  <a:moveTo>
                    <a:pt x="3188" y="49"/>
                  </a:moveTo>
                  <a:lnTo>
                    <a:pt x="3188" y="2068"/>
                  </a:lnTo>
                  <a:lnTo>
                    <a:pt x="3333" y="2068"/>
                  </a:lnTo>
                  <a:lnTo>
                    <a:pt x="3333" y="1138"/>
                  </a:lnTo>
                  <a:lnTo>
                    <a:pt x="3798" y="1138"/>
                  </a:lnTo>
                  <a:lnTo>
                    <a:pt x="3798" y="2068"/>
                  </a:lnTo>
                  <a:lnTo>
                    <a:pt x="3942" y="2068"/>
                  </a:lnTo>
                  <a:lnTo>
                    <a:pt x="3942" y="49"/>
                  </a:lnTo>
                  <a:lnTo>
                    <a:pt x="3798" y="49"/>
                  </a:lnTo>
                  <a:lnTo>
                    <a:pt x="3798" y="873"/>
                  </a:lnTo>
                  <a:lnTo>
                    <a:pt x="3333" y="873"/>
                  </a:lnTo>
                  <a:lnTo>
                    <a:pt x="3333" y="49"/>
                  </a:lnTo>
                  <a:close/>
                  <a:moveTo>
                    <a:pt x="4232" y="49"/>
                  </a:moveTo>
                  <a:lnTo>
                    <a:pt x="4232" y="2068"/>
                  </a:lnTo>
                  <a:lnTo>
                    <a:pt x="4587" y="2068"/>
                  </a:lnTo>
                  <a:cubicBezTo>
                    <a:pt x="4698" y="2068"/>
                    <a:pt x="4784" y="2019"/>
                    <a:pt x="4844" y="1920"/>
                  </a:cubicBezTo>
                  <a:cubicBezTo>
                    <a:pt x="4904" y="1822"/>
                    <a:pt x="4934" y="1671"/>
                    <a:pt x="4934" y="1470"/>
                  </a:cubicBezTo>
                  <a:cubicBezTo>
                    <a:pt x="4934" y="1268"/>
                    <a:pt x="4904" y="1118"/>
                    <a:pt x="4844" y="1020"/>
                  </a:cubicBezTo>
                  <a:cubicBezTo>
                    <a:pt x="4784" y="922"/>
                    <a:pt x="4698" y="873"/>
                    <a:pt x="4587" y="873"/>
                  </a:cubicBezTo>
                  <a:lnTo>
                    <a:pt x="4377" y="873"/>
                  </a:lnTo>
                  <a:lnTo>
                    <a:pt x="4377" y="49"/>
                  </a:lnTo>
                  <a:close/>
                  <a:moveTo>
                    <a:pt x="5063" y="49"/>
                  </a:moveTo>
                  <a:lnTo>
                    <a:pt x="5063" y="2068"/>
                  </a:lnTo>
                  <a:lnTo>
                    <a:pt x="5206" y="2068"/>
                  </a:lnTo>
                  <a:lnTo>
                    <a:pt x="5206" y="49"/>
                  </a:lnTo>
                  <a:close/>
                  <a:moveTo>
                    <a:pt x="5423" y="49"/>
                  </a:moveTo>
                  <a:lnTo>
                    <a:pt x="5734" y="1012"/>
                  </a:lnTo>
                  <a:lnTo>
                    <a:pt x="5394" y="2068"/>
                  </a:lnTo>
                  <a:lnTo>
                    <a:pt x="5564" y="2068"/>
                  </a:lnTo>
                  <a:lnTo>
                    <a:pt x="5818" y="1275"/>
                  </a:lnTo>
                  <a:lnTo>
                    <a:pt x="6072" y="2068"/>
                  </a:lnTo>
                  <a:lnTo>
                    <a:pt x="6241" y="2068"/>
                  </a:lnTo>
                  <a:lnTo>
                    <a:pt x="5909" y="1031"/>
                  </a:lnTo>
                  <a:lnTo>
                    <a:pt x="6225" y="49"/>
                  </a:lnTo>
                  <a:lnTo>
                    <a:pt x="6056" y="49"/>
                  </a:lnTo>
                  <a:lnTo>
                    <a:pt x="5824" y="768"/>
                  </a:lnTo>
                  <a:lnTo>
                    <a:pt x="5592" y="49"/>
                  </a:lnTo>
                  <a:close/>
                  <a:moveTo>
                    <a:pt x="1478" y="0"/>
                  </a:moveTo>
                  <a:cubicBezTo>
                    <a:pt x="1432" y="0"/>
                    <a:pt x="1383" y="12"/>
                    <a:pt x="1334" y="35"/>
                  </a:cubicBezTo>
                  <a:cubicBezTo>
                    <a:pt x="1285" y="59"/>
                    <a:pt x="1234" y="94"/>
                    <a:pt x="1181" y="141"/>
                  </a:cubicBezTo>
                  <a:lnTo>
                    <a:pt x="1181" y="447"/>
                  </a:lnTo>
                  <a:cubicBezTo>
                    <a:pt x="1225" y="392"/>
                    <a:pt x="1270" y="351"/>
                    <a:pt x="1318" y="323"/>
                  </a:cubicBezTo>
                  <a:cubicBezTo>
                    <a:pt x="1365" y="295"/>
                    <a:pt x="1414" y="282"/>
                    <a:pt x="1464" y="282"/>
                  </a:cubicBezTo>
                  <a:cubicBezTo>
                    <a:pt x="1542" y="282"/>
                    <a:pt x="1603" y="323"/>
                    <a:pt x="1646" y="407"/>
                  </a:cubicBezTo>
                  <a:cubicBezTo>
                    <a:pt x="1690" y="490"/>
                    <a:pt x="1711" y="608"/>
                    <a:pt x="1711" y="761"/>
                  </a:cubicBezTo>
                  <a:lnTo>
                    <a:pt x="1711" y="793"/>
                  </a:lnTo>
                  <a:lnTo>
                    <a:pt x="1510" y="793"/>
                  </a:lnTo>
                  <a:cubicBezTo>
                    <a:pt x="1380" y="793"/>
                    <a:pt x="1282" y="851"/>
                    <a:pt x="1216" y="967"/>
                  </a:cubicBezTo>
                  <a:cubicBezTo>
                    <a:pt x="1150" y="1082"/>
                    <a:pt x="1117" y="1253"/>
                    <a:pt x="1117" y="1480"/>
                  </a:cubicBezTo>
                  <a:cubicBezTo>
                    <a:pt x="1117" y="1675"/>
                    <a:pt x="1144" y="1830"/>
                    <a:pt x="1196" y="1946"/>
                  </a:cubicBezTo>
                  <a:cubicBezTo>
                    <a:pt x="1249" y="2062"/>
                    <a:pt x="1320" y="2120"/>
                    <a:pt x="1410" y="2120"/>
                  </a:cubicBezTo>
                  <a:cubicBezTo>
                    <a:pt x="1480" y="2120"/>
                    <a:pt x="1540" y="2091"/>
                    <a:pt x="1589" y="2033"/>
                  </a:cubicBezTo>
                  <a:cubicBezTo>
                    <a:pt x="1638" y="1975"/>
                    <a:pt x="1679" y="1884"/>
                    <a:pt x="1711" y="1762"/>
                  </a:cubicBezTo>
                  <a:lnTo>
                    <a:pt x="1711" y="2068"/>
                  </a:lnTo>
                  <a:lnTo>
                    <a:pt x="1855" y="2068"/>
                  </a:lnTo>
                  <a:lnTo>
                    <a:pt x="1855" y="916"/>
                  </a:lnTo>
                  <a:cubicBezTo>
                    <a:pt x="1855" y="608"/>
                    <a:pt x="1824" y="379"/>
                    <a:pt x="1761" y="227"/>
                  </a:cubicBezTo>
                  <a:cubicBezTo>
                    <a:pt x="1699" y="76"/>
                    <a:pt x="1605" y="0"/>
                    <a:pt x="1478" y="0"/>
                  </a:cubicBezTo>
                  <a:close/>
                  <a:moveTo>
                    <a:pt x="233" y="49"/>
                  </a:moveTo>
                  <a:lnTo>
                    <a:pt x="233" y="431"/>
                  </a:lnTo>
                  <a:cubicBezTo>
                    <a:pt x="233" y="942"/>
                    <a:pt x="208" y="1324"/>
                    <a:pt x="157" y="1578"/>
                  </a:cubicBezTo>
                  <a:cubicBezTo>
                    <a:pt x="136" y="1680"/>
                    <a:pt x="102" y="1755"/>
                    <a:pt x="55" y="1803"/>
                  </a:cubicBezTo>
                  <a:lnTo>
                    <a:pt x="1" y="1803"/>
                  </a:lnTo>
                  <a:lnTo>
                    <a:pt x="1" y="2578"/>
                  </a:lnTo>
                  <a:lnTo>
                    <a:pt x="115" y="2578"/>
                  </a:lnTo>
                  <a:lnTo>
                    <a:pt x="115" y="2068"/>
                  </a:lnTo>
                  <a:lnTo>
                    <a:pt x="823" y="2068"/>
                  </a:lnTo>
                  <a:lnTo>
                    <a:pt x="823" y="2578"/>
                  </a:lnTo>
                  <a:lnTo>
                    <a:pt x="938" y="2578"/>
                  </a:lnTo>
                  <a:lnTo>
                    <a:pt x="938" y="1803"/>
                  </a:lnTo>
                  <a:lnTo>
                    <a:pt x="823" y="1803"/>
                  </a:lnTo>
                  <a:lnTo>
                    <a:pt x="82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1796400" y="24092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0"/>
                  </a:moveTo>
                  <a:lnTo>
                    <a:pt x="0" y="13477"/>
                  </a:lnTo>
                  <a:lnTo>
                    <a:pt x="14451" y="13477"/>
                  </a:lnTo>
                  <a:lnTo>
                    <a:pt x="1445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1876150" y="2438850"/>
              <a:ext cx="22225" cy="67325"/>
            </a:xfrm>
            <a:custGeom>
              <a:rect b="b" l="l" r="r" t="t"/>
              <a:pathLst>
                <a:path extrusionOk="0" h="2693" w="889">
                  <a:moveTo>
                    <a:pt x="1" y="1"/>
                  </a:moveTo>
                  <a:lnTo>
                    <a:pt x="1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1" y="307"/>
                  </a:lnTo>
                  <a:lnTo>
                    <a:pt x="731" y="2692"/>
                  </a:lnTo>
                  <a:lnTo>
                    <a:pt x="888" y="2692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1922550" y="2454450"/>
              <a:ext cx="120625" cy="53025"/>
            </a:xfrm>
            <a:custGeom>
              <a:rect b="b" l="l" r="r" t="t"/>
              <a:pathLst>
                <a:path extrusionOk="0" h="2121" w="4825">
                  <a:moveTo>
                    <a:pt x="2767" y="314"/>
                  </a:moveTo>
                  <a:lnTo>
                    <a:pt x="2767" y="950"/>
                  </a:lnTo>
                  <a:lnTo>
                    <a:pt x="2574" y="950"/>
                  </a:lnTo>
                  <a:cubicBezTo>
                    <a:pt x="2512" y="950"/>
                    <a:pt x="2464" y="922"/>
                    <a:pt x="2431" y="866"/>
                  </a:cubicBezTo>
                  <a:cubicBezTo>
                    <a:pt x="2398" y="809"/>
                    <a:pt x="2381" y="731"/>
                    <a:pt x="2381" y="631"/>
                  </a:cubicBezTo>
                  <a:cubicBezTo>
                    <a:pt x="2381" y="530"/>
                    <a:pt x="2398" y="452"/>
                    <a:pt x="2431" y="397"/>
                  </a:cubicBezTo>
                  <a:cubicBezTo>
                    <a:pt x="2464" y="342"/>
                    <a:pt x="2512" y="314"/>
                    <a:pt x="2574" y="314"/>
                  </a:cubicBezTo>
                  <a:close/>
                  <a:moveTo>
                    <a:pt x="4471" y="1138"/>
                  </a:moveTo>
                  <a:cubicBezTo>
                    <a:pt x="4536" y="1138"/>
                    <a:pt x="4586" y="1166"/>
                    <a:pt x="4620" y="1223"/>
                  </a:cubicBezTo>
                  <a:cubicBezTo>
                    <a:pt x="4654" y="1279"/>
                    <a:pt x="4671" y="1361"/>
                    <a:pt x="4671" y="1470"/>
                  </a:cubicBezTo>
                  <a:cubicBezTo>
                    <a:pt x="4671" y="1578"/>
                    <a:pt x="4654" y="1660"/>
                    <a:pt x="4620" y="1718"/>
                  </a:cubicBezTo>
                  <a:cubicBezTo>
                    <a:pt x="4586" y="1775"/>
                    <a:pt x="4536" y="1803"/>
                    <a:pt x="4471" y="1803"/>
                  </a:cubicBezTo>
                  <a:lnTo>
                    <a:pt x="4267" y="1803"/>
                  </a:lnTo>
                  <a:lnTo>
                    <a:pt x="4267" y="1138"/>
                  </a:lnTo>
                  <a:close/>
                  <a:moveTo>
                    <a:pt x="594" y="1053"/>
                  </a:moveTo>
                  <a:lnTo>
                    <a:pt x="594" y="1127"/>
                  </a:lnTo>
                  <a:cubicBezTo>
                    <a:pt x="594" y="1343"/>
                    <a:pt x="570" y="1517"/>
                    <a:pt x="522" y="1647"/>
                  </a:cubicBezTo>
                  <a:cubicBezTo>
                    <a:pt x="474" y="1778"/>
                    <a:pt x="410" y="1843"/>
                    <a:pt x="331" y="1843"/>
                  </a:cubicBezTo>
                  <a:cubicBezTo>
                    <a:pt x="273" y="1843"/>
                    <a:pt x="228" y="1808"/>
                    <a:pt x="194" y="1739"/>
                  </a:cubicBezTo>
                  <a:cubicBezTo>
                    <a:pt x="160" y="1670"/>
                    <a:pt x="144" y="1577"/>
                    <a:pt x="144" y="1459"/>
                  </a:cubicBezTo>
                  <a:cubicBezTo>
                    <a:pt x="144" y="1311"/>
                    <a:pt x="166" y="1206"/>
                    <a:pt x="211" y="1145"/>
                  </a:cubicBezTo>
                  <a:cubicBezTo>
                    <a:pt x="255" y="1084"/>
                    <a:pt x="336" y="1053"/>
                    <a:pt x="452" y="1053"/>
                  </a:cubicBezTo>
                  <a:close/>
                  <a:moveTo>
                    <a:pt x="1027" y="49"/>
                  </a:moveTo>
                  <a:lnTo>
                    <a:pt x="1027" y="2068"/>
                  </a:lnTo>
                  <a:lnTo>
                    <a:pt x="1172" y="2068"/>
                  </a:lnTo>
                  <a:lnTo>
                    <a:pt x="1172" y="366"/>
                  </a:lnTo>
                  <a:lnTo>
                    <a:pt x="1413" y="1681"/>
                  </a:lnTo>
                  <a:lnTo>
                    <a:pt x="1557" y="1681"/>
                  </a:lnTo>
                  <a:lnTo>
                    <a:pt x="1798" y="366"/>
                  </a:lnTo>
                  <a:lnTo>
                    <a:pt x="1798" y="2068"/>
                  </a:lnTo>
                  <a:lnTo>
                    <a:pt x="1942" y="2068"/>
                  </a:lnTo>
                  <a:lnTo>
                    <a:pt x="1942" y="49"/>
                  </a:lnTo>
                  <a:lnTo>
                    <a:pt x="1734" y="49"/>
                  </a:lnTo>
                  <a:lnTo>
                    <a:pt x="1485" y="1401"/>
                  </a:lnTo>
                  <a:lnTo>
                    <a:pt x="1237" y="49"/>
                  </a:lnTo>
                  <a:close/>
                  <a:moveTo>
                    <a:pt x="2570" y="49"/>
                  </a:moveTo>
                  <a:cubicBezTo>
                    <a:pt x="2457" y="49"/>
                    <a:pt x="2373" y="98"/>
                    <a:pt x="2317" y="194"/>
                  </a:cubicBezTo>
                  <a:cubicBezTo>
                    <a:pt x="2261" y="291"/>
                    <a:pt x="2233" y="437"/>
                    <a:pt x="2233" y="631"/>
                  </a:cubicBezTo>
                  <a:cubicBezTo>
                    <a:pt x="2233" y="803"/>
                    <a:pt x="2253" y="930"/>
                    <a:pt x="2293" y="1013"/>
                  </a:cubicBezTo>
                  <a:cubicBezTo>
                    <a:pt x="2333" y="1095"/>
                    <a:pt x="2383" y="1152"/>
                    <a:pt x="2443" y="1183"/>
                  </a:cubicBezTo>
                  <a:lnTo>
                    <a:pt x="2177" y="2068"/>
                  </a:lnTo>
                  <a:lnTo>
                    <a:pt x="2331" y="2068"/>
                  </a:lnTo>
                  <a:lnTo>
                    <a:pt x="2588" y="1215"/>
                  </a:lnTo>
                  <a:lnTo>
                    <a:pt x="2767" y="1215"/>
                  </a:lnTo>
                  <a:lnTo>
                    <a:pt x="2767" y="2068"/>
                  </a:lnTo>
                  <a:lnTo>
                    <a:pt x="2911" y="2068"/>
                  </a:lnTo>
                  <a:lnTo>
                    <a:pt x="2911" y="49"/>
                  </a:lnTo>
                  <a:close/>
                  <a:moveTo>
                    <a:pt x="3094" y="49"/>
                  </a:moveTo>
                  <a:lnTo>
                    <a:pt x="3094" y="314"/>
                  </a:lnTo>
                  <a:lnTo>
                    <a:pt x="3442" y="314"/>
                  </a:lnTo>
                  <a:lnTo>
                    <a:pt x="3442" y="2068"/>
                  </a:lnTo>
                  <a:lnTo>
                    <a:pt x="3583" y="2068"/>
                  </a:lnTo>
                  <a:lnTo>
                    <a:pt x="3583" y="314"/>
                  </a:lnTo>
                  <a:lnTo>
                    <a:pt x="3931" y="314"/>
                  </a:lnTo>
                  <a:lnTo>
                    <a:pt x="3931" y="49"/>
                  </a:lnTo>
                  <a:close/>
                  <a:moveTo>
                    <a:pt x="4122" y="49"/>
                  </a:moveTo>
                  <a:lnTo>
                    <a:pt x="4122" y="2068"/>
                  </a:lnTo>
                  <a:lnTo>
                    <a:pt x="4477" y="2068"/>
                  </a:lnTo>
                  <a:cubicBezTo>
                    <a:pt x="4588" y="2068"/>
                    <a:pt x="4674" y="2019"/>
                    <a:pt x="4734" y="1920"/>
                  </a:cubicBezTo>
                  <a:cubicBezTo>
                    <a:pt x="4794" y="1822"/>
                    <a:pt x="4824" y="1672"/>
                    <a:pt x="4824" y="1470"/>
                  </a:cubicBezTo>
                  <a:cubicBezTo>
                    <a:pt x="4824" y="1268"/>
                    <a:pt x="4794" y="1118"/>
                    <a:pt x="4734" y="1020"/>
                  </a:cubicBezTo>
                  <a:cubicBezTo>
                    <a:pt x="4674" y="922"/>
                    <a:pt x="4588" y="873"/>
                    <a:pt x="4477" y="873"/>
                  </a:cubicBezTo>
                  <a:lnTo>
                    <a:pt x="4267" y="873"/>
                  </a:lnTo>
                  <a:lnTo>
                    <a:pt x="4267" y="49"/>
                  </a:lnTo>
                  <a:close/>
                  <a:moveTo>
                    <a:pt x="361" y="0"/>
                  </a:moveTo>
                  <a:cubicBezTo>
                    <a:pt x="314" y="0"/>
                    <a:pt x="266" y="12"/>
                    <a:pt x="217" y="36"/>
                  </a:cubicBezTo>
                  <a:cubicBezTo>
                    <a:pt x="168" y="59"/>
                    <a:pt x="117" y="94"/>
                    <a:pt x="64" y="141"/>
                  </a:cubicBezTo>
                  <a:lnTo>
                    <a:pt x="64" y="448"/>
                  </a:lnTo>
                  <a:cubicBezTo>
                    <a:pt x="108" y="392"/>
                    <a:pt x="153" y="351"/>
                    <a:pt x="201" y="323"/>
                  </a:cubicBezTo>
                  <a:cubicBezTo>
                    <a:pt x="248" y="295"/>
                    <a:pt x="297" y="282"/>
                    <a:pt x="346" y="282"/>
                  </a:cubicBezTo>
                  <a:cubicBezTo>
                    <a:pt x="425" y="282"/>
                    <a:pt x="486" y="323"/>
                    <a:pt x="529" y="407"/>
                  </a:cubicBezTo>
                  <a:cubicBezTo>
                    <a:pt x="573" y="490"/>
                    <a:pt x="594" y="609"/>
                    <a:pt x="594" y="761"/>
                  </a:cubicBezTo>
                  <a:lnTo>
                    <a:pt x="594" y="794"/>
                  </a:lnTo>
                  <a:lnTo>
                    <a:pt x="393" y="794"/>
                  </a:lnTo>
                  <a:cubicBezTo>
                    <a:pt x="263" y="794"/>
                    <a:pt x="165" y="851"/>
                    <a:pt x="99" y="967"/>
                  </a:cubicBezTo>
                  <a:cubicBezTo>
                    <a:pt x="33" y="1082"/>
                    <a:pt x="0" y="1253"/>
                    <a:pt x="0" y="1480"/>
                  </a:cubicBezTo>
                  <a:cubicBezTo>
                    <a:pt x="0" y="1675"/>
                    <a:pt x="27" y="1830"/>
                    <a:pt x="79" y="1946"/>
                  </a:cubicBezTo>
                  <a:cubicBezTo>
                    <a:pt x="132" y="2062"/>
                    <a:pt x="203" y="2120"/>
                    <a:pt x="293" y="2120"/>
                  </a:cubicBezTo>
                  <a:cubicBezTo>
                    <a:pt x="363" y="2120"/>
                    <a:pt x="423" y="2091"/>
                    <a:pt x="472" y="2033"/>
                  </a:cubicBezTo>
                  <a:cubicBezTo>
                    <a:pt x="521" y="1975"/>
                    <a:pt x="562" y="1884"/>
                    <a:pt x="594" y="1762"/>
                  </a:cubicBezTo>
                  <a:lnTo>
                    <a:pt x="594" y="2068"/>
                  </a:lnTo>
                  <a:lnTo>
                    <a:pt x="738" y="2068"/>
                  </a:lnTo>
                  <a:lnTo>
                    <a:pt x="738" y="916"/>
                  </a:lnTo>
                  <a:cubicBezTo>
                    <a:pt x="738" y="609"/>
                    <a:pt x="707" y="379"/>
                    <a:pt x="644" y="228"/>
                  </a:cubicBezTo>
                  <a:cubicBezTo>
                    <a:pt x="582" y="76"/>
                    <a:pt x="488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1846900" y="2542175"/>
              <a:ext cx="191675" cy="71450"/>
            </a:xfrm>
            <a:custGeom>
              <a:rect b="b" l="l" r="r" t="t"/>
              <a:pathLst>
                <a:path extrusionOk="0" h="2858" w="7667">
                  <a:moveTo>
                    <a:pt x="7049" y="1"/>
                  </a:moveTo>
                  <a:cubicBezTo>
                    <a:pt x="7054" y="172"/>
                    <a:pt x="7077" y="302"/>
                    <a:pt x="7118" y="388"/>
                  </a:cubicBezTo>
                  <a:cubicBezTo>
                    <a:pt x="7159" y="475"/>
                    <a:pt x="7217" y="518"/>
                    <a:pt x="7293" y="518"/>
                  </a:cubicBezTo>
                  <a:cubicBezTo>
                    <a:pt x="7368" y="518"/>
                    <a:pt x="7426" y="475"/>
                    <a:pt x="7467" y="388"/>
                  </a:cubicBezTo>
                  <a:cubicBezTo>
                    <a:pt x="7509" y="302"/>
                    <a:pt x="7532" y="172"/>
                    <a:pt x="7537" y="1"/>
                  </a:cubicBezTo>
                  <a:lnTo>
                    <a:pt x="7445" y="1"/>
                  </a:lnTo>
                  <a:cubicBezTo>
                    <a:pt x="7438" y="92"/>
                    <a:pt x="7422" y="160"/>
                    <a:pt x="7397" y="204"/>
                  </a:cubicBezTo>
                  <a:cubicBezTo>
                    <a:pt x="7372" y="249"/>
                    <a:pt x="7338" y="271"/>
                    <a:pt x="7293" y="271"/>
                  </a:cubicBezTo>
                  <a:cubicBezTo>
                    <a:pt x="7248" y="271"/>
                    <a:pt x="7212" y="248"/>
                    <a:pt x="7187" y="203"/>
                  </a:cubicBezTo>
                  <a:cubicBezTo>
                    <a:pt x="7162" y="158"/>
                    <a:pt x="7147" y="91"/>
                    <a:pt x="7141" y="1"/>
                  </a:cubicBezTo>
                  <a:close/>
                  <a:moveTo>
                    <a:pt x="4228" y="1019"/>
                  </a:moveTo>
                  <a:cubicBezTo>
                    <a:pt x="4299" y="1019"/>
                    <a:pt x="4356" y="1073"/>
                    <a:pt x="4398" y="1181"/>
                  </a:cubicBezTo>
                  <a:cubicBezTo>
                    <a:pt x="4441" y="1289"/>
                    <a:pt x="4463" y="1434"/>
                    <a:pt x="4464" y="1616"/>
                  </a:cubicBezTo>
                  <a:lnTo>
                    <a:pt x="3953" y="1617"/>
                  </a:lnTo>
                  <a:cubicBezTo>
                    <a:pt x="3960" y="1427"/>
                    <a:pt x="3988" y="1280"/>
                    <a:pt x="4036" y="1176"/>
                  </a:cubicBezTo>
                  <a:cubicBezTo>
                    <a:pt x="4084" y="1071"/>
                    <a:pt x="4148" y="1019"/>
                    <a:pt x="4228" y="1019"/>
                  </a:cubicBezTo>
                  <a:close/>
                  <a:moveTo>
                    <a:pt x="2479" y="1790"/>
                  </a:moveTo>
                  <a:lnTo>
                    <a:pt x="2479" y="1864"/>
                  </a:lnTo>
                  <a:cubicBezTo>
                    <a:pt x="2479" y="2081"/>
                    <a:pt x="2455" y="2254"/>
                    <a:pt x="2407" y="2384"/>
                  </a:cubicBezTo>
                  <a:cubicBezTo>
                    <a:pt x="2359" y="2515"/>
                    <a:pt x="2295" y="2580"/>
                    <a:pt x="2216" y="2580"/>
                  </a:cubicBezTo>
                  <a:cubicBezTo>
                    <a:pt x="2158" y="2580"/>
                    <a:pt x="2113" y="2545"/>
                    <a:pt x="2079" y="2476"/>
                  </a:cubicBezTo>
                  <a:cubicBezTo>
                    <a:pt x="2046" y="2407"/>
                    <a:pt x="2029" y="2314"/>
                    <a:pt x="2029" y="2196"/>
                  </a:cubicBezTo>
                  <a:cubicBezTo>
                    <a:pt x="2029" y="2048"/>
                    <a:pt x="2051" y="1944"/>
                    <a:pt x="2096" y="1882"/>
                  </a:cubicBezTo>
                  <a:cubicBezTo>
                    <a:pt x="2141" y="1821"/>
                    <a:pt x="2221" y="1790"/>
                    <a:pt x="2337" y="1790"/>
                  </a:cubicBezTo>
                  <a:close/>
                  <a:moveTo>
                    <a:pt x="890" y="786"/>
                  </a:moveTo>
                  <a:lnTo>
                    <a:pt x="890" y="2805"/>
                  </a:lnTo>
                  <a:lnTo>
                    <a:pt x="1035" y="2805"/>
                  </a:lnTo>
                  <a:lnTo>
                    <a:pt x="1035" y="1875"/>
                  </a:lnTo>
                  <a:lnTo>
                    <a:pt x="1500" y="1875"/>
                  </a:lnTo>
                  <a:lnTo>
                    <a:pt x="1500" y="2805"/>
                  </a:lnTo>
                  <a:lnTo>
                    <a:pt x="1644" y="2805"/>
                  </a:lnTo>
                  <a:lnTo>
                    <a:pt x="1644" y="786"/>
                  </a:lnTo>
                  <a:lnTo>
                    <a:pt x="1500" y="786"/>
                  </a:lnTo>
                  <a:lnTo>
                    <a:pt x="1500" y="1610"/>
                  </a:lnTo>
                  <a:lnTo>
                    <a:pt x="1035" y="1610"/>
                  </a:lnTo>
                  <a:lnTo>
                    <a:pt x="1035" y="786"/>
                  </a:lnTo>
                  <a:close/>
                  <a:moveTo>
                    <a:pt x="2884" y="786"/>
                  </a:moveTo>
                  <a:lnTo>
                    <a:pt x="2884" y="1298"/>
                  </a:lnTo>
                  <a:cubicBezTo>
                    <a:pt x="2884" y="1519"/>
                    <a:pt x="2908" y="1682"/>
                    <a:pt x="2956" y="1785"/>
                  </a:cubicBezTo>
                  <a:cubicBezTo>
                    <a:pt x="3009" y="1899"/>
                    <a:pt x="3075" y="1956"/>
                    <a:pt x="3155" y="1956"/>
                  </a:cubicBezTo>
                  <a:lnTo>
                    <a:pt x="3422" y="1956"/>
                  </a:lnTo>
                  <a:lnTo>
                    <a:pt x="3422" y="2805"/>
                  </a:lnTo>
                  <a:lnTo>
                    <a:pt x="3566" y="2805"/>
                  </a:lnTo>
                  <a:lnTo>
                    <a:pt x="3566" y="786"/>
                  </a:lnTo>
                  <a:lnTo>
                    <a:pt x="3422" y="786"/>
                  </a:lnTo>
                  <a:lnTo>
                    <a:pt x="3422" y="1691"/>
                  </a:lnTo>
                  <a:lnTo>
                    <a:pt x="3191" y="1691"/>
                  </a:lnTo>
                  <a:cubicBezTo>
                    <a:pt x="3137" y="1691"/>
                    <a:pt x="3096" y="1656"/>
                    <a:pt x="3068" y="1585"/>
                  </a:cubicBezTo>
                  <a:cubicBezTo>
                    <a:pt x="3041" y="1514"/>
                    <a:pt x="3028" y="1408"/>
                    <a:pt x="3028" y="1268"/>
                  </a:cubicBezTo>
                  <a:lnTo>
                    <a:pt x="3028" y="786"/>
                  </a:lnTo>
                  <a:close/>
                  <a:moveTo>
                    <a:pt x="4837" y="786"/>
                  </a:moveTo>
                  <a:lnTo>
                    <a:pt x="4837" y="2805"/>
                  </a:lnTo>
                  <a:lnTo>
                    <a:pt x="4982" y="2805"/>
                  </a:lnTo>
                  <a:lnTo>
                    <a:pt x="4982" y="1875"/>
                  </a:lnTo>
                  <a:lnTo>
                    <a:pt x="5447" y="1875"/>
                  </a:lnTo>
                  <a:lnTo>
                    <a:pt x="5447" y="2805"/>
                  </a:lnTo>
                  <a:lnTo>
                    <a:pt x="5591" y="2805"/>
                  </a:lnTo>
                  <a:lnTo>
                    <a:pt x="5591" y="786"/>
                  </a:lnTo>
                  <a:lnTo>
                    <a:pt x="5447" y="786"/>
                  </a:lnTo>
                  <a:lnTo>
                    <a:pt x="5447" y="1610"/>
                  </a:lnTo>
                  <a:lnTo>
                    <a:pt x="4982" y="1610"/>
                  </a:lnTo>
                  <a:lnTo>
                    <a:pt x="4982" y="786"/>
                  </a:lnTo>
                  <a:close/>
                  <a:moveTo>
                    <a:pt x="5881" y="786"/>
                  </a:moveTo>
                  <a:lnTo>
                    <a:pt x="5881" y="2805"/>
                  </a:lnTo>
                  <a:lnTo>
                    <a:pt x="6065" y="2805"/>
                  </a:lnTo>
                  <a:lnTo>
                    <a:pt x="6486" y="1185"/>
                  </a:lnTo>
                  <a:lnTo>
                    <a:pt x="6486" y="2805"/>
                  </a:lnTo>
                  <a:lnTo>
                    <a:pt x="6629" y="2805"/>
                  </a:lnTo>
                  <a:lnTo>
                    <a:pt x="6629" y="786"/>
                  </a:lnTo>
                  <a:lnTo>
                    <a:pt x="6444" y="786"/>
                  </a:lnTo>
                  <a:lnTo>
                    <a:pt x="6024" y="2403"/>
                  </a:lnTo>
                  <a:lnTo>
                    <a:pt x="6024" y="786"/>
                  </a:lnTo>
                  <a:close/>
                  <a:moveTo>
                    <a:pt x="6918" y="786"/>
                  </a:moveTo>
                  <a:lnTo>
                    <a:pt x="6918" y="2805"/>
                  </a:lnTo>
                  <a:lnTo>
                    <a:pt x="7102" y="2805"/>
                  </a:lnTo>
                  <a:lnTo>
                    <a:pt x="7523" y="1185"/>
                  </a:lnTo>
                  <a:lnTo>
                    <a:pt x="7523" y="2805"/>
                  </a:lnTo>
                  <a:lnTo>
                    <a:pt x="7666" y="2805"/>
                  </a:lnTo>
                  <a:lnTo>
                    <a:pt x="7666" y="786"/>
                  </a:lnTo>
                  <a:lnTo>
                    <a:pt x="7481" y="786"/>
                  </a:lnTo>
                  <a:lnTo>
                    <a:pt x="7061" y="2403"/>
                  </a:lnTo>
                  <a:lnTo>
                    <a:pt x="7061" y="786"/>
                  </a:lnTo>
                  <a:close/>
                  <a:moveTo>
                    <a:pt x="298" y="736"/>
                  </a:moveTo>
                  <a:cubicBezTo>
                    <a:pt x="258" y="736"/>
                    <a:pt x="217" y="743"/>
                    <a:pt x="172" y="757"/>
                  </a:cubicBezTo>
                  <a:cubicBezTo>
                    <a:pt x="128" y="772"/>
                    <a:pt x="81" y="793"/>
                    <a:pt x="30" y="822"/>
                  </a:cubicBezTo>
                  <a:lnTo>
                    <a:pt x="30" y="1123"/>
                  </a:lnTo>
                  <a:cubicBezTo>
                    <a:pt x="80" y="1089"/>
                    <a:pt x="126" y="1063"/>
                    <a:pt x="168" y="1048"/>
                  </a:cubicBezTo>
                  <a:cubicBezTo>
                    <a:pt x="210" y="1032"/>
                    <a:pt x="249" y="1024"/>
                    <a:pt x="286" y="1024"/>
                  </a:cubicBezTo>
                  <a:cubicBezTo>
                    <a:pt x="348" y="1024"/>
                    <a:pt x="397" y="1052"/>
                    <a:pt x="433" y="1107"/>
                  </a:cubicBezTo>
                  <a:cubicBezTo>
                    <a:pt x="469" y="1162"/>
                    <a:pt x="487" y="1229"/>
                    <a:pt x="487" y="1305"/>
                  </a:cubicBezTo>
                  <a:cubicBezTo>
                    <a:pt x="487" y="1390"/>
                    <a:pt x="470" y="1458"/>
                    <a:pt x="435" y="1512"/>
                  </a:cubicBezTo>
                  <a:cubicBezTo>
                    <a:pt x="400" y="1565"/>
                    <a:pt x="352" y="1592"/>
                    <a:pt x="292" y="1592"/>
                  </a:cubicBezTo>
                  <a:lnTo>
                    <a:pt x="171" y="1592"/>
                  </a:lnTo>
                  <a:lnTo>
                    <a:pt x="171" y="1866"/>
                  </a:lnTo>
                  <a:lnTo>
                    <a:pt x="286" y="1866"/>
                  </a:lnTo>
                  <a:cubicBezTo>
                    <a:pt x="357" y="1866"/>
                    <a:pt x="413" y="1898"/>
                    <a:pt x="452" y="1963"/>
                  </a:cubicBezTo>
                  <a:cubicBezTo>
                    <a:pt x="491" y="2027"/>
                    <a:pt x="510" y="2112"/>
                    <a:pt x="510" y="2218"/>
                  </a:cubicBezTo>
                  <a:cubicBezTo>
                    <a:pt x="510" y="2326"/>
                    <a:pt x="488" y="2414"/>
                    <a:pt x="444" y="2481"/>
                  </a:cubicBezTo>
                  <a:cubicBezTo>
                    <a:pt x="400" y="2548"/>
                    <a:pt x="339" y="2582"/>
                    <a:pt x="261" y="2582"/>
                  </a:cubicBezTo>
                  <a:cubicBezTo>
                    <a:pt x="212" y="2582"/>
                    <a:pt x="166" y="2571"/>
                    <a:pt x="122" y="2548"/>
                  </a:cubicBezTo>
                  <a:cubicBezTo>
                    <a:pt x="78" y="2526"/>
                    <a:pt x="37" y="2493"/>
                    <a:pt x="0" y="2448"/>
                  </a:cubicBezTo>
                  <a:lnTo>
                    <a:pt x="0" y="2757"/>
                  </a:lnTo>
                  <a:cubicBezTo>
                    <a:pt x="47" y="2790"/>
                    <a:pt x="92" y="2816"/>
                    <a:pt x="136" y="2832"/>
                  </a:cubicBezTo>
                  <a:cubicBezTo>
                    <a:pt x="180" y="2849"/>
                    <a:pt x="223" y="2858"/>
                    <a:pt x="264" y="2858"/>
                  </a:cubicBezTo>
                  <a:cubicBezTo>
                    <a:pt x="388" y="2858"/>
                    <a:pt x="484" y="2803"/>
                    <a:pt x="551" y="2694"/>
                  </a:cubicBezTo>
                  <a:cubicBezTo>
                    <a:pt x="618" y="2584"/>
                    <a:pt x="651" y="2426"/>
                    <a:pt x="651" y="2218"/>
                  </a:cubicBezTo>
                  <a:cubicBezTo>
                    <a:pt x="651" y="2088"/>
                    <a:pt x="633" y="1979"/>
                    <a:pt x="597" y="1891"/>
                  </a:cubicBezTo>
                  <a:cubicBezTo>
                    <a:pt x="561" y="1804"/>
                    <a:pt x="511" y="1745"/>
                    <a:pt x="447" y="1716"/>
                  </a:cubicBezTo>
                  <a:cubicBezTo>
                    <a:pt x="505" y="1688"/>
                    <a:pt x="550" y="1634"/>
                    <a:pt x="581" y="1557"/>
                  </a:cubicBezTo>
                  <a:cubicBezTo>
                    <a:pt x="612" y="1479"/>
                    <a:pt x="628" y="1385"/>
                    <a:pt x="628" y="1273"/>
                  </a:cubicBezTo>
                  <a:cubicBezTo>
                    <a:pt x="628" y="1104"/>
                    <a:pt x="598" y="972"/>
                    <a:pt x="539" y="877"/>
                  </a:cubicBezTo>
                  <a:cubicBezTo>
                    <a:pt x="480" y="783"/>
                    <a:pt x="400" y="736"/>
                    <a:pt x="298" y="736"/>
                  </a:cubicBezTo>
                  <a:close/>
                  <a:moveTo>
                    <a:pt x="2246" y="738"/>
                  </a:moveTo>
                  <a:cubicBezTo>
                    <a:pt x="2200" y="738"/>
                    <a:pt x="2151" y="749"/>
                    <a:pt x="2102" y="773"/>
                  </a:cubicBezTo>
                  <a:cubicBezTo>
                    <a:pt x="2053" y="796"/>
                    <a:pt x="2002" y="831"/>
                    <a:pt x="1949" y="878"/>
                  </a:cubicBezTo>
                  <a:lnTo>
                    <a:pt x="1949" y="1185"/>
                  </a:lnTo>
                  <a:cubicBezTo>
                    <a:pt x="1993" y="1129"/>
                    <a:pt x="2038" y="1088"/>
                    <a:pt x="2086" y="1060"/>
                  </a:cubicBezTo>
                  <a:cubicBezTo>
                    <a:pt x="2133" y="1033"/>
                    <a:pt x="2182" y="1019"/>
                    <a:pt x="2232" y="1019"/>
                  </a:cubicBezTo>
                  <a:cubicBezTo>
                    <a:pt x="2310" y="1019"/>
                    <a:pt x="2371" y="1061"/>
                    <a:pt x="2414" y="1144"/>
                  </a:cubicBezTo>
                  <a:cubicBezTo>
                    <a:pt x="2458" y="1228"/>
                    <a:pt x="2479" y="1346"/>
                    <a:pt x="2479" y="1498"/>
                  </a:cubicBezTo>
                  <a:lnTo>
                    <a:pt x="2479" y="1531"/>
                  </a:lnTo>
                  <a:lnTo>
                    <a:pt x="2278" y="1531"/>
                  </a:lnTo>
                  <a:cubicBezTo>
                    <a:pt x="2148" y="1531"/>
                    <a:pt x="2050" y="1588"/>
                    <a:pt x="1984" y="1704"/>
                  </a:cubicBezTo>
                  <a:cubicBezTo>
                    <a:pt x="1918" y="1819"/>
                    <a:pt x="1885" y="1990"/>
                    <a:pt x="1885" y="2218"/>
                  </a:cubicBezTo>
                  <a:cubicBezTo>
                    <a:pt x="1885" y="2412"/>
                    <a:pt x="1912" y="2568"/>
                    <a:pt x="1964" y="2684"/>
                  </a:cubicBezTo>
                  <a:cubicBezTo>
                    <a:pt x="2017" y="2800"/>
                    <a:pt x="2088" y="2858"/>
                    <a:pt x="2178" y="2858"/>
                  </a:cubicBezTo>
                  <a:cubicBezTo>
                    <a:pt x="2248" y="2858"/>
                    <a:pt x="2308" y="2828"/>
                    <a:pt x="2357" y="2770"/>
                  </a:cubicBezTo>
                  <a:cubicBezTo>
                    <a:pt x="2406" y="2712"/>
                    <a:pt x="2447" y="2621"/>
                    <a:pt x="2479" y="2499"/>
                  </a:cubicBezTo>
                  <a:lnTo>
                    <a:pt x="2479" y="2805"/>
                  </a:lnTo>
                  <a:lnTo>
                    <a:pt x="2623" y="2805"/>
                  </a:lnTo>
                  <a:lnTo>
                    <a:pt x="2623" y="1653"/>
                  </a:lnTo>
                  <a:cubicBezTo>
                    <a:pt x="2623" y="1346"/>
                    <a:pt x="2592" y="1116"/>
                    <a:pt x="2529" y="965"/>
                  </a:cubicBezTo>
                  <a:cubicBezTo>
                    <a:pt x="2467" y="813"/>
                    <a:pt x="2373" y="738"/>
                    <a:pt x="2246" y="738"/>
                  </a:cubicBezTo>
                  <a:close/>
                  <a:moveTo>
                    <a:pt x="4227" y="738"/>
                  </a:moveTo>
                  <a:cubicBezTo>
                    <a:pt x="4096" y="738"/>
                    <a:pt x="3992" y="835"/>
                    <a:pt x="3914" y="1029"/>
                  </a:cubicBezTo>
                  <a:cubicBezTo>
                    <a:pt x="3837" y="1223"/>
                    <a:pt x="3799" y="1485"/>
                    <a:pt x="3799" y="1816"/>
                  </a:cubicBezTo>
                  <a:cubicBezTo>
                    <a:pt x="3799" y="2135"/>
                    <a:pt x="3839" y="2389"/>
                    <a:pt x="3921" y="2576"/>
                  </a:cubicBezTo>
                  <a:cubicBezTo>
                    <a:pt x="4002" y="2764"/>
                    <a:pt x="4112" y="2858"/>
                    <a:pt x="4252" y="2858"/>
                  </a:cubicBezTo>
                  <a:cubicBezTo>
                    <a:pt x="4307" y="2858"/>
                    <a:pt x="4362" y="2844"/>
                    <a:pt x="4416" y="2818"/>
                  </a:cubicBezTo>
                  <a:cubicBezTo>
                    <a:pt x="4470" y="2791"/>
                    <a:pt x="4523" y="2753"/>
                    <a:pt x="4574" y="2703"/>
                  </a:cubicBezTo>
                  <a:lnTo>
                    <a:pt x="4574" y="2389"/>
                  </a:lnTo>
                  <a:cubicBezTo>
                    <a:pt x="4523" y="2451"/>
                    <a:pt x="4472" y="2498"/>
                    <a:pt x="4420" y="2530"/>
                  </a:cubicBezTo>
                  <a:cubicBezTo>
                    <a:pt x="4369" y="2561"/>
                    <a:pt x="4315" y="2576"/>
                    <a:pt x="4260" y="2576"/>
                  </a:cubicBezTo>
                  <a:cubicBezTo>
                    <a:pt x="4165" y="2576"/>
                    <a:pt x="4091" y="2517"/>
                    <a:pt x="4038" y="2397"/>
                  </a:cubicBezTo>
                  <a:cubicBezTo>
                    <a:pt x="3984" y="2277"/>
                    <a:pt x="3954" y="2103"/>
                    <a:pt x="3948" y="1875"/>
                  </a:cubicBezTo>
                  <a:lnTo>
                    <a:pt x="4608" y="1875"/>
                  </a:lnTo>
                  <a:lnTo>
                    <a:pt x="4608" y="1713"/>
                  </a:lnTo>
                  <a:cubicBezTo>
                    <a:pt x="4608" y="1412"/>
                    <a:pt x="4574" y="1175"/>
                    <a:pt x="4505" y="1000"/>
                  </a:cubicBezTo>
                  <a:cubicBezTo>
                    <a:pt x="4437" y="825"/>
                    <a:pt x="4344" y="738"/>
                    <a:pt x="4227" y="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1848450" y="2657550"/>
              <a:ext cx="51675" cy="71450"/>
            </a:xfrm>
            <a:custGeom>
              <a:rect b="b" l="l" r="r" t="t"/>
              <a:pathLst>
                <a:path extrusionOk="0" h="2858" w="2067">
                  <a:moveTo>
                    <a:pt x="897" y="1"/>
                  </a:moveTo>
                  <a:lnTo>
                    <a:pt x="897" y="421"/>
                  </a:lnTo>
                  <a:lnTo>
                    <a:pt x="1040" y="421"/>
                  </a:lnTo>
                  <a:lnTo>
                    <a:pt x="1040" y="1"/>
                  </a:lnTo>
                  <a:close/>
                  <a:moveTo>
                    <a:pt x="897" y="787"/>
                  </a:moveTo>
                  <a:lnTo>
                    <a:pt x="897" y="2806"/>
                  </a:lnTo>
                  <a:lnTo>
                    <a:pt x="1040" y="2806"/>
                  </a:lnTo>
                  <a:lnTo>
                    <a:pt x="1040" y="787"/>
                  </a:lnTo>
                  <a:close/>
                  <a:moveTo>
                    <a:pt x="1762" y="738"/>
                  </a:moveTo>
                  <a:cubicBezTo>
                    <a:pt x="1701" y="738"/>
                    <a:pt x="1647" y="768"/>
                    <a:pt x="1601" y="828"/>
                  </a:cubicBezTo>
                  <a:cubicBezTo>
                    <a:pt x="1554" y="888"/>
                    <a:pt x="1514" y="979"/>
                    <a:pt x="1480" y="1100"/>
                  </a:cubicBezTo>
                  <a:lnTo>
                    <a:pt x="1480" y="787"/>
                  </a:lnTo>
                  <a:lnTo>
                    <a:pt x="1335" y="787"/>
                  </a:lnTo>
                  <a:lnTo>
                    <a:pt x="1335" y="2806"/>
                  </a:lnTo>
                  <a:lnTo>
                    <a:pt x="1480" y="2806"/>
                  </a:lnTo>
                  <a:lnTo>
                    <a:pt x="1480" y="1665"/>
                  </a:lnTo>
                  <a:cubicBezTo>
                    <a:pt x="1480" y="1467"/>
                    <a:pt x="1502" y="1312"/>
                    <a:pt x="1547" y="1198"/>
                  </a:cubicBezTo>
                  <a:cubicBezTo>
                    <a:pt x="1591" y="1084"/>
                    <a:pt x="1652" y="1026"/>
                    <a:pt x="1730" y="1026"/>
                  </a:cubicBezTo>
                  <a:cubicBezTo>
                    <a:pt x="1794" y="1026"/>
                    <a:pt x="1843" y="1074"/>
                    <a:pt x="1875" y="1169"/>
                  </a:cubicBezTo>
                  <a:cubicBezTo>
                    <a:pt x="1907" y="1264"/>
                    <a:pt x="1923" y="1407"/>
                    <a:pt x="1923" y="1598"/>
                  </a:cubicBezTo>
                  <a:lnTo>
                    <a:pt x="1923" y="2806"/>
                  </a:lnTo>
                  <a:lnTo>
                    <a:pt x="2067" y="2806"/>
                  </a:lnTo>
                  <a:lnTo>
                    <a:pt x="2067" y="1587"/>
                  </a:lnTo>
                  <a:cubicBezTo>
                    <a:pt x="2067" y="1308"/>
                    <a:pt x="2041" y="1097"/>
                    <a:pt x="1989" y="953"/>
                  </a:cubicBezTo>
                  <a:cubicBezTo>
                    <a:pt x="1938" y="810"/>
                    <a:pt x="1862" y="738"/>
                    <a:pt x="1762" y="738"/>
                  </a:cubicBezTo>
                  <a:close/>
                  <a:moveTo>
                    <a:pt x="342" y="738"/>
                  </a:moveTo>
                  <a:cubicBezTo>
                    <a:pt x="235" y="738"/>
                    <a:pt x="153" y="790"/>
                    <a:pt x="94" y="893"/>
                  </a:cubicBezTo>
                  <a:cubicBezTo>
                    <a:pt x="36" y="996"/>
                    <a:pt x="7" y="1143"/>
                    <a:pt x="7" y="1333"/>
                  </a:cubicBezTo>
                  <a:cubicBezTo>
                    <a:pt x="7" y="1489"/>
                    <a:pt x="27" y="1612"/>
                    <a:pt x="66" y="1702"/>
                  </a:cubicBezTo>
                  <a:cubicBezTo>
                    <a:pt x="106" y="1791"/>
                    <a:pt x="170" y="1857"/>
                    <a:pt x="259" y="1901"/>
                  </a:cubicBezTo>
                  <a:lnTo>
                    <a:pt x="309" y="1928"/>
                  </a:lnTo>
                  <a:cubicBezTo>
                    <a:pt x="398" y="1972"/>
                    <a:pt x="455" y="2019"/>
                    <a:pt x="481" y="2067"/>
                  </a:cubicBezTo>
                  <a:cubicBezTo>
                    <a:pt x="508" y="2115"/>
                    <a:pt x="521" y="2184"/>
                    <a:pt x="521" y="2274"/>
                  </a:cubicBezTo>
                  <a:cubicBezTo>
                    <a:pt x="521" y="2371"/>
                    <a:pt x="503" y="2447"/>
                    <a:pt x="466" y="2500"/>
                  </a:cubicBezTo>
                  <a:cubicBezTo>
                    <a:pt x="430" y="2554"/>
                    <a:pt x="378" y="2580"/>
                    <a:pt x="310" y="2580"/>
                  </a:cubicBezTo>
                  <a:cubicBezTo>
                    <a:pt x="260" y="2580"/>
                    <a:pt x="209" y="2564"/>
                    <a:pt x="158" y="2533"/>
                  </a:cubicBezTo>
                  <a:cubicBezTo>
                    <a:pt x="106" y="2501"/>
                    <a:pt x="54" y="2453"/>
                    <a:pt x="1" y="2389"/>
                  </a:cubicBezTo>
                  <a:lnTo>
                    <a:pt x="1" y="2732"/>
                  </a:lnTo>
                  <a:cubicBezTo>
                    <a:pt x="57" y="2774"/>
                    <a:pt x="110" y="2805"/>
                    <a:pt x="161" y="2826"/>
                  </a:cubicBezTo>
                  <a:cubicBezTo>
                    <a:pt x="212" y="2847"/>
                    <a:pt x="260" y="2858"/>
                    <a:pt x="307" y="2858"/>
                  </a:cubicBezTo>
                  <a:cubicBezTo>
                    <a:pt x="419" y="2858"/>
                    <a:pt x="508" y="2803"/>
                    <a:pt x="572" y="2694"/>
                  </a:cubicBezTo>
                  <a:cubicBezTo>
                    <a:pt x="636" y="2585"/>
                    <a:pt x="668" y="2436"/>
                    <a:pt x="668" y="2249"/>
                  </a:cubicBezTo>
                  <a:cubicBezTo>
                    <a:pt x="668" y="2084"/>
                    <a:pt x="647" y="1956"/>
                    <a:pt x="604" y="1864"/>
                  </a:cubicBezTo>
                  <a:cubicBezTo>
                    <a:pt x="561" y="1772"/>
                    <a:pt x="489" y="1701"/>
                    <a:pt x="387" y="1650"/>
                  </a:cubicBezTo>
                  <a:lnTo>
                    <a:pt x="338" y="1625"/>
                  </a:lnTo>
                  <a:cubicBezTo>
                    <a:pt x="261" y="1585"/>
                    <a:pt x="210" y="1543"/>
                    <a:pt x="184" y="1500"/>
                  </a:cubicBezTo>
                  <a:cubicBezTo>
                    <a:pt x="159" y="1456"/>
                    <a:pt x="146" y="1395"/>
                    <a:pt x="146" y="1318"/>
                  </a:cubicBezTo>
                  <a:cubicBezTo>
                    <a:pt x="146" y="1218"/>
                    <a:pt x="164" y="1142"/>
                    <a:pt x="199" y="1091"/>
                  </a:cubicBezTo>
                  <a:cubicBezTo>
                    <a:pt x="235" y="1041"/>
                    <a:pt x="288" y="1016"/>
                    <a:pt x="359" y="1016"/>
                  </a:cubicBezTo>
                  <a:cubicBezTo>
                    <a:pt x="406" y="1016"/>
                    <a:pt x="451" y="1028"/>
                    <a:pt x="495" y="1052"/>
                  </a:cubicBezTo>
                  <a:cubicBezTo>
                    <a:pt x="539" y="1076"/>
                    <a:pt x="581" y="1112"/>
                    <a:pt x="621" y="1160"/>
                  </a:cubicBezTo>
                  <a:lnTo>
                    <a:pt x="621" y="846"/>
                  </a:lnTo>
                  <a:cubicBezTo>
                    <a:pt x="582" y="810"/>
                    <a:pt x="539" y="783"/>
                    <a:pt x="492" y="765"/>
                  </a:cubicBezTo>
                  <a:cubicBezTo>
                    <a:pt x="445" y="747"/>
                    <a:pt x="395" y="738"/>
                    <a:pt x="342" y="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923225" y="2716225"/>
              <a:ext cx="5725" cy="22200"/>
            </a:xfrm>
            <a:custGeom>
              <a:rect b="b" l="l" r="r" t="t"/>
              <a:pathLst>
                <a:path extrusionOk="0" h="888" w="229">
                  <a:moveTo>
                    <a:pt x="65" y="1"/>
                  </a:moveTo>
                  <a:lnTo>
                    <a:pt x="65" y="311"/>
                  </a:lnTo>
                  <a:lnTo>
                    <a:pt x="1" y="888"/>
                  </a:lnTo>
                  <a:lnTo>
                    <a:pt x="101" y="888"/>
                  </a:lnTo>
                  <a:lnTo>
                    <a:pt x="229" y="31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954275" y="2675975"/>
              <a:ext cx="63050" cy="53025"/>
            </a:xfrm>
            <a:custGeom>
              <a:rect b="b" l="l" r="r" t="t"/>
              <a:pathLst>
                <a:path extrusionOk="0" h="2121" w="2522">
                  <a:moveTo>
                    <a:pt x="1280" y="282"/>
                  </a:moveTo>
                  <a:cubicBezTo>
                    <a:pt x="1356" y="282"/>
                    <a:pt x="1417" y="352"/>
                    <a:pt x="1461" y="492"/>
                  </a:cubicBezTo>
                  <a:cubicBezTo>
                    <a:pt x="1506" y="632"/>
                    <a:pt x="1528" y="822"/>
                    <a:pt x="1528" y="1061"/>
                  </a:cubicBezTo>
                  <a:cubicBezTo>
                    <a:pt x="1528" y="1301"/>
                    <a:pt x="1506" y="1491"/>
                    <a:pt x="1461" y="1631"/>
                  </a:cubicBezTo>
                  <a:cubicBezTo>
                    <a:pt x="1417" y="1770"/>
                    <a:pt x="1356" y="1840"/>
                    <a:pt x="1280" y="1840"/>
                  </a:cubicBezTo>
                  <a:cubicBezTo>
                    <a:pt x="1202" y="1840"/>
                    <a:pt x="1141" y="1770"/>
                    <a:pt x="1097" y="1632"/>
                  </a:cubicBezTo>
                  <a:cubicBezTo>
                    <a:pt x="1052" y="1493"/>
                    <a:pt x="1030" y="1303"/>
                    <a:pt x="1030" y="1061"/>
                  </a:cubicBezTo>
                  <a:cubicBezTo>
                    <a:pt x="1030" y="819"/>
                    <a:pt x="1053" y="629"/>
                    <a:pt x="1097" y="490"/>
                  </a:cubicBezTo>
                  <a:cubicBezTo>
                    <a:pt x="1142" y="352"/>
                    <a:pt x="1203" y="282"/>
                    <a:pt x="1280" y="282"/>
                  </a:cubicBezTo>
                  <a:close/>
                  <a:moveTo>
                    <a:pt x="440" y="1"/>
                  </a:moveTo>
                  <a:cubicBezTo>
                    <a:pt x="304" y="1"/>
                    <a:pt x="196" y="95"/>
                    <a:pt x="118" y="284"/>
                  </a:cubicBezTo>
                  <a:cubicBezTo>
                    <a:pt x="40" y="473"/>
                    <a:pt x="1" y="732"/>
                    <a:pt x="1" y="1061"/>
                  </a:cubicBezTo>
                  <a:cubicBezTo>
                    <a:pt x="1" y="1385"/>
                    <a:pt x="40" y="1643"/>
                    <a:pt x="117" y="1834"/>
                  </a:cubicBezTo>
                  <a:cubicBezTo>
                    <a:pt x="195" y="2025"/>
                    <a:pt x="299" y="2121"/>
                    <a:pt x="431" y="2121"/>
                  </a:cubicBezTo>
                  <a:cubicBezTo>
                    <a:pt x="479" y="2121"/>
                    <a:pt x="524" y="2110"/>
                    <a:pt x="567" y="2089"/>
                  </a:cubicBezTo>
                  <a:cubicBezTo>
                    <a:pt x="610" y="2067"/>
                    <a:pt x="652" y="2034"/>
                    <a:pt x="692" y="1991"/>
                  </a:cubicBezTo>
                  <a:lnTo>
                    <a:pt x="692" y="1685"/>
                  </a:lnTo>
                  <a:cubicBezTo>
                    <a:pt x="651" y="1736"/>
                    <a:pt x="610" y="1775"/>
                    <a:pt x="570" y="1801"/>
                  </a:cubicBezTo>
                  <a:cubicBezTo>
                    <a:pt x="529" y="1827"/>
                    <a:pt x="488" y="1840"/>
                    <a:pt x="446" y="1840"/>
                  </a:cubicBezTo>
                  <a:cubicBezTo>
                    <a:pt x="353" y="1840"/>
                    <a:pt x="281" y="1772"/>
                    <a:pt x="229" y="1635"/>
                  </a:cubicBezTo>
                  <a:cubicBezTo>
                    <a:pt x="178" y="1499"/>
                    <a:pt x="152" y="1307"/>
                    <a:pt x="152" y="1061"/>
                  </a:cubicBezTo>
                  <a:cubicBezTo>
                    <a:pt x="152" y="815"/>
                    <a:pt x="178" y="623"/>
                    <a:pt x="229" y="487"/>
                  </a:cubicBezTo>
                  <a:cubicBezTo>
                    <a:pt x="281" y="350"/>
                    <a:pt x="353" y="282"/>
                    <a:pt x="446" y="282"/>
                  </a:cubicBezTo>
                  <a:cubicBezTo>
                    <a:pt x="488" y="282"/>
                    <a:pt x="529" y="295"/>
                    <a:pt x="570" y="321"/>
                  </a:cubicBezTo>
                  <a:cubicBezTo>
                    <a:pt x="610" y="347"/>
                    <a:pt x="651" y="386"/>
                    <a:pt x="692" y="437"/>
                  </a:cubicBezTo>
                  <a:lnTo>
                    <a:pt x="692" y="127"/>
                  </a:lnTo>
                  <a:cubicBezTo>
                    <a:pt x="652" y="85"/>
                    <a:pt x="611" y="54"/>
                    <a:pt x="569" y="33"/>
                  </a:cubicBezTo>
                  <a:cubicBezTo>
                    <a:pt x="527" y="12"/>
                    <a:pt x="484" y="1"/>
                    <a:pt x="440" y="1"/>
                  </a:cubicBezTo>
                  <a:close/>
                  <a:moveTo>
                    <a:pt x="1280" y="1"/>
                  </a:moveTo>
                  <a:cubicBezTo>
                    <a:pt x="1154" y="1"/>
                    <a:pt x="1056" y="95"/>
                    <a:pt x="985" y="282"/>
                  </a:cubicBezTo>
                  <a:cubicBezTo>
                    <a:pt x="914" y="470"/>
                    <a:pt x="879" y="729"/>
                    <a:pt x="879" y="1061"/>
                  </a:cubicBezTo>
                  <a:cubicBezTo>
                    <a:pt x="879" y="1391"/>
                    <a:pt x="914" y="1651"/>
                    <a:pt x="985" y="1839"/>
                  </a:cubicBezTo>
                  <a:cubicBezTo>
                    <a:pt x="1056" y="2027"/>
                    <a:pt x="1154" y="2121"/>
                    <a:pt x="1280" y="2121"/>
                  </a:cubicBezTo>
                  <a:cubicBezTo>
                    <a:pt x="1404" y="2121"/>
                    <a:pt x="1502" y="2027"/>
                    <a:pt x="1574" y="1839"/>
                  </a:cubicBezTo>
                  <a:cubicBezTo>
                    <a:pt x="1645" y="1651"/>
                    <a:pt x="1680" y="1391"/>
                    <a:pt x="1680" y="1061"/>
                  </a:cubicBezTo>
                  <a:cubicBezTo>
                    <a:pt x="1680" y="729"/>
                    <a:pt x="1645" y="470"/>
                    <a:pt x="1574" y="282"/>
                  </a:cubicBezTo>
                  <a:cubicBezTo>
                    <a:pt x="1502" y="95"/>
                    <a:pt x="1404" y="1"/>
                    <a:pt x="1280" y="1"/>
                  </a:cubicBezTo>
                  <a:close/>
                  <a:moveTo>
                    <a:pt x="2196" y="1"/>
                  </a:moveTo>
                  <a:cubicBezTo>
                    <a:pt x="2089" y="1"/>
                    <a:pt x="2006" y="53"/>
                    <a:pt x="1948" y="156"/>
                  </a:cubicBezTo>
                  <a:cubicBezTo>
                    <a:pt x="1890" y="259"/>
                    <a:pt x="1861" y="406"/>
                    <a:pt x="1861" y="596"/>
                  </a:cubicBezTo>
                  <a:cubicBezTo>
                    <a:pt x="1861" y="752"/>
                    <a:pt x="1880" y="875"/>
                    <a:pt x="1920" y="965"/>
                  </a:cubicBezTo>
                  <a:cubicBezTo>
                    <a:pt x="1959" y="1054"/>
                    <a:pt x="2024" y="1120"/>
                    <a:pt x="2112" y="1164"/>
                  </a:cubicBezTo>
                  <a:lnTo>
                    <a:pt x="2162" y="1191"/>
                  </a:lnTo>
                  <a:cubicBezTo>
                    <a:pt x="2251" y="1235"/>
                    <a:pt x="2309" y="1282"/>
                    <a:pt x="2335" y="1330"/>
                  </a:cubicBezTo>
                  <a:cubicBezTo>
                    <a:pt x="2361" y="1378"/>
                    <a:pt x="2374" y="1447"/>
                    <a:pt x="2374" y="1537"/>
                  </a:cubicBezTo>
                  <a:cubicBezTo>
                    <a:pt x="2374" y="1634"/>
                    <a:pt x="2356" y="1710"/>
                    <a:pt x="2320" y="1763"/>
                  </a:cubicBezTo>
                  <a:cubicBezTo>
                    <a:pt x="2283" y="1817"/>
                    <a:pt x="2231" y="1843"/>
                    <a:pt x="2164" y="1843"/>
                  </a:cubicBezTo>
                  <a:cubicBezTo>
                    <a:pt x="2113" y="1843"/>
                    <a:pt x="2063" y="1827"/>
                    <a:pt x="2011" y="1796"/>
                  </a:cubicBezTo>
                  <a:cubicBezTo>
                    <a:pt x="1960" y="1764"/>
                    <a:pt x="1907" y="1716"/>
                    <a:pt x="1854" y="1652"/>
                  </a:cubicBezTo>
                  <a:lnTo>
                    <a:pt x="1854" y="1995"/>
                  </a:lnTo>
                  <a:cubicBezTo>
                    <a:pt x="1911" y="2037"/>
                    <a:pt x="1964" y="2068"/>
                    <a:pt x="2015" y="2089"/>
                  </a:cubicBezTo>
                  <a:cubicBezTo>
                    <a:pt x="2065" y="2110"/>
                    <a:pt x="2114" y="2121"/>
                    <a:pt x="2161" y="2121"/>
                  </a:cubicBezTo>
                  <a:cubicBezTo>
                    <a:pt x="2273" y="2121"/>
                    <a:pt x="2361" y="2066"/>
                    <a:pt x="2425" y="1957"/>
                  </a:cubicBezTo>
                  <a:cubicBezTo>
                    <a:pt x="2490" y="1848"/>
                    <a:pt x="2522" y="1699"/>
                    <a:pt x="2522" y="1512"/>
                  </a:cubicBezTo>
                  <a:cubicBezTo>
                    <a:pt x="2522" y="1347"/>
                    <a:pt x="2500" y="1219"/>
                    <a:pt x="2457" y="1127"/>
                  </a:cubicBezTo>
                  <a:cubicBezTo>
                    <a:pt x="2415" y="1035"/>
                    <a:pt x="2342" y="964"/>
                    <a:pt x="2240" y="913"/>
                  </a:cubicBezTo>
                  <a:lnTo>
                    <a:pt x="2191" y="888"/>
                  </a:lnTo>
                  <a:cubicBezTo>
                    <a:pt x="2114" y="848"/>
                    <a:pt x="2063" y="806"/>
                    <a:pt x="2038" y="763"/>
                  </a:cubicBezTo>
                  <a:cubicBezTo>
                    <a:pt x="2012" y="719"/>
                    <a:pt x="1999" y="658"/>
                    <a:pt x="1999" y="581"/>
                  </a:cubicBezTo>
                  <a:cubicBezTo>
                    <a:pt x="1999" y="481"/>
                    <a:pt x="2017" y="405"/>
                    <a:pt x="2053" y="354"/>
                  </a:cubicBezTo>
                  <a:cubicBezTo>
                    <a:pt x="2088" y="304"/>
                    <a:pt x="2142" y="279"/>
                    <a:pt x="2213" y="279"/>
                  </a:cubicBezTo>
                  <a:cubicBezTo>
                    <a:pt x="2260" y="279"/>
                    <a:pt x="2305" y="291"/>
                    <a:pt x="2349" y="315"/>
                  </a:cubicBezTo>
                  <a:cubicBezTo>
                    <a:pt x="2392" y="339"/>
                    <a:pt x="2434" y="375"/>
                    <a:pt x="2475" y="423"/>
                  </a:cubicBezTo>
                  <a:lnTo>
                    <a:pt x="2475" y="109"/>
                  </a:lnTo>
                  <a:cubicBezTo>
                    <a:pt x="2435" y="73"/>
                    <a:pt x="2392" y="46"/>
                    <a:pt x="2346" y="28"/>
                  </a:cubicBezTo>
                  <a:cubicBezTo>
                    <a:pt x="2299" y="10"/>
                    <a:pt x="2249" y="1"/>
                    <a:pt x="2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039000" y="2716225"/>
              <a:ext cx="5725" cy="22200"/>
            </a:xfrm>
            <a:custGeom>
              <a:rect b="b" l="l" r="r" t="t"/>
              <a:pathLst>
                <a:path extrusionOk="0" h="888" w="229">
                  <a:moveTo>
                    <a:pt x="64" y="1"/>
                  </a:moveTo>
                  <a:lnTo>
                    <a:pt x="64" y="311"/>
                  </a:lnTo>
                  <a:lnTo>
                    <a:pt x="0" y="888"/>
                  </a:lnTo>
                  <a:lnTo>
                    <a:pt x="101" y="888"/>
                  </a:lnTo>
                  <a:lnTo>
                    <a:pt x="229" y="31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2069850" y="2648750"/>
              <a:ext cx="19975" cy="81425"/>
            </a:xfrm>
            <a:custGeom>
              <a:rect b="b" l="l" r="r" t="t"/>
              <a:pathLst>
                <a:path extrusionOk="0" h="3257" w="799">
                  <a:moveTo>
                    <a:pt x="710" y="208"/>
                  </a:moveTo>
                  <a:lnTo>
                    <a:pt x="710" y="3051"/>
                  </a:lnTo>
                  <a:lnTo>
                    <a:pt x="90" y="3051"/>
                  </a:lnTo>
                  <a:lnTo>
                    <a:pt x="90" y="208"/>
                  </a:lnTo>
                  <a:close/>
                  <a:moveTo>
                    <a:pt x="0" y="1"/>
                  </a:moveTo>
                  <a:lnTo>
                    <a:pt x="0" y="3256"/>
                  </a:lnTo>
                  <a:lnTo>
                    <a:pt x="798" y="3256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796400" y="19938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0" y="1"/>
                  </a:moveTo>
                  <a:lnTo>
                    <a:pt x="0" y="13478"/>
                  </a:lnTo>
                  <a:lnTo>
                    <a:pt x="14451" y="13478"/>
                  </a:lnTo>
                  <a:lnTo>
                    <a:pt x="1445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876150" y="2101925"/>
              <a:ext cx="149125" cy="68625"/>
            </a:xfrm>
            <a:custGeom>
              <a:rect b="b" l="l" r="r" t="t"/>
              <a:pathLst>
                <a:path extrusionOk="0" h="2745" w="5965">
                  <a:moveTo>
                    <a:pt x="3908" y="938"/>
                  </a:moveTo>
                  <a:lnTo>
                    <a:pt x="3908" y="1575"/>
                  </a:lnTo>
                  <a:lnTo>
                    <a:pt x="3714" y="1575"/>
                  </a:lnTo>
                  <a:cubicBezTo>
                    <a:pt x="3653" y="1575"/>
                    <a:pt x="3605" y="1546"/>
                    <a:pt x="3572" y="1490"/>
                  </a:cubicBezTo>
                  <a:cubicBezTo>
                    <a:pt x="3539" y="1433"/>
                    <a:pt x="3522" y="1355"/>
                    <a:pt x="3522" y="1255"/>
                  </a:cubicBezTo>
                  <a:cubicBezTo>
                    <a:pt x="3522" y="1155"/>
                    <a:pt x="3539" y="1076"/>
                    <a:pt x="3572" y="1021"/>
                  </a:cubicBezTo>
                  <a:cubicBezTo>
                    <a:pt x="3605" y="966"/>
                    <a:pt x="3653" y="938"/>
                    <a:pt x="3714" y="938"/>
                  </a:cubicBezTo>
                  <a:close/>
                  <a:moveTo>
                    <a:pt x="5612" y="1762"/>
                  </a:moveTo>
                  <a:cubicBezTo>
                    <a:pt x="5677" y="1762"/>
                    <a:pt x="5727" y="1790"/>
                    <a:pt x="5761" y="1847"/>
                  </a:cubicBezTo>
                  <a:cubicBezTo>
                    <a:pt x="5795" y="1903"/>
                    <a:pt x="5812" y="1986"/>
                    <a:pt x="5812" y="2094"/>
                  </a:cubicBezTo>
                  <a:cubicBezTo>
                    <a:pt x="5812" y="2202"/>
                    <a:pt x="5795" y="2285"/>
                    <a:pt x="5761" y="2342"/>
                  </a:cubicBezTo>
                  <a:cubicBezTo>
                    <a:pt x="5727" y="2399"/>
                    <a:pt x="5677" y="2427"/>
                    <a:pt x="5612" y="2427"/>
                  </a:cubicBezTo>
                  <a:lnTo>
                    <a:pt x="5407" y="2427"/>
                  </a:lnTo>
                  <a:lnTo>
                    <a:pt x="5407" y="1762"/>
                  </a:lnTo>
                  <a:close/>
                  <a:moveTo>
                    <a:pt x="1735" y="1677"/>
                  </a:moveTo>
                  <a:lnTo>
                    <a:pt x="1735" y="1751"/>
                  </a:lnTo>
                  <a:cubicBezTo>
                    <a:pt x="1735" y="1968"/>
                    <a:pt x="1711" y="2141"/>
                    <a:pt x="1663" y="2271"/>
                  </a:cubicBezTo>
                  <a:cubicBezTo>
                    <a:pt x="1615" y="2402"/>
                    <a:pt x="1551" y="2467"/>
                    <a:pt x="1472" y="2467"/>
                  </a:cubicBezTo>
                  <a:cubicBezTo>
                    <a:pt x="1414" y="2467"/>
                    <a:pt x="1368" y="2432"/>
                    <a:pt x="1335" y="2363"/>
                  </a:cubicBezTo>
                  <a:cubicBezTo>
                    <a:pt x="1301" y="2294"/>
                    <a:pt x="1285" y="2201"/>
                    <a:pt x="1285" y="2083"/>
                  </a:cubicBezTo>
                  <a:cubicBezTo>
                    <a:pt x="1285" y="1935"/>
                    <a:pt x="1307" y="1831"/>
                    <a:pt x="1352" y="1769"/>
                  </a:cubicBezTo>
                  <a:cubicBezTo>
                    <a:pt x="1396" y="1708"/>
                    <a:pt x="1477" y="1677"/>
                    <a:pt x="1593" y="1677"/>
                  </a:cubicBezTo>
                  <a:close/>
                  <a:moveTo>
                    <a:pt x="1" y="1"/>
                  </a:moveTo>
                  <a:lnTo>
                    <a:pt x="1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1" y="307"/>
                  </a:lnTo>
                  <a:lnTo>
                    <a:pt x="731" y="2692"/>
                  </a:lnTo>
                  <a:lnTo>
                    <a:pt x="888" y="2692"/>
                  </a:lnTo>
                  <a:lnTo>
                    <a:pt x="888" y="1"/>
                  </a:lnTo>
                  <a:close/>
                  <a:moveTo>
                    <a:pt x="2168" y="673"/>
                  </a:moveTo>
                  <a:lnTo>
                    <a:pt x="2168" y="2692"/>
                  </a:lnTo>
                  <a:lnTo>
                    <a:pt x="2312" y="2692"/>
                  </a:lnTo>
                  <a:lnTo>
                    <a:pt x="2312" y="990"/>
                  </a:lnTo>
                  <a:lnTo>
                    <a:pt x="2554" y="2305"/>
                  </a:lnTo>
                  <a:lnTo>
                    <a:pt x="2698" y="2305"/>
                  </a:lnTo>
                  <a:lnTo>
                    <a:pt x="2938" y="990"/>
                  </a:lnTo>
                  <a:lnTo>
                    <a:pt x="2938" y="2692"/>
                  </a:lnTo>
                  <a:lnTo>
                    <a:pt x="3083" y="2692"/>
                  </a:lnTo>
                  <a:lnTo>
                    <a:pt x="3083" y="673"/>
                  </a:lnTo>
                  <a:lnTo>
                    <a:pt x="2875" y="673"/>
                  </a:lnTo>
                  <a:lnTo>
                    <a:pt x="2626" y="2025"/>
                  </a:lnTo>
                  <a:lnTo>
                    <a:pt x="2378" y="673"/>
                  </a:lnTo>
                  <a:close/>
                  <a:moveTo>
                    <a:pt x="3711" y="673"/>
                  </a:moveTo>
                  <a:cubicBezTo>
                    <a:pt x="3598" y="673"/>
                    <a:pt x="3513" y="722"/>
                    <a:pt x="3458" y="818"/>
                  </a:cubicBezTo>
                  <a:cubicBezTo>
                    <a:pt x="3402" y="915"/>
                    <a:pt x="3374" y="1061"/>
                    <a:pt x="3374" y="1255"/>
                  </a:cubicBezTo>
                  <a:cubicBezTo>
                    <a:pt x="3374" y="1427"/>
                    <a:pt x="3394" y="1554"/>
                    <a:pt x="3434" y="1637"/>
                  </a:cubicBezTo>
                  <a:cubicBezTo>
                    <a:pt x="3474" y="1719"/>
                    <a:pt x="3524" y="1776"/>
                    <a:pt x="3584" y="1807"/>
                  </a:cubicBezTo>
                  <a:lnTo>
                    <a:pt x="3318" y="2692"/>
                  </a:lnTo>
                  <a:lnTo>
                    <a:pt x="3472" y="2692"/>
                  </a:lnTo>
                  <a:lnTo>
                    <a:pt x="3729" y="1840"/>
                  </a:lnTo>
                  <a:lnTo>
                    <a:pt x="3908" y="1840"/>
                  </a:lnTo>
                  <a:lnTo>
                    <a:pt x="3908" y="2692"/>
                  </a:lnTo>
                  <a:lnTo>
                    <a:pt x="4052" y="2692"/>
                  </a:lnTo>
                  <a:lnTo>
                    <a:pt x="4052" y="673"/>
                  </a:lnTo>
                  <a:close/>
                  <a:moveTo>
                    <a:pt x="4235" y="673"/>
                  </a:moveTo>
                  <a:lnTo>
                    <a:pt x="4235" y="938"/>
                  </a:lnTo>
                  <a:lnTo>
                    <a:pt x="4583" y="938"/>
                  </a:lnTo>
                  <a:lnTo>
                    <a:pt x="4583" y="2692"/>
                  </a:lnTo>
                  <a:lnTo>
                    <a:pt x="4724" y="2692"/>
                  </a:lnTo>
                  <a:lnTo>
                    <a:pt x="4724" y="938"/>
                  </a:lnTo>
                  <a:lnTo>
                    <a:pt x="5072" y="938"/>
                  </a:lnTo>
                  <a:lnTo>
                    <a:pt x="5072" y="673"/>
                  </a:lnTo>
                  <a:close/>
                  <a:moveTo>
                    <a:pt x="5263" y="673"/>
                  </a:moveTo>
                  <a:lnTo>
                    <a:pt x="5263" y="2692"/>
                  </a:lnTo>
                  <a:lnTo>
                    <a:pt x="5618" y="2692"/>
                  </a:lnTo>
                  <a:cubicBezTo>
                    <a:pt x="5729" y="2692"/>
                    <a:pt x="5815" y="2643"/>
                    <a:pt x="5875" y="2544"/>
                  </a:cubicBezTo>
                  <a:cubicBezTo>
                    <a:pt x="5935" y="2446"/>
                    <a:pt x="5965" y="2296"/>
                    <a:pt x="5965" y="2094"/>
                  </a:cubicBezTo>
                  <a:cubicBezTo>
                    <a:pt x="5965" y="1892"/>
                    <a:pt x="5935" y="1742"/>
                    <a:pt x="5875" y="1644"/>
                  </a:cubicBezTo>
                  <a:cubicBezTo>
                    <a:pt x="5815" y="1546"/>
                    <a:pt x="5729" y="1497"/>
                    <a:pt x="5618" y="1497"/>
                  </a:cubicBezTo>
                  <a:lnTo>
                    <a:pt x="5407" y="1497"/>
                  </a:lnTo>
                  <a:lnTo>
                    <a:pt x="5407" y="673"/>
                  </a:lnTo>
                  <a:close/>
                  <a:moveTo>
                    <a:pt x="1502" y="625"/>
                  </a:moveTo>
                  <a:cubicBezTo>
                    <a:pt x="1455" y="625"/>
                    <a:pt x="1407" y="636"/>
                    <a:pt x="1358" y="660"/>
                  </a:cubicBezTo>
                  <a:cubicBezTo>
                    <a:pt x="1308" y="683"/>
                    <a:pt x="1258" y="718"/>
                    <a:pt x="1205" y="765"/>
                  </a:cubicBezTo>
                  <a:lnTo>
                    <a:pt x="1205" y="1072"/>
                  </a:lnTo>
                  <a:cubicBezTo>
                    <a:pt x="1249" y="1016"/>
                    <a:pt x="1294" y="975"/>
                    <a:pt x="1341" y="947"/>
                  </a:cubicBezTo>
                  <a:cubicBezTo>
                    <a:pt x="1389" y="920"/>
                    <a:pt x="1437" y="906"/>
                    <a:pt x="1487" y="906"/>
                  </a:cubicBezTo>
                  <a:cubicBezTo>
                    <a:pt x="1566" y="906"/>
                    <a:pt x="1627" y="948"/>
                    <a:pt x="1670" y="1031"/>
                  </a:cubicBezTo>
                  <a:cubicBezTo>
                    <a:pt x="1713" y="1115"/>
                    <a:pt x="1735" y="1233"/>
                    <a:pt x="1735" y="1385"/>
                  </a:cubicBezTo>
                  <a:lnTo>
                    <a:pt x="1735" y="1418"/>
                  </a:lnTo>
                  <a:lnTo>
                    <a:pt x="1534" y="1418"/>
                  </a:lnTo>
                  <a:cubicBezTo>
                    <a:pt x="1404" y="1418"/>
                    <a:pt x="1305" y="1475"/>
                    <a:pt x="1240" y="1591"/>
                  </a:cubicBezTo>
                  <a:cubicBezTo>
                    <a:pt x="1174" y="1706"/>
                    <a:pt x="1141" y="1877"/>
                    <a:pt x="1141" y="2105"/>
                  </a:cubicBezTo>
                  <a:cubicBezTo>
                    <a:pt x="1141" y="2299"/>
                    <a:pt x="1167" y="2455"/>
                    <a:pt x="1220" y="2571"/>
                  </a:cubicBezTo>
                  <a:cubicBezTo>
                    <a:pt x="1273" y="2687"/>
                    <a:pt x="1344" y="2745"/>
                    <a:pt x="1433" y="2745"/>
                  </a:cubicBezTo>
                  <a:cubicBezTo>
                    <a:pt x="1504" y="2745"/>
                    <a:pt x="1564" y="2715"/>
                    <a:pt x="1613" y="2657"/>
                  </a:cubicBezTo>
                  <a:cubicBezTo>
                    <a:pt x="1662" y="2599"/>
                    <a:pt x="1702" y="2508"/>
                    <a:pt x="1735" y="2386"/>
                  </a:cubicBezTo>
                  <a:lnTo>
                    <a:pt x="1735" y="2692"/>
                  </a:lnTo>
                  <a:lnTo>
                    <a:pt x="1879" y="2692"/>
                  </a:lnTo>
                  <a:lnTo>
                    <a:pt x="1879" y="1540"/>
                  </a:lnTo>
                  <a:cubicBezTo>
                    <a:pt x="1879" y="1233"/>
                    <a:pt x="1847" y="1003"/>
                    <a:pt x="1785" y="852"/>
                  </a:cubicBezTo>
                  <a:cubicBezTo>
                    <a:pt x="1723" y="700"/>
                    <a:pt x="1628" y="625"/>
                    <a:pt x="1502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856875" y="2228250"/>
              <a:ext cx="180700" cy="70950"/>
            </a:xfrm>
            <a:custGeom>
              <a:rect b="b" l="l" r="r" t="t"/>
              <a:pathLst>
                <a:path extrusionOk="0" h="2838" w="7228">
                  <a:moveTo>
                    <a:pt x="1436" y="1055"/>
                  </a:moveTo>
                  <a:lnTo>
                    <a:pt x="1436" y="1129"/>
                  </a:lnTo>
                  <a:cubicBezTo>
                    <a:pt x="1436" y="1345"/>
                    <a:pt x="1412" y="1519"/>
                    <a:pt x="1364" y="1649"/>
                  </a:cubicBezTo>
                  <a:cubicBezTo>
                    <a:pt x="1315" y="1779"/>
                    <a:pt x="1252" y="1845"/>
                    <a:pt x="1172" y="1845"/>
                  </a:cubicBezTo>
                  <a:cubicBezTo>
                    <a:pt x="1114" y="1845"/>
                    <a:pt x="1069" y="1810"/>
                    <a:pt x="1035" y="1741"/>
                  </a:cubicBezTo>
                  <a:cubicBezTo>
                    <a:pt x="1002" y="1672"/>
                    <a:pt x="985" y="1578"/>
                    <a:pt x="985" y="1461"/>
                  </a:cubicBezTo>
                  <a:cubicBezTo>
                    <a:pt x="985" y="1313"/>
                    <a:pt x="1007" y="1208"/>
                    <a:pt x="1052" y="1147"/>
                  </a:cubicBezTo>
                  <a:cubicBezTo>
                    <a:pt x="1097" y="1086"/>
                    <a:pt x="1177" y="1055"/>
                    <a:pt x="1293" y="1055"/>
                  </a:cubicBezTo>
                  <a:close/>
                  <a:moveTo>
                    <a:pt x="3096" y="280"/>
                  </a:moveTo>
                  <a:cubicBezTo>
                    <a:pt x="3172" y="280"/>
                    <a:pt x="3231" y="349"/>
                    <a:pt x="3275" y="488"/>
                  </a:cubicBezTo>
                  <a:cubicBezTo>
                    <a:pt x="3318" y="627"/>
                    <a:pt x="3340" y="818"/>
                    <a:pt x="3340" y="1062"/>
                  </a:cubicBezTo>
                  <a:cubicBezTo>
                    <a:pt x="3340" y="1306"/>
                    <a:pt x="3318" y="1498"/>
                    <a:pt x="3275" y="1636"/>
                  </a:cubicBezTo>
                  <a:cubicBezTo>
                    <a:pt x="3231" y="1775"/>
                    <a:pt x="3172" y="1845"/>
                    <a:pt x="3096" y="1845"/>
                  </a:cubicBezTo>
                  <a:cubicBezTo>
                    <a:pt x="3020" y="1845"/>
                    <a:pt x="2960" y="1775"/>
                    <a:pt x="2917" y="1636"/>
                  </a:cubicBezTo>
                  <a:cubicBezTo>
                    <a:pt x="2874" y="1498"/>
                    <a:pt x="2852" y="1306"/>
                    <a:pt x="2852" y="1062"/>
                  </a:cubicBezTo>
                  <a:cubicBezTo>
                    <a:pt x="2852" y="818"/>
                    <a:pt x="2874" y="627"/>
                    <a:pt x="2917" y="488"/>
                  </a:cubicBezTo>
                  <a:cubicBezTo>
                    <a:pt x="2960" y="349"/>
                    <a:pt x="3020" y="280"/>
                    <a:pt x="3096" y="280"/>
                  </a:cubicBezTo>
                  <a:close/>
                  <a:moveTo>
                    <a:pt x="1869" y="51"/>
                  </a:moveTo>
                  <a:lnTo>
                    <a:pt x="1869" y="2070"/>
                  </a:lnTo>
                  <a:lnTo>
                    <a:pt x="2013" y="2070"/>
                  </a:lnTo>
                  <a:lnTo>
                    <a:pt x="2013" y="316"/>
                  </a:lnTo>
                  <a:lnTo>
                    <a:pt x="2485" y="316"/>
                  </a:lnTo>
                  <a:lnTo>
                    <a:pt x="2485" y="51"/>
                  </a:lnTo>
                  <a:close/>
                  <a:moveTo>
                    <a:pt x="5516" y="51"/>
                  </a:moveTo>
                  <a:lnTo>
                    <a:pt x="5516" y="2070"/>
                  </a:lnTo>
                  <a:lnTo>
                    <a:pt x="5658" y="2070"/>
                  </a:lnTo>
                  <a:lnTo>
                    <a:pt x="5658" y="1412"/>
                  </a:lnTo>
                  <a:lnTo>
                    <a:pt x="5812" y="1051"/>
                  </a:lnTo>
                  <a:lnTo>
                    <a:pt x="6121" y="2070"/>
                  </a:lnTo>
                  <a:lnTo>
                    <a:pt x="6282" y="2070"/>
                  </a:lnTo>
                  <a:lnTo>
                    <a:pt x="5905" y="832"/>
                  </a:lnTo>
                  <a:lnTo>
                    <a:pt x="6239" y="51"/>
                  </a:lnTo>
                  <a:lnTo>
                    <a:pt x="6063" y="51"/>
                  </a:lnTo>
                  <a:lnTo>
                    <a:pt x="5658" y="999"/>
                  </a:lnTo>
                  <a:lnTo>
                    <a:pt x="5658" y="51"/>
                  </a:lnTo>
                  <a:close/>
                  <a:moveTo>
                    <a:pt x="6480" y="51"/>
                  </a:moveTo>
                  <a:lnTo>
                    <a:pt x="6480" y="2070"/>
                  </a:lnTo>
                  <a:lnTo>
                    <a:pt x="6664" y="2070"/>
                  </a:lnTo>
                  <a:lnTo>
                    <a:pt x="7085" y="449"/>
                  </a:lnTo>
                  <a:lnTo>
                    <a:pt x="7085" y="2070"/>
                  </a:lnTo>
                  <a:lnTo>
                    <a:pt x="7227" y="2070"/>
                  </a:lnTo>
                  <a:lnTo>
                    <a:pt x="7227" y="51"/>
                  </a:lnTo>
                  <a:lnTo>
                    <a:pt x="7043" y="51"/>
                  </a:lnTo>
                  <a:lnTo>
                    <a:pt x="6622" y="1668"/>
                  </a:lnTo>
                  <a:lnTo>
                    <a:pt x="6622" y="51"/>
                  </a:lnTo>
                  <a:close/>
                  <a:moveTo>
                    <a:pt x="298" y="0"/>
                  </a:moveTo>
                  <a:cubicBezTo>
                    <a:pt x="259" y="0"/>
                    <a:pt x="217" y="8"/>
                    <a:pt x="173" y="22"/>
                  </a:cubicBezTo>
                  <a:cubicBezTo>
                    <a:pt x="128" y="37"/>
                    <a:pt x="81" y="58"/>
                    <a:pt x="30" y="87"/>
                  </a:cubicBezTo>
                  <a:lnTo>
                    <a:pt x="30" y="388"/>
                  </a:lnTo>
                  <a:cubicBezTo>
                    <a:pt x="80" y="353"/>
                    <a:pt x="127" y="328"/>
                    <a:pt x="168" y="312"/>
                  </a:cubicBezTo>
                  <a:cubicBezTo>
                    <a:pt x="210" y="297"/>
                    <a:pt x="250" y="289"/>
                    <a:pt x="286" y="289"/>
                  </a:cubicBezTo>
                  <a:cubicBezTo>
                    <a:pt x="348" y="289"/>
                    <a:pt x="397" y="317"/>
                    <a:pt x="433" y="372"/>
                  </a:cubicBezTo>
                  <a:cubicBezTo>
                    <a:pt x="470" y="427"/>
                    <a:pt x="488" y="493"/>
                    <a:pt x="488" y="570"/>
                  </a:cubicBezTo>
                  <a:cubicBezTo>
                    <a:pt x="488" y="654"/>
                    <a:pt x="470" y="723"/>
                    <a:pt x="435" y="777"/>
                  </a:cubicBezTo>
                  <a:cubicBezTo>
                    <a:pt x="400" y="830"/>
                    <a:pt x="352" y="857"/>
                    <a:pt x="292" y="857"/>
                  </a:cubicBezTo>
                  <a:lnTo>
                    <a:pt x="171" y="857"/>
                  </a:lnTo>
                  <a:lnTo>
                    <a:pt x="171" y="1131"/>
                  </a:lnTo>
                  <a:lnTo>
                    <a:pt x="286" y="1131"/>
                  </a:lnTo>
                  <a:cubicBezTo>
                    <a:pt x="358" y="1131"/>
                    <a:pt x="413" y="1163"/>
                    <a:pt x="452" y="1227"/>
                  </a:cubicBezTo>
                  <a:cubicBezTo>
                    <a:pt x="491" y="1292"/>
                    <a:pt x="510" y="1377"/>
                    <a:pt x="510" y="1482"/>
                  </a:cubicBezTo>
                  <a:cubicBezTo>
                    <a:pt x="510" y="1590"/>
                    <a:pt x="488" y="1678"/>
                    <a:pt x="444" y="1746"/>
                  </a:cubicBezTo>
                  <a:cubicBezTo>
                    <a:pt x="400" y="1813"/>
                    <a:pt x="339" y="1846"/>
                    <a:pt x="261" y="1846"/>
                  </a:cubicBezTo>
                  <a:cubicBezTo>
                    <a:pt x="212" y="1846"/>
                    <a:pt x="166" y="1835"/>
                    <a:pt x="122" y="1813"/>
                  </a:cubicBezTo>
                  <a:cubicBezTo>
                    <a:pt x="78" y="1791"/>
                    <a:pt x="37" y="1758"/>
                    <a:pt x="0" y="1713"/>
                  </a:cubicBezTo>
                  <a:lnTo>
                    <a:pt x="0" y="2021"/>
                  </a:lnTo>
                  <a:cubicBezTo>
                    <a:pt x="47" y="2055"/>
                    <a:pt x="92" y="2080"/>
                    <a:pt x="136" y="2097"/>
                  </a:cubicBezTo>
                  <a:cubicBezTo>
                    <a:pt x="180" y="2114"/>
                    <a:pt x="223" y="2122"/>
                    <a:pt x="265" y="2122"/>
                  </a:cubicBezTo>
                  <a:cubicBezTo>
                    <a:pt x="388" y="2122"/>
                    <a:pt x="484" y="2068"/>
                    <a:pt x="551" y="1958"/>
                  </a:cubicBezTo>
                  <a:cubicBezTo>
                    <a:pt x="618" y="1849"/>
                    <a:pt x="651" y="1690"/>
                    <a:pt x="651" y="1482"/>
                  </a:cubicBezTo>
                  <a:cubicBezTo>
                    <a:pt x="651" y="1353"/>
                    <a:pt x="633" y="1244"/>
                    <a:pt x="598" y="1156"/>
                  </a:cubicBezTo>
                  <a:cubicBezTo>
                    <a:pt x="562" y="1068"/>
                    <a:pt x="512" y="1010"/>
                    <a:pt x="447" y="981"/>
                  </a:cubicBezTo>
                  <a:cubicBezTo>
                    <a:pt x="505" y="952"/>
                    <a:pt x="550" y="899"/>
                    <a:pt x="581" y="822"/>
                  </a:cubicBezTo>
                  <a:cubicBezTo>
                    <a:pt x="612" y="744"/>
                    <a:pt x="628" y="649"/>
                    <a:pt x="628" y="538"/>
                  </a:cubicBezTo>
                  <a:cubicBezTo>
                    <a:pt x="628" y="368"/>
                    <a:pt x="598" y="236"/>
                    <a:pt x="539" y="142"/>
                  </a:cubicBezTo>
                  <a:cubicBezTo>
                    <a:pt x="480" y="48"/>
                    <a:pt x="400" y="0"/>
                    <a:pt x="298" y="0"/>
                  </a:cubicBezTo>
                  <a:close/>
                  <a:moveTo>
                    <a:pt x="1203" y="2"/>
                  </a:moveTo>
                  <a:cubicBezTo>
                    <a:pt x="1156" y="2"/>
                    <a:pt x="1108" y="14"/>
                    <a:pt x="1058" y="37"/>
                  </a:cubicBezTo>
                  <a:cubicBezTo>
                    <a:pt x="1009" y="61"/>
                    <a:pt x="958" y="96"/>
                    <a:pt x="905" y="143"/>
                  </a:cubicBezTo>
                  <a:lnTo>
                    <a:pt x="905" y="449"/>
                  </a:lnTo>
                  <a:cubicBezTo>
                    <a:pt x="949" y="394"/>
                    <a:pt x="995" y="353"/>
                    <a:pt x="1042" y="325"/>
                  </a:cubicBezTo>
                  <a:cubicBezTo>
                    <a:pt x="1089" y="297"/>
                    <a:pt x="1138" y="284"/>
                    <a:pt x="1188" y="284"/>
                  </a:cubicBezTo>
                  <a:cubicBezTo>
                    <a:pt x="1266" y="284"/>
                    <a:pt x="1327" y="325"/>
                    <a:pt x="1371" y="409"/>
                  </a:cubicBezTo>
                  <a:cubicBezTo>
                    <a:pt x="1414" y="492"/>
                    <a:pt x="1436" y="610"/>
                    <a:pt x="1436" y="763"/>
                  </a:cubicBezTo>
                  <a:lnTo>
                    <a:pt x="1436" y="795"/>
                  </a:lnTo>
                  <a:lnTo>
                    <a:pt x="1234" y="795"/>
                  </a:lnTo>
                  <a:cubicBezTo>
                    <a:pt x="1104" y="795"/>
                    <a:pt x="1006" y="853"/>
                    <a:pt x="940" y="969"/>
                  </a:cubicBezTo>
                  <a:cubicBezTo>
                    <a:pt x="874" y="1084"/>
                    <a:pt x="842" y="1255"/>
                    <a:pt x="842" y="1482"/>
                  </a:cubicBezTo>
                  <a:cubicBezTo>
                    <a:pt x="842" y="1677"/>
                    <a:pt x="868" y="1832"/>
                    <a:pt x="921" y="1948"/>
                  </a:cubicBezTo>
                  <a:cubicBezTo>
                    <a:pt x="973" y="2064"/>
                    <a:pt x="1045" y="2122"/>
                    <a:pt x="1134" y="2122"/>
                  </a:cubicBezTo>
                  <a:cubicBezTo>
                    <a:pt x="1205" y="2122"/>
                    <a:pt x="1264" y="2093"/>
                    <a:pt x="1313" y="2035"/>
                  </a:cubicBezTo>
                  <a:cubicBezTo>
                    <a:pt x="1362" y="1977"/>
                    <a:pt x="1403" y="1886"/>
                    <a:pt x="1436" y="1764"/>
                  </a:cubicBezTo>
                  <a:lnTo>
                    <a:pt x="1436" y="2070"/>
                  </a:lnTo>
                  <a:lnTo>
                    <a:pt x="1579" y="2070"/>
                  </a:lnTo>
                  <a:lnTo>
                    <a:pt x="1579" y="918"/>
                  </a:lnTo>
                  <a:cubicBezTo>
                    <a:pt x="1579" y="610"/>
                    <a:pt x="1548" y="381"/>
                    <a:pt x="1486" y="229"/>
                  </a:cubicBezTo>
                  <a:cubicBezTo>
                    <a:pt x="1423" y="78"/>
                    <a:pt x="1329" y="2"/>
                    <a:pt x="1203" y="2"/>
                  </a:cubicBezTo>
                  <a:close/>
                  <a:moveTo>
                    <a:pt x="4923" y="0"/>
                  </a:moveTo>
                  <a:cubicBezTo>
                    <a:pt x="4884" y="0"/>
                    <a:pt x="4842" y="8"/>
                    <a:pt x="4798" y="22"/>
                  </a:cubicBezTo>
                  <a:cubicBezTo>
                    <a:pt x="4753" y="37"/>
                    <a:pt x="4706" y="58"/>
                    <a:pt x="4655" y="87"/>
                  </a:cubicBezTo>
                  <a:lnTo>
                    <a:pt x="4655" y="388"/>
                  </a:lnTo>
                  <a:cubicBezTo>
                    <a:pt x="4705" y="353"/>
                    <a:pt x="4752" y="328"/>
                    <a:pt x="4793" y="312"/>
                  </a:cubicBezTo>
                  <a:cubicBezTo>
                    <a:pt x="4835" y="297"/>
                    <a:pt x="4875" y="289"/>
                    <a:pt x="4911" y="289"/>
                  </a:cubicBezTo>
                  <a:cubicBezTo>
                    <a:pt x="4973" y="289"/>
                    <a:pt x="5022" y="317"/>
                    <a:pt x="5058" y="372"/>
                  </a:cubicBezTo>
                  <a:cubicBezTo>
                    <a:pt x="5095" y="427"/>
                    <a:pt x="5113" y="493"/>
                    <a:pt x="5113" y="570"/>
                  </a:cubicBezTo>
                  <a:cubicBezTo>
                    <a:pt x="5113" y="654"/>
                    <a:pt x="5095" y="723"/>
                    <a:pt x="5060" y="777"/>
                  </a:cubicBezTo>
                  <a:cubicBezTo>
                    <a:pt x="5025" y="830"/>
                    <a:pt x="4977" y="857"/>
                    <a:pt x="4917" y="857"/>
                  </a:cubicBezTo>
                  <a:lnTo>
                    <a:pt x="4796" y="857"/>
                  </a:lnTo>
                  <a:lnTo>
                    <a:pt x="4796" y="1131"/>
                  </a:lnTo>
                  <a:lnTo>
                    <a:pt x="4911" y="1131"/>
                  </a:lnTo>
                  <a:cubicBezTo>
                    <a:pt x="4983" y="1131"/>
                    <a:pt x="5038" y="1163"/>
                    <a:pt x="5077" y="1227"/>
                  </a:cubicBezTo>
                  <a:cubicBezTo>
                    <a:pt x="5116" y="1292"/>
                    <a:pt x="5135" y="1377"/>
                    <a:pt x="5135" y="1482"/>
                  </a:cubicBezTo>
                  <a:cubicBezTo>
                    <a:pt x="5135" y="1590"/>
                    <a:pt x="5113" y="1678"/>
                    <a:pt x="5069" y="1746"/>
                  </a:cubicBezTo>
                  <a:cubicBezTo>
                    <a:pt x="5025" y="1813"/>
                    <a:pt x="4964" y="1846"/>
                    <a:pt x="4886" y="1846"/>
                  </a:cubicBezTo>
                  <a:cubicBezTo>
                    <a:pt x="4837" y="1846"/>
                    <a:pt x="4791" y="1835"/>
                    <a:pt x="4747" y="1813"/>
                  </a:cubicBezTo>
                  <a:cubicBezTo>
                    <a:pt x="4703" y="1791"/>
                    <a:pt x="4662" y="1758"/>
                    <a:pt x="4625" y="1713"/>
                  </a:cubicBezTo>
                  <a:lnTo>
                    <a:pt x="4625" y="2021"/>
                  </a:lnTo>
                  <a:cubicBezTo>
                    <a:pt x="4672" y="2055"/>
                    <a:pt x="4717" y="2080"/>
                    <a:pt x="4761" y="2097"/>
                  </a:cubicBezTo>
                  <a:cubicBezTo>
                    <a:pt x="4805" y="2114"/>
                    <a:pt x="4848" y="2122"/>
                    <a:pt x="4890" y="2122"/>
                  </a:cubicBezTo>
                  <a:cubicBezTo>
                    <a:pt x="5013" y="2122"/>
                    <a:pt x="5109" y="2068"/>
                    <a:pt x="5176" y="1958"/>
                  </a:cubicBezTo>
                  <a:cubicBezTo>
                    <a:pt x="5243" y="1849"/>
                    <a:pt x="5276" y="1690"/>
                    <a:pt x="5276" y="1482"/>
                  </a:cubicBezTo>
                  <a:cubicBezTo>
                    <a:pt x="5276" y="1353"/>
                    <a:pt x="5258" y="1244"/>
                    <a:pt x="5223" y="1156"/>
                  </a:cubicBezTo>
                  <a:cubicBezTo>
                    <a:pt x="5187" y="1068"/>
                    <a:pt x="5137" y="1010"/>
                    <a:pt x="5072" y="981"/>
                  </a:cubicBezTo>
                  <a:cubicBezTo>
                    <a:pt x="5130" y="952"/>
                    <a:pt x="5175" y="899"/>
                    <a:pt x="5206" y="822"/>
                  </a:cubicBezTo>
                  <a:cubicBezTo>
                    <a:pt x="5237" y="744"/>
                    <a:pt x="5253" y="649"/>
                    <a:pt x="5253" y="538"/>
                  </a:cubicBezTo>
                  <a:cubicBezTo>
                    <a:pt x="5253" y="368"/>
                    <a:pt x="5223" y="236"/>
                    <a:pt x="5164" y="142"/>
                  </a:cubicBezTo>
                  <a:cubicBezTo>
                    <a:pt x="5105" y="48"/>
                    <a:pt x="5025" y="0"/>
                    <a:pt x="4923" y="0"/>
                  </a:cubicBezTo>
                  <a:close/>
                  <a:moveTo>
                    <a:pt x="3131" y="2"/>
                  </a:moveTo>
                  <a:cubicBezTo>
                    <a:pt x="3067" y="2"/>
                    <a:pt x="3012" y="31"/>
                    <a:pt x="2966" y="90"/>
                  </a:cubicBezTo>
                  <a:cubicBezTo>
                    <a:pt x="2920" y="148"/>
                    <a:pt x="2882" y="237"/>
                    <a:pt x="2852" y="357"/>
                  </a:cubicBezTo>
                  <a:lnTo>
                    <a:pt x="2852" y="51"/>
                  </a:lnTo>
                  <a:lnTo>
                    <a:pt x="2708" y="51"/>
                  </a:lnTo>
                  <a:lnTo>
                    <a:pt x="2708" y="2838"/>
                  </a:lnTo>
                  <a:lnTo>
                    <a:pt x="2852" y="2838"/>
                  </a:lnTo>
                  <a:lnTo>
                    <a:pt x="2852" y="1767"/>
                  </a:lnTo>
                  <a:cubicBezTo>
                    <a:pt x="2882" y="1887"/>
                    <a:pt x="2920" y="1977"/>
                    <a:pt x="2966" y="2035"/>
                  </a:cubicBezTo>
                  <a:cubicBezTo>
                    <a:pt x="3012" y="2093"/>
                    <a:pt x="3067" y="2122"/>
                    <a:pt x="3131" y="2122"/>
                  </a:cubicBezTo>
                  <a:cubicBezTo>
                    <a:pt x="3237" y="2122"/>
                    <a:pt x="3323" y="2025"/>
                    <a:pt x="3389" y="1830"/>
                  </a:cubicBezTo>
                  <a:cubicBezTo>
                    <a:pt x="3456" y="1636"/>
                    <a:pt x="3489" y="1380"/>
                    <a:pt x="3489" y="1062"/>
                  </a:cubicBezTo>
                  <a:cubicBezTo>
                    <a:pt x="3489" y="745"/>
                    <a:pt x="3456" y="489"/>
                    <a:pt x="3389" y="294"/>
                  </a:cubicBezTo>
                  <a:cubicBezTo>
                    <a:pt x="3323" y="100"/>
                    <a:pt x="3237" y="2"/>
                    <a:pt x="3131" y="2"/>
                  </a:cubicBezTo>
                  <a:close/>
                  <a:moveTo>
                    <a:pt x="3624" y="51"/>
                  </a:moveTo>
                  <a:lnTo>
                    <a:pt x="3977" y="2038"/>
                  </a:lnTo>
                  <a:lnTo>
                    <a:pt x="3952" y="2189"/>
                  </a:lnTo>
                  <a:cubicBezTo>
                    <a:pt x="3925" y="2350"/>
                    <a:pt x="3901" y="2452"/>
                    <a:pt x="3879" y="2495"/>
                  </a:cubicBezTo>
                  <a:cubicBezTo>
                    <a:pt x="3857" y="2539"/>
                    <a:pt x="3827" y="2560"/>
                    <a:pt x="3787" y="2560"/>
                  </a:cubicBezTo>
                  <a:lnTo>
                    <a:pt x="3703" y="2560"/>
                  </a:lnTo>
                  <a:lnTo>
                    <a:pt x="3703" y="2838"/>
                  </a:lnTo>
                  <a:lnTo>
                    <a:pt x="3818" y="2838"/>
                  </a:lnTo>
                  <a:cubicBezTo>
                    <a:pt x="3882" y="2838"/>
                    <a:pt x="3933" y="2801"/>
                    <a:pt x="3972" y="2728"/>
                  </a:cubicBezTo>
                  <a:cubicBezTo>
                    <a:pt x="4010" y="2655"/>
                    <a:pt x="4050" y="2498"/>
                    <a:pt x="4090" y="2257"/>
                  </a:cubicBezTo>
                  <a:lnTo>
                    <a:pt x="4474" y="51"/>
                  </a:lnTo>
                  <a:lnTo>
                    <a:pt x="4322" y="51"/>
                  </a:lnTo>
                  <a:lnTo>
                    <a:pt x="4049" y="1630"/>
                  </a:lnTo>
                  <a:lnTo>
                    <a:pt x="3776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377225" y="24092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1" y="0"/>
                  </a:moveTo>
                  <a:lnTo>
                    <a:pt x="1" y="13477"/>
                  </a:lnTo>
                  <a:lnTo>
                    <a:pt x="14452" y="13477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457000" y="2517325"/>
              <a:ext cx="149125" cy="68600"/>
            </a:xfrm>
            <a:custGeom>
              <a:rect b="b" l="l" r="r" t="t"/>
              <a:pathLst>
                <a:path extrusionOk="0" h="2744" w="5965">
                  <a:moveTo>
                    <a:pt x="3907" y="938"/>
                  </a:moveTo>
                  <a:lnTo>
                    <a:pt x="3907" y="1574"/>
                  </a:lnTo>
                  <a:lnTo>
                    <a:pt x="3714" y="1574"/>
                  </a:lnTo>
                  <a:cubicBezTo>
                    <a:pt x="3652" y="1574"/>
                    <a:pt x="3605" y="1546"/>
                    <a:pt x="3571" y="1489"/>
                  </a:cubicBezTo>
                  <a:cubicBezTo>
                    <a:pt x="3538" y="1433"/>
                    <a:pt x="3521" y="1355"/>
                    <a:pt x="3521" y="1255"/>
                  </a:cubicBezTo>
                  <a:cubicBezTo>
                    <a:pt x="3521" y="1154"/>
                    <a:pt x="3538" y="1076"/>
                    <a:pt x="3571" y="1021"/>
                  </a:cubicBezTo>
                  <a:cubicBezTo>
                    <a:pt x="3605" y="965"/>
                    <a:pt x="3652" y="938"/>
                    <a:pt x="3714" y="938"/>
                  </a:cubicBezTo>
                  <a:close/>
                  <a:moveTo>
                    <a:pt x="5611" y="1761"/>
                  </a:moveTo>
                  <a:cubicBezTo>
                    <a:pt x="5677" y="1761"/>
                    <a:pt x="5727" y="1790"/>
                    <a:pt x="5761" y="1846"/>
                  </a:cubicBezTo>
                  <a:cubicBezTo>
                    <a:pt x="5795" y="1903"/>
                    <a:pt x="5812" y="1985"/>
                    <a:pt x="5812" y="2093"/>
                  </a:cubicBezTo>
                  <a:cubicBezTo>
                    <a:pt x="5812" y="2201"/>
                    <a:pt x="5795" y="2284"/>
                    <a:pt x="5761" y="2341"/>
                  </a:cubicBezTo>
                  <a:cubicBezTo>
                    <a:pt x="5727" y="2398"/>
                    <a:pt x="5677" y="2427"/>
                    <a:pt x="5611" y="2427"/>
                  </a:cubicBezTo>
                  <a:lnTo>
                    <a:pt x="5407" y="2427"/>
                  </a:lnTo>
                  <a:lnTo>
                    <a:pt x="5407" y="1761"/>
                  </a:lnTo>
                  <a:close/>
                  <a:moveTo>
                    <a:pt x="1735" y="1677"/>
                  </a:moveTo>
                  <a:lnTo>
                    <a:pt x="1735" y="1751"/>
                  </a:lnTo>
                  <a:cubicBezTo>
                    <a:pt x="1735" y="1967"/>
                    <a:pt x="1711" y="2140"/>
                    <a:pt x="1663" y="2271"/>
                  </a:cubicBezTo>
                  <a:cubicBezTo>
                    <a:pt x="1615" y="2401"/>
                    <a:pt x="1551" y="2466"/>
                    <a:pt x="1471" y="2466"/>
                  </a:cubicBezTo>
                  <a:cubicBezTo>
                    <a:pt x="1414" y="2466"/>
                    <a:pt x="1368" y="2432"/>
                    <a:pt x="1334" y="2363"/>
                  </a:cubicBezTo>
                  <a:cubicBezTo>
                    <a:pt x="1301" y="2294"/>
                    <a:pt x="1284" y="2200"/>
                    <a:pt x="1284" y="2082"/>
                  </a:cubicBezTo>
                  <a:cubicBezTo>
                    <a:pt x="1284" y="1934"/>
                    <a:pt x="1306" y="1830"/>
                    <a:pt x="1351" y="1769"/>
                  </a:cubicBezTo>
                  <a:cubicBezTo>
                    <a:pt x="1396" y="1707"/>
                    <a:pt x="1476" y="1677"/>
                    <a:pt x="1592" y="1677"/>
                  </a:cubicBezTo>
                  <a:close/>
                  <a:moveTo>
                    <a:pt x="0" y="0"/>
                  </a:moveTo>
                  <a:lnTo>
                    <a:pt x="0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0" y="307"/>
                  </a:lnTo>
                  <a:lnTo>
                    <a:pt x="730" y="2692"/>
                  </a:lnTo>
                  <a:lnTo>
                    <a:pt x="888" y="2692"/>
                  </a:lnTo>
                  <a:lnTo>
                    <a:pt x="888" y="0"/>
                  </a:lnTo>
                  <a:close/>
                  <a:moveTo>
                    <a:pt x="2168" y="673"/>
                  </a:moveTo>
                  <a:lnTo>
                    <a:pt x="2168" y="2692"/>
                  </a:lnTo>
                  <a:lnTo>
                    <a:pt x="2312" y="2692"/>
                  </a:lnTo>
                  <a:lnTo>
                    <a:pt x="2312" y="990"/>
                  </a:lnTo>
                  <a:lnTo>
                    <a:pt x="2554" y="2304"/>
                  </a:lnTo>
                  <a:lnTo>
                    <a:pt x="2697" y="2304"/>
                  </a:lnTo>
                  <a:lnTo>
                    <a:pt x="2938" y="990"/>
                  </a:lnTo>
                  <a:lnTo>
                    <a:pt x="2938" y="2692"/>
                  </a:lnTo>
                  <a:lnTo>
                    <a:pt x="3082" y="2692"/>
                  </a:lnTo>
                  <a:lnTo>
                    <a:pt x="3082" y="673"/>
                  </a:lnTo>
                  <a:lnTo>
                    <a:pt x="2874" y="673"/>
                  </a:lnTo>
                  <a:lnTo>
                    <a:pt x="2625" y="2025"/>
                  </a:lnTo>
                  <a:lnTo>
                    <a:pt x="2377" y="673"/>
                  </a:lnTo>
                  <a:close/>
                  <a:moveTo>
                    <a:pt x="3710" y="673"/>
                  </a:moveTo>
                  <a:cubicBezTo>
                    <a:pt x="3597" y="673"/>
                    <a:pt x="3513" y="721"/>
                    <a:pt x="3457" y="818"/>
                  </a:cubicBezTo>
                  <a:cubicBezTo>
                    <a:pt x="3401" y="914"/>
                    <a:pt x="3373" y="1060"/>
                    <a:pt x="3373" y="1255"/>
                  </a:cubicBezTo>
                  <a:cubicBezTo>
                    <a:pt x="3373" y="1427"/>
                    <a:pt x="3393" y="1554"/>
                    <a:pt x="3433" y="1636"/>
                  </a:cubicBezTo>
                  <a:cubicBezTo>
                    <a:pt x="3473" y="1718"/>
                    <a:pt x="3524" y="1775"/>
                    <a:pt x="3584" y="1806"/>
                  </a:cubicBezTo>
                  <a:lnTo>
                    <a:pt x="3317" y="2692"/>
                  </a:lnTo>
                  <a:lnTo>
                    <a:pt x="3472" y="2692"/>
                  </a:lnTo>
                  <a:lnTo>
                    <a:pt x="3729" y="1839"/>
                  </a:lnTo>
                  <a:lnTo>
                    <a:pt x="3907" y="1839"/>
                  </a:lnTo>
                  <a:lnTo>
                    <a:pt x="3907" y="2692"/>
                  </a:lnTo>
                  <a:lnTo>
                    <a:pt x="4052" y="2692"/>
                  </a:lnTo>
                  <a:lnTo>
                    <a:pt x="4052" y="673"/>
                  </a:lnTo>
                  <a:close/>
                  <a:moveTo>
                    <a:pt x="4235" y="673"/>
                  </a:moveTo>
                  <a:lnTo>
                    <a:pt x="4235" y="938"/>
                  </a:lnTo>
                  <a:lnTo>
                    <a:pt x="4582" y="938"/>
                  </a:lnTo>
                  <a:lnTo>
                    <a:pt x="4582" y="2692"/>
                  </a:lnTo>
                  <a:lnTo>
                    <a:pt x="4723" y="2692"/>
                  </a:lnTo>
                  <a:lnTo>
                    <a:pt x="4723" y="938"/>
                  </a:lnTo>
                  <a:lnTo>
                    <a:pt x="5071" y="938"/>
                  </a:lnTo>
                  <a:lnTo>
                    <a:pt x="5071" y="673"/>
                  </a:lnTo>
                  <a:close/>
                  <a:moveTo>
                    <a:pt x="5263" y="673"/>
                  </a:moveTo>
                  <a:lnTo>
                    <a:pt x="5263" y="2692"/>
                  </a:lnTo>
                  <a:lnTo>
                    <a:pt x="5617" y="2692"/>
                  </a:lnTo>
                  <a:cubicBezTo>
                    <a:pt x="5729" y="2692"/>
                    <a:pt x="5814" y="2642"/>
                    <a:pt x="5874" y="2544"/>
                  </a:cubicBezTo>
                  <a:cubicBezTo>
                    <a:pt x="5934" y="2445"/>
                    <a:pt x="5964" y="2295"/>
                    <a:pt x="5964" y="2093"/>
                  </a:cubicBezTo>
                  <a:cubicBezTo>
                    <a:pt x="5964" y="1891"/>
                    <a:pt x="5934" y="1741"/>
                    <a:pt x="5874" y="1643"/>
                  </a:cubicBezTo>
                  <a:cubicBezTo>
                    <a:pt x="5814" y="1545"/>
                    <a:pt x="5729" y="1496"/>
                    <a:pt x="5617" y="1496"/>
                  </a:cubicBezTo>
                  <a:lnTo>
                    <a:pt x="5407" y="1496"/>
                  </a:lnTo>
                  <a:lnTo>
                    <a:pt x="5407" y="673"/>
                  </a:lnTo>
                  <a:close/>
                  <a:moveTo>
                    <a:pt x="1502" y="624"/>
                  </a:moveTo>
                  <a:cubicBezTo>
                    <a:pt x="1455" y="624"/>
                    <a:pt x="1407" y="636"/>
                    <a:pt x="1357" y="659"/>
                  </a:cubicBezTo>
                  <a:cubicBezTo>
                    <a:pt x="1308" y="682"/>
                    <a:pt x="1257" y="718"/>
                    <a:pt x="1205" y="765"/>
                  </a:cubicBezTo>
                  <a:lnTo>
                    <a:pt x="1205" y="1071"/>
                  </a:lnTo>
                  <a:cubicBezTo>
                    <a:pt x="1248" y="1016"/>
                    <a:pt x="1294" y="974"/>
                    <a:pt x="1341" y="947"/>
                  </a:cubicBezTo>
                  <a:cubicBezTo>
                    <a:pt x="1388" y="919"/>
                    <a:pt x="1437" y="905"/>
                    <a:pt x="1487" y="905"/>
                  </a:cubicBezTo>
                  <a:cubicBezTo>
                    <a:pt x="1565" y="905"/>
                    <a:pt x="1626" y="947"/>
                    <a:pt x="1670" y="1030"/>
                  </a:cubicBezTo>
                  <a:cubicBezTo>
                    <a:pt x="1713" y="1114"/>
                    <a:pt x="1735" y="1232"/>
                    <a:pt x="1735" y="1385"/>
                  </a:cubicBezTo>
                  <a:lnTo>
                    <a:pt x="1735" y="1417"/>
                  </a:lnTo>
                  <a:lnTo>
                    <a:pt x="1534" y="1417"/>
                  </a:lnTo>
                  <a:cubicBezTo>
                    <a:pt x="1403" y="1417"/>
                    <a:pt x="1305" y="1475"/>
                    <a:pt x="1239" y="1590"/>
                  </a:cubicBezTo>
                  <a:cubicBezTo>
                    <a:pt x="1174" y="1706"/>
                    <a:pt x="1141" y="1877"/>
                    <a:pt x="1141" y="2104"/>
                  </a:cubicBezTo>
                  <a:cubicBezTo>
                    <a:pt x="1141" y="2299"/>
                    <a:pt x="1167" y="2454"/>
                    <a:pt x="1220" y="2570"/>
                  </a:cubicBezTo>
                  <a:cubicBezTo>
                    <a:pt x="1273" y="2686"/>
                    <a:pt x="1344" y="2744"/>
                    <a:pt x="1433" y="2744"/>
                  </a:cubicBezTo>
                  <a:cubicBezTo>
                    <a:pt x="1504" y="2744"/>
                    <a:pt x="1563" y="2715"/>
                    <a:pt x="1612" y="2656"/>
                  </a:cubicBezTo>
                  <a:cubicBezTo>
                    <a:pt x="1661" y="2598"/>
                    <a:pt x="1702" y="2508"/>
                    <a:pt x="1735" y="2385"/>
                  </a:cubicBezTo>
                  <a:lnTo>
                    <a:pt x="1735" y="2692"/>
                  </a:lnTo>
                  <a:lnTo>
                    <a:pt x="1878" y="2692"/>
                  </a:lnTo>
                  <a:lnTo>
                    <a:pt x="1878" y="1540"/>
                  </a:lnTo>
                  <a:cubicBezTo>
                    <a:pt x="1878" y="1232"/>
                    <a:pt x="1847" y="1002"/>
                    <a:pt x="1785" y="851"/>
                  </a:cubicBezTo>
                  <a:cubicBezTo>
                    <a:pt x="1722" y="700"/>
                    <a:pt x="1628" y="624"/>
                    <a:pt x="1502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56700" y="2643675"/>
              <a:ext cx="151100" cy="64475"/>
            </a:xfrm>
            <a:custGeom>
              <a:rect b="b" l="l" r="r" t="t"/>
              <a:pathLst>
                <a:path extrusionOk="0" h="2579" w="6044">
                  <a:moveTo>
                    <a:pt x="5784" y="314"/>
                  </a:moveTo>
                  <a:lnTo>
                    <a:pt x="5784" y="1803"/>
                  </a:lnTo>
                  <a:lnTo>
                    <a:pt x="5368" y="1803"/>
                  </a:lnTo>
                  <a:lnTo>
                    <a:pt x="5391" y="1706"/>
                  </a:lnTo>
                  <a:cubicBezTo>
                    <a:pt x="5452" y="1442"/>
                    <a:pt x="5483" y="1062"/>
                    <a:pt x="5483" y="567"/>
                  </a:cubicBezTo>
                  <a:lnTo>
                    <a:pt x="5483" y="314"/>
                  </a:lnTo>
                  <a:close/>
                  <a:moveTo>
                    <a:pt x="1309" y="282"/>
                  </a:moveTo>
                  <a:cubicBezTo>
                    <a:pt x="1385" y="282"/>
                    <a:pt x="1446" y="352"/>
                    <a:pt x="1490" y="492"/>
                  </a:cubicBezTo>
                  <a:cubicBezTo>
                    <a:pt x="1535" y="632"/>
                    <a:pt x="1557" y="822"/>
                    <a:pt x="1557" y="1061"/>
                  </a:cubicBezTo>
                  <a:cubicBezTo>
                    <a:pt x="1557" y="1301"/>
                    <a:pt x="1535" y="1491"/>
                    <a:pt x="1490" y="1630"/>
                  </a:cubicBezTo>
                  <a:cubicBezTo>
                    <a:pt x="1446" y="1770"/>
                    <a:pt x="1385" y="1839"/>
                    <a:pt x="1309" y="1839"/>
                  </a:cubicBezTo>
                  <a:cubicBezTo>
                    <a:pt x="1231" y="1839"/>
                    <a:pt x="1170" y="1770"/>
                    <a:pt x="1126" y="1631"/>
                  </a:cubicBezTo>
                  <a:cubicBezTo>
                    <a:pt x="1081" y="1492"/>
                    <a:pt x="1059" y="1302"/>
                    <a:pt x="1059" y="1061"/>
                  </a:cubicBezTo>
                  <a:cubicBezTo>
                    <a:pt x="1059" y="819"/>
                    <a:pt x="1081" y="629"/>
                    <a:pt x="1126" y="490"/>
                  </a:cubicBezTo>
                  <a:cubicBezTo>
                    <a:pt x="1171" y="351"/>
                    <a:pt x="1232" y="282"/>
                    <a:pt x="1309" y="282"/>
                  </a:cubicBezTo>
                  <a:close/>
                  <a:moveTo>
                    <a:pt x="3691" y="1053"/>
                  </a:moveTo>
                  <a:lnTo>
                    <a:pt x="3691" y="1127"/>
                  </a:lnTo>
                  <a:cubicBezTo>
                    <a:pt x="3691" y="1344"/>
                    <a:pt x="3667" y="1517"/>
                    <a:pt x="3619" y="1647"/>
                  </a:cubicBezTo>
                  <a:cubicBezTo>
                    <a:pt x="3571" y="1778"/>
                    <a:pt x="3507" y="1843"/>
                    <a:pt x="3427" y="1843"/>
                  </a:cubicBezTo>
                  <a:cubicBezTo>
                    <a:pt x="3370" y="1843"/>
                    <a:pt x="3324" y="1808"/>
                    <a:pt x="3290" y="1739"/>
                  </a:cubicBezTo>
                  <a:cubicBezTo>
                    <a:pt x="3257" y="1670"/>
                    <a:pt x="3240" y="1577"/>
                    <a:pt x="3240" y="1459"/>
                  </a:cubicBezTo>
                  <a:cubicBezTo>
                    <a:pt x="3240" y="1311"/>
                    <a:pt x="3262" y="1207"/>
                    <a:pt x="3307" y="1145"/>
                  </a:cubicBezTo>
                  <a:cubicBezTo>
                    <a:pt x="3352" y="1084"/>
                    <a:pt x="3432" y="1053"/>
                    <a:pt x="3548" y="1053"/>
                  </a:cubicBezTo>
                  <a:close/>
                  <a:moveTo>
                    <a:pt x="1" y="49"/>
                  </a:moveTo>
                  <a:lnTo>
                    <a:pt x="1" y="2068"/>
                  </a:lnTo>
                  <a:lnTo>
                    <a:pt x="143" y="2068"/>
                  </a:lnTo>
                  <a:lnTo>
                    <a:pt x="143" y="1410"/>
                  </a:lnTo>
                  <a:lnTo>
                    <a:pt x="297" y="1050"/>
                  </a:lnTo>
                  <a:lnTo>
                    <a:pt x="607" y="2068"/>
                  </a:lnTo>
                  <a:lnTo>
                    <a:pt x="767" y="2068"/>
                  </a:lnTo>
                  <a:lnTo>
                    <a:pt x="391" y="830"/>
                  </a:lnTo>
                  <a:lnTo>
                    <a:pt x="724" y="49"/>
                  </a:lnTo>
                  <a:lnTo>
                    <a:pt x="548" y="49"/>
                  </a:lnTo>
                  <a:lnTo>
                    <a:pt x="143" y="998"/>
                  </a:lnTo>
                  <a:lnTo>
                    <a:pt x="143" y="49"/>
                  </a:lnTo>
                  <a:close/>
                  <a:moveTo>
                    <a:pt x="1942" y="49"/>
                  </a:moveTo>
                  <a:lnTo>
                    <a:pt x="1942" y="2068"/>
                  </a:lnTo>
                  <a:lnTo>
                    <a:pt x="2086" y="2068"/>
                  </a:lnTo>
                  <a:lnTo>
                    <a:pt x="2086" y="367"/>
                  </a:lnTo>
                  <a:lnTo>
                    <a:pt x="2328" y="1681"/>
                  </a:lnTo>
                  <a:lnTo>
                    <a:pt x="2471" y="1681"/>
                  </a:lnTo>
                  <a:lnTo>
                    <a:pt x="2712" y="367"/>
                  </a:lnTo>
                  <a:lnTo>
                    <a:pt x="2712" y="2068"/>
                  </a:lnTo>
                  <a:lnTo>
                    <a:pt x="2856" y="2068"/>
                  </a:lnTo>
                  <a:lnTo>
                    <a:pt x="2856" y="49"/>
                  </a:lnTo>
                  <a:lnTo>
                    <a:pt x="2648" y="49"/>
                  </a:lnTo>
                  <a:lnTo>
                    <a:pt x="2399" y="1401"/>
                  </a:lnTo>
                  <a:lnTo>
                    <a:pt x="2151" y="49"/>
                  </a:lnTo>
                  <a:close/>
                  <a:moveTo>
                    <a:pt x="4124" y="49"/>
                  </a:moveTo>
                  <a:lnTo>
                    <a:pt x="4124" y="2068"/>
                  </a:lnTo>
                  <a:lnTo>
                    <a:pt x="4268" y="2068"/>
                  </a:lnTo>
                  <a:lnTo>
                    <a:pt x="4268" y="1138"/>
                  </a:lnTo>
                  <a:lnTo>
                    <a:pt x="4733" y="1138"/>
                  </a:lnTo>
                  <a:lnTo>
                    <a:pt x="4733" y="2068"/>
                  </a:lnTo>
                  <a:lnTo>
                    <a:pt x="4878" y="2068"/>
                  </a:lnTo>
                  <a:lnTo>
                    <a:pt x="4878" y="49"/>
                  </a:lnTo>
                  <a:lnTo>
                    <a:pt x="4733" y="49"/>
                  </a:lnTo>
                  <a:lnTo>
                    <a:pt x="4733" y="873"/>
                  </a:lnTo>
                  <a:lnTo>
                    <a:pt x="4268" y="873"/>
                  </a:lnTo>
                  <a:lnTo>
                    <a:pt x="4268" y="49"/>
                  </a:lnTo>
                  <a:close/>
                  <a:moveTo>
                    <a:pt x="1309" y="1"/>
                  </a:moveTo>
                  <a:cubicBezTo>
                    <a:pt x="1183" y="1"/>
                    <a:pt x="1085" y="94"/>
                    <a:pt x="1014" y="282"/>
                  </a:cubicBezTo>
                  <a:cubicBezTo>
                    <a:pt x="943" y="469"/>
                    <a:pt x="908" y="729"/>
                    <a:pt x="908" y="1061"/>
                  </a:cubicBezTo>
                  <a:cubicBezTo>
                    <a:pt x="908" y="1391"/>
                    <a:pt x="943" y="1650"/>
                    <a:pt x="1014" y="1839"/>
                  </a:cubicBezTo>
                  <a:cubicBezTo>
                    <a:pt x="1085" y="2027"/>
                    <a:pt x="1183" y="2121"/>
                    <a:pt x="1309" y="2121"/>
                  </a:cubicBezTo>
                  <a:cubicBezTo>
                    <a:pt x="1433" y="2121"/>
                    <a:pt x="1531" y="2027"/>
                    <a:pt x="1602" y="1839"/>
                  </a:cubicBezTo>
                  <a:cubicBezTo>
                    <a:pt x="1674" y="1650"/>
                    <a:pt x="1709" y="1391"/>
                    <a:pt x="1709" y="1061"/>
                  </a:cubicBezTo>
                  <a:cubicBezTo>
                    <a:pt x="1709" y="729"/>
                    <a:pt x="1674" y="469"/>
                    <a:pt x="1602" y="282"/>
                  </a:cubicBezTo>
                  <a:cubicBezTo>
                    <a:pt x="1531" y="94"/>
                    <a:pt x="1433" y="1"/>
                    <a:pt x="1309" y="1"/>
                  </a:cubicBezTo>
                  <a:close/>
                  <a:moveTo>
                    <a:pt x="3458" y="1"/>
                  </a:moveTo>
                  <a:cubicBezTo>
                    <a:pt x="3411" y="1"/>
                    <a:pt x="3363" y="12"/>
                    <a:pt x="3313" y="36"/>
                  </a:cubicBezTo>
                  <a:cubicBezTo>
                    <a:pt x="3264" y="59"/>
                    <a:pt x="3213" y="94"/>
                    <a:pt x="3161" y="141"/>
                  </a:cubicBezTo>
                  <a:lnTo>
                    <a:pt x="3161" y="448"/>
                  </a:lnTo>
                  <a:cubicBezTo>
                    <a:pt x="3204" y="392"/>
                    <a:pt x="3250" y="351"/>
                    <a:pt x="3297" y="323"/>
                  </a:cubicBezTo>
                  <a:cubicBezTo>
                    <a:pt x="3344" y="296"/>
                    <a:pt x="3393" y="282"/>
                    <a:pt x="3443" y="282"/>
                  </a:cubicBezTo>
                  <a:cubicBezTo>
                    <a:pt x="3521" y="282"/>
                    <a:pt x="3582" y="324"/>
                    <a:pt x="3626" y="407"/>
                  </a:cubicBezTo>
                  <a:cubicBezTo>
                    <a:pt x="3669" y="491"/>
                    <a:pt x="3691" y="609"/>
                    <a:pt x="3691" y="761"/>
                  </a:cubicBezTo>
                  <a:lnTo>
                    <a:pt x="3691" y="794"/>
                  </a:lnTo>
                  <a:lnTo>
                    <a:pt x="3490" y="794"/>
                  </a:lnTo>
                  <a:cubicBezTo>
                    <a:pt x="3359" y="794"/>
                    <a:pt x="3261" y="852"/>
                    <a:pt x="3195" y="967"/>
                  </a:cubicBezTo>
                  <a:cubicBezTo>
                    <a:pt x="3130" y="1082"/>
                    <a:pt x="3097" y="1254"/>
                    <a:pt x="3097" y="1481"/>
                  </a:cubicBezTo>
                  <a:cubicBezTo>
                    <a:pt x="3097" y="1675"/>
                    <a:pt x="3123" y="1831"/>
                    <a:pt x="3176" y="1947"/>
                  </a:cubicBezTo>
                  <a:cubicBezTo>
                    <a:pt x="3229" y="2063"/>
                    <a:pt x="3300" y="2121"/>
                    <a:pt x="3389" y="2121"/>
                  </a:cubicBezTo>
                  <a:cubicBezTo>
                    <a:pt x="3460" y="2121"/>
                    <a:pt x="3519" y="2092"/>
                    <a:pt x="3568" y="2033"/>
                  </a:cubicBezTo>
                  <a:cubicBezTo>
                    <a:pt x="3617" y="1975"/>
                    <a:pt x="3658" y="1884"/>
                    <a:pt x="3691" y="1762"/>
                  </a:cubicBezTo>
                  <a:lnTo>
                    <a:pt x="3691" y="2068"/>
                  </a:lnTo>
                  <a:lnTo>
                    <a:pt x="3834" y="2068"/>
                  </a:lnTo>
                  <a:lnTo>
                    <a:pt x="3834" y="916"/>
                  </a:lnTo>
                  <a:cubicBezTo>
                    <a:pt x="3834" y="609"/>
                    <a:pt x="3803" y="379"/>
                    <a:pt x="3741" y="228"/>
                  </a:cubicBezTo>
                  <a:cubicBezTo>
                    <a:pt x="3678" y="76"/>
                    <a:pt x="3584" y="1"/>
                    <a:pt x="3458" y="1"/>
                  </a:cubicBezTo>
                  <a:close/>
                  <a:moveTo>
                    <a:pt x="5339" y="49"/>
                  </a:moveTo>
                  <a:lnTo>
                    <a:pt x="5339" y="432"/>
                  </a:lnTo>
                  <a:cubicBezTo>
                    <a:pt x="5339" y="942"/>
                    <a:pt x="5313" y="1324"/>
                    <a:pt x="5262" y="1578"/>
                  </a:cubicBezTo>
                  <a:cubicBezTo>
                    <a:pt x="5241" y="1680"/>
                    <a:pt x="5207" y="1755"/>
                    <a:pt x="5160" y="1803"/>
                  </a:cubicBezTo>
                  <a:lnTo>
                    <a:pt x="5106" y="1803"/>
                  </a:lnTo>
                  <a:lnTo>
                    <a:pt x="5106" y="2579"/>
                  </a:lnTo>
                  <a:lnTo>
                    <a:pt x="5221" y="2579"/>
                  </a:lnTo>
                  <a:lnTo>
                    <a:pt x="5221" y="2068"/>
                  </a:lnTo>
                  <a:lnTo>
                    <a:pt x="5929" y="2068"/>
                  </a:lnTo>
                  <a:lnTo>
                    <a:pt x="5929" y="2579"/>
                  </a:lnTo>
                  <a:lnTo>
                    <a:pt x="6043" y="2579"/>
                  </a:lnTo>
                  <a:lnTo>
                    <a:pt x="6043" y="1803"/>
                  </a:lnTo>
                  <a:lnTo>
                    <a:pt x="5929" y="1803"/>
                  </a:lnTo>
                  <a:lnTo>
                    <a:pt x="5929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377225" y="1993825"/>
              <a:ext cx="361300" cy="336950"/>
            </a:xfrm>
            <a:custGeom>
              <a:rect b="b" l="l" r="r" t="t"/>
              <a:pathLst>
                <a:path extrusionOk="0" h="13478" w="14452">
                  <a:moveTo>
                    <a:pt x="1" y="1"/>
                  </a:moveTo>
                  <a:lnTo>
                    <a:pt x="1" y="13478"/>
                  </a:lnTo>
                  <a:lnTo>
                    <a:pt x="14452" y="13478"/>
                  </a:lnTo>
                  <a:lnTo>
                    <a:pt x="1445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457000" y="2101925"/>
              <a:ext cx="149125" cy="68625"/>
            </a:xfrm>
            <a:custGeom>
              <a:rect b="b" l="l" r="r" t="t"/>
              <a:pathLst>
                <a:path extrusionOk="0" h="2745" w="5965">
                  <a:moveTo>
                    <a:pt x="3907" y="938"/>
                  </a:moveTo>
                  <a:lnTo>
                    <a:pt x="3907" y="1575"/>
                  </a:lnTo>
                  <a:lnTo>
                    <a:pt x="3714" y="1575"/>
                  </a:lnTo>
                  <a:cubicBezTo>
                    <a:pt x="3652" y="1575"/>
                    <a:pt x="3605" y="1546"/>
                    <a:pt x="3571" y="1490"/>
                  </a:cubicBezTo>
                  <a:cubicBezTo>
                    <a:pt x="3538" y="1433"/>
                    <a:pt x="3521" y="1355"/>
                    <a:pt x="3521" y="1255"/>
                  </a:cubicBezTo>
                  <a:cubicBezTo>
                    <a:pt x="3521" y="1155"/>
                    <a:pt x="3538" y="1076"/>
                    <a:pt x="3571" y="1021"/>
                  </a:cubicBezTo>
                  <a:cubicBezTo>
                    <a:pt x="3605" y="966"/>
                    <a:pt x="3652" y="938"/>
                    <a:pt x="3714" y="938"/>
                  </a:cubicBezTo>
                  <a:close/>
                  <a:moveTo>
                    <a:pt x="5611" y="1762"/>
                  </a:moveTo>
                  <a:cubicBezTo>
                    <a:pt x="5677" y="1762"/>
                    <a:pt x="5727" y="1790"/>
                    <a:pt x="5761" y="1847"/>
                  </a:cubicBezTo>
                  <a:cubicBezTo>
                    <a:pt x="5795" y="1903"/>
                    <a:pt x="5812" y="1986"/>
                    <a:pt x="5812" y="2094"/>
                  </a:cubicBezTo>
                  <a:cubicBezTo>
                    <a:pt x="5812" y="2202"/>
                    <a:pt x="5795" y="2285"/>
                    <a:pt x="5761" y="2342"/>
                  </a:cubicBezTo>
                  <a:cubicBezTo>
                    <a:pt x="5727" y="2399"/>
                    <a:pt x="5677" y="2427"/>
                    <a:pt x="5611" y="2427"/>
                  </a:cubicBezTo>
                  <a:lnTo>
                    <a:pt x="5407" y="2427"/>
                  </a:lnTo>
                  <a:lnTo>
                    <a:pt x="5407" y="1762"/>
                  </a:lnTo>
                  <a:close/>
                  <a:moveTo>
                    <a:pt x="1735" y="1677"/>
                  </a:moveTo>
                  <a:lnTo>
                    <a:pt x="1735" y="1751"/>
                  </a:lnTo>
                  <a:cubicBezTo>
                    <a:pt x="1735" y="1968"/>
                    <a:pt x="1711" y="2141"/>
                    <a:pt x="1663" y="2271"/>
                  </a:cubicBezTo>
                  <a:cubicBezTo>
                    <a:pt x="1615" y="2402"/>
                    <a:pt x="1551" y="2467"/>
                    <a:pt x="1471" y="2467"/>
                  </a:cubicBezTo>
                  <a:cubicBezTo>
                    <a:pt x="1414" y="2467"/>
                    <a:pt x="1368" y="2432"/>
                    <a:pt x="1334" y="2363"/>
                  </a:cubicBezTo>
                  <a:cubicBezTo>
                    <a:pt x="1301" y="2294"/>
                    <a:pt x="1284" y="2201"/>
                    <a:pt x="1284" y="2083"/>
                  </a:cubicBezTo>
                  <a:cubicBezTo>
                    <a:pt x="1284" y="1935"/>
                    <a:pt x="1306" y="1831"/>
                    <a:pt x="1351" y="1769"/>
                  </a:cubicBezTo>
                  <a:cubicBezTo>
                    <a:pt x="1396" y="1708"/>
                    <a:pt x="1476" y="1677"/>
                    <a:pt x="1592" y="1677"/>
                  </a:cubicBezTo>
                  <a:close/>
                  <a:moveTo>
                    <a:pt x="0" y="1"/>
                  </a:moveTo>
                  <a:lnTo>
                    <a:pt x="0" y="2692"/>
                  </a:lnTo>
                  <a:lnTo>
                    <a:pt x="158" y="2692"/>
                  </a:lnTo>
                  <a:lnTo>
                    <a:pt x="158" y="307"/>
                  </a:lnTo>
                  <a:lnTo>
                    <a:pt x="730" y="307"/>
                  </a:lnTo>
                  <a:lnTo>
                    <a:pt x="730" y="2692"/>
                  </a:lnTo>
                  <a:lnTo>
                    <a:pt x="888" y="2692"/>
                  </a:lnTo>
                  <a:lnTo>
                    <a:pt x="888" y="1"/>
                  </a:lnTo>
                  <a:close/>
                  <a:moveTo>
                    <a:pt x="2168" y="673"/>
                  </a:moveTo>
                  <a:lnTo>
                    <a:pt x="2168" y="2692"/>
                  </a:lnTo>
                  <a:lnTo>
                    <a:pt x="2312" y="2692"/>
                  </a:lnTo>
                  <a:lnTo>
                    <a:pt x="2312" y="990"/>
                  </a:lnTo>
                  <a:lnTo>
                    <a:pt x="2554" y="2305"/>
                  </a:lnTo>
                  <a:lnTo>
                    <a:pt x="2697" y="2305"/>
                  </a:lnTo>
                  <a:lnTo>
                    <a:pt x="2938" y="990"/>
                  </a:lnTo>
                  <a:lnTo>
                    <a:pt x="2938" y="2692"/>
                  </a:lnTo>
                  <a:lnTo>
                    <a:pt x="3082" y="2692"/>
                  </a:lnTo>
                  <a:lnTo>
                    <a:pt x="3082" y="673"/>
                  </a:lnTo>
                  <a:lnTo>
                    <a:pt x="2874" y="673"/>
                  </a:lnTo>
                  <a:lnTo>
                    <a:pt x="2625" y="2025"/>
                  </a:lnTo>
                  <a:lnTo>
                    <a:pt x="2377" y="673"/>
                  </a:lnTo>
                  <a:close/>
                  <a:moveTo>
                    <a:pt x="3710" y="673"/>
                  </a:moveTo>
                  <a:cubicBezTo>
                    <a:pt x="3597" y="673"/>
                    <a:pt x="3513" y="722"/>
                    <a:pt x="3457" y="818"/>
                  </a:cubicBezTo>
                  <a:cubicBezTo>
                    <a:pt x="3401" y="915"/>
                    <a:pt x="3373" y="1061"/>
                    <a:pt x="3373" y="1255"/>
                  </a:cubicBezTo>
                  <a:cubicBezTo>
                    <a:pt x="3373" y="1427"/>
                    <a:pt x="3393" y="1554"/>
                    <a:pt x="3433" y="1637"/>
                  </a:cubicBezTo>
                  <a:cubicBezTo>
                    <a:pt x="3473" y="1719"/>
                    <a:pt x="3524" y="1776"/>
                    <a:pt x="3584" y="1807"/>
                  </a:cubicBezTo>
                  <a:lnTo>
                    <a:pt x="3317" y="2692"/>
                  </a:lnTo>
                  <a:lnTo>
                    <a:pt x="3472" y="2692"/>
                  </a:lnTo>
                  <a:lnTo>
                    <a:pt x="3729" y="1840"/>
                  </a:lnTo>
                  <a:lnTo>
                    <a:pt x="3907" y="1840"/>
                  </a:lnTo>
                  <a:lnTo>
                    <a:pt x="3907" y="2692"/>
                  </a:lnTo>
                  <a:lnTo>
                    <a:pt x="4052" y="2692"/>
                  </a:lnTo>
                  <a:lnTo>
                    <a:pt x="4052" y="673"/>
                  </a:lnTo>
                  <a:close/>
                  <a:moveTo>
                    <a:pt x="4235" y="673"/>
                  </a:moveTo>
                  <a:lnTo>
                    <a:pt x="4235" y="938"/>
                  </a:lnTo>
                  <a:lnTo>
                    <a:pt x="4582" y="938"/>
                  </a:lnTo>
                  <a:lnTo>
                    <a:pt x="4582" y="2692"/>
                  </a:lnTo>
                  <a:lnTo>
                    <a:pt x="4723" y="2692"/>
                  </a:lnTo>
                  <a:lnTo>
                    <a:pt x="4723" y="938"/>
                  </a:lnTo>
                  <a:lnTo>
                    <a:pt x="5071" y="938"/>
                  </a:lnTo>
                  <a:lnTo>
                    <a:pt x="5071" y="673"/>
                  </a:lnTo>
                  <a:close/>
                  <a:moveTo>
                    <a:pt x="5263" y="673"/>
                  </a:moveTo>
                  <a:lnTo>
                    <a:pt x="5263" y="2692"/>
                  </a:lnTo>
                  <a:lnTo>
                    <a:pt x="5617" y="2692"/>
                  </a:lnTo>
                  <a:cubicBezTo>
                    <a:pt x="5729" y="2692"/>
                    <a:pt x="5814" y="2643"/>
                    <a:pt x="5874" y="2544"/>
                  </a:cubicBezTo>
                  <a:cubicBezTo>
                    <a:pt x="5934" y="2446"/>
                    <a:pt x="5964" y="2296"/>
                    <a:pt x="5964" y="2094"/>
                  </a:cubicBezTo>
                  <a:cubicBezTo>
                    <a:pt x="5964" y="1892"/>
                    <a:pt x="5934" y="1742"/>
                    <a:pt x="5874" y="1644"/>
                  </a:cubicBezTo>
                  <a:cubicBezTo>
                    <a:pt x="5814" y="1546"/>
                    <a:pt x="5729" y="1497"/>
                    <a:pt x="5617" y="1497"/>
                  </a:cubicBezTo>
                  <a:lnTo>
                    <a:pt x="5407" y="1497"/>
                  </a:lnTo>
                  <a:lnTo>
                    <a:pt x="5407" y="673"/>
                  </a:lnTo>
                  <a:close/>
                  <a:moveTo>
                    <a:pt x="1502" y="625"/>
                  </a:moveTo>
                  <a:cubicBezTo>
                    <a:pt x="1455" y="625"/>
                    <a:pt x="1407" y="636"/>
                    <a:pt x="1357" y="660"/>
                  </a:cubicBezTo>
                  <a:cubicBezTo>
                    <a:pt x="1308" y="683"/>
                    <a:pt x="1257" y="718"/>
                    <a:pt x="1205" y="765"/>
                  </a:cubicBezTo>
                  <a:lnTo>
                    <a:pt x="1205" y="1072"/>
                  </a:lnTo>
                  <a:cubicBezTo>
                    <a:pt x="1248" y="1016"/>
                    <a:pt x="1294" y="975"/>
                    <a:pt x="1341" y="947"/>
                  </a:cubicBezTo>
                  <a:cubicBezTo>
                    <a:pt x="1388" y="920"/>
                    <a:pt x="1437" y="906"/>
                    <a:pt x="1487" y="906"/>
                  </a:cubicBezTo>
                  <a:cubicBezTo>
                    <a:pt x="1565" y="906"/>
                    <a:pt x="1626" y="948"/>
                    <a:pt x="1670" y="1031"/>
                  </a:cubicBezTo>
                  <a:cubicBezTo>
                    <a:pt x="1713" y="1115"/>
                    <a:pt x="1735" y="1233"/>
                    <a:pt x="1735" y="1385"/>
                  </a:cubicBezTo>
                  <a:lnTo>
                    <a:pt x="1735" y="1418"/>
                  </a:lnTo>
                  <a:lnTo>
                    <a:pt x="1534" y="1418"/>
                  </a:lnTo>
                  <a:cubicBezTo>
                    <a:pt x="1403" y="1418"/>
                    <a:pt x="1305" y="1475"/>
                    <a:pt x="1239" y="1591"/>
                  </a:cubicBezTo>
                  <a:cubicBezTo>
                    <a:pt x="1174" y="1706"/>
                    <a:pt x="1141" y="1877"/>
                    <a:pt x="1141" y="2105"/>
                  </a:cubicBezTo>
                  <a:cubicBezTo>
                    <a:pt x="1141" y="2299"/>
                    <a:pt x="1167" y="2455"/>
                    <a:pt x="1220" y="2571"/>
                  </a:cubicBezTo>
                  <a:cubicBezTo>
                    <a:pt x="1273" y="2687"/>
                    <a:pt x="1344" y="2745"/>
                    <a:pt x="1433" y="2745"/>
                  </a:cubicBezTo>
                  <a:cubicBezTo>
                    <a:pt x="1504" y="2745"/>
                    <a:pt x="1563" y="2715"/>
                    <a:pt x="1612" y="2657"/>
                  </a:cubicBezTo>
                  <a:cubicBezTo>
                    <a:pt x="1661" y="2599"/>
                    <a:pt x="1702" y="2508"/>
                    <a:pt x="1735" y="2386"/>
                  </a:cubicBezTo>
                  <a:lnTo>
                    <a:pt x="1735" y="2692"/>
                  </a:lnTo>
                  <a:lnTo>
                    <a:pt x="1878" y="2692"/>
                  </a:lnTo>
                  <a:lnTo>
                    <a:pt x="1878" y="1540"/>
                  </a:lnTo>
                  <a:cubicBezTo>
                    <a:pt x="1878" y="1233"/>
                    <a:pt x="1847" y="1003"/>
                    <a:pt x="1785" y="852"/>
                  </a:cubicBezTo>
                  <a:cubicBezTo>
                    <a:pt x="1722" y="700"/>
                    <a:pt x="1628" y="625"/>
                    <a:pt x="1502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53175" y="2228300"/>
              <a:ext cx="156025" cy="64475"/>
            </a:xfrm>
            <a:custGeom>
              <a:rect b="b" l="l" r="r" t="t"/>
              <a:pathLst>
                <a:path extrusionOk="0" h="2579" w="6241">
                  <a:moveTo>
                    <a:pt x="679" y="314"/>
                  </a:moveTo>
                  <a:lnTo>
                    <a:pt x="679" y="1803"/>
                  </a:lnTo>
                  <a:lnTo>
                    <a:pt x="262" y="1803"/>
                  </a:lnTo>
                  <a:lnTo>
                    <a:pt x="285" y="1706"/>
                  </a:lnTo>
                  <a:cubicBezTo>
                    <a:pt x="346" y="1441"/>
                    <a:pt x="377" y="1061"/>
                    <a:pt x="377" y="566"/>
                  </a:cubicBezTo>
                  <a:lnTo>
                    <a:pt x="377" y="314"/>
                  </a:lnTo>
                  <a:close/>
                  <a:moveTo>
                    <a:pt x="4580" y="1138"/>
                  </a:moveTo>
                  <a:cubicBezTo>
                    <a:pt x="4646" y="1138"/>
                    <a:pt x="4696" y="1166"/>
                    <a:pt x="4730" y="1223"/>
                  </a:cubicBezTo>
                  <a:cubicBezTo>
                    <a:pt x="4764" y="1279"/>
                    <a:pt x="4781" y="1361"/>
                    <a:pt x="4781" y="1470"/>
                  </a:cubicBezTo>
                  <a:cubicBezTo>
                    <a:pt x="4781" y="1578"/>
                    <a:pt x="4764" y="1660"/>
                    <a:pt x="4730" y="1717"/>
                  </a:cubicBezTo>
                  <a:cubicBezTo>
                    <a:pt x="4696" y="1774"/>
                    <a:pt x="4646" y="1803"/>
                    <a:pt x="4580" y="1803"/>
                  </a:cubicBezTo>
                  <a:lnTo>
                    <a:pt x="4376" y="1803"/>
                  </a:lnTo>
                  <a:lnTo>
                    <a:pt x="4376" y="1138"/>
                  </a:lnTo>
                  <a:close/>
                  <a:moveTo>
                    <a:pt x="1711" y="1053"/>
                  </a:moveTo>
                  <a:lnTo>
                    <a:pt x="1711" y="1127"/>
                  </a:lnTo>
                  <a:cubicBezTo>
                    <a:pt x="1711" y="1343"/>
                    <a:pt x="1687" y="1517"/>
                    <a:pt x="1639" y="1647"/>
                  </a:cubicBezTo>
                  <a:cubicBezTo>
                    <a:pt x="1591" y="1777"/>
                    <a:pt x="1527" y="1843"/>
                    <a:pt x="1447" y="1843"/>
                  </a:cubicBezTo>
                  <a:cubicBezTo>
                    <a:pt x="1390" y="1843"/>
                    <a:pt x="1344" y="1808"/>
                    <a:pt x="1311" y="1739"/>
                  </a:cubicBezTo>
                  <a:cubicBezTo>
                    <a:pt x="1277" y="1670"/>
                    <a:pt x="1260" y="1576"/>
                    <a:pt x="1260" y="1459"/>
                  </a:cubicBezTo>
                  <a:cubicBezTo>
                    <a:pt x="1260" y="1311"/>
                    <a:pt x="1283" y="1206"/>
                    <a:pt x="1327" y="1145"/>
                  </a:cubicBezTo>
                  <a:cubicBezTo>
                    <a:pt x="1372" y="1084"/>
                    <a:pt x="1452" y="1053"/>
                    <a:pt x="1568" y="1053"/>
                  </a:cubicBezTo>
                  <a:close/>
                  <a:moveTo>
                    <a:pt x="2144" y="49"/>
                  </a:moveTo>
                  <a:lnTo>
                    <a:pt x="2144" y="2068"/>
                  </a:lnTo>
                  <a:lnTo>
                    <a:pt x="2288" y="2068"/>
                  </a:lnTo>
                  <a:lnTo>
                    <a:pt x="2288" y="1138"/>
                  </a:lnTo>
                  <a:lnTo>
                    <a:pt x="2754" y="1138"/>
                  </a:lnTo>
                  <a:lnTo>
                    <a:pt x="2754" y="2068"/>
                  </a:lnTo>
                  <a:lnTo>
                    <a:pt x="2898" y="2068"/>
                  </a:lnTo>
                  <a:lnTo>
                    <a:pt x="2898" y="49"/>
                  </a:lnTo>
                  <a:lnTo>
                    <a:pt x="2754" y="49"/>
                  </a:lnTo>
                  <a:lnTo>
                    <a:pt x="2754" y="873"/>
                  </a:lnTo>
                  <a:lnTo>
                    <a:pt x="2288" y="873"/>
                  </a:lnTo>
                  <a:lnTo>
                    <a:pt x="2288" y="49"/>
                  </a:lnTo>
                  <a:close/>
                  <a:moveTo>
                    <a:pt x="3188" y="49"/>
                  </a:moveTo>
                  <a:lnTo>
                    <a:pt x="3188" y="2068"/>
                  </a:lnTo>
                  <a:lnTo>
                    <a:pt x="3332" y="2068"/>
                  </a:lnTo>
                  <a:lnTo>
                    <a:pt x="3332" y="1138"/>
                  </a:lnTo>
                  <a:lnTo>
                    <a:pt x="3798" y="1138"/>
                  </a:lnTo>
                  <a:lnTo>
                    <a:pt x="3798" y="2068"/>
                  </a:lnTo>
                  <a:lnTo>
                    <a:pt x="3942" y="2068"/>
                  </a:lnTo>
                  <a:lnTo>
                    <a:pt x="3942" y="49"/>
                  </a:lnTo>
                  <a:lnTo>
                    <a:pt x="3798" y="49"/>
                  </a:lnTo>
                  <a:lnTo>
                    <a:pt x="3798" y="873"/>
                  </a:lnTo>
                  <a:lnTo>
                    <a:pt x="3332" y="873"/>
                  </a:lnTo>
                  <a:lnTo>
                    <a:pt x="3332" y="49"/>
                  </a:lnTo>
                  <a:close/>
                  <a:moveTo>
                    <a:pt x="4232" y="49"/>
                  </a:moveTo>
                  <a:lnTo>
                    <a:pt x="4232" y="2068"/>
                  </a:lnTo>
                  <a:lnTo>
                    <a:pt x="4587" y="2068"/>
                  </a:lnTo>
                  <a:cubicBezTo>
                    <a:pt x="4698" y="2068"/>
                    <a:pt x="4784" y="2019"/>
                    <a:pt x="4844" y="1920"/>
                  </a:cubicBezTo>
                  <a:cubicBezTo>
                    <a:pt x="4904" y="1822"/>
                    <a:pt x="4934" y="1671"/>
                    <a:pt x="4934" y="1470"/>
                  </a:cubicBezTo>
                  <a:cubicBezTo>
                    <a:pt x="4934" y="1268"/>
                    <a:pt x="4904" y="1118"/>
                    <a:pt x="4844" y="1020"/>
                  </a:cubicBezTo>
                  <a:cubicBezTo>
                    <a:pt x="4784" y="922"/>
                    <a:pt x="4698" y="873"/>
                    <a:pt x="4587" y="873"/>
                  </a:cubicBezTo>
                  <a:lnTo>
                    <a:pt x="4376" y="873"/>
                  </a:lnTo>
                  <a:lnTo>
                    <a:pt x="4376" y="49"/>
                  </a:lnTo>
                  <a:close/>
                  <a:moveTo>
                    <a:pt x="5062" y="49"/>
                  </a:moveTo>
                  <a:lnTo>
                    <a:pt x="5062" y="2068"/>
                  </a:lnTo>
                  <a:lnTo>
                    <a:pt x="5206" y="2068"/>
                  </a:lnTo>
                  <a:lnTo>
                    <a:pt x="5206" y="49"/>
                  </a:lnTo>
                  <a:close/>
                  <a:moveTo>
                    <a:pt x="5423" y="49"/>
                  </a:moveTo>
                  <a:lnTo>
                    <a:pt x="5733" y="1012"/>
                  </a:lnTo>
                  <a:lnTo>
                    <a:pt x="5394" y="2068"/>
                  </a:lnTo>
                  <a:lnTo>
                    <a:pt x="5563" y="2068"/>
                  </a:lnTo>
                  <a:lnTo>
                    <a:pt x="5817" y="1275"/>
                  </a:lnTo>
                  <a:lnTo>
                    <a:pt x="6071" y="2068"/>
                  </a:lnTo>
                  <a:lnTo>
                    <a:pt x="6241" y="2068"/>
                  </a:lnTo>
                  <a:lnTo>
                    <a:pt x="5908" y="1031"/>
                  </a:lnTo>
                  <a:lnTo>
                    <a:pt x="6224" y="49"/>
                  </a:lnTo>
                  <a:lnTo>
                    <a:pt x="6055" y="49"/>
                  </a:lnTo>
                  <a:lnTo>
                    <a:pt x="5823" y="768"/>
                  </a:lnTo>
                  <a:lnTo>
                    <a:pt x="5592" y="49"/>
                  </a:lnTo>
                  <a:close/>
                  <a:moveTo>
                    <a:pt x="1478" y="0"/>
                  </a:moveTo>
                  <a:cubicBezTo>
                    <a:pt x="1431" y="0"/>
                    <a:pt x="1383" y="12"/>
                    <a:pt x="1334" y="35"/>
                  </a:cubicBezTo>
                  <a:cubicBezTo>
                    <a:pt x="1284" y="59"/>
                    <a:pt x="1233" y="94"/>
                    <a:pt x="1181" y="141"/>
                  </a:cubicBezTo>
                  <a:lnTo>
                    <a:pt x="1181" y="447"/>
                  </a:lnTo>
                  <a:cubicBezTo>
                    <a:pt x="1224" y="392"/>
                    <a:pt x="1270" y="351"/>
                    <a:pt x="1317" y="323"/>
                  </a:cubicBezTo>
                  <a:cubicBezTo>
                    <a:pt x="1364" y="295"/>
                    <a:pt x="1413" y="282"/>
                    <a:pt x="1463" y="282"/>
                  </a:cubicBezTo>
                  <a:cubicBezTo>
                    <a:pt x="1541" y="282"/>
                    <a:pt x="1602" y="323"/>
                    <a:pt x="1646" y="407"/>
                  </a:cubicBezTo>
                  <a:cubicBezTo>
                    <a:pt x="1689" y="490"/>
                    <a:pt x="1711" y="608"/>
                    <a:pt x="1711" y="761"/>
                  </a:cubicBezTo>
                  <a:lnTo>
                    <a:pt x="1711" y="793"/>
                  </a:lnTo>
                  <a:lnTo>
                    <a:pt x="1510" y="793"/>
                  </a:lnTo>
                  <a:cubicBezTo>
                    <a:pt x="1379" y="793"/>
                    <a:pt x="1281" y="851"/>
                    <a:pt x="1215" y="967"/>
                  </a:cubicBezTo>
                  <a:cubicBezTo>
                    <a:pt x="1150" y="1082"/>
                    <a:pt x="1117" y="1253"/>
                    <a:pt x="1117" y="1480"/>
                  </a:cubicBezTo>
                  <a:cubicBezTo>
                    <a:pt x="1117" y="1675"/>
                    <a:pt x="1143" y="1830"/>
                    <a:pt x="1196" y="1946"/>
                  </a:cubicBezTo>
                  <a:cubicBezTo>
                    <a:pt x="1249" y="2062"/>
                    <a:pt x="1320" y="2120"/>
                    <a:pt x="1409" y="2120"/>
                  </a:cubicBezTo>
                  <a:cubicBezTo>
                    <a:pt x="1480" y="2120"/>
                    <a:pt x="1540" y="2091"/>
                    <a:pt x="1588" y="2033"/>
                  </a:cubicBezTo>
                  <a:cubicBezTo>
                    <a:pt x="1637" y="1975"/>
                    <a:pt x="1678" y="1884"/>
                    <a:pt x="1711" y="1762"/>
                  </a:cubicBezTo>
                  <a:lnTo>
                    <a:pt x="1711" y="2068"/>
                  </a:lnTo>
                  <a:lnTo>
                    <a:pt x="1854" y="2068"/>
                  </a:lnTo>
                  <a:lnTo>
                    <a:pt x="1854" y="916"/>
                  </a:lnTo>
                  <a:cubicBezTo>
                    <a:pt x="1854" y="608"/>
                    <a:pt x="1823" y="379"/>
                    <a:pt x="1761" y="227"/>
                  </a:cubicBezTo>
                  <a:cubicBezTo>
                    <a:pt x="1698" y="76"/>
                    <a:pt x="1604" y="0"/>
                    <a:pt x="1478" y="0"/>
                  </a:cubicBezTo>
                  <a:close/>
                  <a:moveTo>
                    <a:pt x="233" y="49"/>
                  </a:moveTo>
                  <a:lnTo>
                    <a:pt x="233" y="431"/>
                  </a:lnTo>
                  <a:cubicBezTo>
                    <a:pt x="233" y="942"/>
                    <a:pt x="207" y="1324"/>
                    <a:pt x="156" y="1578"/>
                  </a:cubicBezTo>
                  <a:cubicBezTo>
                    <a:pt x="135" y="1680"/>
                    <a:pt x="101" y="1755"/>
                    <a:pt x="54" y="1803"/>
                  </a:cubicBezTo>
                  <a:lnTo>
                    <a:pt x="0" y="1803"/>
                  </a:lnTo>
                  <a:lnTo>
                    <a:pt x="0" y="2578"/>
                  </a:lnTo>
                  <a:lnTo>
                    <a:pt x="115" y="2578"/>
                  </a:lnTo>
                  <a:lnTo>
                    <a:pt x="115" y="2068"/>
                  </a:lnTo>
                  <a:lnTo>
                    <a:pt x="823" y="2068"/>
                  </a:lnTo>
                  <a:lnTo>
                    <a:pt x="823" y="2578"/>
                  </a:lnTo>
                  <a:lnTo>
                    <a:pt x="937" y="2578"/>
                  </a:lnTo>
                  <a:lnTo>
                    <a:pt x="937" y="1803"/>
                  </a:lnTo>
                  <a:lnTo>
                    <a:pt x="823" y="1803"/>
                  </a:lnTo>
                  <a:lnTo>
                    <a:pt x="82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38900" y="1412300"/>
              <a:ext cx="59925" cy="166175"/>
            </a:xfrm>
            <a:custGeom>
              <a:rect b="b" l="l" r="r" t="t"/>
              <a:pathLst>
                <a:path extrusionOk="0" h="6647" w="2397">
                  <a:moveTo>
                    <a:pt x="1198" y="0"/>
                  </a:moveTo>
                  <a:lnTo>
                    <a:pt x="2396" y="1293"/>
                  </a:lnTo>
                  <a:lnTo>
                    <a:pt x="1757" y="1293"/>
                  </a:lnTo>
                  <a:lnTo>
                    <a:pt x="1757" y="5354"/>
                  </a:lnTo>
                  <a:lnTo>
                    <a:pt x="2396" y="5354"/>
                  </a:lnTo>
                  <a:lnTo>
                    <a:pt x="1198" y="6646"/>
                  </a:lnTo>
                  <a:lnTo>
                    <a:pt x="1" y="5354"/>
                  </a:lnTo>
                  <a:lnTo>
                    <a:pt x="560" y="5354"/>
                  </a:lnTo>
                  <a:lnTo>
                    <a:pt x="560" y="1293"/>
                  </a:lnTo>
                  <a:lnTo>
                    <a:pt x="1" y="1293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5800" y="1412300"/>
              <a:ext cx="59900" cy="166175"/>
            </a:xfrm>
            <a:custGeom>
              <a:rect b="b" l="l" r="r" t="t"/>
              <a:pathLst>
                <a:path extrusionOk="0" h="6647" w="2396">
                  <a:moveTo>
                    <a:pt x="1198" y="0"/>
                  </a:moveTo>
                  <a:lnTo>
                    <a:pt x="2396" y="1293"/>
                  </a:lnTo>
                  <a:lnTo>
                    <a:pt x="1757" y="1293"/>
                  </a:lnTo>
                  <a:lnTo>
                    <a:pt x="1757" y="5354"/>
                  </a:lnTo>
                  <a:lnTo>
                    <a:pt x="2396" y="5354"/>
                  </a:lnTo>
                  <a:lnTo>
                    <a:pt x="1198" y="6646"/>
                  </a:lnTo>
                  <a:lnTo>
                    <a:pt x="0" y="5354"/>
                  </a:lnTo>
                  <a:lnTo>
                    <a:pt x="559" y="5354"/>
                  </a:lnTo>
                  <a:lnTo>
                    <a:pt x="559" y="1293"/>
                  </a:lnTo>
                  <a:lnTo>
                    <a:pt x="0" y="1293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137700" y="2243075"/>
              <a:ext cx="119800" cy="83100"/>
            </a:xfrm>
            <a:custGeom>
              <a:rect b="b" l="l" r="r" t="t"/>
              <a:pathLst>
                <a:path extrusionOk="0" h="3324" w="4792">
                  <a:moveTo>
                    <a:pt x="1" y="1662"/>
                  </a:moveTo>
                  <a:lnTo>
                    <a:pt x="959" y="3323"/>
                  </a:lnTo>
                  <a:lnTo>
                    <a:pt x="959" y="2400"/>
                  </a:lnTo>
                  <a:lnTo>
                    <a:pt x="3833" y="2400"/>
                  </a:lnTo>
                  <a:lnTo>
                    <a:pt x="3833" y="3323"/>
                  </a:lnTo>
                  <a:lnTo>
                    <a:pt x="4791" y="1662"/>
                  </a:lnTo>
                  <a:lnTo>
                    <a:pt x="3833" y="0"/>
                  </a:lnTo>
                  <a:lnTo>
                    <a:pt x="3833" y="739"/>
                  </a:lnTo>
                  <a:lnTo>
                    <a:pt x="959" y="73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539750" y="2349500"/>
            <a:ext cx="7127875" cy="448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Генераторы адресов данных для каждого пространства памяти (поддержка работы с несколькими буферами, кольцевые буферы, бит-реверсная адресация, пред/пост-модификация указателя);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Элементы RISC-архитектуры (конвейерный режим, сокращенное число способов адресации операндов, расширенный регистровый файл, «теневые» регистры, аппаратная поддержка циклов);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Элементы VLIW-архитектуры (одновременное выполнение операций различными блоками. Распараллеливание – на этапе программирования);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SIMD-обработка;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Встроенные средства поддержки отладки в реальном времени (JTAG-интерфейс)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 txBox="1"/>
          <p:nvPr>
            <p:ph idx="1" type="subTitle"/>
          </p:nvPr>
        </p:nvSpPr>
        <p:spPr>
          <a:xfrm>
            <a:off x="323850" y="1844675"/>
            <a:ext cx="73437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Дополнительные элементы архитектуры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Обобщенная архитектура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457200" y="1719262"/>
            <a:ext cx="822960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подходы к снижению энергопотребления: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понижение уровня напряжения питания, программное управление делителем тактовой частоты, программное отключение отдельных вычислительных блоков;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питанием путем перевода процессора в один из режимов: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operational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standby mode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clock-off mode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2.2. Процессор во встраиваемой системе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0" y="21478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75" y="1773237"/>
            <a:ext cx="34766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/>
          <p:nvPr/>
        </p:nvSpPr>
        <p:spPr>
          <a:xfrm>
            <a:off x="323850" y="5157787"/>
            <a:ext cx="74168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Требования: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возможность поддержки реального времени (для конкретного приложения или класса приложений);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интерфейсы с внешними устройствами;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вес, габариты, энергопотребление, цена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2.2. DSP-процессор в системе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323850" y="4941887"/>
            <a:ext cx="69850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Одновременно: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синхронная обработка данных - ввод/вывод «потоковых» данных для обработки (с АЦП/ЦАП);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асинхронная обработка данных – реакция на сигналы хост-ЭВМ или пользователя;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взаимодействие с другими DSP в многопроцессорной системе;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отладка в реальном времени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0" y="21478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50" y="1773237"/>
            <a:ext cx="4543425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1_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