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315913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13" name="Google Shape;13;p1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331200" y="1524000"/>
              <a:ext cx="125412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509000" y="1524000"/>
              <a:ext cx="123825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153400" y="1701800"/>
              <a:ext cx="127000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331200" y="1701800"/>
              <a:ext cx="125412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9000" y="1701800"/>
              <a:ext cx="123825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86800" y="17018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53400" y="1879600"/>
              <a:ext cx="127000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331200" y="1879600"/>
              <a:ext cx="125412" cy="1238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509000" y="18796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86800" y="1879600"/>
              <a:ext cx="123825" cy="123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8864600" y="1879600"/>
              <a:ext cx="127000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331200" y="20574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509000" y="2057400"/>
              <a:ext cx="123825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86800" y="20574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331200" y="2235200"/>
              <a:ext cx="125412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509000" y="22352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86800" y="2235200"/>
              <a:ext cx="123825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153400" y="2413000"/>
              <a:ext cx="127000" cy="125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31200" y="2413000"/>
              <a:ext cx="125412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509000" y="2413000"/>
              <a:ext cx="123825" cy="125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686800" y="2413000"/>
              <a:ext cx="123825" cy="1254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153400" y="2590800"/>
              <a:ext cx="127000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331200" y="2590800"/>
              <a:ext cx="125412" cy="123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509000" y="2590800"/>
              <a:ext cx="123825" cy="12382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86800" y="2590800"/>
              <a:ext cx="123825" cy="12382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31200" y="2768600"/>
              <a:ext cx="125412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686800" y="2768600"/>
              <a:ext cx="123825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79" name="Google Shape;79;p1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80" name="Google Shape;80;p1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8037512" y="2992437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8037512" y="3276600"/>
              <a:ext cx="200025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8037512" y="3560762"/>
              <a:ext cx="200025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8037512" y="3843337"/>
              <a:ext cx="200025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037512" y="4127500"/>
              <a:ext cx="200025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8037512" y="4411662"/>
              <a:ext cx="200025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8037512" y="4695825"/>
              <a:ext cx="200025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Архитектура  и программирование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39750" y="2205037"/>
            <a:ext cx="6840537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архитектура DSP-процессоров. Основные элементы архитектуры процессоров ADSP-21x60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и средства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2555875" y="5445125"/>
            <a:ext cx="5184775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Хусаинов Наиль Шавкятович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к.т.н., доцент кафедры МОП ЭВМ ТРТУ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KhussainovNSh@mopevm.tsure.ru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684212" y="2708275"/>
            <a:ext cx="6840537" cy="270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гибриды MCU/DSP (ADI Blackfin, TMS320C2000);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медийные/сигнальные расширения системы команд (MMX, SSE,...);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обеспечение наилучшего соотношения между производительностью, энергопотреблением и стоимостью – пока у DSP-процессоров;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развитие средств разработки и портирования ПО для DSP-процессоров, в том числе различных семейств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3.2. Тенденции развития рынка устройств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3.3. Основные разработчики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179387" y="2133600"/>
            <a:ext cx="7488237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Компании-лидеры Company Name		Доля рынка DSP (2006)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	Texas Instruments 		54,3%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	Freescale Semiconductor 		14,1%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		Analog Devices	 		8,0%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		Philips Semiconductors 		7,5%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		Agere Systems 			7,3%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		Toshiba 				4,9%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		DSP Group 			2,2%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		NEC Electronics 			0,6%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		Fujitsu 				0,4%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		Intersil 				0,3%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Other Companies 		0,5%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9750" y="3213100"/>
            <a:ext cx="6840537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Классификация устройств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Тенденции развития рынка устройств ЦОС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Основные разработчики DSP-процессоров. Линейки DSP-процессоров Texas Instruments и Analog Devices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Процессоры для встраиваемых систем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Условная классификация по типу архитектуры и решаемым задачам*: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специализированные процессоры (процессоры ЦОС, сетевые процессоры, процессоры/контроллеры для мобильных устройств)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процессоры «общего» назначения (традиционные процессоры, используемые во встраиваемых системах)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Граница между процессорами условна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Процессоры для встраиваемых систем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12" y="1557337"/>
            <a:ext cx="6696075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9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Подходы к интеграции периферии с процессором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719262"/>
            <a:ext cx="3898900" cy="221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Базовое процессорное ядро, на основе которого создаются несколько моделей процессоров с различными наборами периферии (под различные типовые приложения)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3573462"/>
            <a:ext cx="4035425" cy="295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4572000" y="4076700"/>
            <a:ext cx="43926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«Типовой» процессор используется с процессором-компаньоном (чипсет), отвечающим за решение специфических задач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0" y="1700212"/>
            <a:ext cx="4633912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4572000" y="3213100"/>
            <a:ext cx="4321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Broadcom BCM3350 – готовое решение для кабельного модема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643437" y="5732462"/>
            <a:ext cx="43211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архитектуры  «наладонника»  на базе чипсета с основным процессором (управление, вычисления), и «компаньоном» (взаимодействие с LCD, IR, Touchsrceen)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3.1. Классификация устройств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39750" y="2420937"/>
            <a:ext cx="6840537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Специализированные БИС и СБИС (ASIC или FASIC)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Устройства на базе программируемых ПЛИС (FPGA)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IP-блоки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MPU/Media-процессоры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Микроконтроллеры (MCU)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DSP-процессоры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RISC-процессоры общего назначения с аппаратными модулями обработки сигналов (Intel: MMX, Motorola G4: AltiVec)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3.2. Тенденции развития рынка устройств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64032" y="3083825"/>
            <a:ext cx="3901804" cy="2163917"/>
            <a:chOff x="48075" y="85225"/>
            <a:chExt cx="2929475" cy="2863650"/>
          </a:xfrm>
        </p:grpSpPr>
        <p:sp>
          <p:nvSpPr>
            <p:cNvPr id="180" name="Google Shape;180;p21"/>
            <p:cNvSpPr/>
            <p:nvPr/>
          </p:nvSpPr>
          <p:spPr>
            <a:xfrm>
              <a:off x="48075" y="85225"/>
              <a:ext cx="2903850" cy="2863650"/>
            </a:xfrm>
            <a:custGeom>
              <a:rect b="b" l="l" r="r" t="t"/>
              <a:pathLst>
                <a:path extrusionOk="0" h="114546" w="116154">
                  <a:moveTo>
                    <a:pt x="0" y="0"/>
                  </a:moveTo>
                  <a:lnTo>
                    <a:pt x="0" y="114546"/>
                  </a:lnTo>
                  <a:lnTo>
                    <a:pt x="116154" y="114546"/>
                  </a:lnTo>
                  <a:lnTo>
                    <a:pt x="116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01900" y="323850"/>
              <a:ext cx="1307725" cy="2335250"/>
            </a:xfrm>
            <a:custGeom>
              <a:rect b="b" l="l" r="r" t="t"/>
              <a:pathLst>
                <a:path extrusionOk="0" h="93410" w="52309">
                  <a:moveTo>
                    <a:pt x="1" y="1"/>
                  </a:moveTo>
                  <a:lnTo>
                    <a:pt x="1" y="93410"/>
                  </a:lnTo>
                  <a:lnTo>
                    <a:pt x="52309" y="93410"/>
                  </a:lnTo>
                  <a:lnTo>
                    <a:pt x="52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879700" y="511350"/>
              <a:ext cx="652550" cy="1960275"/>
            </a:xfrm>
            <a:custGeom>
              <a:rect b="b" l="l" r="r" t="t"/>
              <a:pathLst>
                <a:path extrusionOk="0" h="78411" w="26102">
                  <a:moveTo>
                    <a:pt x="2697" y="1"/>
                  </a:moveTo>
                  <a:lnTo>
                    <a:pt x="2697" y="39205"/>
                  </a:lnTo>
                  <a:lnTo>
                    <a:pt x="1" y="78117"/>
                  </a:lnTo>
                  <a:cubicBezTo>
                    <a:pt x="904" y="78314"/>
                    <a:pt x="1805" y="78410"/>
                    <a:pt x="2701" y="78410"/>
                  </a:cubicBezTo>
                  <a:cubicBezTo>
                    <a:pt x="9902" y="78410"/>
                    <a:pt x="16725" y="72169"/>
                    <a:pt x="20886" y="61505"/>
                  </a:cubicBezTo>
                  <a:cubicBezTo>
                    <a:pt x="25564" y="49515"/>
                    <a:pt x="26102" y="33913"/>
                    <a:pt x="22283" y="21002"/>
                  </a:cubicBezTo>
                  <a:cubicBezTo>
                    <a:pt x="18465" y="8090"/>
                    <a:pt x="10920" y="1"/>
                    <a:pt x="2697" y="1"/>
                  </a:cubicBezTo>
                  <a:close/>
                </a:path>
              </a:pathLst>
            </a:custGeom>
            <a:solidFill>
              <a:srgbClr val="9999FF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36275" y="1627825"/>
              <a:ext cx="376225" cy="972825"/>
            </a:xfrm>
            <a:custGeom>
              <a:rect b="b" l="l" r="r" t="t"/>
              <a:pathLst>
                <a:path extrusionOk="0" h="38913" w="15049">
                  <a:moveTo>
                    <a:pt x="15049" y="1"/>
                  </a:moveTo>
                  <a:lnTo>
                    <a:pt x="1" y="28729"/>
                  </a:lnTo>
                  <a:cubicBezTo>
                    <a:pt x="3411" y="34344"/>
                    <a:pt x="7734" y="37907"/>
                    <a:pt x="12353" y="38913"/>
                  </a:cubicBezTo>
                  <a:lnTo>
                    <a:pt x="15049" y="1"/>
                  </a:lnTo>
                  <a:close/>
                </a:path>
              </a:pathLst>
            </a:custGeom>
            <a:solidFill>
              <a:srgbClr val="993366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60475" y="1593750"/>
              <a:ext cx="423200" cy="718225"/>
            </a:xfrm>
            <a:custGeom>
              <a:rect b="b" l="l" r="r" t="t"/>
              <a:pathLst>
                <a:path extrusionOk="0" h="28729" w="16928">
                  <a:moveTo>
                    <a:pt x="16927" y="0"/>
                  </a:moveTo>
                  <a:lnTo>
                    <a:pt x="1" y="25232"/>
                  </a:lnTo>
                  <a:cubicBezTo>
                    <a:pt x="586" y="26465"/>
                    <a:pt x="1213" y="27633"/>
                    <a:pt x="1879" y="28729"/>
                  </a:cubicBezTo>
                  <a:lnTo>
                    <a:pt x="16927" y="0"/>
                  </a:lnTo>
                  <a:close/>
                </a:path>
              </a:pathLst>
            </a:custGeom>
            <a:solidFill>
              <a:srgbClr val="FFFFCC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05175" y="1576700"/>
              <a:ext cx="468875" cy="630825"/>
            </a:xfrm>
            <a:custGeom>
              <a:rect b="b" l="l" r="r" t="t"/>
              <a:pathLst>
                <a:path extrusionOk="0" h="25233" w="18755">
                  <a:moveTo>
                    <a:pt x="18755" y="0"/>
                  </a:moveTo>
                  <a:lnTo>
                    <a:pt x="1" y="20779"/>
                  </a:lnTo>
                  <a:cubicBezTo>
                    <a:pt x="550" y="22337"/>
                    <a:pt x="1161" y="23825"/>
                    <a:pt x="1828" y="25232"/>
                  </a:cubicBezTo>
                  <a:lnTo>
                    <a:pt x="18755" y="0"/>
                  </a:lnTo>
                  <a:close/>
                </a:path>
              </a:pathLst>
            </a:custGeom>
            <a:solidFill>
              <a:srgbClr val="CCFFFF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83400" y="409075"/>
              <a:ext cx="581025" cy="1499600"/>
            </a:xfrm>
            <a:custGeom>
              <a:rect b="b" l="l" r="r" t="t"/>
              <a:pathLst>
                <a:path extrusionOk="0" h="59984" w="23241">
                  <a:moveTo>
                    <a:pt x="23241" y="1"/>
                  </a:moveTo>
                  <a:cubicBezTo>
                    <a:pt x="15201" y="1"/>
                    <a:pt x="7795" y="7735"/>
                    <a:pt x="3898" y="20200"/>
                  </a:cubicBezTo>
                  <a:cubicBezTo>
                    <a:pt x="1" y="32665"/>
                    <a:pt x="226" y="47898"/>
                    <a:pt x="4487" y="59984"/>
                  </a:cubicBezTo>
                  <a:lnTo>
                    <a:pt x="23241" y="39205"/>
                  </a:lnTo>
                  <a:lnTo>
                    <a:pt x="23241" y="1"/>
                  </a:lnTo>
                  <a:close/>
                </a:path>
              </a:pathLst>
            </a:custGeom>
            <a:solidFill>
              <a:srgbClr val="660066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556225" y="1497200"/>
              <a:ext cx="115875" cy="141825"/>
            </a:xfrm>
            <a:custGeom>
              <a:rect b="b" l="l" r="r" t="t"/>
              <a:pathLst>
                <a:path extrusionOk="0" h="5673" w="4635">
                  <a:moveTo>
                    <a:pt x="3568" y="0"/>
                  </a:moveTo>
                  <a:cubicBezTo>
                    <a:pt x="3447" y="0"/>
                    <a:pt x="3314" y="31"/>
                    <a:pt x="3168" y="92"/>
                  </a:cubicBezTo>
                  <a:cubicBezTo>
                    <a:pt x="3022" y="153"/>
                    <a:pt x="2865" y="243"/>
                    <a:pt x="2697" y="363"/>
                  </a:cubicBezTo>
                  <a:lnTo>
                    <a:pt x="2697" y="1110"/>
                  </a:lnTo>
                  <a:cubicBezTo>
                    <a:pt x="2862" y="946"/>
                    <a:pt x="3017" y="824"/>
                    <a:pt x="3162" y="744"/>
                  </a:cubicBezTo>
                  <a:cubicBezTo>
                    <a:pt x="3308" y="663"/>
                    <a:pt x="3446" y="623"/>
                    <a:pt x="3577" y="623"/>
                  </a:cubicBezTo>
                  <a:cubicBezTo>
                    <a:pt x="3761" y="623"/>
                    <a:pt x="3911" y="714"/>
                    <a:pt x="4026" y="897"/>
                  </a:cubicBezTo>
                  <a:cubicBezTo>
                    <a:pt x="4141" y="1081"/>
                    <a:pt x="4198" y="1317"/>
                    <a:pt x="4198" y="1608"/>
                  </a:cubicBezTo>
                  <a:cubicBezTo>
                    <a:pt x="4198" y="1786"/>
                    <a:pt x="4172" y="1967"/>
                    <a:pt x="4119" y="2152"/>
                  </a:cubicBezTo>
                  <a:cubicBezTo>
                    <a:pt x="4066" y="2336"/>
                    <a:pt x="3973" y="2561"/>
                    <a:pt x="3839" y="2827"/>
                  </a:cubicBezTo>
                  <a:cubicBezTo>
                    <a:pt x="3769" y="2969"/>
                    <a:pt x="3597" y="3284"/>
                    <a:pt x="3324" y="3774"/>
                  </a:cubicBezTo>
                  <a:cubicBezTo>
                    <a:pt x="3050" y="4263"/>
                    <a:pt x="2834" y="4653"/>
                    <a:pt x="2676" y="4944"/>
                  </a:cubicBezTo>
                  <a:lnTo>
                    <a:pt x="2676" y="5567"/>
                  </a:lnTo>
                  <a:lnTo>
                    <a:pt x="4634" y="5567"/>
                  </a:lnTo>
                  <a:lnTo>
                    <a:pt x="4634" y="4944"/>
                  </a:lnTo>
                  <a:lnTo>
                    <a:pt x="3178" y="4944"/>
                  </a:lnTo>
                  <a:cubicBezTo>
                    <a:pt x="3514" y="4336"/>
                    <a:pt x="3774" y="3863"/>
                    <a:pt x="3959" y="3525"/>
                  </a:cubicBezTo>
                  <a:cubicBezTo>
                    <a:pt x="4143" y="3187"/>
                    <a:pt x="4253" y="2982"/>
                    <a:pt x="4287" y="2912"/>
                  </a:cubicBezTo>
                  <a:cubicBezTo>
                    <a:pt x="4413" y="2638"/>
                    <a:pt x="4499" y="2401"/>
                    <a:pt x="4547" y="2199"/>
                  </a:cubicBezTo>
                  <a:cubicBezTo>
                    <a:pt x="4594" y="1998"/>
                    <a:pt x="4618" y="1785"/>
                    <a:pt x="4618" y="1560"/>
                  </a:cubicBezTo>
                  <a:cubicBezTo>
                    <a:pt x="4618" y="1087"/>
                    <a:pt x="4523" y="708"/>
                    <a:pt x="4333" y="425"/>
                  </a:cubicBezTo>
                  <a:cubicBezTo>
                    <a:pt x="4143" y="142"/>
                    <a:pt x="3888" y="0"/>
                    <a:pt x="3568" y="0"/>
                  </a:cubicBezTo>
                  <a:close/>
                  <a:moveTo>
                    <a:pt x="131" y="99"/>
                  </a:moveTo>
                  <a:lnTo>
                    <a:pt x="131" y="2846"/>
                  </a:lnTo>
                  <a:cubicBezTo>
                    <a:pt x="246" y="2753"/>
                    <a:pt x="360" y="2685"/>
                    <a:pt x="470" y="2641"/>
                  </a:cubicBezTo>
                  <a:cubicBezTo>
                    <a:pt x="581" y="2597"/>
                    <a:pt x="693" y="2575"/>
                    <a:pt x="804" y="2575"/>
                  </a:cubicBezTo>
                  <a:cubicBezTo>
                    <a:pt x="1042" y="2575"/>
                    <a:pt x="1231" y="2686"/>
                    <a:pt x="1370" y="2908"/>
                  </a:cubicBezTo>
                  <a:cubicBezTo>
                    <a:pt x="1509" y="3130"/>
                    <a:pt x="1579" y="3432"/>
                    <a:pt x="1579" y="3812"/>
                  </a:cubicBezTo>
                  <a:cubicBezTo>
                    <a:pt x="1579" y="4193"/>
                    <a:pt x="1509" y="4495"/>
                    <a:pt x="1370" y="4717"/>
                  </a:cubicBezTo>
                  <a:cubicBezTo>
                    <a:pt x="1231" y="4939"/>
                    <a:pt x="1042" y="5050"/>
                    <a:pt x="804" y="5050"/>
                  </a:cubicBezTo>
                  <a:cubicBezTo>
                    <a:pt x="657" y="5050"/>
                    <a:pt x="517" y="5021"/>
                    <a:pt x="385" y="4962"/>
                  </a:cubicBezTo>
                  <a:cubicBezTo>
                    <a:pt x="252" y="4904"/>
                    <a:pt x="124" y="4815"/>
                    <a:pt x="0" y="4695"/>
                  </a:cubicBezTo>
                  <a:lnTo>
                    <a:pt x="0" y="5438"/>
                  </a:lnTo>
                  <a:cubicBezTo>
                    <a:pt x="144" y="5516"/>
                    <a:pt x="282" y="5575"/>
                    <a:pt x="417" y="5614"/>
                  </a:cubicBezTo>
                  <a:cubicBezTo>
                    <a:pt x="551" y="5653"/>
                    <a:pt x="683" y="5673"/>
                    <a:pt x="812" y="5673"/>
                  </a:cubicBezTo>
                  <a:cubicBezTo>
                    <a:pt x="1188" y="5673"/>
                    <a:pt x="1480" y="5510"/>
                    <a:pt x="1686" y="5184"/>
                  </a:cubicBezTo>
                  <a:cubicBezTo>
                    <a:pt x="1893" y="4858"/>
                    <a:pt x="1996" y="4401"/>
                    <a:pt x="1996" y="3812"/>
                  </a:cubicBezTo>
                  <a:cubicBezTo>
                    <a:pt x="1996" y="3241"/>
                    <a:pt x="1896" y="2788"/>
                    <a:pt x="1694" y="2454"/>
                  </a:cubicBezTo>
                  <a:cubicBezTo>
                    <a:pt x="1493" y="2119"/>
                    <a:pt x="1221" y="1952"/>
                    <a:pt x="876" y="1952"/>
                  </a:cubicBezTo>
                  <a:cubicBezTo>
                    <a:pt x="816" y="1952"/>
                    <a:pt x="755" y="1961"/>
                    <a:pt x="695" y="1980"/>
                  </a:cubicBezTo>
                  <a:cubicBezTo>
                    <a:pt x="634" y="1998"/>
                    <a:pt x="573" y="2025"/>
                    <a:pt x="513" y="2062"/>
                  </a:cubicBezTo>
                  <a:lnTo>
                    <a:pt x="513" y="722"/>
                  </a:lnTo>
                  <a:lnTo>
                    <a:pt x="1769" y="722"/>
                  </a:lnTo>
                  <a:lnTo>
                    <a:pt x="1769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44300" y="2673325"/>
              <a:ext cx="115975" cy="141850"/>
            </a:xfrm>
            <a:custGeom>
              <a:rect b="b" l="l" r="r" t="t"/>
              <a:pathLst>
                <a:path extrusionOk="0" h="5674" w="4639">
                  <a:moveTo>
                    <a:pt x="3573" y="587"/>
                  </a:moveTo>
                  <a:cubicBezTo>
                    <a:pt x="3789" y="587"/>
                    <a:pt x="3951" y="774"/>
                    <a:pt x="4059" y="1149"/>
                  </a:cubicBezTo>
                  <a:cubicBezTo>
                    <a:pt x="4167" y="1523"/>
                    <a:pt x="4221" y="2087"/>
                    <a:pt x="4221" y="2839"/>
                  </a:cubicBezTo>
                  <a:cubicBezTo>
                    <a:pt x="4221" y="3588"/>
                    <a:pt x="4167" y="4150"/>
                    <a:pt x="4059" y="4525"/>
                  </a:cubicBezTo>
                  <a:cubicBezTo>
                    <a:pt x="3951" y="4900"/>
                    <a:pt x="3789" y="5087"/>
                    <a:pt x="3573" y="5087"/>
                  </a:cubicBezTo>
                  <a:cubicBezTo>
                    <a:pt x="3358" y="5087"/>
                    <a:pt x="3196" y="4900"/>
                    <a:pt x="3088" y="4525"/>
                  </a:cubicBezTo>
                  <a:cubicBezTo>
                    <a:pt x="2980" y="4150"/>
                    <a:pt x="2926" y="3588"/>
                    <a:pt x="2926" y="2839"/>
                  </a:cubicBezTo>
                  <a:cubicBezTo>
                    <a:pt x="2926" y="2087"/>
                    <a:pt x="2980" y="1523"/>
                    <a:pt x="3088" y="1149"/>
                  </a:cubicBezTo>
                  <a:cubicBezTo>
                    <a:pt x="3196" y="774"/>
                    <a:pt x="3358" y="587"/>
                    <a:pt x="3573" y="587"/>
                  </a:cubicBezTo>
                  <a:close/>
                  <a:moveTo>
                    <a:pt x="738" y="100"/>
                  </a:moveTo>
                  <a:lnTo>
                    <a:pt x="0" y="363"/>
                  </a:lnTo>
                  <a:lnTo>
                    <a:pt x="0" y="1037"/>
                  </a:lnTo>
                  <a:lnTo>
                    <a:pt x="742" y="773"/>
                  </a:lnTo>
                  <a:lnTo>
                    <a:pt x="742" y="4944"/>
                  </a:lnTo>
                  <a:lnTo>
                    <a:pt x="60" y="4944"/>
                  </a:lnTo>
                  <a:lnTo>
                    <a:pt x="60" y="5567"/>
                  </a:lnTo>
                  <a:lnTo>
                    <a:pt x="1837" y="5567"/>
                  </a:lnTo>
                  <a:lnTo>
                    <a:pt x="1837" y="4944"/>
                  </a:lnTo>
                  <a:lnTo>
                    <a:pt x="1155" y="4944"/>
                  </a:lnTo>
                  <a:lnTo>
                    <a:pt x="1155" y="100"/>
                  </a:lnTo>
                  <a:close/>
                  <a:moveTo>
                    <a:pt x="3573" y="1"/>
                  </a:moveTo>
                  <a:cubicBezTo>
                    <a:pt x="3227" y="1"/>
                    <a:pt x="2963" y="243"/>
                    <a:pt x="2780" y="728"/>
                  </a:cubicBezTo>
                  <a:cubicBezTo>
                    <a:pt x="2598" y="1212"/>
                    <a:pt x="2507" y="1916"/>
                    <a:pt x="2507" y="2839"/>
                  </a:cubicBezTo>
                  <a:cubicBezTo>
                    <a:pt x="2507" y="3759"/>
                    <a:pt x="2598" y="4462"/>
                    <a:pt x="2780" y="4946"/>
                  </a:cubicBezTo>
                  <a:cubicBezTo>
                    <a:pt x="2963" y="5431"/>
                    <a:pt x="3227" y="5673"/>
                    <a:pt x="3573" y="5673"/>
                  </a:cubicBezTo>
                  <a:cubicBezTo>
                    <a:pt x="3918" y="5673"/>
                    <a:pt x="4182" y="5431"/>
                    <a:pt x="4365" y="4946"/>
                  </a:cubicBezTo>
                  <a:cubicBezTo>
                    <a:pt x="4547" y="4462"/>
                    <a:pt x="4638" y="3759"/>
                    <a:pt x="4638" y="2839"/>
                  </a:cubicBezTo>
                  <a:cubicBezTo>
                    <a:pt x="4638" y="1916"/>
                    <a:pt x="4547" y="1212"/>
                    <a:pt x="4365" y="728"/>
                  </a:cubicBezTo>
                  <a:cubicBezTo>
                    <a:pt x="4182" y="243"/>
                    <a:pt x="3918" y="1"/>
                    <a:pt x="3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15425" y="2400600"/>
              <a:ext cx="48975" cy="139175"/>
            </a:xfrm>
            <a:custGeom>
              <a:rect b="b" l="l" r="r" t="t"/>
              <a:pathLst>
                <a:path extrusionOk="0" h="5567" w="1959">
                  <a:moveTo>
                    <a:pt x="893" y="1"/>
                  </a:moveTo>
                  <a:cubicBezTo>
                    <a:pt x="772" y="1"/>
                    <a:pt x="638" y="31"/>
                    <a:pt x="492" y="92"/>
                  </a:cubicBezTo>
                  <a:cubicBezTo>
                    <a:pt x="346" y="153"/>
                    <a:pt x="189" y="244"/>
                    <a:pt x="21" y="363"/>
                  </a:cubicBezTo>
                  <a:lnTo>
                    <a:pt x="21" y="1110"/>
                  </a:lnTo>
                  <a:cubicBezTo>
                    <a:pt x="186" y="947"/>
                    <a:pt x="342" y="825"/>
                    <a:pt x="487" y="744"/>
                  </a:cubicBezTo>
                  <a:cubicBezTo>
                    <a:pt x="632" y="663"/>
                    <a:pt x="770" y="623"/>
                    <a:pt x="901" y="623"/>
                  </a:cubicBezTo>
                  <a:cubicBezTo>
                    <a:pt x="1086" y="623"/>
                    <a:pt x="1236" y="715"/>
                    <a:pt x="1351" y="898"/>
                  </a:cubicBezTo>
                  <a:cubicBezTo>
                    <a:pt x="1466" y="1081"/>
                    <a:pt x="1523" y="1318"/>
                    <a:pt x="1523" y="1608"/>
                  </a:cubicBezTo>
                  <a:cubicBezTo>
                    <a:pt x="1523" y="1786"/>
                    <a:pt x="1497" y="1968"/>
                    <a:pt x="1444" y="2152"/>
                  </a:cubicBezTo>
                  <a:cubicBezTo>
                    <a:pt x="1390" y="2336"/>
                    <a:pt x="1297" y="2562"/>
                    <a:pt x="1164" y="2828"/>
                  </a:cubicBezTo>
                  <a:cubicBezTo>
                    <a:pt x="1093" y="2969"/>
                    <a:pt x="922" y="3285"/>
                    <a:pt x="648" y="3774"/>
                  </a:cubicBezTo>
                  <a:cubicBezTo>
                    <a:pt x="375" y="4264"/>
                    <a:pt x="159" y="4654"/>
                    <a:pt x="1" y="4944"/>
                  </a:cubicBezTo>
                  <a:lnTo>
                    <a:pt x="1" y="5567"/>
                  </a:lnTo>
                  <a:lnTo>
                    <a:pt x="1959" y="5567"/>
                  </a:lnTo>
                  <a:lnTo>
                    <a:pt x="1959" y="4944"/>
                  </a:lnTo>
                  <a:lnTo>
                    <a:pt x="503" y="4944"/>
                  </a:lnTo>
                  <a:cubicBezTo>
                    <a:pt x="839" y="4336"/>
                    <a:pt x="1099" y="3863"/>
                    <a:pt x="1283" y="3525"/>
                  </a:cubicBezTo>
                  <a:cubicBezTo>
                    <a:pt x="1468" y="3187"/>
                    <a:pt x="1577" y="2983"/>
                    <a:pt x="1612" y="2912"/>
                  </a:cubicBezTo>
                  <a:cubicBezTo>
                    <a:pt x="1737" y="2638"/>
                    <a:pt x="1824" y="2401"/>
                    <a:pt x="1871" y="2200"/>
                  </a:cubicBezTo>
                  <a:cubicBezTo>
                    <a:pt x="1919" y="1998"/>
                    <a:pt x="1942" y="1785"/>
                    <a:pt x="1942" y="1561"/>
                  </a:cubicBezTo>
                  <a:cubicBezTo>
                    <a:pt x="1942" y="1087"/>
                    <a:pt x="1847" y="709"/>
                    <a:pt x="1657" y="425"/>
                  </a:cubicBezTo>
                  <a:cubicBezTo>
                    <a:pt x="1467" y="142"/>
                    <a:pt x="121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38500" y="2230150"/>
              <a:ext cx="49000" cy="139175"/>
            </a:xfrm>
            <a:custGeom>
              <a:rect b="b" l="l" r="r" t="t"/>
              <a:pathLst>
                <a:path extrusionOk="0" h="5567" w="1960">
                  <a:moveTo>
                    <a:pt x="893" y="0"/>
                  </a:moveTo>
                  <a:cubicBezTo>
                    <a:pt x="772" y="0"/>
                    <a:pt x="638" y="31"/>
                    <a:pt x="492" y="92"/>
                  </a:cubicBezTo>
                  <a:cubicBezTo>
                    <a:pt x="346" y="153"/>
                    <a:pt x="189" y="243"/>
                    <a:pt x="21" y="363"/>
                  </a:cubicBezTo>
                  <a:lnTo>
                    <a:pt x="21" y="1110"/>
                  </a:lnTo>
                  <a:cubicBezTo>
                    <a:pt x="187" y="946"/>
                    <a:pt x="342" y="824"/>
                    <a:pt x="487" y="744"/>
                  </a:cubicBezTo>
                  <a:cubicBezTo>
                    <a:pt x="632" y="663"/>
                    <a:pt x="770" y="623"/>
                    <a:pt x="901" y="623"/>
                  </a:cubicBezTo>
                  <a:cubicBezTo>
                    <a:pt x="1086" y="623"/>
                    <a:pt x="1236" y="715"/>
                    <a:pt x="1351" y="898"/>
                  </a:cubicBezTo>
                  <a:cubicBezTo>
                    <a:pt x="1466" y="1081"/>
                    <a:pt x="1523" y="1318"/>
                    <a:pt x="1523" y="1608"/>
                  </a:cubicBezTo>
                  <a:cubicBezTo>
                    <a:pt x="1523" y="1786"/>
                    <a:pt x="1497" y="1968"/>
                    <a:pt x="1444" y="2152"/>
                  </a:cubicBezTo>
                  <a:cubicBezTo>
                    <a:pt x="1391" y="2336"/>
                    <a:pt x="1297" y="2561"/>
                    <a:pt x="1164" y="2828"/>
                  </a:cubicBezTo>
                  <a:cubicBezTo>
                    <a:pt x="1093" y="2969"/>
                    <a:pt x="922" y="3285"/>
                    <a:pt x="648" y="3774"/>
                  </a:cubicBezTo>
                  <a:cubicBezTo>
                    <a:pt x="375" y="4264"/>
                    <a:pt x="159" y="4654"/>
                    <a:pt x="1" y="4944"/>
                  </a:cubicBezTo>
                  <a:lnTo>
                    <a:pt x="1" y="5567"/>
                  </a:lnTo>
                  <a:lnTo>
                    <a:pt x="1959" y="5567"/>
                  </a:lnTo>
                  <a:lnTo>
                    <a:pt x="1959" y="4944"/>
                  </a:lnTo>
                  <a:lnTo>
                    <a:pt x="503" y="4944"/>
                  </a:lnTo>
                  <a:cubicBezTo>
                    <a:pt x="839" y="4336"/>
                    <a:pt x="1099" y="3863"/>
                    <a:pt x="1284" y="3525"/>
                  </a:cubicBezTo>
                  <a:cubicBezTo>
                    <a:pt x="1468" y="3187"/>
                    <a:pt x="1578" y="2983"/>
                    <a:pt x="1612" y="2912"/>
                  </a:cubicBezTo>
                  <a:cubicBezTo>
                    <a:pt x="1737" y="2638"/>
                    <a:pt x="1824" y="2401"/>
                    <a:pt x="1871" y="2199"/>
                  </a:cubicBezTo>
                  <a:cubicBezTo>
                    <a:pt x="1919" y="1998"/>
                    <a:pt x="1943" y="1785"/>
                    <a:pt x="1943" y="1560"/>
                  </a:cubicBezTo>
                  <a:cubicBezTo>
                    <a:pt x="1943" y="1087"/>
                    <a:pt x="1847" y="708"/>
                    <a:pt x="1657" y="425"/>
                  </a:cubicBezTo>
                  <a:cubicBezTo>
                    <a:pt x="1467" y="142"/>
                    <a:pt x="121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33050" y="747200"/>
              <a:ext cx="120625" cy="141825"/>
            </a:xfrm>
            <a:custGeom>
              <a:rect b="b" l="l" r="r" t="t"/>
              <a:pathLst>
                <a:path extrusionOk="0" h="5673" w="4825">
                  <a:moveTo>
                    <a:pt x="3969" y="744"/>
                  </a:moveTo>
                  <a:lnTo>
                    <a:pt x="3969" y="3662"/>
                  </a:lnTo>
                  <a:lnTo>
                    <a:pt x="2915" y="3662"/>
                  </a:lnTo>
                  <a:lnTo>
                    <a:pt x="3969" y="744"/>
                  </a:lnTo>
                  <a:close/>
                  <a:moveTo>
                    <a:pt x="3859" y="99"/>
                  </a:moveTo>
                  <a:lnTo>
                    <a:pt x="2577" y="3563"/>
                  </a:lnTo>
                  <a:lnTo>
                    <a:pt x="2577" y="4278"/>
                  </a:lnTo>
                  <a:lnTo>
                    <a:pt x="3969" y="4278"/>
                  </a:lnTo>
                  <a:lnTo>
                    <a:pt x="3969" y="5567"/>
                  </a:lnTo>
                  <a:lnTo>
                    <a:pt x="4384" y="5567"/>
                  </a:lnTo>
                  <a:lnTo>
                    <a:pt x="4384" y="4278"/>
                  </a:lnTo>
                  <a:lnTo>
                    <a:pt x="4824" y="4278"/>
                  </a:lnTo>
                  <a:lnTo>
                    <a:pt x="4824" y="3662"/>
                  </a:lnTo>
                  <a:lnTo>
                    <a:pt x="4384" y="3662"/>
                  </a:lnTo>
                  <a:lnTo>
                    <a:pt x="4384" y="99"/>
                  </a:lnTo>
                  <a:close/>
                  <a:moveTo>
                    <a:pt x="930" y="0"/>
                  </a:moveTo>
                  <a:cubicBezTo>
                    <a:pt x="807" y="0"/>
                    <a:pt x="677" y="20"/>
                    <a:pt x="538" y="59"/>
                  </a:cubicBezTo>
                  <a:cubicBezTo>
                    <a:pt x="400" y="98"/>
                    <a:pt x="252" y="156"/>
                    <a:pt x="93" y="235"/>
                  </a:cubicBezTo>
                  <a:lnTo>
                    <a:pt x="93" y="894"/>
                  </a:lnTo>
                  <a:cubicBezTo>
                    <a:pt x="250" y="801"/>
                    <a:pt x="394" y="733"/>
                    <a:pt x="525" y="689"/>
                  </a:cubicBezTo>
                  <a:cubicBezTo>
                    <a:pt x="656" y="645"/>
                    <a:pt x="778" y="623"/>
                    <a:pt x="893" y="623"/>
                  </a:cubicBezTo>
                  <a:cubicBezTo>
                    <a:pt x="1102" y="623"/>
                    <a:pt x="1263" y="698"/>
                    <a:pt x="1375" y="848"/>
                  </a:cubicBezTo>
                  <a:cubicBezTo>
                    <a:pt x="1487" y="998"/>
                    <a:pt x="1543" y="1214"/>
                    <a:pt x="1543" y="1494"/>
                  </a:cubicBezTo>
                  <a:cubicBezTo>
                    <a:pt x="1543" y="1768"/>
                    <a:pt x="1489" y="1977"/>
                    <a:pt x="1380" y="2122"/>
                  </a:cubicBezTo>
                  <a:cubicBezTo>
                    <a:pt x="1271" y="2268"/>
                    <a:pt x="1114" y="2340"/>
                    <a:pt x="909" y="2340"/>
                  </a:cubicBezTo>
                  <a:lnTo>
                    <a:pt x="533" y="2340"/>
                  </a:lnTo>
                  <a:lnTo>
                    <a:pt x="533" y="2948"/>
                  </a:lnTo>
                  <a:lnTo>
                    <a:pt x="893" y="2948"/>
                  </a:lnTo>
                  <a:cubicBezTo>
                    <a:pt x="1120" y="2948"/>
                    <a:pt x="1297" y="3039"/>
                    <a:pt x="1425" y="3221"/>
                  </a:cubicBezTo>
                  <a:cubicBezTo>
                    <a:pt x="1552" y="3403"/>
                    <a:pt x="1616" y="3655"/>
                    <a:pt x="1616" y="3977"/>
                  </a:cubicBezTo>
                  <a:cubicBezTo>
                    <a:pt x="1616" y="4326"/>
                    <a:pt x="1547" y="4592"/>
                    <a:pt x="1410" y="4776"/>
                  </a:cubicBezTo>
                  <a:cubicBezTo>
                    <a:pt x="1273" y="4959"/>
                    <a:pt x="1074" y="5050"/>
                    <a:pt x="812" y="5050"/>
                  </a:cubicBezTo>
                  <a:cubicBezTo>
                    <a:pt x="662" y="5050"/>
                    <a:pt x="518" y="5020"/>
                    <a:pt x="380" y="4959"/>
                  </a:cubicBezTo>
                  <a:cubicBezTo>
                    <a:pt x="243" y="4898"/>
                    <a:pt x="116" y="4807"/>
                    <a:pt x="0" y="4688"/>
                  </a:cubicBezTo>
                  <a:lnTo>
                    <a:pt x="0" y="5402"/>
                  </a:lnTo>
                  <a:cubicBezTo>
                    <a:pt x="146" y="5492"/>
                    <a:pt x="288" y="5560"/>
                    <a:pt x="425" y="5605"/>
                  </a:cubicBezTo>
                  <a:cubicBezTo>
                    <a:pt x="562" y="5650"/>
                    <a:pt x="695" y="5673"/>
                    <a:pt x="825" y="5673"/>
                  </a:cubicBezTo>
                  <a:cubicBezTo>
                    <a:pt x="1210" y="5673"/>
                    <a:pt x="1508" y="5525"/>
                    <a:pt x="1717" y="5230"/>
                  </a:cubicBezTo>
                  <a:cubicBezTo>
                    <a:pt x="1926" y="4934"/>
                    <a:pt x="2031" y="4517"/>
                    <a:pt x="2031" y="3977"/>
                  </a:cubicBezTo>
                  <a:cubicBezTo>
                    <a:pt x="2031" y="3626"/>
                    <a:pt x="1975" y="3330"/>
                    <a:pt x="1863" y="3091"/>
                  </a:cubicBezTo>
                  <a:cubicBezTo>
                    <a:pt x="1750" y="2852"/>
                    <a:pt x="1594" y="2694"/>
                    <a:pt x="1395" y="2619"/>
                  </a:cubicBezTo>
                  <a:cubicBezTo>
                    <a:pt x="1575" y="2538"/>
                    <a:pt x="1714" y="2393"/>
                    <a:pt x="1812" y="2185"/>
                  </a:cubicBezTo>
                  <a:cubicBezTo>
                    <a:pt x="1910" y="1976"/>
                    <a:pt x="1959" y="1720"/>
                    <a:pt x="1959" y="1417"/>
                  </a:cubicBezTo>
                  <a:cubicBezTo>
                    <a:pt x="1959" y="983"/>
                    <a:pt x="1866" y="638"/>
                    <a:pt x="1682" y="383"/>
                  </a:cubicBezTo>
                  <a:cubicBezTo>
                    <a:pt x="1497" y="128"/>
                    <a:pt x="1247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740375" y="221575"/>
              <a:ext cx="1192325" cy="2522750"/>
            </a:xfrm>
            <a:custGeom>
              <a:rect b="b" l="l" r="r" t="t"/>
              <a:pathLst>
                <a:path extrusionOk="0" fill="none" h="100910" w="47693">
                  <a:moveTo>
                    <a:pt x="0" y="1"/>
                  </a:moveTo>
                  <a:lnTo>
                    <a:pt x="47693" y="1"/>
                  </a:lnTo>
                  <a:lnTo>
                    <a:pt x="47693" y="100910"/>
                  </a:lnTo>
                  <a:lnTo>
                    <a:pt x="0" y="100910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836525" y="306800"/>
              <a:ext cx="57725" cy="102300"/>
            </a:xfrm>
            <a:custGeom>
              <a:rect b="b" l="l" r="r" t="t"/>
              <a:pathLst>
                <a:path extrusionOk="0" h="4092" w="2309">
                  <a:moveTo>
                    <a:pt x="1" y="1"/>
                  </a:moveTo>
                  <a:lnTo>
                    <a:pt x="1" y="4092"/>
                  </a:lnTo>
                  <a:lnTo>
                    <a:pt x="2308" y="4092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9999FF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943050" y="286975"/>
              <a:ext cx="669850" cy="141825"/>
            </a:xfrm>
            <a:custGeom>
              <a:rect b="b" l="l" r="r" t="t"/>
              <a:pathLst>
                <a:path extrusionOk="0" h="5673" w="26794">
                  <a:moveTo>
                    <a:pt x="3466" y="828"/>
                  </a:moveTo>
                  <a:lnTo>
                    <a:pt x="4034" y="3549"/>
                  </a:lnTo>
                  <a:lnTo>
                    <a:pt x="2900" y="3549"/>
                  </a:lnTo>
                  <a:lnTo>
                    <a:pt x="3466" y="828"/>
                  </a:lnTo>
                  <a:close/>
                  <a:moveTo>
                    <a:pt x="18687" y="828"/>
                  </a:moveTo>
                  <a:lnTo>
                    <a:pt x="19255" y="3549"/>
                  </a:lnTo>
                  <a:lnTo>
                    <a:pt x="18121" y="3549"/>
                  </a:lnTo>
                  <a:lnTo>
                    <a:pt x="18687" y="828"/>
                  </a:lnTo>
                  <a:close/>
                  <a:moveTo>
                    <a:pt x="1" y="99"/>
                  </a:moveTo>
                  <a:lnTo>
                    <a:pt x="1" y="5566"/>
                  </a:lnTo>
                  <a:lnTo>
                    <a:pt x="418" y="5566"/>
                  </a:lnTo>
                  <a:lnTo>
                    <a:pt x="418" y="2955"/>
                  </a:lnTo>
                  <a:lnTo>
                    <a:pt x="1641" y="2955"/>
                  </a:lnTo>
                  <a:lnTo>
                    <a:pt x="1641" y="2333"/>
                  </a:lnTo>
                  <a:lnTo>
                    <a:pt x="418" y="2333"/>
                  </a:lnTo>
                  <a:lnTo>
                    <a:pt x="418" y="722"/>
                  </a:lnTo>
                  <a:lnTo>
                    <a:pt x="1773" y="722"/>
                  </a:lnTo>
                  <a:lnTo>
                    <a:pt x="1773" y="99"/>
                  </a:lnTo>
                  <a:close/>
                  <a:moveTo>
                    <a:pt x="3230" y="99"/>
                  </a:moveTo>
                  <a:lnTo>
                    <a:pt x="2053" y="5566"/>
                  </a:lnTo>
                  <a:lnTo>
                    <a:pt x="2493" y="5566"/>
                  </a:lnTo>
                  <a:lnTo>
                    <a:pt x="2774" y="4164"/>
                  </a:lnTo>
                  <a:lnTo>
                    <a:pt x="4164" y="4164"/>
                  </a:lnTo>
                  <a:lnTo>
                    <a:pt x="4445" y="5566"/>
                  </a:lnTo>
                  <a:lnTo>
                    <a:pt x="4879" y="5566"/>
                  </a:lnTo>
                  <a:lnTo>
                    <a:pt x="3703" y="99"/>
                  </a:lnTo>
                  <a:close/>
                  <a:moveTo>
                    <a:pt x="8015" y="99"/>
                  </a:moveTo>
                  <a:lnTo>
                    <a:pt x="8015" y="5566"/>
                  </a:lnTo>
                  <a:lnTo>
                    <a:pt x="8432" y="5566"/>
                  </a:lnTo>
                  <a:lnTo>
                    <a:pt x="8432" y="99"/>
                  </a:lnTo>
                  <a:close/>
                  <a:moveTo>
                    <a:pt x="13531" y="1465"/>
                  </a:moveTo>
                  <a:lnTo>
                    <a:pt x="13531" y="5566"/>
                  </a:lnTo>
                  <a:lnTo>
                    <a:pt x="14018" y="5566"/>
                  </a:lnTo>
                  <a:lnTo>
                    <a:pt x="15134" y="2274"/>
                  </a:lnTo>
                  <a:lnTo>
                    <a:pt x="15134" y="5566"/>
                  </a:lnTo>
                  <a:lnTo>
                    <a:pt x="15512" y="5566"/>
                  </a:lnTo>
                  <a:lnTo>
                    <a:pt x="15512" y="1465"/>
                  </a:lnTo>
                  <a:lnTo>
                    <a:pt x="15022" y="1465"/>
                  </a:lnTo>
                  <a:lnTo>
                    <a:pt x="13909" y="4750"/>
                  </a:lnTo>
                  <a:lnTo>
                    <a:pt x="13909" y="1465"/>
                  </a:lnTo>
                  <a:close/>
                  <a:moveTo>
                    <a:pt x="18451" y="99"/>
                  </a:moveTo>
                  <a:lnTo>
                    <a:pt x="17274" y="5566"/>
                  </a:lnTo>
                  <a:lnTo>
                    <a:pt x="17714" y="5566"/>
                  </a:lnTo>
                  <a:lnTo>
                    <a:pt x="17995" y="4164"/>
                  </a:lnTo>
                  <a:lnTo>
                    <a:pt x="19385" y="4164"/>
                  </a:lnTo>
                  <a:lnTo>
                    <a:pt x="19666" y="5566"/>
                  </a:lnTo>
                  <a:lnTo>
                    <a:pt x="20100" y="5566"/>
                  </a:lnTo>
                  <a:lnTo>
                    <a:pt x="18924" y="99"/>
                  </a:lnTo>
                  <a:close/>
                  <a:moveTo>
                    <a:pt x="23236" y="99"/>
                  </a:moveTo>
                  <a:lnTo>
                    <a:pt x="23236" y="5566"/>
                  </a:lnTo>
                  <a:lnTo>
                    <a:pt x="23653" y="5566"/>
                  </a:lnTo>
                  <a:lnTo>
                    <a:pt x="23653" y="99"/>
                  </a:lnTo>
                  <a:close/>
                  <a:moveTo>
                    <a:pt x="6275" y="0"/>
                  </a:moveTo>
                  <a:cubicBezTo>
                    <a:pt x="5938" y="0"/>
                    <a:pt x="5673" y="139"/>
                    <a:pt x="5481" y="418"/>
                  </a:cubicBezTo>
                  <a:cubicBezTo>
                    <a:pt x="5289" y="696"/>
                    <a:pt x="5193" y="1077"/>
                    <a:pt x="5193" y="1560"/>
                  </a:cubicBezTo>
                  <a:cubicBezTo>
                    <a:pt x="5193" y="1978"/>
                    <a:pt x="5262" y="2304"/>
                    <a:pt x="5401" y="2538"/>
                  </a:cubicBezTo>
                  <a:cubicBezTo>
                    <a:pt x="5540" y="2772"/>
                    <a:pt x="5765" y="2944"/>
                    <a:pt x="6077" y="3054"/>
                  </a:cubicBezTo>
                  <a:lnTo>
                    <a:pt x="6331" y="3142"/>
                  </a:lnTo>
                  <a:cubicBezTo>
                    <a:pt x="6543" y="3218"/>
                    <a:pt x="6695" y="3331"/>
                    <a:pt x="6788" y="3483"/>
                  </a:cubicBezTo>
                  <a:cubicBezTo>
                    <a:pt x="6881" y="3634"/>
                    <a:pt x="6928" y="3844"/>
                    <a:pt x="6928" y="4113"/>
                  </a:cubicBezTo>
                  <a:cubicBezTo>
                    <a:pt x="6928" y="4420"/>
                    <a:pt x="6863" y="4657"/>
                    <a:pt x="6734" y="4823"/>
                  </a:cubicBezTo>
                  <a:cubicBezTo>
                    <a:pt x="6604" y="4989"/>
                    <a:pt x="6420" y="5072"/>
                    <a:pt x="6182" y="5072"/>
                  </a:cubicBezTo>
                  <a:cubicBezTo>
                    <a:pt x="6025" y="5072"/>
                    <a:pt x="5865" y="5029"/>
                    <a:pt x="5703" y="4944"/>
                  </a:cubicBezTo>
                  <a:cubicBezTo>
                    <a:pt x="5540" y="4858"/>
                    <a:pt x="5374" y="4732"/>
                    <a:pt x="5205" y="4563"/>
                  </a:cubicBezTo>
                  <a:lnTo>
                    <a:pt x="5205" y="5325"/>
                  </a:lnTo>
                  <a:cubicBezTo>
                    <a:pt x="5381" y="5440"/>
                    <a:pt x="5552" y="5526"/>
                    <a:pt x="5716" y="5585"/>
                  </a:cubicBezTo>
                  <a:cubicBezTo>
                    <a:pt x="5881" y="5643"/>
                    <a:pt x="6036" y="5673"/>
                    <a:pt x="6182" y="5673"/>
                  </a:cubicBezTo>
                  <a:cubicBezTo>
                    <a:pt x="6569" y="5673"/>
                    <a:pt x="6863" y="5536"/>
                    <a:pt x="7063" y="5263"/>
                  </a:cubicBezTo>
                  <a:cubicBezTo>
                    <a:pt x="7264" y="4989"/>
                    <a:pt x="7364" y="4587"/>
                    <a:pt x="7364" y="4058"/>
                  </a:cubicBezTo>
                  <a:cubicBezTo>
                    <a:pt x="7364" y="3613"/>
                    <a:pt x="7290" y="3259"/>
                    <a:pt x="7142" y="2994"/>
                  </a:cubicBezTo>
                  <a:cubicBezTo>
                    <a:pt x="6994" y="2729"/>
                    <a:pt x="6764" y="2544"/>
                    <a:pt x="6453" y="2439"/>
                  </a:cubicBezTo>
                  <a:lnTo>
                    <a:pt x="6201" y="2348"/>
                  </a:lnTo>
                  <a:cubicBezTo>
                    <a:pt x="5972" y="2272"/>
                    <a:pt x="5817" y="2172"/>
                    <a:pt x="5735" y="2049"/>
                  </a:cubicBezTo>
                  <a:cubicBezTo>
                    <a:pt x="5653" y="1926"/>
                    <a:pt x="5612" y="1743"/>
                    <a:pt x="5612" y="1502"/>
                  </a:cubicBezTo>
                  <a:cubicBezTo>
                    <a:pt x="5612" y="1213"/>
                    <a:pt x="5674" y="991"/>
                    <a:pt x="5797" y="835"/>
                  </a:cubicBezTo>
                  <a:cubicBezTo>
                    <a:pt x="5920" y="679"/>
                    <a:pt x="6095" y="601"/>
                    <a:pt x="6323" y="601"/>
                  </a:cubicBezTo>
                  <a:cubicBezTo>
                    <a:pt x="6453" y="601"/>
                    <a:pt x="6589" y="634"/>
                    <a:pt x="6730" y="700"/>
                  </a:cubicBezTo>
                  <a:cubicBezTo>
                    <a:pt x="6870" y="766"/>
                    <a:pt x="7019" y="866"/>
                    <a:pt x="7178" y="1000"/>
                  </a:cubicBezTo>
                  <a:lnTo>
                    <a:pt x="7178" y="278"/>
                  </a:lnTo>
                  <a:cubicBezTo>
                    <a:pt x="7021" y="186"/>
                    <a:pt x="6867" y="116"/>
                    <a:pt x="6717" y="70"/>
                  </a:cubicBezTo>
                  <a:cubicBezTo>
                    <a:pt x="6567" y="23"/>
                    <a:pt x="6420" y="0"/>
                    <a:pt x="6275" y="0"/>
                  </a:cubicBezTo>
                  <a:close/>
                  <a:moveTo>
                    <a:pt x="10591" y="0"/>
                  </a:moveTo>
                  <a:cubicBezTo>
                    <a:pt x="10124" y="0"/>
                    <a:pt x="9757" y="253"/>
                    <a:pt x="9488" y="760"/>
                  </a:cubicBezTo>
                  <a:cubicBezTo>
                    <a:pt x="9220" y="1267"/>
                    <a:pt x="9085" y="1959"/>
                    <a:pt x="9085" y="2838"/>
                  </a:cubicBezTo>
                  <a:cubicBezTo>
                    <a:pt x="9085" y="3715"/>
                    <a:pt x="9220" y="4406"/>
                    <a:pt x="9488" y="4913"/>
                  </a:cubicBezTo>
                  <a:cubicBezTo>
                    <a:pt x="9757" y="5419"/>
                    <a:pt x="10124" y="5673"/>
                    <a:pt x="10591" y="5673"/>
                  </a:cubicBezTo>
                  <a:cubicBezTo>
                    <a:pt x="10773" y="5673"/>
                    <a:pt x="10946" y="5629"/>
                    <a:pt x="11109" y="5541"/>
                  </a:cubicBezTo>
                  <a:cubicBezTo>
                    <a:pt x="11272" y="5453"/>
                    <a:pt x="11427" y="5321"/>
                    <a:pt x="11572" y="5145"/>
                  </a:cubicBezTo>
                  <a:lnTo>
                    <a:pt x="11572" y="4373"/>
                  </a:lnTo>
                  <a:cubicBezTo>
                    <a:pt x="11432" y="4605"/>
                    <a:pt x="11282" y="4778"/>
                    <a:pt x="11123" y="4893"/>
                  </a:cubicBezTo>
                  <a:cubicBezTo>
                    <a:pt x="10964" y="5007"/>
                    <a:pt x="10795" y="5065"/>
                    <a:pt x="10616" y="5065"/>
                  </a:cubicBezTo>
                  <a:cubicBezTo>
                    <a:pt x="10263" y="5065"/>
                    <a:pt x="9994" y="4874"/>
                    <a:pt x="9806" y="4492"/>
                  </a:cubicBezTo>
                  <a:cubicBezTo>
                    <a:pt x="9619" y="4110"/>
                    <a:pt x="9525" y="3558"/>
                    <a:pt x="9525" y="2838"/>
                  </a:cubicBezTo>
                  <a:cubicBezTo>
                    <a:pt x="9525" y="2116"/>
                    <a:pt x="9619" y="1563"/>
                    <a:pt x="9806" y="1181"/>
                  </a:cubicBezTo>
                  <a:cubicBezTo>
                    <a:pt x="9994" y="799"/>
                    <a:pt x="10263" y="608"/>
                    <a:pt x="10616" y="608"/>
                  </a:cubicBezTo>
                  <a:cubicBezTo>
                    <a:pt x="10795" y="608"/>
                    <a:pt x="10964" y="665"/>
                    <a:pt x="11123" y="780"/>
                  </a:cubicBezTo>
                  <a:cubicBezTo>
                    <a:pt x="11282" y="895"/>
                    <a:pt x="11432" y="1068"/>
                    <a:pt x="11572" y="1300"/>
                  </a:cubicBezTo>
                  <a:lnTo>
                    <a:pt x="11572" y="520"/>
                  </a:lnTo>
                  <a:cubicBezTo>
                    <a:pt x="11429" y="347"/>
                    <a:pt x="11276" y="217"/>
                    <a:pt x="11113" y="130"/>
                  </a:cubicBezTo>
                  <a:cubicBezTo>
                    <a:pt x="10950" y="43"/>
                    <a:pt x="10776" y="0"/>
                    <a:pt x="10591" y="0"/>
                  </a:cubicBezTo>
                  <a:close/>
                  <a:moveTo>
                    <a:pt x="21496" y="0"/>
                  </a:moveTo>
                  <a:cubicBezTo>
                    <a:pt x="21159" y="0"/>
                    <a:pt x="20894" y="139"/>
                    <a:pt x="20702" y="418"/>
                  </a:cubicBezTo>
                  <a:cubicBezTo>
                    <a:pt x="20510" y="696"/>
                    <a:pt x="20414" y="1077"/>
                    <a:pt x="20414" y="1560"/>
                  </a:cubicBezTo>
                  <a:cubicBezTo>
                    <a:pt x="20414" y="1978"/>
                    <a:pt x="20483" y="2304"/>
                    <a:pt x="20622" y="2538"/>
                  </a:cubicBezTo>
                  <a:cubicBezTo>
                    <a:pt x="20761" y="2772"/>
                    <a:pt x="20986" y="2944"/>
                    <a:pt x="21298" y="3054"/>
                  </a:cubicBezTo>
                  <a:lnTo>
                    <a:pt x="21552" y="3142"/>
                  </a:lnTo>
                  <a:cubicBezTo>
                    <a:pt x="21764" y="3218"/>
                    <a:pt x="21916" y="3331"/>
                    <a:pt x="22009" y="3483"/>
                  </a:cubicBezTo>
                  <a:cubicBezTo>
                    <a:pt x="22102" y="3634"/>
                    <a:pt x="22149" y="3844"/>
                    <a:pt x="22149" y="4113"/>
                  </a:cubicBezTo>
                  <a:cubicBezTo>
                    <a:pt x="22149" y="4420"/>
                    <a:pt x="22084" y="4657"/>
                    <a:pt x="21955" y="4823"/>
                  </a:cubicBezTo>
                  <a:cubicBezTo>
                    <a:pt x="21825" y="4989"/>
                    <a:pt x="21641" y="5072"/>
                    <a:pt x="21403" y="5072"/>
                  </a:cubicBezTo>
                  <a:cubicBezTo>
                    <a:pt x="21246" y="5072"/>
                    <a:pt x="21086" y="5029"/>
                    <a:pt x="20924" y="4944"/>
                  </a:cubicBezTo>
                  <a:cubicBezTo>
                    <a:pt x="20761" y="4858"/>
                    <a:pt x="20595" y="4732"/>
                    <a:pt x="20426" y="4563"/>
                  </a:cubicBezTo>
                  <a:lnTo>
                    <a:pt x="20426" y="5325"/>
                  </a:lnTo>
                  <a:cubicBezTo>
                    <a:pt x="20602" y="5440"/>
                    <a:pt x="20773" y="5526"/>
                    <a:pt x="20937" y="5585"/>
                  </a:cubicBezTo>
                  <a:cubicBezTo>
                    <a:pt x="21102" y="5643"/>
                    <a:pt x="21257" y="5673"/>
                    <a:pt x="21403" y="5673"/>
                  </a:cubicBezTo>
                  <a:cubicBezTo>
                    <a:pt x="21790" y="5673"/>
                    <a:pt x="22084" y="5536"/>
                    <a:pt x="22284" y="5263"/>
                  </a:cubicBezTo>
                  <a:cubicBezTo>
                    <a:pt x="22485" y="4989"/>
                    <a:pt x="22585" y="4587"/>
                    <a:pt x="22585" y="4058"/>
                  </a:cubicBezTo>
                  <a:cubicBezTo>
                    <a:pt x="22585" y="3613"/>
                    <a:pt x="22511" y="3259"/>
                    <a:pt x="22363" y="2994"/>
                  </a:cubicBezTo>
                  <a:cubicBezTo>
                    <a:pt x="22215" y="2729"/>
                    <a:pt x="21985" y="2544"/>
                    <a:pt x="21674" y="2439"/>
                  </a:cubicBezTo>
                  <a:lnTo>
                    <a:pt x="21422" y="2348"/>
                  </a:lnTo>
                  <a:cubicBezTo>
                    <a:pt x="21193" y="2272"/>
                    <a:pt x="21038" y="2172"/>
                    <a:pt x="20956" y="2049"/>
                  </a:cubicBezTo>
                  <a:cubicBezTo>
                    <a:pt x="20874" y="1926"/>
                    <a:pt x="20833" y="1743"/>
                    <a:pt x="20833" y="1502"/>
                  </a:cubicBezTo>
                  <a:cubicBezTo>
                    <a:pt x="20833" y="1213"/>
                    <a:pt x="20895" y="991"/>
                    <a:pt x="21018" y="835"/>
                  </a:cubicBezTo>
                  <a:cubicBezTo>
                    <a:pt x="21141" y="679"/>
                    <a:pt x="21316" y="601"/>
                    <a:pt x="21544" y="601"/>
                  </a:cubicBezTo>
                  <a:cubicBezTo>
                    <a:pt x="21674" y="601"/>
                    <a:pt x="21810" y="634"/>
                    <a:pt x="21951" y="700"/>
                  </a:cubicBezTo>
                  <a:cubicBezTo>
                    <a:pt x="22091" y="766"/>
                    <a:pt x="22240" y="866"/>
                    <a:pt x="22399" y="1000"/>
                  </a:cubicBezTo>
                  <a:lnTo>
                    <a:pt x="22399" y="278"/>
                  </a:lnTo>
                  <a:cubicBezTo>
                    <a:pt x="22242" y="186"/>
                    <a:pt x="22088" y="116"/>
                    <a:pt x="21938" y="70"/>
                  </a:cubicBezTo>
                  <a:cubicBezTo>
                    <a:pt x="21788" y="23"/>
                    <a:pt x="21641" y="0"/>
                    <a:pt x="21496" y="0"/>
                  </a:cubicBezTo>
                  <a:close/>
                  <a:moveTo>
                    <a:pt x="25812" y="0"/>
                  </a:moveTo>
                  <a:cubicBezTo>
                    <a:pt x="25345" y="0"/>
                    <a:pt x="24978" y="253"/>
                    <a:pt x="24709" y="760"/>
                  </a:cubicBezTo>
                  <a:cubicBezTo>
                    <a:pt x="24441" y="1267"/>
                    <a:pt x="24306" y="1959"/>
                    <a:pt x="24306" y="2838"/>
                  </a:cubicBezTo>
                  <a:cubicBezTo>
                    <a:pt x="24306" y="3715"/>
                    <a:pt x="24441" y="4406"/>
                    <a:pt x="24709" y="4913"/>
                  </a:cubicBezTo>
                  <a:cubicBezTo>
                    <a:pt x="24978" y="5419"/>
                    <a:pt x="25345" y="5673"/>
                    <a:pt x="25812" y="5673"/>
                  </a:cubicBezTo>
                  <a:cubicBezTo>
                    <a:pt x="25994" y="5673"/>
                    <a:pt x="26167" y="5629"/>
                    <a:pt x="26330" y="5541"/>
                  </a:cubicBezTo>
                  <a:cubicBezTo>
                    <a:pt x="26493" y="5453"/>
                    <a:pt x="26648" y="5321"/>
                    <a:pt x="26793" y="5145"/>
                  </a:cubicBezTo>
                  <a:lnTo>
                    <a:pt x="26793" y="4373"/>
                  </a:lnTo>
                  <a:cubicBezTo>
                    <a:pt x="26653" y="4605"/>
                    <a:pt x="26503" y="4778"/>
                    <a:pt x="26344" y="4893"/>
                  </a:cubicBezTo>
                  <a:cubicBezTo>
                    <a:pt x="26185" y="5007"/>
                    <a:pt x="26016" y="5065"/>
                    <a:pt x="25837" y="5065"/>
                  </a:cubicBezTo>
                  <a:cubicBezTo>
                    <a:pt x="25484" y="5065"/>
                    <a:pt x="25215" y="4874"/>
                    <a:pt x="25027" y="4492"/>
                  </a:cubicBezTo>
                  <a:cubicBezTo>
                    <a:pt x="24840" y="4110"/>
                    <a:pt x="24746" y="3558"/>
                    <a:pt x="24746" y="2838"/>
                  </a:cubicBezTo>
                  <a:cubicBezTo>
                    <a:pt x="24746" y="2116"/>
                    <a:pt x="24840" y="1563"/>
                    <a:pt x="25027" y="1181"/>
                  </a:cubicBezTo>
                  <a:cubicBezTo>
                    <a:pt x="25215" y="799"/>
                    <a:pt x="25484" y="608"/>
                    <a:pt x="25837" y="608"/>
                  </a:cubicBezTo>
                  <a:cubicBezTo>
                    <a:pt x="26016" y="608"/>
                    <a:pt x="26185" y="665"/>
                    <a:pt x="26344" y="780"/>
                  </a:cubicBezTo>
                  <a:cubicBezTo>
                    <a:pt x="26503" y="895"/>
                    <a:pt x="26653" y="1068"/>
                    <a:pt x="26793" y="1300"/>
                  </a:cubicBezTo>
                  <a:lnTo>
                    <a:pt x="26793" y="520"/>
                  </a:lnTo>
                  <a:cubicBezTo>
                    <a:pt x="26650" y="347"/>
                    <a:pt x="26497" y="217"/>
                    <a:pt x="26334" y="130"/>
                  </a:cubicBezTo>
                  <a:cubicBezTo>
                    <a:pt x="26171" y="43"/>
                    <a:pt x="25997" y="0"/>
                    <a:pt x="25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836525" y="801125"/>
              <a:ext cx="57725" cy="102300"/>
            </a:xfrm>
            <a:custGeom>
              <a:rect b="b" l="l" r="r" t="t"/>
              <a:pathLst>
                <a:path extrusionOk="0" h="4092" w="2309">
                  <a:moveTo>
                    <a:pt x="1" y="0"/>
                  </a:moveTo>
                  <a:lnTo>
                    <a:pt x="1" y="4091"/>
                  </a:lnTo>
                  <a:lnTo>
                    <a:pt x="2308" y="4091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993366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943050" y="781275"/>
              <a:ext cx="474475" cy="141850"/>
            </a:xfrm>
            <a:custGeom>
              <a:rect b="b" l="l" r="r" t="t"/>
              <a:pathLst>
                <a:path extrusionOk="0" h="5674" w="18979">
                  <a:moveTo>
                    <a:pt x="6887" y="708"/>
                  </a:moveTo>
                  <a:cubicBezTo>
                    <a:pt x="7081" y="708"/>
                    <a:pt x="7231" y="797"/>
                    <a:pt x="7337" y="975"/>
                  </a:cubicBezTo>
                  <a:cubicBezTo>
                    <a:pt x="7443" y="1153"/>
                    <a:pt x="7496" y="1406"/>
                    <a:pt x="7496" y="1733"/>
                  </a:cubicBezTo>
                  <a:cubicBezTo>
                    <a:pt x="7496" y="2063"/>
                    <a:pt x="7443" y="2317"/>
                    <a:pt x="7337" y="2495"/>
                  </a:cubicBezTo>
                  <a:cubicBezTo>
                    <a:pt x="7231" y="2673"/>
                    <a:pt x="7081" y="2762"/>
                    <a:pt x="6887" y="2762"/>
                  </a:cubicBezTo>
                  <a:lnTo>
                    <a:pt x="6362" y="2762"/>
                  </a:lnTo>
                  <a:lnTo>
                    <a:pt x="6362" y="708"/>
                  </a:lnTo>
                  <a:close/>
                  <a:moveTo>
                    <a:pt x="10872" y="828"/>
                  </a:moveTo>
                  <a:lnTo>
                    <a:pt x="11440" y="3549"/>
                  </a:lnTo>
                  <a:lnTo>
                    <a:pt x="10306" y="3549"/>
                  </a:lnTo>
                  <a:lnTo>
                    <a:pt x="10872" y="828"/>
                  </a:lnTo>
                  <a:close/>
                  <a:moveTo>
                    <a:pt x="922" y="708"/>
                  </a:moveTo>
                  <a:cubicBezTo>
                    <a:pt x="1348" y="708"/>
                    <a:pt x="1659" y="878"/>
                    <a:pt x="1857" y="1218"/>
                  </a:cubicBezTo>
                  <a:cubicBezTo>
                    <a:pt x="2055" y="1559"/>
                    <a:pt x="2153" y="2096"/>
                    <a:pt x="2153" y="2828"/>
                  </a:cubicBezTo>
                  <a:cubicBezTo>
                    <a:pt x="2153" y="3565"/>
                    <a:pt x="2055" y="4105"/>
                    <a:pt x="1857" y="4447"/>
                  </a:cubicBezTo>
                  <a:cubicBezTo>
                    <a:pt x="1659" y="4788"/>
                    <a:pt x="1348" y="4959"/>
                    <a:pt x="922" y="4959"/>
                  </a:cubicBezTo>
                  <a:lnTo>
                    <a:pt x="418" y="4959"/>
                  </a:lnTo>
                  <a:lnTo>
                    <a:pt x="418" y="708"/>
                  </a:lnTo>
                  <a:close/>
                  <a:moveTo>
                    <a:pt x="1" y="100"/>
                  </a:moveTo>
                  <a:lnTo>
                    <a:pt x="1" y="5567"/>
                  </a:lnTo>
                  <a:lnTo>
                    <a:pt x="858" y="5567"/>
                  </a:lnTo>
                  <a:cubicBezTo>
                    <a:pt x="1453" y="5567"/>
                    <a:pt x="1891" y="5346"/>
                    <a:pt x="2172" y="4904"/>
                  </a:cubicBezTo>
                  <a:cubicBezTo>
                    <a:pt x="2453" y="4462"/>
                    <a:pt x="2594" y="3770"/>
                    <a:pt x="2594" y="2828"/>
                  </a:cubicBezTo>
                  <a:cubicBezTo>
                    <a:pt x="2594" y="1890"/>
                    <a:pt x="2454" y="1201"/>
                    <a:pt x="2174" y="761"/>
                  </a:cubicBezTo>
                  <a:cubicBezTo>
                    <a:pt x="1895" y="320"/>
                    <a:pt x="1456" y="100"/>
                    <a:pt x="858" y="100"/>
                  </a:cubicBezTo>
                  <a:close/>
                  <a:moveTo>
                    <a:pt x="5945" y="100"/>
                  </a:moveTo>
                  <a:lnTo>
                    <a:pt x="5945" y="5567"/>
                  </a:lnTo>
                  <a:lnTo>
                    <a:pt x="6362" y="5567"/>
                  </a:lnTo>
                  <a:lnTo>
                    <a:pt x="6362" y="3370"/>
                  </a:lnTo>
                  <a:lnTo>
                    <a:pt x="6887" y="3370"/>
                  </a:lnTo>
                  <a:cubicBezTo>
                    <a:pt x="7233" y="3370"/>
                    <a:pt x="7494" y="3232"/>
                    <a:pt x="7671" y="2956"/>
                  </a:cubicBezTo>
                  <a:cubicBezTo>
                    <a:pt x="7848" y="2680"/>
                    <a:pt x="7936" y="2273"/>
                    <a:pt x="7936" y="1733"/>
                  </a:cubicBezTo>
                  <a:cubicBezTo>
                    <a:pt x="7936" y="1198"/>
                    <a:pt x="7848" y="792"/>
                    <a:pt x="7671" y="515"/>
                  </a:cubicBezTo>
                  <a:cubicBezTo>
                    <a:pt x="7494" y="238"/>
                    <a:pt x="7233" y="100"/>
                    <a:pt x="6887" y="100"/>
                  </a:cubicBezTo>
                  <a:close/>
                  <a:moveTo>
                    <a:pt x="10636" y="100"/>
                  </a:moveTo>
                  <a:lnTo>
                    <a:pt x="9459" y="5567"/>
                  </a:lnTo>
                  <a:lnTo>
                    <a:pt x="9899" y="5567"/>
                  </a:lnTo>
                  <a:lnTo>
                    <a:pt x="10180" y="4165"/>
                  </a:lnTo>
                  <a:lnTo>
                    <a:pt x="11570" y="4165"/>
                  </a:lnTo>
                  <a:lnTo>
                    <a:pt x="11851" y="5567"/>
                  </a:lnTo>
                  <a:lnTo>
                    <a:pt x="12285" y="5567"/>
                  </a:lnTo>
                  <a:lnTo>
                    <a:pt x="11109" y="100"/>
                  </a:lnTo>
                  <a:close/>
                  <a:moveTo>
                    <a:pt x="15421" y="100"/>
                  </a:moveTo>
                  <a:lnTo>
                    <a:pt x="15421" y="5567"/>
                  </a:lnTo>
                  <a:lnTo>
                    <a:pt x="15838" y="5567"/>
                  </a:lnTo>
                  <a:lnTo>
                    <a:pt x="15838" y="100"/>
                  </a:lnTo>
                  <a:close/>
                  <a:moveTo>
                    <a:pt x="4205" y="1"/>
                  </a:moveTo>
                  <a:cubicBezTo>
                    <a:pt x="3868" y="1"/>
                    <a:pt x="3603" y="140"/>
                    <a:pt x="3411" y="418"/>
                  </a:cubicBezTo>
                  <a:cubicBezTo>
                    <a:pt x="3219" y="697"/>
                    <a:pt x="3123" y="1078"/>
                    <a:pt x="3123" y="1561"/>
                  </a:cubicBezTo>
                  <a:cubicBezTo>
                    <a:pt x="3123" y="1978"/>
                    <a:pt x="3192" y="2304"/>
                    <a:pt x="3331" y="2539"/>
                  </a:cubicBezTo>
                  <a:cubicBezTo>
                    <a:pt x="3470" y="2773"/>
                    <a:pt x="3695" y="2945"/>
                    <a:pt x="4007" y="3055"/>
                  </a:cubicBezTo>
                  <a:lnTo>
                    <a:pt x="4261" y="3143"/>
                  </a:lnTo>
                  <a:cubicBezTo>
                    <a:pt x="4473" y="3219"/>
                    <a:pt x="4625" y="3332"/>
                    <a:pt x="4718" y="3483"/>
                  </a:cubicBezTo>
                  <a:cubicBezTo>
                    <a:pt x="4811" y="3635"/>
                    <a:pt x="4858" y="3845"/>
                    <a:pt x="4858" y="4113"/>
                  </a:cubicBezTo>
                  <a:cubicBezTo>
                    <a:pt x="4858" y="4421"/>
                    <a:pt x="4793" y="4658"/>
                    <a:pt x="4664" y="4824"/>
                  </a:cubicBezTo>
                  <a:cubicBezTo>
                    <a:pt x="4534" y="4990"/>
                    <a:pt x="4350" y="5073"/>
                    <a:pt x="4112" y="5073"/>
                  </a:cubicBezTo>
                  <a:cubicBezTo>
                    <a:pt x="3955" y="5073"/>
                    <a:pt x="3795" y="5030"/>
                    <a:pt x="3633" y="4945"/>
                  </a:cubicBezTo>
                  <a:cubicBezTo>
                    <a:pt x="3470" y="4859"/>
                    <a:pt x="3304" y="4732"/>
                    <a:pt x="3135" y="4564"/>
                  </a:cubicBezTo>
                  <a:lnTo>
                    <a:pt x="3135" y="5325"/>
                  </a:lnTo>
                  <a:cubicBezTo>
                    <a:pt x="3311" y="5440"/>
                    <a:pt x="3482" y="5527"/>
                    <a:pt x="3646" y="5585"/>
                  </a:cubicBezTo>
                  <a:cubicBezTo>
                    <a:pt x="3811" y="5644"/>
                    <a:pt x="3966" y="5673"/>
                    <a:pt x="4112" y="5673"/>
                  </a:cubicBezTo>
                  <a:cubicBezTo>
                    <a:pt x="4499" y="5673"/>
                    <a:pt x="4793" y="5537"/>
                    <a:pt x="4993" y="5263"/>
                  </a:cubicBezTo>
                  <a:cubicBezTo>
                    <a:pt x="5194" y="4990"/>
                    <a:pt x="5294" y="4588"/>
                    <a:pt x="5294" y="4058"/>
                  </a:cubicBezTo>
                  <a:cubicBezTo>
                    <a:pt x="5294" y="3614"/>
                    <a:pt x="5220" y="3259"/>
                    <a:pt x="5072" y="2995"/>
                  </a:cubicBezTo>
                  <a:cubicBezTo>
                    <a:pt x="4924" y="2730"/>
                    <a:pt x="4694" y="2545"/>
                    <a:pt x="4383" y="2440"/>
                  </a:cubicBezTo>
                  <a:lnTo>
                    <a:pt x="4131" y="2348"/>
                  </a:lnTo>
                  <a:cubicBezTo>
                    <a:pt x="3902" y="2273"/>
                    <a:pt x="3747" y="2173"/>
                    <a:pt x="3665" y="2050"/>
                  </a:cubicBezTo>
                  <a:cubicBezTo>
                    <a:pt x="3583" y="1927"/>
                    <a:pt x="3542" y="1744"/>
                    <a:pt x="3542" y="1502"/>
                  </a:cubicBezTo>
                  <a:cubicBezTo>
                    <a:pt x="3542" y="1214"/>
                    <a:pt x="3604" y="992"/>
                    <a:pt x="3727" y="836"/>
                  </a:cubicBezTo>
                  <a:cubicBezTo>
                    <a:pt x="3850" y="680"/>
                    <a:pt x="4025" y="601"/>
                    <a:pt x="4253" y="601"/>
                  </a:cubicBezTo>
                  <a:cubicBezTo>
                    <a:pt x="4383" y="601"/>
                    <a:pt x="4519" y="634"/>
                    <a:pt x="4660" y="700"/>
                  </a:cubicBezTo>
                  <a:cubicBezTo>
                    <a:pt x="4800" y="766"/>
                    <a:pt x="4949" y="866"/>
                    <a:pt x="5108" y="1001"/>
                  </a:cubicBezTo>
                  <a:lnTo>
                    <a:pt x="5108" y="279"/>
                  </a:lnTo>
                  <a:cubicBezTo>
                    <a:pt x="4951" y="186"/>
                    <a:pt x="4797" y="117"/>
                    <a:pt x="4647" y="70"/>
                  </a:cubicBezTo>
                  <a:cubicBezTo>
                    <a:pt x="4497" y="24"/>
                    <a:pt x="4350" y="1"/>
                    <a:pt x="4205" y="1"/>
                  </a:cubicBezTo>
                  <a:close/>
                  <a:moveTo>
                    <a:pt x="13681" y="1"/>
                  </a:moveTo>
                  <a:cubicBezTo>
                    <a:pt x="13344" y="1"/>
                    <a:pt x="13079" y="140"/>
                    <a:pt x="12887" y="418"/>
                  </a:cubicBezTo>
                  <a:cubicBezTo>
                    <a:pt x="12695" y="697"/>
                    <a:pt x="12599" y="1078"/>
                    <a:pt x="12599" y="1561"/>
                  </a:cubicBezTo>
                  <a:cubicBezTo>
                    <a:pt x="12599" y="1978"/>
                    <a:pt x="12668" y="2304"/>
                    <a:pt x="12807" y="2539"/>
                  </a:cubicBezTo>
                  <a:cubicBezTo>
                    <a:pt x="12946" y="2773"/>
                    <a:pt x="13171" y="2945"/>
                    <a:pt x="13483" y="3055"/>
                  </a:cubicBezTo>
                  <a:lnTo>
                    <a:pt x="13737" y="3143"/>
                  </a:lnTo>
                  <a:cubicBezTo>
                    <a:pt x="13949" y="3219"/>
                    <a:pt x="14101" y="3332"/>
                    <a:pt x="14194" y="3483"/>
                  </a:cubicBezTo>
                  <a:cubicBezTo>
                    <a:pt x="14287" y="3635"/>
                    <a:pt x="14334" y="3845"/>
                    <a:pt x="14334" y="4113"/>
                  </a:cubicBezTo>
                  <a:cubicBezTo>
                    <a:pt x="14334" y="4421"/>
                    <a:pt x="14269" y="4658"/>
                    <a:pt x="14140" y="4824"/>
                  </a:cubicBezTo>
                  <a:cubicBezTo>
                    <a:pt x="14010" y="4990"/>
                    <a:pt x="13826" y="5073"/>
                    <a:pt x="13588" y="5073"/>
                  </a:cubicBezTo>
                  <a:cubicBezTo>
                    <a:pt x="13431" y="5073"/>
                    <a:pt x="13271" y="5030"/>
                    <a:pt x="13109" y="4945"/>
                  </a:cubicBezTo>
                  <a:cubicBezTo>
                    <a:pt x="12946" y="4859"/>
                    <a:pt x="12780" y="4732"/>
                    <a:pt x="12611" y="4564"/>
                  </a:cubicBezTo>
                  <a:lnTo>
                    <a:pt x="12611" y="5325"/>
                  </a:lnTo>
                  <a:cubicBezTo>
                    <a:pt x="12787" y="5440"/>
                    <a:pt x="12958" y="5527"/>
                    <a:pt x="13122" y="5585"/>
                  </a:cubicBezTo>
                  <a:cubicBezTo>
                    <a:pt x="13287" y="5644"/>
                    <a:pt x="13442" y="5673"/>
                    <a:pt x="13588" y="5673"/>
                  </a:cubicBezTo>
                  <a:cubicBezTo>
                    <a:pt x="13975" y="5673"/>
                    <a:pt x="14269" y="5537"/>
                    <a:pt x="14469" y="5263"/>
                  </a:cubicBezTo>
                  <a:cubicBezTo>
                    <a:pt x="14670" y="4990"/>
                    <a:pt x="14770" y="4588"/>
                    <a:pt x="14770" y="4058"/>
                  </a:cubicBezTo>
                  <a:cubicBezTo>
                    <a:pt x="14770" y="3614"/>
                    <a:pt x="14696" y="3259"/>
                    <a:pt x="14548" y="2995"/>
                  </a:cubicBezTo>
                  <a:cubicBezTo>
                    <a:pt x="14400" y="2730"/>
                    <a:pt x="14170" y="2545"/>
                    <a:pt x="13859" y="2440"/>
                  </a:cubicBezTo>
                  <a:lnTo>
                    <a:pt x="13607" y="2348"/>
                  </a:lnTo>
                  <a:cubicBezTo>
                    <a:pt x="13378" y="2273"/>
                    <a:pt x="13223" y="2173"/>
                    <a:pt x="13141" y="2050"/>
                  </a:cubicBezTo>
                  <a:cubicBezTo>
                    <a:pt x="13059" y="1927"/>
                    <a:pt x="13018" y="1744"/>
                    <a:pt x="13018" y="1502"/>
                  </a:cubicBezTo>
                  <a:cubicBezTo>
                    <a:pt x="13018" y="1214"/>
                    <a:pt x="13080" y="992"/>
                    <a:pt x="13203" y="836"/>
                  </a:cubicBezTo>
                  <a:cubicBezTo>
                    <a:pt x="13326" y="680"/>
                    <a:pt x="13501" y="601"/>
                    <a:pt x="13729" y="601"/>
                  </a:cubicBezTo>
                  <a:cubicBezTo>
                    <a:pt x="13859" y="601"/>
                    <a:pt x="13995" y="634"/>
                    <a:pt x="14136" y="700"/>
                  </a:cubicBezTo>
                  <a:cubicBezTo>
                    <a:pt x="14276" y="766"/>
                    <a:pt x="14425" y="866"/>
                    <a:pt x="14584" y="1001"/>
                  </a:cubicBezTo>
                  <a:lnTo>
                    <a:pt x="14584" y="279"/>
                  </a:lnTo>
                  <a:cubicBezTo>
                    <a:pt x="14427" y="186"/>
                    <a:pt x="14273" y="117"/>
                    <a:pt x="14123" y="70"/>
                  </a:cubicBezTo>
                  <a:cubicBezTo>
                    <a:pt x="13973" y="24"/>
                    <a:pt x="13826" y="1"/>
                    <a:pt x="13681" y="1"/>
                  </a:cubicBezTo>
                  <a:close/>
                  <a:moveTo>
                    <a:pt x="17997" y="1"/>
                  </a:moveTo>
                  <a:cubicBezTo>
                    <a:pt x="17530" y="1"/>
                    <a:pt x="17163" y="254"/>
                    <a:pt x="16894" y="761"/>
                  </a:cubicBezTo>
                  <a:cubicBezTo>
                    <a:pt x="16626" y="1267"/>
                    <a:pt x="16491" y="1960"/>
                    <a:pt x="16491" y="2839"/>
                  </a:cubicBezTo>
                  <a:cubicBezTo>
                    <a:pt x="16491" y="3715"/>
                    <a:pt x="16626" y="4407"/>
                    <a:pt x="16894" y="4914"/>
                  </a:cubicBezTo>
                  <a:cubicBezTo>
                    <a:pt x="17163" y="5420"/>
                    <a:pt x="17530" y="5673"/>
                    <a:pt x="17997" y="5673"/>
                  </a:cubicBezTo>
                  <a:cubicBezTo>
                    <a:pt x="18179" y="5673"/>
                    <a:pt x="18352" y="5629"/>
                    <a:pt x="18515" y="5542"/>
                  </a:cubicBezTo>
                  <a:cubicBezTo>
                    <a:pt x="18678" y="5454"/>
                    <a:pt x="18833" y="5322"/>
                    <a:pt x="18978" y="5146"/>
                  </a:cubicBezTo>
                  <a:lnTo>
                    <a:pt x="18978" y="4373"/>
                  </a:lnTo>
                  <a:cubicBezTo>
                    <a:pt x="18838" y="4605"/>
                    <a:pt x="18688" y="4779"/>
                    <a:pt x="18529" y="4893"/>
                  </a:cubicBezTo>
                  <a:cubicBezTo>
                    <a:pt x="18370" y="5008"/>
                    <a:pt x="18201" y="5065"/>
                    <a:pt x="18022" y="5065"/>
                  </a:cubicBezTo>
                  <a:cubicBezTo>
                    <a:pt x="17669" y="5065"/>
                    <a:pt x="17400" y="4874"/>
                    <a:pt x="17212" y="4492"/>
                  </a:cubicBezTo>
                  <a:cubicBezTo>
                    <a:pt x="17025" y="4110"/>
                    <a:pt x="16931" y="3559"/>
                    <a:pt x="16931" y="2839"/>
                  </a:cubicBezTo>
                  <a:cubicBezTo>
                    <a:pt x="16931" y="2116"/>
                    <a:pt x="17025" y="1564"/>
                    <a:pt x="17212" y="1182"/>
                  </a:cubicBezTo>
                  <a:cubicBezTo>
                    <a:pt x="17400" y="800"/>
                    <a:pt x="17669" y="609"/>
                    <a:pt x="18022" y="609"/>
                  </a:cubicBezTo>
                  <a:cubicBezTo>
                    <a:pt x="18201" y="609"/>
                    <a:pt x="18370" y="666"/>
                    <a:pt x="18529" y="781"/>
                  </a:cubicBezTo>
                  <a:cubicBezTo>
                    <a:pt x="18688" y="896"/>
                    <a:pt x="18838" y="1069"/>
                    <a:pt x="18978" y="1301"/>
                  </a:cubicBezTo>
                  <a:lnTo>
                    <a:pt x="18978" y="521"/>
                  </a:lnTo>
                  <a:cubicBezTo>
                    <a:pt x="18835" y="348"/>
                    <a:pt x="18682" y="218"/>
                    <a:pt x="18519" y="131"/>
                  </a:cubicBezTo>
                  <a:cubicBezTo>
                    <a:pt x="18356" y="44"/>
                    <a:pt x="18182" y="1"/>
                    <a:pt x="17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836525" y="1295450"/>
              <a:ext cx="57725" cy="102300"/>
            </a:xfrm>
            <a:custGeom>
              <a:rect b="b" l="l" r="r" t="t"/>
              <a:pathLst>
                <a:path extrusionOk="0" h="4092" w="2309">
                  <a:moveTo>
                    <a:pt x="1" y="0"/>
                  </a:moveTo>
                  <a:lnTo>
                    <a:pt x="1" y="4091"/>
                  </a:lnTo>
                  <a:lnTo>
                    <a:pt x="2308" y="4091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FFFFCC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943050" y="1269100"/>
              <a:ext cx="443350" cy="148350"/>
            </a:xfrm>
            <a:custGeom>
              <a:rect b="b" l="l" r="r" t="t"/>
              <a:pathLst>
                <a:path extrusionOk="0" h="5934" w="17734">
                  <a:moveTo>
                    <a:pt x="2191" y="967"/>
                  </a:moveTo>
                  <a:cubicBezTo>
                    <a:pt x="2385" y="967"/>
                    <a:pt x="2535" y="1056"/>
                    <a:pt x="2641" y="1235"/>
                  </a:cubicBezTo>
                  <a:cubicBezTo>
                    <a:pt x="2747" y="1413"/>
                    <a:pt x="2800" y="1666"/>
                    <a:pt x="2800" y="1993"/>
                  </a:cubicBezTo>
                  <a:cubicBezTo>
                    <a:pt x="2800" y="2322"/>
                    <a:pt x="2747" y="2576"/>
                    <a:pt x="2641" y="2754"/>
                  </a:cubicBezTo>
                  <a:cubicBezTo>
                    <a:pt x="2535" y="2933"/>
                    <a:pt x="2385" y="3022"/>
                    <a:pt x="2191" y="3022"/>
                  </a:cubicBezTo>
                  <a:lnTo>
                    <a:pt x="1666" y="3022"/>
                  </a:lnTo>
                  <a:lnTo>
                    <a:pt x="1666" y="967"/>
                  </a:lnTo>
                  <a:close/>
                  <a:moveTo>
                    <a:pt x="3591" y="3472"/>
                  </a:moveTo>
                  <a:lnTo>
                    <a:pt x="3591" y="4073"/>
                  </a:lnTo>
                  <a:lnTo>
                    <a:pt x="4705" y="4073"/>
                  </a:lnTo>
                  <a:lnTo>
                    <a:pt x="4705" y="3472"/>
                  </a:lnTo>
                  <a:close/>
                  <a:moveTo>
                    <a:pt x="6227" y="2198"/>
                  </a:moveTo>
                  <a:cubicBezTo>
                    <a:pt x="6429" y="2198"/>
                    <a:pt x="6590" y="2340"/>
                    <a:pt x="6708" y="2624"/>
                  </a:cubicBezTo>
                  <a:cubicBezTo>
                    <a:pt x="6826" y="2909"/>
                    <a:pt x="6886" y="3294"/>
                    <a:pt x="6886" y="3780"/>
                  </a:cubicBezTo>
                  <a:cubicBezTo>
                    <a:pt x="6886" y="4268"/>
                    <a:pt x="6826" y="4654"/>
                    <a:pt x="6708" y="4937"/>
                  </a:cubicBezTo>
                  <a:cubicBezTo>
                    <a:pt x="6590" y="5220"/>
                    <a:pt x="6429" y="5362"/>
                    <a:pt x="6227" y="5362"/>
                  </a:cubicBezTo>
                  <a:cubicBezTo>
                    <a:pt x="6021" y="5362"/>
                    <a:pt x="5860" y="5221"/>
                    <a:pt x="5742" y="4939"/>
                  </a:cubicBezTo>
                  <a:cubicBezTo>
                    <a:pt x="5624" y="4657"/>
                    <a:pt x="5566" y="4271"/>
                    <a:pt x="5566" y="3780"/>
                  </a:cubicBezTo>
                  <a:cubicBezTo>
                    <a:pt x="5566" y="3289"/>
                    <a:pt x="5625" y="2903"/>
                    <a:pt x="5743" y="2621"/>
                  </a:cubicBezTo>
                  <a:cubicBezTo>
                    <a:pt x="5862" y="2339"/>
                    <a:pt x="6023" y="2198"/>
                    <a:pt x="6227" y="2198"/>
                  </a:cubicBezTo>
                  <a:close/>
                  <a:moveTo>
                    <a:pt x="11519" y="2198"/>
                  </a:moveTo>
                  <a:cubicBezTo>
                    <a:pt x="11721" y="2198"/>
                    <a:pt x="11882" y="2340"/>
                    <a:pt x="12000" y="2624"/>
                  </a:cubicBezTo>
                  <a:cubicBezTo>
                    <a:pt x="12119" y="2909"/>
                    <a:pt x="12178" y="3294"/>
                    <a:pt x="12178" y="3780"/>
                  </a:cubicBezTo>
                  <a:cubicBezTo>
                    <a:pt x="12178" y="4268"/>
                    <a:pt x="12119" y="4654"/>
                    <a:pt x="12000" y="4937"/>
                  </a:cubicBezTo>
                  <a:cubicBezTo>
                    <a:pt x="11882" y="5220"/>
                    <a:pt x="11721" y="5362"/>
                    <a:pt x="11519" y="5362"/>
                  </a:cubicBezTo>
                  <a:cubicBezTo>
                    <a:pt x="11314" y="5362"/>
                    <a:pt x="11152" y="5221"/>
                    <a:pt x="11035" y="4939"/>
                  </a:cubicBezTo>
                  <a:cubicBezTo>
                    <a:pt x="10917" y="4657"/>
                    <a:pt x="10858" y="4271"/>
                    <a:pt x="10858" y="3780"/>
                  </a:cubicBezTo>
                  <a:cubicBezTo>
                    <a:pt x="10858" y="3289"/>
                    <a:pt x="10917" y="2903"/>
                    <a:pt x="11036" y="2621"/>
                  </a:cubicBezTo>
                  <a:cubicBezTo>
                    <a:pt x="11154" y="2339"/>
                    <a:pt x="11315" y="2198"/>
                    <a:pt x="11519" y="2198"/>
                  </a:cubicBezTo>
                  <a:close/>
                  <a:moveTo>
                    <a:pt x="1" y="359"/>
                  </a:moveTo>
                  <a:lnTo>
                    <a:pt x="1" y="5827"/>
                  </a:lnTo>
                  <a:lnTo>
                    <a:pt x="418" y="5827"/>
                  </a:lnTo>
                  <a:lnTo>
                    <a:pt x="418" y="359"/>
                  </a:lnTo>
                  <a:close/>
                  <a:moveTo>
                    <a:pt x="1249" y="359"/>
                  </a:moveTo>
                  <a:lnTo>
                    <a:pt x="1249" y="5827"/>
                  </a:lnTo>
                  <a:lnTo>
                    <a:pt x="1666" y="5827"/>
                  </a:lnTo>
                  <a:lnTo>
                    <a:pt x="1666" y="3630"/>
                  </a:lnTo>
                  <a:lnTo>
                    <a:pt x="2191" y="3630"/>
                  </a:lnTo>
                  <a:cubicBezTo>
                    <a:pt x="2537" y="3630"/>
                    <a:pt x="2798" y="3492"/>
                    <a:pt x="2975" y="3216"/>
                  </a:cubicBezTo>
                  <a:cubicBezTo>
                    <a:pt x="3152" y="2940"/>
                    <a:pt x="3240" y="2532"/>
                    <a:pt x="3240" y="1993"/>
                  </a:cubicBezTo>
                  <a:cubicBezTo>
                    <a:pt x="3240" y="1458"/>
                    <a:pt x="3152" y="1052"/>
                    <a:pt x="2975" y="775"/>
                  </a:cubicBezTo>
                  <a:cubicBezTo>
                    <a:pt x="2798" y="498"/>
                    <a:pt x="2537" y="359"/>
                    <a:pt x="2191" y="359"/>
                  </a:cubicBezTo>
                  <a:close/>
                  <a:moveTo>
                    <a:pt x="8309" y="1725"/>
                  </a:moveTo>
                  <a:lnTo>
                    <a:pt x="8309" y="2396"/>
                  </a:lnTo>
                  <a:cubicBezTo>
                    <a:pt x="8309" y="3502"/>
                    <a:pt x="8262" y="4271"/>
                    <a:pt x="8168" y="4703"/>
                  </a:cubicBezTo>
                  <a:cubicBezTo>
                    <a:pt x="8091" y="5010"/>
                    <a:pt x="7927" y="5198"/>
                    <a:pt x="7677" y="5267"/>
                  </a:cubicBezTo>
                  <a:lnTo>
                    <a:pt x="7677" y="5827"/>
                  </a:lnTo>
                  <a:cubicBezTo>
                    <a:pt x="8101" y="5756"/>
                    <a:pt x="8378" y="5468"/>
                    <a:pt x="8507" y="4963"/>
                  </a:cubicBezTo>
                  <a:cubicBezTo>
                    <a:pt x="8628" y="4489"/>
                    <a:pt x="8689" y="3725"/>
                    <a:pt x="8689" y="2670"/>
                  </a:cubicBezTo>
                  <a:lnTo>
                    <a:pt x="8689" y="2264"/>
                  </a:lnTo>
                  <a:lnTo>
                    <a:pt x="9493" y="2264"/>
                  </a:lnTo>
                  <a:lnTo>
                    <a:pt x="9493" y="5827"/>
                  </a:lnTo>
                  <a:lnTo>
                    <a:pt x="9873" y="5827"/>
                  </a:lnTo>
                  <a:lnTo>
                    <a:pt x="9873" y="1725"/>
                  </a:lnTo>
                  <a:close/>
                  <a:moveTo>
                    <a:pt x="13197" y="1725"/>
                  </a:moveTo>
                  <a:lnTo>
                    <a:pt x="13197" y="5827"/>
                  </a:lnTo>
                  <a:lnTo>
                    <a:pt x="13575" y="5827"/>
                  </a:lnTo>
                  <a:lnTo>
                    <a:pt x="13575" y="4490"/>
                  </a:lnTo>
                  <a:lnTo>
                    <a:pt x="13982" y="3758"/>
                  </a:lnTo>
                  <a:lnTo>
                    <a:pt x="14802" y="5827"/>
                  </a:lnTo>
                  <a:lnTo>
                    <a:pt x="15228" y="5827"/>
                  </a:lnTo>
                  <a:lnTo>
                    <a:pt x="14230" y="3311"/>
                  </a:lnTo>
                  <a:lnTo>
                    <a:pt x="15114" y="1725"/>
                  </a:lnTo>
                  <a:lnTo>
                    <a:pt x="14647" y="1725"/>
                  </a:lnTo>
                  <a:lnTo>
                    <a:pt x="13575" y="3652"/>
                  </a:lnTo>
                  <a:lnTo>
                    <a:pt x="13575" y="1725"/>
                  </a:lnTo>
                  <a:close/>
                  <a:moveTo>
                    <a:pt x="15752" y="1725"/>
                  </a:moveTo>
                  <a:lnTo>
                    <a:pt x="15752" y="5827"/>
                  </a:lnTo>
                  <a:lnTo>
                    <a:pt x="16239" y="5827"/>
                  </a:lnTo>
                  <a:lnTo>
                    <a:pt x="17355" y="2535"/>
                  </a:lnTo>
                  <a:lnTo>
                    <a:pt x="17355" y="5827"/>
                  </a:lnTo>
                  <a:lnTo>
                    <a:pt x="17733" y="5827"/>
                  </a:lnTo>
                  <a:lnTo>
                    <a:pt x="17733" y="1725"/>
                  </a:lnTo>
                  <a:lnTo>
                    <a:pt x="17243" y="1725"/>
                  </a:lnTo>
                  <a:lnTo>
                    <a:pt x="16130" y="5010"/>
                  </a:lnTo>
                  <a:lnTo>
                    <a:pt x="16130" y="1725"/>
                  </a:lnTo>
                  <a:close/>
                  <a:moveTo>
                    <a:pt x="7010" y="1"/>
                  </a:moveTo>
                  <a:cubicBezTo>
                    <a:pt x="6935" y="42"/>
                    <a:pt x="6814" y="64"/>
                    <a:pt x="6646" y="67"/>
                  </a:cubicBezTo>
                  <a:cubicBezTo>
                    <a:pt x="6282" y="71"/>
                    <a:pt x="5992" y="171"/>
                    <a:pt x="5775" y="367"/>
                  </a:cubicBezTo>
                  <a:cubicBezTo>
                    <a:pt x="5558" y="562"/>
                    <a:pt x="5387" y="886"/>
                    <a:pt x="5262" y="1337"/>
                  </a:cubicBezTo>
                  <a:cubicBezTo>
                    <a:pt x="5182" y="1625"/>
                    <a:pt x="5142" y="1965"/>
                    <a:pt x="5142" y="2355"/>
                  </a:cubicBezTo>
                  <a:cubicBezTo>
                    <a:pt x="5142" y="2455"/>
                    <a:pt x="5146" y="2651"/>
                    <a:pt x="5152" y="2941"/>
                  </a:cubicBezTo>
                  <a:lnTo>
                    <a:pt x="5165" y="3780"/>
                  </a:lnTo>
                  <a:cubicBezTo>
                    <a:pt x="5174" y="4473"/>
                    <a:pt x="5271" y="5005"/>
                    <a:pt x="5454" y="5376"/>
                  </a:cubicBezTo>
                  <a:cubicBezTo>
                    <a:pt x="5637" y="5748"/>
                    <a:pt x="5895" y="5933"/>
                    <a:pt x="6227" y="5933"/>
                  </a:cubicBezTo>
                  <a:cubicBezTo>
                    <a:pt x="6557" y="5933"/>
                    <a:pt x="6817" y="5742"/>
                    <a:pt x="7005" y="5360"/>
                  </a:cubicBezTo>
                  <a:cubicBezTo>
                    <a:pt x="7194" y="4978"/>
                    <a:pt x="7288" y="4451"/>
                    <a:pt x="7288" y="3780"/>
                  </a:cubicBezTo>
                  <a:cubicBezTo>
                    <a:pt x="7288" y="3106"/>
                    <a:pt x="7194" y="2579"/>
                    <a:pt x="7005" y="2198"/>
                  </a:cubicBezTo>
                  <a:cubicBezTo>
                    <a:pt x="6817" y="1817"/>
                    <a:pt x="6557" y="1627"/>
                    <a:pt x="6227" y="1627"/>
                  </a:cubicBezTo>
                  <a:cubicBezTo>
                    <a:pt x="5936" y="1627"/>
                    <a:pt x="5701" y="1772"/>
                    <a:pt x="5522" y="2062"/>
                  </a:cubicBezTo>
                  <a:lnTo>
                    <a:pt x="5537" y="1857"/>
                  </a:lnTo>
                  <a:cubicBezTo>
                    <a:pt x="5563" y="1484"/>
                    <a:pt x="5713" y="1154"/>
                    <a:pt x="5987" y="868"/>
                  </a:cubicBezTo>
                  <a:cubicBezTo>
                    <a:pt x="6092" y="761"/>
                    <a:pt x="6231" y="696"/>
                    <a:pt x="6404" y="674"/>
                  </a:cubicBezTo>
                  <a:lnTo>
                    <a:pt x="6921" y="612"/>
                  </a:lnTo>
                  <a:cubicBezTo>
                    <a:pt x="6983" y="610"/>
                    <a:pt x="7047" y="584"/>
                    <a:pt x="7115" y="535"/>
                  </a:cubicBezTo>
                  <a:lnTo>
                    <a:pt x="7010" y="1"/>
                  </a:lnTo>
                  <a:close/>
                  <a:moveTo>
                    <a:pt x="11519" y="1627"/>
                  </a:moveTo>
                  <a:cubicBezTo>
                    <a:pt x="11187" y="1627"/>
                    <a:pt x="10927" y="1817"/>
                    <a:pt x="10739" y="2198"/>
                  </a:cubicBezTo>
                  <a:cubicBezTo>
                    <a:pt x="10551" y="2579"/>
                    <a:pt x="10457" y="3106"/>
                    <a:pt x="10457" y="3780"/>
                  </a:cubicBezTo>
                  <a:cubicBezTo>
                    <a:pt x="10457" y="4451"/>
                    <a:pt x="10551" y="4978"/>
                    <a:pt x="10739" y="5360"/>
                  </a:cubicBezTo>
                  <a:cubicBezTo>
                    <a:pt x="10927" y="5742"/>
                    <a:pt x="11187" y="5933"/>
                    <a:pt x="11519" y="5933"/>
                  </a:cubicBezTo>
                  <a:cubicBezTo>
                    <a:pt x="11849" y="5933"/>
                    <a:pt x="12109" y="5742"/>
                    <a:pt x="12298" y="5360"/>
                  </a:cubicBezTo>
                  <a:cubicBezTo>
                    <a:pt x="12486" y="4978"/>
                    <a:pt x="12581" y="4451"/>
                    <a:pt x="12581" y="3780"/>
                  </a:cubicBezTo>
                  <a:cubicBezTo>
                    <a:pt x="12581" y="3106"/>
                    <a:pt x="12486" y="2579"/>
                    <a:pt x="12298" y="2198"/>
                  </a:cubicBezTo>
                  <a:cubicBezTo>
                    <a:pt x="12109" y="1817"/>
                    <a:pt x="11849" y="1627"/>
                    <a:pt x="11519" y="1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836525" y="1789750"/>
              <a:ext cx="57725" cy="102300"/>
            </a:xfrm>
            <a:custGeom>
              <a:rect b="b" l="l" r="r" t="t"/>
              <a:pathLst>
                <a:path extrusionOk="0" h="4092" w="2309">
                  <a:moveTo>
                    <a:pt x="1" y="1"/>
                  </a:moveTo>
                  <a:lnTo>
                    <a:pt x="1" y="4092"/>
                  </a:lnTo>
                  <a:lnTo>
                    <a:pt x="2308" y="4092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CCFFFF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43050" y="1766625"/>
              <a:ext cx="836750" cy="168375"/>
            </a:xfrm>
            <a:custGeom>
              <a:rect b="b" l="l" r="r" t="t"/>
              <a:pathLst>
                <a:path extrusionOk="0" h="6735" w="33470">
                  <a:moveTo>
                    <a:pt x="22965" y="0"/>
                  </a:moveTo>
                  <a:cubicBezTo>
                    <a:pt x="22979" y="349"/>
                    <a:pt x="23040" y="612"/>
                    <a:pt x="23149" y="787"/>
                  </a:cubicBezTo>
                  <a:cubicBezTo>
                    <a:pt x="23258" y="963"/>
                    <a:pt x="23412" y="1051"/>
                    <a:pt x="23612" y="1051"/>
                  </a:cubicBezTo>
                  <a:cubicBezTo>
                    <a:pt x="23811" y="1051"/>
                    <a:pt x="23965" y="963"/>
                    <a:pt x="24074" y="787"/>
                  </a:cubicBezTo>
                  <a:cubicBezTo>
                    <a:pt x="24183" y="612"/>
                    <a:pt x="24244" y="349"/>
                    <a:pt x="24258" y="0"/>
                  </a:cubicBezTo>
                  <a:lnTo>
                    <a:pt x="24014" y="0"/>
                  </a:lnTo>
                  <a:cubicBezTo>
                    <a:pt x="23996" y="186"/>
                    <a:pt x="23954" y="324"/>
                    <a:pt x="23888" y="414"/>
                  </a:cubicBezTo>
                  <a:cubicBezTo>
                    <a:pt x="23822" y="504"/>
                    <a:pt x="23730" y="549"/>
                    <a:pt x="23612" y="549"/>
                  </a:cubicBezTo>
                  <a:cubicBezTo>
                    <a:pt x="23492" y="549"/>
                    <a:pt x="23398" y="504"/>
                    <a:pt x="23332" y="412"/>
                  </a:cubicBezTo>
                  <a:cubicBezTo>
                    <a:pt x="23265" y="320"/>
                    <a:pt x="23224" y="183"/>
                    <a:pt x="23209" y="0"/>
                  </a:cubicBezTo>
                  <a:close/>
                  <a:moveTo>
                    <a:pt x="4593" y="839"/>
                  </a:moveTo>
                  <a:cubicBezTo>
                    <a:pt x="4787" y="839"/>
                    <a:pt x="4937" y="928"/>
                    <a:pt x="5043" y="1106"/>
                  </a:cubicBezTo>
                  <a:cubicBezTo>
                    <a:pt x="5149" y="1285"/>
                    <a:pt x="5202" y="1537"/>
                    <a:pt x="5202" y="1864"/>
                  </a:cubicBezTo>
                  <a:cubicBezTo>
                    <a:pt x="5202" y="2194"/>
                    <a:pt x="5149" y="2448"/>
                    <a:pt x="5043" y="2626"/>
                  </a:cubicBezTo>
                  <a:cubicBezTo>
                    <a:pt x="4937" y="2804"/>
                    <a:pt x="4787" y="2894"/>
                    <a:pt x="4593" y="2894"/>
                  </a:cubicBezTo>
                  <a:lnTo>
                    <a:pt x="4068" y="2894"/>
                  </a:lnTo>
                  <a:lnTo>
                    <a:pt x="4068" y="839"/>
                  </a:lnTo>
                  <a:close/>
                  <a:moveTo>
                    <a:pt x="15330" y="2070"/>
                  </a:moveTo>
                  <a:cubicBezTo>
                    <a:pt x="15518" y="2070"/>
                    <a:pt x="15668" y="2179"/>
                    <a:pt x="15782" y="2399"/>
                  </a:cubicBezTo>
                  <a:cubicBezTo>
                    <a:pt x="15895" y="2619"/>
                    <a:pt x="15954" y="2913"/>
                    <a:pt x="15956" y="3282"/>
                  </a:cubicBezTo>
                  <a:lnTo>
                    <a:pt x="14601" y="3285"/>
                  </a:lnTo>
                  <a:cubicBezTo>
                    <a:pt x="14620" y="2900"/>
                    <a:pt x="14694" y="2601"/>
                    <a:pt x="14821" y="2388"/>
                  </a:cubicBezTo>
                  <a:cubicBezTo>
                    <a:pt x="14949" y="2176"/>
                    <a:pt x="15118" y="2070"/>
                    <a:pt x="15330" y="2070"/>
                  </a:cubicBezTo>
                  <a:close/>
                  <a:moveTo>
                    <a:pt x="32463" y="2070"/>
                  </a:moveTo>
                  <a:cubicBezTo>
                    <a:pt x="32651" y="2070"/>
                    <a:pt x="32801" y="2179"/>
                    <a:pt x="32915" y="2399"/>
                  </a:cubicBezTo>
                  <a:cubicBezTo>
                    <a:pt x="33028" y="2619"/>
                    <a:pt x="33087" y="2913"/>
                    <a:pt x="33089" y="3282"/>
                  </a:cubicBezTo>
                  <a:lnTo>
                    <a:pt x="31734" y="3285"/>
                  </a:lnTo>
                  <a:cubicBezTo>
                    <a:pt x="31753" y="2900"/>
                    <a:pt x="31827" y="2601"/>
                    <a:pt x="31954" y="2388"/>
                  </a:cubicBezTo>
                  <a:cubicBezTo>
                    <a:pt x="32082" y="2176"/>
                    <a:pt x="32251" y="2070"/>
                    <a:pt x="32463" y="2070"/>
                  </a:cubicBezTo>
                  <a:close/>
                  <a:moveTo>
                    <a:pt x="18580" y="2135"/>
                  </a:moveTo>
                  <a:lnTo>
                    <a:pt x="18580" y="5160"/>
                  </a:lnTo>
                  <a:lnTo>
                    <a:pt x="17477" y="5160"/>
                  </a:lnTo>
                  <a:lnTo>
                    <a:pt x="17537" y="4963"/>
                  </a:lnTo>
                  <a:cubicBezTo>
                    <a:pt x="17699" y="4425"/>
                    <a:pt x="17781" y="3654"/>
                    <a:pt x="17781" y="2648"/>
                  </a:cubicBezTo>
                  <a:lnTo>
                    <a:pt x="17781" y="2135"/>
                  </a:lnTo>
                  <a:close/>
                  <a:moveTo>
                    <a:pt x="29058" y="3809"/>
                  </a:moveTo>
                  <a:cubicBezTo>
                    <a:pt x="29232" y="3809"/>
                    <a:pt x="29364" y="3866"/>
                    <a:pt x="29454" y="3981"/>
                  </a:cubicBezTo>
                  <a:cubicBezTo>
                    <a:pt x="29544" y="4096"/>
                    <a:pt x="29589" y="4263"/>
                    <a:pt x="29589" y="4483"/>
                  </a:cubicBezTo>
                  <a:cubicBezTo>
                    <a:pt x="29589" y="4703"/>
                    <a:pt x="29544" y="4870"/>
                    <a:pt x="29454" y="4986"/>
                  </a:cubicBezTo>
                  <a:cubicBezTo>
                    <a:pt x="29364" y="5102"/>
                    <a:pt x="29232" y="5160"/>
                    <a:pt x="29058" y="5160"/>
                  </a:cubicBezTo>
                  <a:lnTo>
                    <a:pt x="28517" y="5160"/>
                  </a:lnTo>
                  <a:lnTo>
                    <a:pt x="28517" y="3809"/>
                  </a:lnTo>
                  <a:close/>
                  <a:moveTo>
                    <a:pt x="1" y="231"/>
                  </a:moveTo>
                  <a:lnTo>
                    <a:pt x="1" y="5699"/>
                  </a:lnTo>
                  <a:lnTo>
                    <a:pt x="406" y="5699"/>
                  </a:lnTo>
                  <a:lnTo>
                    <a:pt x="406" y="898"/>
                  </a:lnTo>
                  <a:lnTo>
                    <a:pt x="1201" y="4648"/>
                  </a:lnTo>
                  <a:lnTo>
                    <a:pt x="1621" y="4648"/>
                  </a:lnTo>
                  <a:lnTo>
                    <a:pt x="2416" y="898"/>
                  </a:lnTo>
                  <a:lnTo>
                    <a:pt x="2416" y="5699"/>
                  </a:lnTo>
                  <a:lnTo>
                    <a:pt x="2823" y="5699"/>
                  </a:lnTo>
                  <a:lnTo>
                    <a:pt x="2823" y="231"/>
                  </a:lnTo>
                  <a:lnTo>
                    <a:pt x="2201" y="231"/>
                  </a:lnTo>
                  <a:lnTo>
                    <a:pt x="1410" y="3952"/>
                  </a:lnTo>
                  <a:lnTo>
                    <a:pt x="623" y="231"/>
                  </a:lnTo>
                  <a:close/>
                  <a:moveTo>
                    <a:pt x="3651" y="231"/>
                  </a:moveTo>
                  <a:lnTo>
                    <a:pt x="3651" y="5699"/>
                  </a:lnTo>
                  <a:lnTo>
                    <a:pt x="4068" y="5699"/>
                  </a:lnTo>
                  <a:lnTo>
                    <a:pt x="4068" y="3501"/>
                  </a:lnTo>
                  <a:lnTo>
                    <a:pt x="4593" y="3501"/>
                  </a:lnTo>
                  <a:cubicBezTo>
                    <a:pt x="4939" y="3501"/>
                    <a:pt x="5200" y="3363"/>
                    <a:pt x="5377" y="3088"/>
                  </a:cubicBezTo>
                  <a:cubicBezTo>
                    <a:pt x="5554" y="2812"/>
                    <a:pt x="5642" y="2404"/>
                    <a:pt x="5642" y="1864"/>
                  </a:cubicBezTo>
                  <a:cubicBezTo>
                    <a:pt x="5642" y="1330"/>
                    <a:pt x="5554" y="924"/>
                    <a:pt x="5377" y="647"/>
                  </a:cubicBezTo>
                  <a:cubicBezTo>
                    <a:pt x="5200" y="370"/>
                    <a:pt x="4939" y="231"/>
                    <a:pt x="4593" y="231"/>
                  </a:cubicBezTo>
                  <a:close/>
                  <a:moveTo>
                    <a:pt x="10724" y="231"/>
                  </a:moveTo>
                  <a:lnTo>
                    <a:pt x="10724" y="5699"/>
                  </a:lnTo>
                  <a:lnTo>
                    <a:pt x="11129" y="5699"/>
                  </a:lnTo>
                  <a:lnTo>
                    <a:pt x="11129" y="898"/>
                  </a:lnTo>
                  <a:lnTo>
                    <a:pt x="11924" y="4648"/>
                  </a:lnTo>
                  <a:lnTo>
                    <a:pt x="12344" y="4648"/>
                  </a:lnTo>
                  <a:lnTo>
                    <a:pt x="13139" y="898"/>
                  </a:lnTo>
                  <a:lnTo>
                    <a:pt x="13139" y="5699"/>
                  </a:lnTo>
                  <a:lnTo>
                    <a:pt x="13546" y="5699"/>
                  </a:lnTo>
                  <a:lnTo>
                    <a:pt x="13546" y="231"/>
                  </a:lnTo>
                  <a:lnTo>
                    <a:pt x="12924" y="231"/>
                  </a:lnTo>
                  <a:lnTo>
                    <a:pt x="12133" y="3952"/>
                  </a:lnTo>
                  <a:lnTo>
                    <a:pt x="11346" y="231"/>
                  </a:lnTo>
                  <a:close/>
                  <a:moveTo>
                    <a:pt x="19871" y="1597"/>
                  </a:moveTo>
                  <a:lnTo>
                    <a:pt x="19871" y="5699"/>
                  </a:lnTo>
                  <a:lnTo>
                    <a:pt x="20358" y="5699"/>
                  </a:lnTo>
                  <a:lnTo>
                    <a:pt x="21474" y="2406"/>
                  </a:lnTo>
                  <a:lnTo>
                    <a:pt x="21474" y="5699"/>
                  </a:lnTo>
                  <a:lnTo>
                    <a:pt x="21852" y="5699"/>
                  </a:lnTo>
                  <a:lnTo>
                    <a:pt x="21852" y="1597"/>
                  </a:lnTo>
                  <a:lnTo>
                    <a:pt x="21362" y="1597"/>
                  </a:lnTo>
                  <a:lnTo>
                    <a:pt x="20249" y="4882"/>
                  </a:lnTo>
                  <a:lnTo>
                    <a:pt x="20249" y="1597"/>
                  </a:lnTo>
                  <a:close/>
                  <a:moveTo>
                    <a:pt x="22620" y="1597"/>
                  </a:moveTo>
                  <a:lnTo>
                    <a:pt x="22620" y="5699"/>
                  </a:lnTo>
                  <a:lnTo>
                    <a:pt x="23107" y="5699"/>
                  </a:lnTo>
                  <a:lnTo>
                    <a:pt x="24223" y="2406"/>
                  </a:lnTo>
                  <a:lnTo>
                    <a:pt x="24223" y="5699"/>
                  </a:lnTo>
                  <a:lnTo>
                    <a:pt x="24601" y="5699"/>
                  </a:lnTo>
                  <a:lnTo>
                    <a:pt x="24601" y="1597"/>
                  </a:lnTo>
                  <a:lnTo>
                    <a:pt x="24111" y="1597"/>
                  </a:lnTo>
                  <a:lnTo>
                    <a:pt x="22998" y="4882"/>
                  </a:lnTo>
                  <a:lnTo>
                    <a:pt x="22998" y="1597"/>
                  </a:lnTo>
                  <a:close/>
                  <a:moveTo>
                    <a:pt x="25369" y="1597"/>
                  </a:moveTo>
                  <a:lnTo>
                    <a:pt x="25369" y="5699"/>
                  </a:lnTo>
                  <a:lnTo>
                    <a:pt x="25751" y="5699"/>
                  </a:lnTo>
                  <a:lnTo>
                    <a:pt x="25751" y="3809"/>
                  </a:lnTo>
                  <a:lnTo>
                    <a:pt x="26984" y="3809"/>
                  </a:lnTo>
                  <a:lnTo>
                    <a:pt x="26984" y="5699"/>
                  </a:lnTo>
                  <a:lnTo>
                    <a:pt x="27367" y="5699"/>
                  </a:lnTo>
                  <a:lnTo>
                    <a:pt x="27367" y="1597"/>
                  </a:lnTo>
                  <a:lnTo>
                    <a:pt x="26984" y="1597"/>
                  </a:lnTo>
                  <a:lnTo>
                    <a:pt x="26984" y="3271"/>
                  </a:lnTo>
                  <a:lnTo>
                    <a:pt x="25751" y="3271"/>
                  </a:lnTo>
                  <a:lnTo>
                    <a:pt x="25751" y="1597"/>
                  </a:lnTo>
                  <a:close/>
                  <a:moveTo>
                    <a:pt x="28135" y="1597"/>
                  </a:moveTo>
                  <a:lnTo>
                    <a:pt x="28135" y="5699"/>
                  </a:lnTo>
                  <a:lnTo>
                    <a:pt x="29075" y="5699"/>
                  </a:lnTo>
                  <a:cubicBezTo>
                    <a:pt x="29370" y="5699"/>
                    <a:pt x="29596" y="5599"/>
                    <a:pt x="29756" y="5398"/>
                  </a:cubicBezTo>
                  <a:cubicBezTo>
                    <a:pt x="29915" y="5198"/>
                    <a:pt x="29994" y="4893"/>
                    <a:pt x="29994" y="4483"/>
                  </a:cubicBezTo>
                  <a:cubicBezTo>
                    <a:pt x="29994" y="4073"/>
                    <a:pt x="29915" y="3768"/>
                    <a:pt x="29756" y="3569"/>
                  </a:cubicBezTo>
                  <a:cubicBezTo>
                    <a:pt x="29596" y="3370"/>
                    <a:pt x="29370" y="3271"/>
                    <a:pt x="29075" y="3271"/>
                  </a:cubicBezTo>
                  <a:lnTo>
                    <a:pt x="28517" y="3271"/>
                  </a:lnTo>
                  <a:lnTo>
                    <a:pt x="28517" y="1597"/>
                  </a:lnTo>
                  <a:close/>
                  <a:moveTo>
                    <a:pt x="30335" y="1597"/>
                  </a:moveTo>
                  <a:lnTo>
                    <a:pt x="30335" y="5699"/>
                  </a:lnTo>
                  <a:lnTo>
                    <a:pt x="30715" y="5699"/>
                  </a:lnTo>
                  <a:lnTo>
                    <a:pt x="30715" y="1597"/>
                  </a:lnTo>
                  <a:close/>
                  <a:moveTo>
                    <a:pt x="6154" y="231"/>
                  </a:moveTo>
                  <a:lnTo>
                    <a:pt x="6154" y="3644"/>
                  </a:lnTo>
                  <a:cubicBezTo>
                    <a:pt x="6154" y="4357"/>
                    <a:pt x="6254" y="4895"/>
                    <a:pt x="6453" y="5259"/>
                  </a:cubicBezTo>
                  <a:cubicBezTo>
                    <a:pt x="6652" y="5623"/>
                    <a:pt x="6946" y="5805"/>
                    <a:pt x="7336" y="5805"/>
                  </a:cubicBezTo>
                  <a:cubicBezTo>
                    <a:pt x="7724" y="5805"/>
                    <a:pt x="8018" y="5623"/>
                    <a:pt x="8217" y="5259"/>
                  </a:cubicBezTo>
                  <a:cubicBezTo>
                    <a:pt x="8416" y="4895"/>
                    <a:pt x="8516" y="4357"/>
                    <a:pt x="8516" y="3644"/>
                  </a:cubicBezTo>
                  <a:lnTo>
                    <a:pt x="8516" y="231"/>
                  </a:lnTo>
                  <a:lnTo>
                    <a:pt x="8096" y="231"/>
                  </a:lnTo>
                  <a:lnTo>
                    <a:pt x="8096" y="3553"/>
                  </a:lnTo>
                  <a:cubicBezTo>
                    <a:pt x="8096" y="4139"/>
                    <a:pt x="8036" y="4560"/>
                    <a:pt x="7917" y="4818"/>
                  </a:cubicBezTo>
                  <a:cubicBezTo>
                    <a:pt x="7797" y="5075"/>
                    <a:pt x="7603" y="5204"/>
                    <a:pt x="7336" y="5204"/>
                  </a:cubicBezTo>
                  <a:cubicBezTo>
                    <a:pt x="7067" y="5204"/>
                    <a:pt x="6873" y="5075"/>
                    <a:pt x="6753" y="4818"/>
                  </a:cubicBezTo>
                  <a:cubicBezTo>
                    <a:pt x="6634" y="4560"/>
                    <a:pt x="6574" y="4139"/>
                    <a:pt x="6574" y="3553"/>
                  </a:cubicBezTo>
                  <a:lnTo>
                    <a:pt x="6574" y="231"/>
                  </a:lnTo>
                  <a:close/>
                  <a:moveTo>
                    <a:pt x="15326" y="1498"/>
                  </a:moveTo>
                  <a:cubicBezTo>
                    <a:pt x="14979" y="1498"/>
                    <a:pt x="14703" y="1695"/>
                    <a:pt x="14499" y="2090"/>
                  </a:cubicBezTo>
                  <a:cubicBezTo>
                    <a:pt x="14294" y="2484"/>
                    <a:pt x="14192" y="3017"/>
                    <a:pt x="14192" y="3688"/>
                  </a:cubicBezTo>
                  <a:cubicBezTo>
                    <a:pt x="14192" y="4338"/>
                    <a:pt x="14300" y="4853"/>
                    <a:pt x="14515" y="5234"/>
                  </a:cubicBezTo>
                  <a:cubicBezTo>
                    <a:pt x="14731" y="5614"/>
                    <a:pt x="15023" y="5805"/>
                    <a:pt x="15392" y="5805"/>
                  </a:cubicBezTo>
                  <a:cubicBezTo>
                    <a:pt x="15540" y="5805"/>
                    <a:pt x="15685" y="5778"/>
                    <a:pt x="15828" y="5724"/>
                  </a:cubicBezTo>
                  <a:cubicBezTo>
                    <a:pt x="15971" y="5671"/>
                    <a:pt x="16111" y="5592"/>
                    <a:pt x="16248" y="5490"/>
                  </a:cubicBezTo>
                  <a:lnTo>
                    <a:pt x="16248" y="4853"/>
                  </a:lnTo>
                  <a:cubicBezTo>
                    <a:pt x="16113" y="4980"/>
                    <a:pt x="15977" y="5075"/>
                    <a:pt x="15840" y="5138"/>
                  </a:cubicBezTo>
                  <a:cubicBezTo>
                    <a:pt x="15703" y="5202"/>
                    <a:pt x="15561" y="5234"/>
                    <a:pt x="15415" y="5234"/>
                  </a:cubicBezTo>
                  <a:cubicBezTo>
                    <a:pt x="15163" y="5234"/>
                    <a:pt x="14966" y="5112"/>
                    <a:pt x="14825" y="4869"/>
                  </a:cubicBezTo>
                  <a:cubicBezTo>
                    <a:pt x="14684" y="4626"/>
                    <a:pt x="14605" y="4273"/>
                    <a:pt x="14589" y="3809"/>
                  </a:cubicBezTo>
                  <a:lnTo>
                    <a:pt x="16336" y="3809"/>
                  </a:lnTo>
                  <a:lnTo>
                    <a:pt x="16336" y="3479"/>
                  </a:lnTo>
                  <a:cubicBezTo>
                    <a:pt x="16336" y="2869"/>
                    <a:pt x="16246" y="2386"/>
                    <a:pt x="16065" y="2031"/>
                  </a:cubicBezTo>
                  <a:cubicBezTo>
                    <a:pt x="15884" y="1676"/>
                    <a:pt x="15638" y="1498"/>
                    <a:pt x="15326" y="1498"/>
                  </a:cubicBezTo>
                  <a:close/>
                  <a:moveTo>
                    <a:pt x="32459" y="1498"/>
                  </a:moveTo>
                  <a:cubicBezTo>
                    <a:pt x="32112" y="1498"/>
                    <a:pt x="31836" y="1695"/>
                    <a:pt x="31632" y="2090"/>
                  </a:cubicBezTo>
                  <a:cubicBezTo>
                    <a:pt x="31427" y="2484"/>
                    <a:pt x="31325" y="3017"/>
                    <a:pt x="31325" y="3688"/>
                  </a:cubicBezTo>
                  <a:cubicBezTo>
                    <a:pt x="31325" y="4338"/>
                    <a:pt x="31433" y="4853"/>
                    <a:pt x="31648" y="5234"/>
                  </a:cubicBezTo>
                  <a:cubicBezTo>
                    <a:pt x="31864" y="5614"/>
                    <a:pt x="32156" y="5805"/>
                    <a:pt x="32525" y="5805"/>
                  </a:cubicBezTo>
                  <a:cubicBezTo>
                    <a:pt x="32673" y="5805"/>
                    <a:pt x="32818" y="5778"/>
                    <a:pt x="32961" y="5724"/>
                  </a:cubicBezTo>
                  <a:cubicBezTo>
                    <a:pt x="33104" y="5671"/>
                    <a:pt x="33244" y="5592"/>
                    <a:pt x="33381" y="5490"/>
                  </a:cubicBezTo>
                  <a:lnTo>
                    <a:pt x="33381" y="4853"/>
                  </a:lnTo>
                  <a:cubicBezTo>
                    <a:pt x="33246" y="4980"/>
                    <a:pt x="33110" y="5075"/>
                    <a:pt x="32973" y="5138"/>
                  </a:cubicBezTo>
                  <a:cubicBezTo>
                    <a:pt x="32836" y="5202"/>
                    <a:pt x="32694" y="5234"/>
                    <a:pt x="32548" y="5234"/>
                  </a:cubicBezTo>
                  <a:cubicBezTo>
                    <a:pt x="32296" y="5234"/>
                    <a:pt x="32099" y="5112"/>
                    <a:pt x="31958" y="4869"/>
                  </a:cubicBezTo>
                  <a:cubicBezTo>
                    <a:pt x="31817" y="4626"/>
                    <a:pt x="31738" y="4273"/>
                    <a:pt x="31722" y="3809"/>
                  </a:cubicBezTo>
                  <a:lnTo>
                    <a:pt x="33469" y="3809"/>
                  </a:lnTo>
                  <a:lnTo>
                    <a:pt x="33469" y="3479"/>
                  </a:lnTo>
                  <a:cubicBezTo>
                    <a:pt x="33469" y="2869"/>
                    <a:pt x="33379" y="2386"/>
                    <a:pt x="33198" y="2031"/>
                  </a:cubicBezTo>
                  <a:cubicBezTo>
                    <a:pt x="33017" y="1676"/>
                    <a:pt x="32771" y="1498"/>
                    <a:pt x="32459" y="1498"/>
                  </a:cubicBezTo>
                  <a:close/>
                  <a:moveTo>
                    <a:pt x="9958" y="231"/>
                  </a:moveTo>
                  <a:lnTo>
                    <a:pt x="8884" y="6394"/>
                  </a:lnTo>
                  <a:lnTo>
                    <a:pt x="9235" y="6394"/>
                  </a:lnTo>
                  <a:lnTo>
                    <a:pt x="10309" y="231"/>
                  </a:lnTo>
                  <a:close/>
                  <a:moveTo>
                    <a:pt x="17398" y="1597"/>
                  </a:moveTo>
                  <a:lnTo>
                    <a:pt x="17398" y="2373"/>
                  </a:lnTo>
                  <a:cubicBezTo>
                    <a:pt x="17398" y="3411"/>
                    <a:pt x="17331" y="4187"/>
                    <a:pt x="17196" y="4703"/>
                  </a:cubicBezTo>
                  <a:cubicBezTo>
                    <a:pt x="17141" y="4910"/>
                    <a:pt x="17051" y="5063"/>
                    <a:pt x="16925" y="5160"/>
                  </a:cubicBezTo>
                  <a:lnTo>
                    <a:pt x="16783" y="5160"/>
                  </a:lnTo>
                  <a:lnTo>
                    <a:pt x="16783" y="6735"/>
                  </a:lnTo>
                  <a:lnTo>
                    <a:pt x="17086" y="6735"/>
                  </a:lnTo>
                  <a:lnTo>
                    <a:pt x="17086" y="5699"/>
                  </a:lnTo>
                  <a:lnTo>
                    <a:pt x="18962" y="5699"/>
                  </a:lnTo>
                  <a:lnTo>
                    <a:pt x="18962" y="6735"/>
                  </a:lnTo>
                  <a:lnTo>
                    <a:pt x="19266" y="6735"/>
                  </a:lnTo>
                  <a:lnTo>
                    <a:pt x="19266" y="5160"/>
                  </a:lnTo>
                  <a:lnTo>
                    <a:pt x="18962" y="5160"/>
                  </a:lnTo>
                  <a:lnTo>
                    <a:pt x="18962" y="15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942275" y="2042700"/>
              <a:ext cx="650800" cy="144050"/>
            </a:xfrm>
            <a:custGeom>
              <a:rect b="b" l="l" r="r" t="t"/>
              <a:pathLst>
                <a:path extrusionOk="0" h="5762" w="26032">
                  <a:moveTo>
                    <a:pt x="11908" y="572"/>
                  </a:moveTo>
                  <a:cubicBezTo>
                    <a:pt x="12096" y="572"/>
                    <a:pt x="12246" y="682"/>
                    <a:pt x="12360" y="902"/>
                  </a:cubicBezTo>
                  <a:cubicBezTo>
                    <a:pt x="12473" y="1121"/>
                    <a:pt x="12532" y="1415"/>
                    <a:pt x="12534" y="1784"/>
                  </a:cubicBezTo>
                  <a:lnTo>
                    <a:pt x="11179" y="1788"/>
                  </a:lnTo>
                  <a:cubicBezTo>
                    <a:pt x="11198" y="1402"/>
                    <a:pt x="11272" y="1103"/>
                    <a:pt x="11399" y="891"/>
                  </a:cubicBezTo>
                  <a:cubicBezTo>
                    <a:pt x="11527" y="678"/>
                    <a:pt x="11696" y="572"/>
                    <a:pt x="11908" y="572"/>
                  </a:cubicBezTo>
                  <a:close/>
                  <a:moveTo>
                    <a:pt x="24374" y="2311"/>
                  </a:moveTo>
                  <a:cubicBezTo>
                    <a:pt x="24548" y="2311"/>
                    <a:pt x="24680" y="2369"/>
                    <a:pt x="24770" y="2484"/>
                  </a:cubicBezTo>
                  <a:cubicBezTo>
                    <a:pt x="24860" y="2598"/>
                    <a:pt x="24905" y="2766"/>
                    <a:pt x="24905" y="2985"/>
                  </a:cubicBezTo>
                  <a:cubicBezTo>
                    <a:pt x="24905" y="3205"/>
                    <a:pt x="24860" y="3373"/>
                    <a:pt x="24770" y="3489"/>
                  </a:cubicBezTo>
                  <a:cubicBezTo>
                    <a:pt x="24680" y="3605"/>
                    <a:pt x="24548" y="3663"/>
                    <a:pt x="24374" y="3663"/>
                  </a:cubicBezTo>
                  <a:lnTo>
                    <a:pt x="23833" y="3663"/>
                  </a:lnTo>
                  <a:lnTo>
                    <a:pt x="23833" y="2311"/>
                  </a:lnTo>
                  <a:close/>
                  <a:moveTo>
                    <a:pt x="6364" y="572"/>
                  </a:moveTo>
                  <a:cubicBezTo>
                    <a:pt x="6566" y="572"/>
                    <a:pt x="6727" y="714"/>
                    <a:pt x="6845" y="999"/>
                  </a:cubicBezTo>
                  <a:cubicBezTo>
                    <a:pt x="6964" y="1283"/>
                    <a:pt x="7023" y="1668"/>
                    <a:pt x="7023" y="2154"/>
                  </a:cubicBezTo>
                  <a:cubicBezTo>
                    <a:pt x="7023" y="2642"/>
                    <a:pt x="6964" y="3028"/>
                    <a:pt x="6845" y="3311"/>
                  </a:cubicBezTo>
                  <a:cubicBezTo>
                    <a:pt x="6727" y="3594"/>
                    <a:pt x="6566" y="3736"/>
                    <a:pt x="6364" y="3736"/>
                  </a:cubicBezTo>
                  <a:cubicBezTo>
                    <a:pt x="6159" y="3736"/>
                    <a:pt x="5997" y="3595"/>
                    <a:pt x="5880" y="3313"/>
                  </a:cubicBezTo>
                  <a:cubicBezTo>
                    <a:pt x="5762" y="3031"/>
                    <a:pt x="5703" y="2645"/>
                    <a:pt x="5703" y="2154"/>
                  </a:cubicBezTo>
                  <a:cubicBezTo>
                    <a:pt x="5703" y="1663"/>
                    <a:pt x="5762" y="1277"/>
                    <a:pt x="5881" y="995"/>
                  </a:cubicBezTo>
                  <a:cubicBezTo>
                    <a:pt x="5999" y="713"/>
                    <a:pt x="6160" y="572"/>
                    <a:pt x="6364" y="572"/>
                  </a:cubicBezTo>
                  <a:close/>
                  <a:moveTo>
                    <a:pt x="19087" y="572"/>
                  </a:moveTo>
                  <a:cubicBezTo>
                    <a:pt x="19289" y="572"/>
                    <a:pt x="19450" y="714"/>
                    <a:pt x="19568" y="999"/>
                  </a:cubicBezTo>
                  <a:cubicBezTo>
                    <a:pt x="19687" y="1283"/>
                    <a:pt x="19746" y="1668"/>
                    <a:pt x="19746" y="2154"/>
                  </a:cubicBezTo>
                  <a:cubicBezTo>
                    <a:pt x="19746" y="2642"/>
                    <a:pt x="19687" y="3028"/>
                    <a:pt x="19568" y="3311"/>
                  </a:cubicBezTo>
                  <a:cubicBezTo>
                    <a:pt x="19450" y="3594"/>
                    <a:pt x="19289" y="3736"/>
                    <a:pt x="19087" y="3736"/>
                  </a:cubicBezTo>
                  <a:cubicBezTo>
                    <a:pt x="18882" y="3736"/>
                    <a:pt x="18720" y="3595"/>
                    <a:pt x="18603" y="3313"/>
                  </a:cubicBezTo>
                  <a:cubicBezTo>
                    <a:pt x="18485" y="3031"/>
                    <a:pt x="18426" y="2645"/>
                    <a:pt x="18426" y="2154"/>
                  </a:cubicBezTo>
                  <a:cubicBezTo>
                    <a:pt x="18426" y="1663"/>
                    <a:pt x="18485" y="1277"/>
                    <a:pt x="18604" y="995"/>
                  </a:cubicBezTo>
                  <a:cubicBezTo>
                    <a:pt x="18722" y="713"/>
                    <a:pt x="18883" y="572"/>
                    <a:pt x="19087" y="572"/>
                  </a:cubicBezTo>
                  <a:close/>
                  <a:moveTo>
                    <a:pt x="3796" y="565"/>
                  </a:moveTo>
                  <a:cubicBezTo>
                    <a:pt x="3997" y="565"/>
                    <a:pt x="4155" y="706"/>
                    <a:pt x="4270" y="988"/>
                  </a:cubicBezTo>
                  <a:cubicBezTo>
                    <a:pt x="4385" y="1270"/>
                    <a:pt x="4442" y="1658"/>
                    <a:pt x="4442" y="2154"/>
                  </a:cubicBezTo>
                  <a:cubicBezTo>
                    <a:pt x="4442" y="2650"/>
                    <a:pt x="4385" y="3038"/>
                    <a:pt x="4270" y="3320"/>
                  </a:cubicBezTo>
                  <a:cubicBezTo>
                    <a:pt x="4155" y="3602"/>
                    <a:pt x="3997" y="3743"/>
                    <a:pt x="3796" y="3743"/>
                  </a:cubicBezTo>
                  <a:cubicBezTo>
                    <a:pt x="3595" y="3743"/>
                    <a:pt x="3437" y="3602"/>
                    <a:pt x="3322" y="3320"/>
                  </a:cubicBezTo>
                  <a:cubicBezTo>
                    <a:pt x="3207" y="3038"/>
                    <a:pt x="3149" y="2650"/>
                    <a:pt x="3149" y="2154"/>
                  </a:cubicBezTo>
                  <a:cubicBezTo>
                    <a:pt x="3149" y="1658"/>
                    <a:pt x="3207" y="1270"/>
                    <a:pt x="3322" y="988"/>
                  </a:cubicBezTo>
                  <a:cubicBezTo>
                    <a:pt x="3437" y="706"/>
                    <a:pt x="3595" y="565"/>
                    <a:pt x="3796" y="565"/>
                  </a:cubicBezTo>
                  <a:close/>
                  <a:moveTo>
                    <a:pt x="21794" y="565"/>
                  </a:moveTo>
                  <a:cubicBezTo>
                    <a:pt x="21995" y="565"/>
                    <a:pt x="22153" y="706"/>
                    <a:pt x="22268" y="988"/>
                  </a:cubicBezTo>
                  <a:cubicBezTo>
                    <a:pt x="22383" y="1270"/>
                    <a:pt x="22440" y="1658"/>
                    <a:pt x="22440" y="2154"/>
                  </a:cubicBezTo>
                  <a:cubicBezTo>
                    <a:pt x="22440" y="2650"/>
                    <a:pt x="22383" y="3038"/>
                    <a:pt x="22268" y="3320"/>
                  </a:cubicBezTo>
                  <a:cubicBezTo>
                    <a:pt x="22153" y="3602"/>
                    <a:pt x="21995" y="3743"/>
                    <a:pt x="21794" y="3743"/>
                  </a:cubicBezTo>
                  <a:cubicBezTo>
                    <a:pt x="21593" y="3743"/>
                    <a:pt x="21435" y="3602"/>
                    <a:pt x="21320" y="3320"/>
                  </a:cubicBezTo>
                  <a:cubicBezTo>
                    <a:pt x="21205" y="3038"/>
                    <a:pt x="21147" y="2650"/>
                    <a:pt x="21147" y="2154"/>
                  </a:cubicBezTo>
                  <a:cubicBezTo>
                    <a:pt x="21147" y="1658"/>
                    <a:pt x="21205" y="1270"/>
                    <a:pt x="21320" y="988"/>
                  </a:cubicBezTo>
                  <a:cubicBezTo>
                    <a:pt x="21435" y="706"/>
                    <a:pt x="21593" y="565"/>
                    <a:pt x="21794" y="565"/>
                  </a:cubicBezTo>
                  <a:close/>
                  <a:moveTo>
                    <a:pt x="1" y="100"/>
                  </a:moveTo>
                  <a:lnTo>
                    <a:pt x="1" y="4201"/>
                  </a:lnTo>
                  <a:lnTo>
                    <a:pt x="383" y="4201"/>
                  </a:lnTo>
                  <a:lnTo>
                    <a:pt x="383" y="638"/>
                  </a:lnTo>
                  <a:lnTo>
                    <a:pt x="1616" y="638"/>
                  </a:lnTo>
                  <a:lnTo>
                    <a:pt x="1616" y="4201"/>
                  </a:lnTo>
                  <a:lnTo>
                    <a:pt x="1999" y="4201"/>
                  </a:lnTo>
                  <a:lnTo>
                    <a:pt x="1999" y="100"/>
                  </a:lnTo>
                  <a:close/>
                  <a:moveTo>
                    <a:pt x="23451" y="100"/>
                  </a:moveTo>
                  <a:lnTo>
                    <a:pt x="23451" y="4201"/>
                  </a:lnTo>
                  <a:lnTo>
                    <a:pt x="24391" y="4201"/>
                  </a:lnTo>
                  <a:cubicBezTo>
                    <a:pt x="24686" y="4201"/>
                    <a:pt x="24912" y="4101"/>
                    <a:pt x="25072" y="3901"/>
                  </a:cubicBezTo>
                  <a:cubicBezTo>
                    <a:pt x="25231" y="3701"/>
                    <a:pt x="25310" y="3395"/>
                    <a:pt x="25310" y="2985"/>
                  </a:cubicBezTo>
                  <a:cubicBezTo>
                    <a:pt x="25310" y="2575"/>
                    <a:pt x="25231" y="2271"/>
                    <a:pt x="25072" y="2072"/>
                  </a:cubicBezTo>
                  <a:cubicBezTo>
                    <a:pt x="24912" y="1873"/>
                    <a:pt x="24686" y="1773"/>
                    <a:pt x="24391" y="1773"/>
                  </a:cubicBezTo>
                  <a:lnTo>
                    <a:pt x="23833" y="1773"/>
                  </a:lnTo>
                  <a:lnTo>
                    <a:pt x="23833" y="100"/>
                  </a:lnTo>
                  <a:close/>
                  <a:moveTo>
                    <a:pt x="25651" y="100"/>
                  </a:moveTo>
                  <a:lnTo>
                    <a:pt x="25651" y="4201"/>
                  </a:lnTo>
                  <a:lnTo>
                    <a:pt x="26031" y="4201"/>
                  </a:lnTo>
                  <a:lnTo>
                    <a:pt x="26031" y="100"/>
                  </a:lnTo>
                  <a:close/>
                  <a:moveTo>
                    <a:pt x="6364" y="1"/>
                  </a:moveTo>
                  <a:cubicBezTo>
                    <a:pt x="6032" y="1"/>
                    <a:pt x="5772" y="191"/>
                    <a:pt x="5584" y="572"/>
                  </a:cubicBezTo>
                  <a:cubicBezTo>
                    <a:pt x="5396" y="953"/>
                    <a:pt x="5302" y="1480"/>
                    <a:pt x="5302" y="2154"/>
                  </a:cubicBezTo>
                  <a:cubicBezTo>
                    <a:pt x="5302" y="2825"/>
                    <a:pt x="5396" y="3352"/>
                    <a:pt x="5584" y="3734"/>
                  </a:cubicBezTo>
                  <a:cubicBezTo>
                    <a:pt x="5772" y="4116"/>
                    <a:pt x="6032" y="4307"/>
                    <a:pt x="6364" y="4307"/>
                  </a:cubicBezTo>
                  <a:cubicBezTo>
                    <a:pt x="6694" y="4307"/>
                    <a:pt x="6954" y="4116"/>
                    <a:pt x="7143" y="3734"/>
                  </a:cubicBezTo>
                  <a:cubicBezTo>
                    <a:pt x="7331" y="3352"/>
                    <a:pt x="7426" y="2825"/>
                    <a:pt x="7426" y="2154"/>
                  </a:cubicBezTo>
                  <a:cubicBezTo>
                    <a:pt x="7426" y="1480"/>
                    <a:pt x="7331" y="953"/>
                    <a:pt x="7143" y="572"/>
                  </a:cubicBezTo>
                  <a:cubicBezTo>
                    <a:pt x="6954" y="191"/>
                    <a:pt x="6694" y="1"/>
                    <a:pt x="6364" y="1"/>
                  </a:cubicBezTo>
                  <a:close/>
                  <a:moveTo>
                    <a:pt x="11904" y="1"/>
                  </a:moveTo>
                  <a:cubicBezTo>
                    <a:pt x="11557" y="1"/>
                    <a:pt x="11281" y="198"/>
                    <a:pt x="11077" y="592"/>
                  </a:cubicBezTo>
                  <a:cubicBezTo>
                    <a:pt x="10872" y="986"/>
                    <a:pt x="10770" y="1519"/>
                    <a:pt x="10770" y="2191"/>
                  </a:cubicBezTo>
                  <a:cubicBezTo>
                    <a:pt x="10770" y="2840"/>
                    <a:pt x="10878" y="3355"/>
                    <a:pt x="11093" y="3736"/>
                  </a:cubicBezTo>
                  <a:cubicBezTo>
                    <a:pt x="11309" y="4117"/>
                    <a:pt x="11601" y="4307"/>
                    <a:pt x="11970" y="4307"/>
                  </a:cubicBezTo>
                  <a:cubicBezTo>
                    <a:pt x="12118" y="4307"/>
                    <a:pt x="12263" y="4280"/>
                    <a:pt x="12406" y="4227"/>
                  </a:cubicBezTo>
                  <a:cubicBezTo>
                    <a:pt x="12549" y="4173"/>
                    <a:pt x="12689" y="4095"/>
                    <a:pt x="12826" y="3992"/>
                  </a:cubicBezTo>
                  <a:lnTo>
                    <a:pt x="12826" y="3355"/>
                  </a:lnTo>
                  <a:cubicBezTo>
                    <a:pt x="12691" y="3482"/>
                    <a:pt x="12555" y="3577"/>
                    <a:pt x="12418" y="3641"/>
                  </a:cubicBezTo>
                  <a:cubicBezTo>
                    <a:pt x="12281" y="3704"/>
                    <a:pt x="12139" y="3736"/>
                    <a:pt x="11993" y="3736"/>
                  </a:cubicBezTo>
                  <a:cubicBezTo>
                    <a:pt x="11741" y="3736"/>
                    <a:pt x="11544" y="3615"/>
                    <a:pt x="11403" y="3372"/>
                  </a:cubicBezTo>
                  <a:cubicBezTo>
                    <a:pt x="11262" y="3129"/>
                    <a:pt x="11183" y="2775"/>
                    <a:pt x="11167" y="2311"/>
                  </a:cubicBezTo>
                  <a:lnTo>
                    <a:pt x="12914" y="2311"/>
                  </a:lnTo>
                  <a:lnTo>
                    <a:pt x="12914" y="1982"/>
                  </a:lnTo>
                  <a:cubicBezTo>
                    <a:pt x="12914" y="1372"/>
                    <a:pt x="12824" y="889"/>
                    <a:pt x="12643" y="534"/>
                  </a:cubicBezTo>
                  <a:cubicBezTo>
                    <a:pt x="12462" y="178"/>
                    <a:pt x="12216" y="1"/>
                    <a:pt x="11904" y="1"/>
                  </a:cubicBezTo>
                  <a:close/>
                  <a:moveTo>
                    <a:pt x="14536" y="1"/>
                  </a:moveTo>
                  <a:cubicBezTo>
                    <a:pt x="14175" y="1"/>
                    <a:pt x="13891" y="192"/>
                    <a:pt x="13684" y="576"/>
                  </a:cubicBezTo>
                  <a:cubicBezTo>
                    <a:pt x="13477" y="959"/>
                    <a:pt x="13373" y="1485"/>
                    <a:pt x="13373" y="2154"/>
                  </a:cubicBezTo>
                  <a:cubicBezTo>
                    <a:pt x="13373" y="2813"/>
                    <a:pt x="13476" y="3337"/>
                    <a:pt x="13681" y="3725"/>
                  </a:cubicBezTo>
                  <a:cubicBezTo>
                    <a:pt x="13886" y="4113"/>
                    <a:pt x="14163" y="4307"/>
                    <a:pt x="14511" y="4307"/>
                  </a:cubicBezTo>
                  <a:cubicBezTo>
                    <a:pt x="14639" y="4307"/>
                    <a:pt x="14760" y="4285"/>
                    <a:pt x="14874" y="4241"/>
                  </a:cubicBezTo>
                  <a:cubicBezTo>
                    <a:pt x="14988" y="4197"/>
                    <a:pt x="15097" y="4132"/>
                    <a:pt x="15203" y="4044"/>
                  </a:cubicBezTo>
                  <a:lnTo>
                    <a:pt x="15203" y="3421"/>
                  </a:lnTo>
                  <a:cubicBezTo>
                    <a:pt x="15096" y="3526"/>
                    <a:pt x="14988" y="3605"/>
                    <a:pt x="14880" y="3657"/>
                  </a:cubicBezTo>
                  <a:cubicBezTo>
                    <a:pt x="14772" y="3710"/>
                    <a:pt x="14663" y="3736"/>
                    <a:pt x="14553" y="3736"/>
                  </a:cubicBezTo>
                  <a:cubicBezTo>
                    <a:pt x="14306" y="3736"/>
                    <a:pt x="14115" y="3597"/>
                    <a:pt x="13978" y="3320"/>
                  </a:cubicBezTo>
                  <a:cubicBezTo>
                    <a:pt x="13842" y="3043"/>
                    <a:pt x="13774" y="2654"/>
                    <a:pt x="13774" y="2154"/>
                  </a:cubicBezTo>
                  <a:cubicBezTo>
                    <a:pt x="13774" y="1654"/>
                    <a:pt x="13842" y="1265"/>
                    <a:pt x="13978" y="988"/>
                  </a:cubicBezTo>
                  <a:cubicBezTo>
                    <a:pt x="14115" y="711"/>
                    <a:pt x="14306" y="572"/>
                    <a:pt x="14553" y="572"/>
                  </a:cubicBezTo>
                  <a:cubicBezTo>
                    <a:pt x="14663" y="572"/>
                    <a:pt x="14772" y="598"/>
                    <a:pt x="14880" y="651"/>
                  </a:cubicBezTo>
                  <a:cubicBezTo>
                    <a:pt x="14988" y="703"/>
                    <a:pt x="15096" y="782"/>
                    <a:pt x="15203" y="887"/>
                  </a:cubicBezTo>
                  <a:lnTo>
                    <a:pt x="15203" y="257"/>
                  </a:lnTo>
                  <a:cubicBezTo>
                    <a:pt x="15099" y="172"/>
                    <a:pt x="14991" y="108"/>
                    <a:pt x="14879" y="65"/>
                  </a:cubicBezTo>
                  <a:cubicBezTo>
                    <a:pt x="14768" y="22"/>
                    <a:pt x="14653" y="1"/>
                    <a:pt x="14536" y="1"/>
                  </a:cubicBezTo>
                  <a:close/>
                  <a:moveTo>
                    <a:pt x="16862" y="1"/>
                  </a:moveTo>
                  <a:cubicBezTo>
                    <a:pt x="16501" y="1"/>
                    <a:pt x="16217" y="192"/>
                    <a:pt x="16010" y="576"/>
                  </a:cubicBezTo>
                  <a:cubicBezTo>
                    <a:pt x="15803" y="959"/>
                    <a:pt x="15699" y="1485"/>
                    <a:pt x="15699" y="2154"/>
                  </a:cubicBezTo>
                  <a:cubicBezTo>
                    <a:pt x="15699" y="2813"/>
                    <a:pt x="15802" y="3337"/>
                    <a:pt x="16007" y="3725"/>
                  </a:cubicBezTo>
                  <a:cubicBezTo>
                    <a:pt x="16212" y="4113"/>
                    <a:pt x="16489" y="4307"/>
                    <a:pt x="16837" y="4307"/>
                  </a:cubicBezTo>
                  <a:cubicBezTo>
                    <a:pt x="16965" y="4307"/>
                    <a:pt x="17086" y="4285"/>
                    <a:pt x="17200" y="4241"/>
                  </a:cubicBezTo>
                  <a:cubicBezTo>
                    <a:pt x="17314" y="4197"/>
                    <a:pt x="17423" y="4132"/>
                    <a:pt x="17529" y="4044"/>
                  </a:cubicBezTo>
                  <a:lnTo>
                    <a:pt x="17529" y="3421"/>
                  </a:lnTo>
                  <a:cubicBezTo>
                    <a:pt x="17422" y="3526"/>
                    <a:pt x="17314" y="3605"/>
                    <a:pt x="17206" y="3657"/>
                  </a:cubicBezTo>
                  <a:cubicBezTo>
                    <a:pt x="17098" y="3710"/>
                    <a:pt x="16989" y="3736"/>
                    <a:pt x="16879" y="3736"/>
                  </a:cubicBezTo>
                  <a:cubicBezTo>
                    <a:pt x="16632" y="3736"/>
                    <a:pt x="16441" y="3597"/>
                    <a:pt x="16304" y="3320"/>
                  </a:cubicBezTo>
                  <a:cubicBezTo>
                    <a:pt x="16168" y="3043"/>
                    <a:pt x="16100" y="2654"/>
                    <a:pt x="16100" y="2154"/>
                  </a:cubicBezTo>
                  <a:cubicBezTo>
                    <a:pt x="16100" y="1654"/>
                    <a:pt x="16168" y="1265"/>
                    <a:pt x="16304" y="988"/>
                  </a:cubicBezTo>
                  <a:cubicBezTo>
                    <a:pt x="16441" y="711"/>
                    <a:pt x="16632" y="572"/>
                    <a:pt x="16879" y="572"/>
                  </a:cubicBezTo>
                  <a:cubicBezTo>
                    <a:pt x="16989" y="572"/>
                    <a:pt x="17098" y="598"/>
                    <a:pt x="17206" y="651"/>
                  </a:cubicBezTo>
                  <a:cubicBezTo>
                    <a:pt x="17314" y="703"/>
                    <a:pt x="17422" y="782"/>
                    <a:pt x="17529" y="887"/>
                  </a:cubicBezTo>
                  <a:lnTo>
                    <a:pt x="17529" y="257"/>
                  </a:lnTo>
                  <a:cubicBezTo>
                    <a:pt x="17425" y="172"/>
                    <a:pt x="17317" y="108"/>
                    <a:pt x="17205" y="65"/>
                  </a:cubicBezTo>
                  <a:cubicBezTo>
                    <a:pt x="17094" y="22"/>
                    <a:pt x="16979" y="1"/>
                    <a:pt x="16862" y="1"/>
                  </a:cubicBezTo>
                  <a:close/>
                  <a:moveTo>
                    <a:pt x="19087" y="1"/>
                  </a:moveTo>
                  <a:cubicBezTo>
                    <a:pt x="18755" y="1"/>
                    <a:pt x="18495" y="191"/>
                    <a:pt x="18307" y="572"/>
                  </a:cubicBezTo>
                  <a:cubicBezTo>
                    <a:pt x="18119" y="953"/>
                    <a:pt x="18025" y="1480"/>
                    <a:pt x="18025" y="2154"/>
                  </a:cubicBezTo>
                  <a:cubicBezTo>
                    <a:pt x="18025" y="2825"/>
                    <a:pt x="18119" y="3352"/>
                    <a:pt x="18307" y="3734"/>
                  </a:cubicBezTo>
                  <a:cubicBezTo>
                    <a:pt x="18495" y="4116"/>
                    <a:pt x="18755" y="4307"/>
                    <a:pt x="19087" y="4307"/>
                  </a:cubicBezTo>
                  <a:cubicBezTo>
                    <a:pt x="19417" y="4307"/>
                    <a:pt x="19677" y="4116"/>
                    <a:pt x="19866" y="3734"/>
                  </a:cubicBezTo>
                  <a:cubicBezTo>
                    <a:pt x="20054" y="3352"/>
                    <a:pt x="20149" y="2825"/>
                    <a:pt x="20149" y="2154"/>
                  </a:cubicBezTo>
                  <a:cubicBezTo>
                    <a:pt x="20149" y="1480"/>
                    <a:pt x="20054" y="953"/>
                    <a:pt x="19866" y="572"/>
                  </a:cubicBezTo>
                  <a:cubicBezTo>
                    <a:pt x="19677" y="191"/>
                    <a:pt x="19417" y="1"/>
                    <a:pt x="19087" y="1"/>
                  </a:cubicBezTo>
                  <a:close/>
                  <a:moveTo>
                    <a:pt x="8042" y="100"/>
                  </a:moveTo>
                  <a:lnTo>
                    <a:pt x="8042" y="4201"/>
                  </a:lnTo>
                  <a:lnTo>
                    <a:pt x="10040" y="4201"/>
                  </a:lnTo>
                  <a:lnTo>
                    <a:pt x="10040" y="5237"/>
                  </a:lnTo>
                  <a:lnTo>
                    <a:pt x="10343" y="5237"/>
                  </a:lnTo>
                  <a:lnTo>
                    <a:pt x="10343" y="3663"/>
                  </a:lnTo>
                  <a:lnTo>
                    <a:pt x="10040" y="3663"/>
                  </a:lnTo>
                  <a:lnTo>
                    <a:pt x="10040" y="100"/>
                  </a:lnTo>
                  <a:lnTo>
                    <a:pt x="9657" y="100"/>
                  </a:lnTo>
                  <a:lnTo>
                    <a:pt x="9657" y="3663"/>
                  </a:lnTo>
                  <a:lnTo>
                    <a:pt x="8424" y="3663"/>
                  </a:lnTo>
                  <a:lnTo>
                    <a:pt x="8424" y="100"/>
                  </a:lnTo>
                  <a:close/>
                  <a:moveTo>
                    <a:pt x="3889" y="1"/>
                  </a:moveTo>
                  <a:cubicBezTo>
                    <a:pt x="3719" y="1"/>
                    <a:pt x="3574" y="60"/>
                    <a:pt x="3452" y="178"/>
                  </a:cubicBezTo>
                  <a:cubicBezTo>
                    <a:pt x="3330" y="297"/>
                    <a:pt x="3229" y="478"/>
                    <a:pt x="3149" y="722"/>
                  </a:cubicBezTo>
                  <a:lnTo>
                    <a:pt x="3149" y="100"/>
                  </a:lnTo>
                  <a:lnTo>
                    <a:pt x="2767" y="100"/>
                  </a:lnTo>
                  <a:lnTo>
                    <a:pt x="2767" y="5761"/>
                  </a:lnTo>
                  <a:lnTo>
                    <a:pt x="3149" y="5761"/>
                  </a:lnTo>
                  <a:lnTo>
                    <a:pt x="3149" y="3586"/>
                  </a:lnTo>
                  <a:cubicBezTo>
                    <a:pt x="3229" y="3830"/>
                    <a:pt x="3330" y="4011"/>
                    <a:pt x="3452" y="4130"/>
                  </a:cubicBezTo>
                  <a:cubicBezTo>
                    <a:pt x="3574" y="4248"/>
                    <a:pt x="3719" y="4307"/>
                    <a:pt x="3889" y="4307"/>
                  </a:cubicBezTo>
                  <a:cubicBezTo>
                    <a:pt x="4170" y="4307"/>
                    <a:pt x="4398" y="4110"/>
                    <a:pt x="4573" y="3714"/>
                  </a:cubicBezTo>
                  <a:cubicBezTo>
                    <a:pt x="4749" y="3319"/>
                    <a:pt x="4837" y="2799"/>
                    <a:pt x="4837" y="2154"/>
                  </a:cubicBezTo>
                  <a:cubicBezTo>
                    <a:pt x="4837" y="1509"/>
                    <a:pt x="4749" y="989"/>
                    <a:pt x="4573" y="594"/>
                  </a:cubicBezTo>
                  <a:cubicBezTo>
                    <a:pt x="4398" y="198"/>
                    <a:pt x="4170" y="1"/>
                    <a:pt x="3889" y="1"/>
                  </a:cubicBezTo>
                  <a:close/>
                  <a:moveTo>
                    <a:pt x="21887" y="1"/>
                  </a:moveTo>
                  <a:cubicBezTo>
                    <a:pt x="21717" y="1"/>
                    <a:pt x="21572" y="60"/>
                    <a:pt x="21450" y="178"/>
                  </a:cubicBezTo>
                  <a:cubicBezTo>
                    <a:pt x="21328" y="297"/>
                    <a:pt x="21227" y="478"/>
                    <a:pt x="21147" y="722"/>
                  </a:cubicBezTo>
                  <a:lnTo>
                    <a:pt x="21147" y="100"/>
                  </a:lnTo>
                  <a:lnTo>
                    <a:pt x="20765" y="100"/>
                  </a:lnTo>
                  <a:lnTo>
                    <a:pt x="20765" y="5761"/>
                  </a:lnTo>
                  <a:lnTo>
                    <a:pt x="21147" y="5761"/>
                  </a:lnTo>
                  <a:lnTo>
                    <a:pt x="21147" y="3586"/>
                  </a:lnTo>
                  <a:cubicBezTo>
                    <a:pt x="21227" y="3830"/>
                    <a:pt x="21328" y="4011"/>
                    <a:pt x="21450" y="4130"/>
                  </a:cubicBezTo>
                  <a:cubicBezTo>
                    <a:pt x="21572" y="4248"/>
                    <a:pt x="21717" y="4307"/>
                    <a:pt x="21887" y="4307"/>
                  </a:cubicBezTo>
                  <a:cubicBezTo>
                    <a:pt x="22168" y="4307"/>
                    <a:pt x="22396" y="4110"/>
                    <a:pt x="22571" y="3714"/>
                  </a:cubicBezTo>
                  <a:cubicBezTo>
                    <a:pt x="22747" y="3319"/>
                    <a:pt x="22835" y="2799"/>
                    <a:pt x="22835" y="2154"/>
                  </a:cubicBezTo>
                  <a:cubicBezTo>
                    <a:pt x="22835" y="1509"/>
                    <a:pt x="22747" y="989"/>
                    <a:pt x="22571" y="594"/>
                  </a:cubicBezTo>
                  <a:cubicBezTo>
                    <a:pt x="22396" y="198"/>
                    <a:pt x="22168" y="1"/>
                    <a:pt x="2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836525" y="2284075"/>
              <a:ext cx="57725" cy="102300"/>
            </a:xfrm>
            <a:custGeom>
              <a:rect b="b" l="l" r="r" t="t"/>
              <a:pathLst>
                <a:path extrusionOk="0" h="4092" w="2309">
                  <a:moveTo>
                    <a:pt x="1" y="1"/>
                  </a:moveTo>
                  <a:lnTo>
                    <a:pt x="1" y="4092"/>
                  </a:lnTo>
                  <a:lnTo>
                    <a:pt x="2308" y="4092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660066"/>
            </a:solidFill>
            <a:ln cap="rnd" cmpd="sng" w="9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943050" y="2266700"/>
              <a:ext cx="1034500" cy="175725"/>
            </a:xfrm>
            <a:custGeom>
              <a:rect b="b" l="l" r="r" t="t"/>
              <a:pathLst>
                <a:path extrusionOk="0" h="7029" w="41380">
                  <a:moveTo>
                    <a:pt x="31237" y="1839"/>
                  </a:moveTo>
                  <a:cubicBezTo>
                    <a:pt x="31425" y="1839"/>
                    <a:pt x="31575" y="1949"/>
                    <a:pt x="31689" y="2169"/>
                  </a:cubicBezTo>
                  <a:cubicBezTo>
                    <a:pt x="31802" y="2389"/>
                    <a:pt x="31861" y="2683"/>
                    <a:pt x="31863" y="3051"/>
                  </a:cubicBezTo>
                  <a:lnTo>
                    <a:pt x="30508" y="3055"/>
                  </a:lnTo>
                  <a:cubicBezTo>
                    <a:pt x="30527" y="2669"/>
                    <a:pt x="30601" y="2370"/>
                    <a:pt x="30728" y="2158"/>
                  </a:cubicBezTo>
                  <a:cubicBezTo>
                    <a:pt x="30856" y="1945"/>
                    <a:pt x="31025" y="1839"/>
                    <a:pt x="31237" y="1839"/>
                  </a:cubicBezTo>
                  <a:close/>
                  <a:moveTo>
                    <a:pt x="40373" y="1839"/>
                  </a:moveTo>
                  <a:cubicBezTo>
                    <a:pt x="40561" y="1839"/>
                    <a:pt x="40711" y="1949"/>
                    <a:pt x="40825" y="2169"/>
                  </a:cubicBezTo>
                  <a:cubicBezTo>
                    <a:pt x="40938" y="2389"/>
                    <a:pt x="40997" y="2683"/>
                    <a:pt x="40999" y="3051"/>
                  </a:cubicBezTo>
                  <a:lnTo>
                    <a:pt x="39644" y="3055"/>
                  </a:lnTo>
                  <a:cubicBezTo>
                    <a:pt x="39663" y="2669"/>
                    <a:pt x="39737" y="2370"/>
                    <a:pt x="39864" y="2158"/>
                  </a:cubicBezTo>
                  <a:cubicBezTo>
                    <a:pt x="39992" y="1945"/>
                    <a:pt x="40161" y="1839"/>
                    <a:pt x="40373" y="1839"/>
                  </a:cubicBezTo>
                  <a:close/>
                  <a:moveTo>
                    <a:pt x="36968" y="3579"/>
                  </a:moveTo>
                  <a:cubicBezTo>
                    <a:pt x="37142" y="3579"/>
                    <a:pt x="37274" y="3636"/>
                    <a:pt x="37364" y="3751"/>
                  </a:cubicBezTo>
                  <a:cubicBezTo>
                    <a:pt x="37454" y="3866"/>
                    <a:pt x="37499" y="4033"/>
                    <a:pt x="37499" y="4253"/>
                  </a:cubicBezTo>
                  <a:cubicBezTo>
                    <a:pt x="37499" y="4472"/>
                    <a:pt x="37454" y="4640"/>
                    <a:pt x="37364" y="4756"/>
                  </a:cubicBezTo>
                  <a:cubicBezTo>
                    <a:pt x="37274" y="4872"/>
                    <a:pt x="37142" y="4930"/>
                    <a:pt x="36968" y="4930"/>
                  </a:cubicBezTo>
                  <a:lnTo>
                    <a:pt x="36427" y="4930"/>
                  </a:lnTo>
                  <a:lnTo>
                    <a:pt x="36427" y="3579"/>
                  </a:lnTo>
                  <a:close/>
                  <a:moveTo>
                    <a:pt x="6748" y="1839"/>
                  </a:moveTo>
                  <a:cubicBezTo>
                    <a:pt x="6950" y="1839"/>
                    <a:pt x="7111" y="1981"/>
                    <a:pt x="7229" y="2266"/>
                  </a:cubicBezTo>
                  <a:cubicBezTo>
                    <a:pt x="7348" y="2550"/>
                    <a:pt x="7407" y="2935"/>
                    <a:pt x="7407" y="3421"/>
                  </a:cubicBezTo>
                  <a:cubicBezTo>
                    <a:pt x="7407" y="3910"/>
                    <a:pt x="7348" y="4295"/>
                    <a:pt x="7229" y="4578"/>
                  </a:cubicBezTo>
                  <a:cubicBezTo>
                    <a:pt x="7111" y="4862"/>
                    <a:pt x="6950" y="5003"/>
                    <a:pt x="6748" y="5003"/>
                  </a:cubicBezTo>
                  <a:cubicBezTo>
                    <a:pt x="6543" y="5003"/>
                    <a:pt x="6381" y="4862"/>
                    <a:pt x="6264" y="4580"/>
                  </a:cubicBezTo>
                  <a:cubicBezTo>
                    <a:pt x="6146" y="4298"/>
                    <a:pt x="6087" y="3912"/>
                    <a:pt x="6087" y="3421"/>
                  </a:cubicBezTo>
                  <a:cubicBezTo>
                    <a:pt x="6087" y="2931"/>
                    <a:pt x="6146" y="2544"/>
                    <a:pt x="6265" y="2262"/>
                  </a:cubicBezTo>
                  <a:cubicBezTo>
                    <a:pt x="6383" y="1980"/>
                    <a:pt x="6544" y="1839"/>
                    <a:pt x="6748" y="1839"/>
                  </a:cubicBezTo>
                  <a:close/>
                  <a:moveTo>
                    <a:pt x="4180" y="1832"/>
                  </a:moveTo>
                  <a:cubicBezTo>
                    <a:pt x="4381" y="1832"/>
                    <a:pt x="4539" y="1973"/>
                    <a:pt x="4654" y="2255"/>
                  </a:cubicBezTo>
                  <a:cubicBezTo>
                    <a:pt x="4769" y="2537"/>
                    <a:pt x="4826" y="2926"/>
                    <a:pt x="4826" y="3421"/>
                  </a:cubicBezTo>
                  <a:cubicBezTo>
                    <a:pt x="4826" y="3917"/>
                    <a:pt x="4769" y="4306"/>
                    <a:pt x="4654" y="4588"/>
                  </a:cubicBezTo>
                  <a:cubicBezTo>
                    <a:pt x="4539" y="4870"/>
                    <a:pt x="4381" y="5011"/>
                    <a:pt x="4180" y="5011"/>
                  </a:cubicBezTo>
                  <a:cubicBezTo>
                    <a:pt x="3979" y="5011"/>
                    <a:pt x="3821" y="4870"/>
                    <a:pt x="3706" y="4588"/>
                  </a:cubicBezTo>
                  <a:cubicBezTo>
                    <a:pt x="3591" y="4306"/>
                    <a:pt x="3533" y="3917"/>
                    <a:pt x="3533" y="3421"/>
                  </a:cubicBezTo>
                  <a:cubicBezTo>
                    <a:pt x="3533" y="2926"/>
                    <a:pt x="3591" y="2537"/>
                    <a:pt x="3706" y="2255"/>
                  </a:cubicBezTo>
                  <a:cubicBezTo>
                    <a:pt x="3821" y="1973"/>
                    <a:pt x="3979" y="1832"/>
                    <a:pt x="4180" y="1832"/>
                  </a:cubicBezTo>
                  <a:close/>
                  <a:moveTo>
                    <a:pt x="11678" y="1832"/>
                  </a:moveTo>
                  <a:cubicBezTo>
                    <a:pt x="11879" y="1832"/>
                    <a:pt x="12037" y="1973"/>
                    <a:pt x="12152" y="2255"/>
                  </a:cubicBezTo>
                  <a:cubicBezTo>
                    <a:pt x="12267" y="2537"/>
                    <a:pt x="12324" y="2926"/>
                    <a:pt x="12324" y="3421"/>
                  </a:cubicBezTo>
                  <a:cubicBezTo>
                    <a:pt x="12324" y="3917"/>
                    <a:pt x="12267" y="4306"/>
                    <a:pt x="12152" y="4588"/>
                  </a:cubicBezTo>
                  <a:cubicBezTo>
                    <a:pt x="12037" y="4870"/>
                    <a:pt x="11879" y="5011"/>
                    <a:pt x="11678" y="5011"/>
                  </a:cubicBezTo>
                  <a:cubicBezTo>
                    <a:pt x="11477" y="5011"/>
                    <a:pt x="11319" y="4870"/>
                    <a:pt x="11204" y="4588"/>
                  </a:cubicBezTo>
                  <a:cubicBezTo>
                    <a:pt x="11089" y="4306"/>
                    <a:pt x="11031" y="3917"/>
                    <a:pt x="11031" y="3421"/>
                  </a:cubicBezTo>
                  <a:cubicBezTo>
                    <a:pt x="11031" y="2926"/>
                    <a:pt x="11089" y="2537"/>
                    <a:pt x="11204" y="2255"/>
                  </a:cubicBezTo>
                  <a:cubicBezTo>
                    <a:pt x="11319" y="1973"/>
                    <a:pt x="11477" y="1832"/>
                    <a:pt x="11678" y="1832"/>
                  </a:cubicBezTo>
                  <a:close/>
                  <a:moveTo>
                    <a:pt x="14779" y="3407"/>
                  </a:moveTo>
                  <a:lnTo>
                    <a:pt x="14779" y="3557"/>
                  </a:lnTo>
                  <a:cubicBezTo>
                    <a:pt x="14779" y="3996"/>
                    <a:pt x="14715" y="4348"/>
                    <a:pt x="14588" y="4613"/>
                  </a:cubicBezTo>
                  <a:cubicBezTo>
                    <a:pt x="14460" y="4878"/>
                    <a:pt x="14291" y="5011"/>
                    <a:pt x="14081" y="5011"/>
                  </a:cubicBezTo>
                  <a:cubicBezTo>
                    <a:pt x="13928" y="5011"/>
                    <a:pt x="13807" y="4940"/>
                    <a:pt x="13718" y="4800"/>
                  </a:cubicBezTo>
                  <a:cubicBezTo>
                    <a:pt x="13629" y="4660"/>
                    <a:pt x="13585" y="4470"/>
                    <a:pt x="13585" y="4231"/>
                  </a:cubicBezTo>
                  <a:cubicBezTo>
                    <a:pt x="13585" y="3930"/>
                    <a:pt x="13644" y="3718"/>
                    <a:pt x="13763" y="3593"/>
                  </a:cubicBezTo>
                  <a:cubicBezTo>
                    <a:pt x="13881" y="3469"/>
                    <a:pt x="14094" y="3407"/>
                    <a:pt x="14401" y="3407"/>
                  </a:cubicBezTo>
                  <a:close/>
                  <a:moveTo>
                    <a:pt x="26090" y="1832"/>
                  </a:moveTo>
                  <a:cubicBezTo>
                    <a:pt x="26291" y="1832"/>
                    <a:pt x="26449" y="1973"/>
                    <a:pt x="26564" y="2255"/>
                  </a:cubicBezTo>
                  <a:cubicBezTo>
                    <a:pt x="26679" y="2537"/>
                    <a:pt x="26736" y="2926"/>
                    <a:pt x="26736" y="3421"/>
                  </a:cubicBezTo>
                  <a:cubicBezTo>
                    <a:pt x="26736" y="3917"/>
                    <a:pt x="26679" y="4306"/>
                    <a:pt x="26564" y="4588"/>
                  </a:cubicBezTo>
                  <a:cubicBezTo>
                    <a:pt x="26449" y="4870"/>
                    <a:pt x="26291" y="5011"/>
                    <a:pt x="26090" y="5011"/>
                  </a:cubicBezTo>
                  <a:cubicBezTo>
                    <a:pt x="25889" y="5011"/>
                    <a:pt x="25731" y="4870"/>
                    <a:pt x="25616" y="4588"/>
                  </a:cubicBezTo>
                  <a:cubicBezTo>
                    <a:pt x="25501" y="4306"/>
                    <a:pt x="25443" y="3917"/>
                    <a:pt x="25443" y="3421"/>
                  </a:cubicBezTo>
                  <a:cubicBezTo>
                    <a:pt x="25443" y="2926"/>
                    <a:pt x="25501" y="2537"/>
                    <a:pt x="25616" y="2255"/>
                  </a:cubicBezTo>
                  <a:cubicBezTo>
                    <a:pt x="25731" y="1973"/>
                    <a:pt x="25889" y="1832"/>
                    <a:pt x="26090" y="1832"/>
                  </a:cubicBezTo>
                  <a:close/>
                  <a:moveTo>
                    <a:pt x="1" y="1"/>
                  </a:moveTo>
                  <a:lnTo>
                    <a:pt x="1" y="5468"/>
                  </a:lnTo>
                  <a:lnTo>
                    <a:pt x="418" y="5468"/>
                  </a:lnTo>
                  <a:lnTo>
                    <a:pt x="418" y="623"/>
                  </a:lnTo>
                  <a:lnTo>
                    <a:pt x="1935" y="623"/>
                  </a:lnTo>
                  <a:lnTo>
                    <a:pt x="1935" y="5468"/>
                  </a:lnTo>
                  <a:lnTo>
                    <a:pt x="2352" y="5468"/>
                  </a:lnTo>
                  <a:lnTo>
                    <a:pt x="2352" y="1"/>
                  </a:lnTo>
                  <a:close/>
                  <a:moveTo>
                    <a:pt x="8426" y="1367"/>
                  </a:moveTo>
                  <a:lnTo>
                    <a:pt x="8426" y="5468"/>
                  </a:lnTo>
                  <a:lnTo>
                    <a:pt x="8808" y="5468"/>
                  </a:lnTo>
                  <a:lnTo>
                    <a:pt x="8808" y="1905"/>
                  </a:lnTo>
                  <a:lnTo>
                    <a:pt x="10058" y="1905"/>
                  </a:lnTo>
                  <a:lnTo>
                    <a:pt x="10058" y="1367"/>
                  </a:lnTo>
                  <a:close/>
                  <a:moveTo>
                    <a:pt x="15928" y="1367"/>
                  </a:moveTo>
                  <a:lnTo>
                    <a:pt x="15928" y="5468"/>
                  </a:lnTo>
                  <a:lnTo>
                    <a:pt x="16310" y="5468"/>
                  </a:lnTo>
                  <a:lnTo>
                    <a:pt x="16310" y="2011"/>
                  </a:lnTo>
                  <a:lnTo>
                    <a:pt x="16951" y="4681"/>
                  </a:lnTo>
                  <a:lnTo>
                    <a:pt x="17331" y="4681"/>
                  </a:lnTo>
                  <a:lnTo>
                    <a:pt x="17969" y="2011"/>
                  </a:lnTo>
                  <a:lnTo>
                    <a:pt x="17969" y="5468"/>
                  </a:lnTo>
                  <a:lnTo>
                    <a:pt x="18351" y="5468"/>
                  </a:lnTo>
                  <a:lnTo>
                    <a:pt x="18351" y="1367"/>
                  </a:lnTo>
                  <a:lnTo>
                    <a:pt x="17800" y="1367"/>
                  </a:lnTo>
                  <a:lnTo>
                    <a:pt x="17141" y="4113"/>
                  </a:lnTo>
                  <a:lnTo>
                    <a:pt x="16484" y="1367"/>
                  </a:lnTo>
                  <a:close/>
                  <a:moveTo>
                    <a:pt x="19120" y="1367"/>
                  </a:moveTo>
                  <a:lnTo>
                    <a:pt x="19120" y="5468"/>
                  </a:lnTo>
                  <a:lnTo>
                    <a:pt x="19502" y="5468"/>
                  </a:lnTo>
                  <a:lnTo>
                    <a:pt x="19502" y="2011"/>
                  </a:lnTo>
                  <a:lnTo>
                    <a:pt x="20143" y="4681"/>
                  </a:lnTo>
                  <a:lnTo>
                    <a:pt x="20523" y="4681"/>
                  </a:lnTo>
                  <a:lnTo>
                    <a:pt x="21161" y="2011"/>
                  </a:lnTo>
                  <a:lnTo>
                    <a:pt x="21161" y="5468"/>
                  </a:lnTo>
                  <a:lnTo>
                    <a:pt x="21543" y="5468"/>
                  </a:lnTo>
                  <a:lnTo>
                    <a:pt x="21543" y="1367"/>
                  </a:lnTo>
                  <a:lnTo>
                    <a:pt x="20992" y="1367"/>
                  </a:lnTo>
                  <a:lnTo>
                    <a:pt x="20333" y="4113"/>
                  </a:lnTo>
                  <a:lnTo>
                    <a:pt x="19676" y="1367"/>
                  </a:lnTo>
                  <a:close/>
                  <a:moveTo>
                    <a:pt x="22312" y="1367"/>
                  </a:moveTo>
                  <a:lnTo>
                    <a:pt x="22312" y="5468"/>
                  </a:lnTo>
                  <a:lnTo>
                    <a:pt x="22799" y="5468"/>
                  </a:lnTo>
                  <a:lnTo>
                    <a:pt x="23915" y="2176"/>
                  </a:lnTo>
                  <a:lnTo>
                    <a:pt x="23915" y="5468"/>
                  </a:lnTo>
                  <a:lnTo>
                    <a:pt x="24293" y="5468"/>
                  </a:lnTo>
                  <a:lnTo>
                    <a:pt x="24293" y="1367"/>
                  </a:lnTo>
                  <a:lnTo>
                    <a:pt x="23803" y="1367"/>
                  </a:lnTo>
                  <a:lnTo>
                    <a:pt x="22690" y="4652"/>
                  </a:lnTo>
                  <a:lnTo>
                    <a:pt x="22690" y="1367"/>
                  </a:lnTo>
                  <a:close/>
                  <a:moveTo>
                    <a:pt x="32853" y="1367"/>
                  </a:moveTo>
                  <a:lnTo>
                    <a:pt x="32853" y="5468"/>
                  </a:lnTo>
                  <a:lnTo>
                    <a:pt x="33235" y="5468"/>
                  </a:lnTo>
                  <a:lnTo>
                    <a:pt x="33235" y="2011"/>
                  </a:lnTo>
                  <a:lnTo>
                    <a:pt x="33876" y="4681"/>
                  </a:lnTo>
                  <a:lnTo>
                    <a:pt x="34256" y="4681"/>
                  </a:lnTo>
                  <a:lnTo>
                    <a:pt x="34894" y="2011"/>
                  </a:lnTo>
                  <a:lnTo>
                    <a:pt x="34894" y="5468"/>
                  </a:lnTo>
                  <a:lnTo>
                    <a:pt x="35276" y="5468"/>
                  </a:lnTo>
                  <a:lnTo>
                    <a:pt x="35276" y="1367"/>
                  </a:lnTo>
                  <a:lnTo>
                    <a:pt x="34725" y="1367"/>
                  </a:lnTo>
                  <a:lnTo>
                    <a:pt x="34066" y="4113"/>
                  </a:lnTo>
                  <a:lnTo>
                    <a:pt x="33409" y="1367"/>
                  </a:lnTo>
                  <a:close/>
                  <a:moveTo>
                    <a:pt x="36045" y="1367"/>
                  </a:moveTo>
                  <a:lnTo>
                    <a:pt x="36045" y="5468"/>
                  </a:lnTo>
                  <a:lnTo>
                    <a:pt x="36985" y="5468"/>
                  </a:lnTo>
                  <a:cubicBezTo>
                    <a:pt x="37280" y="5468"/>
                    <a:pt x="37506" y="5368"/>
                    <a:pt x="37666" y="5168"/>
                  </a:cubicBezTo>
                  <a:cubicBezTo>
                    <a:pt x="37825" y="4968"/>
                    <a:pt x="37904" y="4663"/>
                    <a:pt x="37904" y="4253"/>
                  </a:cubicBezTo>
                  <a:cubicBezTo>
                    <a:pt x="37904" y="3842"/>
                    <a:pt x="37825" y="3538"/>
                    <a:pt x="37666" y="3339"/>
                  </a:cubicBezTo>
                  <a:cubicBezTo>
                    <a:pt x="37506" y="3140"/>
                    <a:pt x="37280" y="3040"/>
                    <a:pt x="36985" y="3040"/>
                  </a:cubicBezTo>
                  <a:lnTo>
                    <a:pt x="36427" y="3040"/>
                  </a:lnTo>
                  <a:lnTo>
                    <a:pt x="36427" y="1367"/>
                  </a:lnTo>
                  <a:close/>
                  <a:moveTo>
                    <a:pt x="38245" y="1367"/>
                  </a:moveTo>
                  <a:lnTo>
                    <a:pt x="38245" y="5468"/>
                  </a:lnTo>
                  <a:lnTo>
                    <a:pt x="38625" y="5468"/>
                  </a:lnTo>
                  <a:lnTo>
                    <a:pt x="38625" y="1367"/>
                  </a:lnTo>
                  <a:close/>
                  <a:moveTo>
                    <a:pt x="6748" y="1268"/>
                  </a:moveTo>
                  <a:cubicBezTo>
                    <a:pt x="6416" y="1268"/>
                    <a:pt x="6156" y="1458"/>
                    <a:pt x="5968" y="1839"/>
                  </a:cubicBezTo>
                  <a:cubicBezTo>
                    <a:pt x="5780" y="2220"/>
                    <a:pt x="5686" y="2747"/>
                    <a:pt x="5686" y="3421"/>
                  </a:cubicBezTo>
                  <a:cubicBezTo>
                    <a:pt x="5686" y="4093"/>
                    <a:pt x="5780" y="4619"/>
                    <a:pt x="5968" y="5001"/>
                  </a:cubicBezTo>
                  <a:cubicBezTo>
                    <a:pt x="6156" y="5384"/>
                    <a:pt x="6416" y="5575"/>
                    <a:pt x="6748" y="5575"/>
                  </a:cubicBezTo>
                  <a:cubicBezTo>
                    <a:pt x="7078" y="5575"/>
                    <a:pt x="7338" y="5384"/>
                    <a:pt x="7527" y="5001"/>
                  </a:cubicBezTo>
                  <a:cubicBezTo>
                    <a:pt x="7715" y="4619"/>
                    <a:pt x="7810" y="4093"/>
                    <a:pt x="7810" y="3421"/>
                  </a:cubicBezTo>
                  <a:cubicBezTo>
                    <a:pt x="7810" y="2747"/>
                    <a:pt x="7715" y="2220"/>
                    <a:pt x="7527" y="1839"/>
                  </a:cubicBezTo>
                  <a:cubicBezTo>
                    <a:pt x="7338" y="1458"/>
                    <a:pt x="7078" y="1268"/>
                    <a:pt x="6748" y="1268"/>
                  </a:cubicBezTo>
                  <a:close/>
                  <a:moveTo>
                    <a:pt x="14161" y="1268"/>
                  </a:moveTo>
                  <a:cubicBezTo>
                    <a:pt x="14037" y="1268"/>
                    <a:pt x="13910" y="1292"/>
                    <a:pt x="13779" y="1339"/>
                  </a:cubicBezTo>
                  <a:cubicBezTo>
                    <a:pt x="13648" y="1387"/>
                    <a:pt x="13513" y="1458"/>
                    <a:pt x="13374" y="1554"/>
                  </a:cubicBezTo>
                  <a:lnTo>
                    <a:pt x="13374" y="2176"/>
                  </a:lnTo>
                  <a:cubicBezTo>
                    <a:pt x="13490" y="2064"/>
                    <a:pt x="13610" y="1980"/>
                    <a:pt x="13736" y="1924"/>
                  </a:cubicBezTo>
                  <a:cubicBezTo>
                    <a:pt x="13861" y="1867"/>
                    <a:pt x="13990" y="1839"/>
                    <a:pt x="14122" y="1839"/>
                  </a:cubicBezTo>
                  <a:cubicBezTo>
                    <a:pt x="14330" y="1839"/>
                    <a:pt x="14491" y="1924"/>
                    <a:pt x="14606" y="2094"/>
                  </a:cubicBezTo>
                  <a:cubicBezTo>
                    <a:pt x="14721" y="2263"/>
                    <a:pt x="14779" y="2503"/>
                    <a:pt x="14779" y="2813"/>
                  </a:cubicBezTo>
                  <a:lnTo>
                    <a:pt x="14779" y="2879"/>
                  </a:lnTo>
                  <a:lnTo>
                    <a:pt x="14246" y="2879"/>
                  </a:lnTo>
                  <a:cubicBezTo>
                    <a:pt x="13900" y="2879"/>
                    <a:pt x="13640" y="2996"/>
                    <a:pt x="13466" y="3231"/>
                  </a:cubicBezTo>
                  <a:cubicBezTo>
                    <a:pt x="13292" y="3465"/>
                    <a:pt x="13205" y="3813"/>
                    <a:pt x="13205" y="4275"/>
                  </a:cubicBezTo>
                  <a:cubicBezTo>
                    <a:pt x="13205" y="4670"/>
                    <a:pt x="13275" y="4986"/>
                    <a:pt x="13414" y="5221"/>
                  </a:cubicBezTo>
                  <a:cubicBezTo>
                    <a:pt x="13554" y="5457"/>
                    <a:pt x="13743" y="5575"/>
                    <a:pt x="13979" y="5575"/>
                  </a:cubicBezTo>
                  <a:cubicBezTo>
                    <a:pt x="14167" y="5575"/>
                    <a:pt x="14325" y="5515"/>
                    <a:pt x="14455" y="5397"/>
                  </a:cubicBezTo>
                  <a:cubicBezTo>
                    <a:pt x="14584" y="5279"/>
                    <a:pt x="14692" y="5095"/>
                    <a:pt x="14779" y="4846"/>
                  </a:cubicBezTo>
                  <a:lnTo>
                    <a:pt x="14779" y="5468"/>
                  </a:lnTo>
                  <a:lnTo>
                    <a:pt x="15159" y="5468"/>
                  </a:lnTo>
                  <a:lnTo>
                    <a:pt x="15159" y="3128"/>
                  </a:lnTo>
                  <a:cubicBezTo>
                    <a:pt x="15159" y="2503"/>
                    <a:pt x="15076" y="2037"/>
                    <a:pt x="14911" y="1729"/>
                  </a:cubicBezTo>
                  <a:cubicBezTo>
                    <a:pt x="14746" y="1422"/>
                    <a:pt x="14496" y="1268"/>
                    <a:pt x="14161" y="1268"/>
                  </a:cubicBezTo>
                  <a:close/>
                  <a:moveTo>
                    <a:pt x="31233" y="1268"/>
                  </a:moveTo>
                  <a:cubicBezTo>
                    <a:pt x="30886" y="1268"/>
                    <a:pt x="30610" y="1465"/>
                    <a:pt x="30406" y="1859"/>
                  </a:cubicBezTo>
                  <a:cubicBezTo>
                    <a:pt x="30201" y="2254"/>
                    <a:pt x="30099" y="2787"/>
                    <a:pt x="30099" y="3458"/>
                  </a:cubicBezTo>
                  <a:cubicBezTo>
                    <a:pt x="30099" y="4107"/>
                    <a:pt x="30207" y="4622"/>
                    <a:pt x="30422" y="5003"/>
                  </a:cubicBezTo>
                  <a:cubicBezTo>
                    <a:pt x="30638" y="5384"/>
                    <a:pt x="30930" y="5575"/>
                    <a:pt x="31299" y="5575"/>
                  </a:cubicBezTo>
                  <a:cubicBezTo>
                    <a:pt x="31447" y="5575"/>
                    <a:pt x="31592" y="5548"/>
                    <a:pt x="31735" y="5494"/>
                  </a:cubicBezTo>
                  <a:cubicBezTo>
                    <a:pt x="31878" y="5440"/>
                    <a:pt x="32018" y="5362"/>
                    <a:pt x="32155" y="5260"/>
                  </a:cubicBezTo>
                  <a:lnTo>
                    <a:pt x="32155" y="4622"/>
                  </a:lnTo>
                  <a:cubicBezTo>
                    <a:pt x="32020" y="4749"/>
                    <a:pt x="31884" y="4845"/>
                    <a:pt x="31747" y="4908"/>
                  </a:cubicBezTo>
                  <a:cubicBezTo>
                    <a:pt x="31610" y="4972"/>
                    <a:pt x="31468" y="5003"/>
                    <a:pt x="31322" y="5003"/>
                  </a:cubicBezTo>
                  <a:cubicBezTo>
                    <a:pt x="31070" y="5003"/>
                    <a:pt x="30873" y="4882"/>
                    <a:pt x="30732" y="4639"/>
                  </a:cubicBezTo>
                  <a:cubicBezTo>
                    <a:pt x="30591" y="4396"/>
                    <a:pt x="30512" y="4043"/>
                    <a:pt x="30496" y="3579"/>
                  </a:cubicBezTo>
                  <a:lnTo>
                    <a:pt x="32243" y="3579"/>
                  </a:lnTo>
                  <a:lnTo>
                    <a:pt x="32243" y="3249"/>
                  </a:lnTo>
                  <a:cubicBezTo>
                    <a:pt x="32243" y="2639"/>
                    <a:pt x="32153" y="2156"/>
                    <a:pt x="31972" y="1801"/>
                  </a:cubicBezTo>
                  <a:cubicBezTo>
                    <a:pt x="31791" y="1446"/>
                    <a:pt x="31545" y="1268"/>
                    <a:pt x="31233" y="1268"/>
                  </a:cubicBezTo>
                  <a:close/>
                  <a:moveTo>
                    <a:pt x="40369" y="1268"/>
                  </a:moveTo>
                  <a:cubicBezTo>
                    <a:pt x="40022" y="1268"/>
                    <a:pt x="39746" y="1465"/>
                    <a:pt x="39542" y="1859"/>
                  </a:cubicBezTo>
                  <a:cubicBezTo>
                    <a:pt x="39337" y="2254"/>
                    <a:pt x="39235" y="2787"/>
                    <a:pt x="39235" y="3458"/>
                  </a:cubicBezTo>
                  <a:cubicBezTo>
                    <a:pt x="39235" y="4107"/>
                    <a:pt x="39343" y="4622"/>
                    <a:pt x="39558" y="5003"/>
                  </a:cubicBezTo>
                  <a:cubicBezTo>
                    <a:pt x="39774" y="5384"/>
                    <a:pt x="40066" y="5575"/>
                    <a:pt x="40435" y="5575"/>
                  </a:cubicBezTo>
                  <a:cubicBezTo>
                    <a:pt x="40583" y="5575"/>
                    <a:pt x="40728" y="5548"/>
                    <a:pt x="40871" y="5494"/>
                  </a:cubicBezTo>
                  <a:cubicBezTo>
                    <a:pt x="41014" y="5440"/>
                    <a:pt x="41154" y="5362"/>
                    <a:pt x="41291" y="5260"/>
                  </a:cubicBezTo>
                  <a:lnTo>
                    <a:pt x="41291" y="4622"/>
                  </a:lnTo>
                  <a:cubicBezTo>
                    <a:pt x="41156" y="4749"/>
                    <a:pt x="41020" y="4845"/>
                    <a:pt x="40883" y="4908"/>
                  </a:cubicBezTo>
                  <a:cubicBezTo>
                    <a:pt x="40746" y="4972"/>
                    <a:pt x="40604" y="5003"/>
                    <a:pt x="40458" y="5003"/>
                  </a:cubicBezTo>
                  <a:cubicBezTo>
                    <a:pt x="40206" y="5003"/>
                    <a:pt x="40009" y="4882"/>
                    <a:pt x="39868" y="4639"/>
                  </a:cubicBezTo>
                  <a:cubicBezTo>
                    <a:pt x="39727" y="4396"/>
                    <a:pt x="39648" y="4043"/>
                    <a:pt x="39632" y="3579"/>
                  </a:cubicBezTo>
                  <a:lnTo>
                    <a:pt x="41379" y="3579"/>
                  </a:lnTo>
                  <a:lnTo>
                    <a:pt x="41379" y="3249"/>
                  </a:lnTo>
                  <a:cubicBezTo>
                    <a:pt x="41379" y="2639"/>
                    <a:pt x="41289" y="2156"/>
                    <a:pt x="41108" y="1801"/>
                  </a:cubicBezTo>
                  <a:cubicBezTo>
                    <a:pt x="40927" y="1446"/>
                    <a:pt x="40681" y="1268"/>
                    <a:pt x="40369" y="1268"/>
                  </a:cubicBezTo>
                  <a:close/>
                  <a:moveTo>
                    <a:pt x="4273" y="1268"/>
                  </a:moveTo>
                  <a:cubicBezTo>
                    <a:pt x="4103" y="1268"/>
                    <a:pt x="3958" y="1327"/>
                    <a:pt x="3836" y="1446"/>
                  </a:cubicBezTo>
                  <a:cubicBezTo>
                    <a:pt x="3714" y="1564"/>
                    <a:pt x="3613" y="1745"/>
                    <a:pt x="3533" y="1989"/>
                  </a:cubicBezTo>
                  <a:lnTo>
                    <a:pt x="3533" y="1367"/>
                  </a:lnTo>
                  <a:lnTo>
                    <a:pt x="3151" y="1367"/>
                  </a:lnTo>
                  <a:lnTo>
                    <a:pt x="3151" y="7028"/>
                  </a:lnTo>
                  <a:lnTo>
                    <a:pt x="3533" y="7028"/>
                  </a:lnTo>
                  <a:lnTo>
                    <a:pt x="3533" y="4853"/>
                  </a:lnTo>
                  <a:cubicBezTo>
                    <a:pt x="3613" y="5097"/>
                    <a:pt x="3714" y="5279"/>
                    <a:pt x="3836" y="5397"/>
                  </a:cubicBezTo>
                  <a:cubicBezTo>
                    <a:pt x="3958" y="5515"/>
                    <a:pt x="4103" y="5575"/>
                    <a:pt x="4273" y="5575"/>
                  </a:cubicBezTo>
                  <a:cubicBezTo>
                    <a:pt x="4554" y="5575"/>
                    <a:pt x="4782" y="5377"/>
                    <a:pt x="4957" y="4981"/>
                  </a:cubicBezTo>
                  <a:cubicBezTo>
                    <a:pt x="5133" y="4586"/>
                    <a:pt x="5221" y="4066"/>
                    <a:pt x="5221" y="3421"/>
                  </a:cubicBezTo>
                  <a:cubicBezTo>
                    <a:pt x="5221" y="2777"/>
                    <a:pt x="5133" y="2257"/>
                    <a:pt x="4957" y="1861"/>
                  </a:cubicBezTo>
                  <a:cubicBezTo>
                    <a:pt x="4782" y="1466"/>
                    <a:pt x="4554" y="1268"/>
                    <a:pt x="4273" y="1268"/>
                  </a:cubicBezTo>
                  <a:close/>
                  <a:moveTo>
                    <a:pt x="11771" y="1268"/>
                  </a:moveTo>
                  <a:cubicBezTo>
                    <a:pt x="11601" y="1268"/>
                    <a:pt x="11456" y="1327"/>
                    <a:pt x="11334" y="1446"/>
                  </a:cubicBezTo>
                  <a:cubicBezTo>
                    <a:pt x="11212" y="1564"/>
                    <a:pt x="11111" y="1745"/>
                    <a:pt x="11031" y="1989"/>
                  </a:cubicBezTo>
                  <a:lnTo>
                    <a:pt x="11031" y="1367"/>
                  </a:lnTo>
                  <a:lnTo>
                    <a:pt x="10649" y="1367"/>
                  </a:lnTo>
                  <a:lnTo>
                    <a:pt x="10649" y="7028"/>
                  </a:lnTo>
                  <a:lnTo>
                    <a:pt x="11031" y="7028"/>
                  </a:lnTo>
                  <a:lnTo>
                    <a:pt x="11031" y="4853"/>
                  </a:lnTo>
                  <a:cubicBezTo>
                    <a:pt x="11111" y="5097"/>
                    <a:pt x="11212" y="5279"/>
                    <a:pt x="11334" y="5397"/>
                  </a:cubicBezTo>
                  <a:cubicBezTo>
                    <a:pt x="11456" y="5515"/>
                    <a:pt x="11601" y="5575"/>
                    <a:pt x="11771" y="5575"/>
                  </a:cubicBezTo>
                  <a:cubicBezTo>
                    <a:pt x="12052" y="5575"/>
                    <a:pt x="12280" y="5377"/>
                    <a:pt x="12455" y="4981"/>
                  </a:cubicBezTo>
                  <a:cubicBezTo>
                    <a:pt x="12631" y="4586"/>
                    <a:pt x="12719" y="4066"/>
                    <a:pt x="12719" y="3421"/>
                  </a:cubicBezTo>
                  <a:cubicBezTo>
                    <a:pt x="12719" y="2777"/>
                    <a:pt x="12631" y="2257"/>
                    <a:pt x="12455" y="1861"/>
                  </a:cubicBezTo>
                  <a:cubicBezTo>
                    <a:pt x="12280" y="1466"/>
                    <a:pt x="12052" y="1268"/>
                    <a:pt x="11771" y="1268"/>
                  </a:cubicBezTo>
                  <a:close/>
                  <a:moveTo>
                    <a:pt x="26183" y="1268"/>
                  </a:moveTo>
                  <a:cubicBezTo>
                    <a:pt x="26013" y="1268"/>
                    <a:pt x="25868" y="1327"/>
                    <a:pt x="25746" y="1446"/>
                  </a:cubicBezTo>
                  <a:cubicBezTo>
                    <a:pt x="25624" y="1564"/>
                    <a:pt x="25523" y="1745"/>
                    <a:pt x="25443" y="1989"/>
                  </a:cubicBezTo>
                  <a:lnTo>
                    <a:pt x="25443" y="1367"/>
                  </a:lnTo>
                  <a:lnTo>
                    <a:pt x="25061" y="1367"/>
                  </a:lnTo>
                  <a:lnTo>
                    <a:pt x="25061" y="7028"/>
                  </a:lnTo>
                  <a:lnTo>
                    <a:pt x="25443" y="7028"/>
                  </a:lnTo>
                  <a:lnTo>
                    <a:pt x="25443" y="4853"/>
                  </a:lnTo>
                  <a:cubicBezTo>
                    <a:pt x="25523" y="5097"/>
                    <a:pt x="25624" y="5279"/>
                    <a:pt x="25746" y="5397"/>
                  </a:cubicBezTo>
                  <a:cubicBezTo>
                    <a:pt x="25868" y="5515"/>
                    <a:pt x="26013" y="5575"/>
                    <a:pt x="26183" y="5575"/>
                  </a:cubicBezTo>
                  <a:cubicBezTo>
                    <a:pt x="26464" y="5575"/>
                    <a:pt x="26692" y="5377"/>
                    <a:pt x="26867" y="4981"/>
                  </a:cubicBezTo>
                  <a:cubicBezTo>
                    <a:pt x="27043" y="4586"/>
                    <a:pt x="27131" y="4066"/>
                    <a:pt x="27131" y="3421"/>
                  </a:cubicBezTo>
                  <a:cubicBezTo>
                    <a:pt x="27131" y="2777"/>
                    <a:pt x="27043" y="2257"/>
                    <a:pt x="26867" y="1861"/>
                  </a:cubicBezTo>
                  <a:cubicBezTo>
                    <a:pt x="26692" y="1466"/>
                    <a:pt x="26464" y="1268"/>
                    <a:pt x="26183" y="1268"/>
                  </a:cubicBezTo>
                  <a:close/>
                  <a:moveTo>
                    <a:pt x="27489" y="1367"/>
                  </a:moveTo>
                  <a:lnTo>
                    <a:pt x="28425" y="5402"/>
                  </a:lnTo>
                  <a:lnTo>
                    <a:pt x="28356" y="5710"/>
                  </a:lnTo>
                  <a:cubicBezTo>
                    <a:pt x="28286" y="6037"/>
                    <a:pt x="28222" y="6245"/>
                    <a:pt x="28164" y="6333"/>
                  </a:cubicBezTo>
                  <a:cubicBezTo>
                    <a:pt x="28106" y="6420"/>
                    <a:pt x="28025" y="6464"/>
                    <a:pt x="27920" y="6464"/>
                  </a:cubicBezTo>
                  <a:lnTo>
                    <a:pt x="27697" y="6464"/>
                  </a:lnTo>
                  <a:lnTo>
                    <a:pt x="27697" y="7028"/>
                  </a:lnTo>
                  <a:lnTo>
                    <a:pt x="28001" y="7028"/>
                  </a:lnTo>
                  <a:cubicBezTo>
                    <a:pt x="28172" y="7028"/>
                    <a:pt x="28308" y="6954"/>
                    <a:pt x="28410" y="6805"/>
                  </a:cubicBezTo>
                  <a:cubicBezTo>
                    <a:pt x="28512" y="6656"/>
                    <a:pt x="28617" y="6337"/>
                    <a:pt x="28724" y="5849"/>
                  </a:cubicBezTo>
                  <a:lnTo>
                    <a:pt x="29740" y="1367"/>
                  </a:lnTo>
                  <a:lnTo>
                    <a:pt x="29338" y="1367"/>
                  </a:lnTo>
                  <a:lnTo>
                    <a:pt x="28615" y="4575"/>
                  </a:lnTo>
                  <a:lnTo>
                    <a:pt x="27892" y="1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943050" y="2502875"/>
              <a:ext cx="198425" cy="141850"/>
            </a:xfrm>
            <a:custGeom>
              <a:rect b="b" l="l" r="r" t="t"/>
              <a:pathLst>
                <a:path extrusionOk="0" h="5674" w="7937">
                  <a:moveTo>
                    <a:pt x="6887" y="707"/>
                  </a:moveTo>
                  <a:cubicBezTo>
                    <a:pt x="7081" y="707"/>
                    <a:pt x="7231" y="796"/>
                    <a:pt x="7337" y="975"/>
                  </a:cubicBezTo>
                  <a:cubicBezTo>
                    <a:pt x="7443" y="1153"/>
                    <a:pt x="7496" y="1406"/>
                    <a:pt x="7496" y="1733"/>
                  </a:cubicBezTo>
                  <a:cubicBezTo>
                    <a:pt x="7496" y="2062"/>
                    <a:pt x="7443" y="2316"/>
                    <a:pt x="7337" y="2494"/>
                  </a:cubicBezTo>
                  <a:cubicBezTo>
                    <a:pt x="7231" y="2673"/>
                    <a:pt x="7081" y="2762"/>
                    <a:pt x="6887" y="2762"/>
                  </a:cubicBezTo>
                  <a:lnTo>
                    <a:pt x="6362" y="2762"/>
                  </a:lnTo>
                  <a:lnTo>
                    <a:pt x="6362" y="707"/>
                  </a:lnTo>
                  <a:close/>
                  <a:moveTo>
                    <a:pt x="922" y="707"/>
                  </a:moveTo>
                  <a:cubicBezTo>
                    <a:pt x="1348" y="707"/>
                    <a:pt x="1659" y="878"/>
                    <a:pt x="1857" y="1218"/>
                  </a:cubicBezTo>
                  <a:cubicBezTo>
                    <a:pt x="2055" y="1559"/>
                    <a:pt x="2153" y="2095"/>
                    <a:pt x="2153" y="2828"/>
                  </a:cubicBezTo>
                  <a:cubicBezTo>
                    <a:pt x="2153" y="3565"/>
                    <a:pt x="2055" y="4104"/>
                    <a:pt x="1857" y="4446"/>
                  </a:cubicBezTo>
                  <a:cubicBezTo>
                    <a:pt x="1659" y="4788"/>
                    <a:pt x="1348" y="4959"/>
                    <a:pt x="922" y="4959"/>
                  </a:cubicBezTo>
                  <a:lnTo>
                    <a:pt x="418" y="4959"/>
                  </a:lnTo>
                  <a:lnTo>
                    <a:pt x="418" y="707"/>
                  </a:lnTo>
                  <a:close/>
                  <a:moveTo>
                    <a:pt x="1" y="99"/>
                  </a:moveTo>
                  <a:lnTo>
                    <a:pt x="1" y="5567"/>
                  </a:lnTo>
                  <a:lnTo>
                    <a:pt x="858" y="5567"/>
                  </a:lnTo>
                  <a:cubicBezTo>
                    <a:pt x="1453" y="5567"/>
                    <a:pt x="1891" y="5346"/>
                    <a:pt x="2172" y="4904"/>
                  </a:cubicBezTo>
                  <a:cubicBezTo>
                    <a:pt x="2453" y="4462"/>
                    <a:pt x="2594" y="3770"/>
                    <a:pt x="2594" y="2828"/>
                  </a:cubicBezTo>
                  <a:cubicBezTo>
                    <a:pt x="2594" y="1890"/>
                    <a:pt x="2454" y="1201"/>
                    <a:pt x="2174" y="760"/>
                  </a:cubicBezTo>
                  <a:cubicBezTo>
                    <a:pt x="1895" y="320"/>
                    <a:pt x="1456" y="99"/>
                    <a:pt x="858" y="99"/>
                  </a:cubicBezTo>
                  <a:close/>
                  <a:moveTo>
                    <a:pt x="5945" y="99"/>
                  </a:moveTo>
                  <a:lnTo>
                    <a:pt x="5945" y="5567"/>
                  </a:lnTo>
                  <a:lnTo>
                    <a:pt x="6362" y="5567"/>
                  </a:lnTo>
                  <a:lnTo>
                    <a:pt x="6362" y="3370"/>
                  </a:lnTo>
                  <a:lnTo>
                    <a:pt x="6887" y="3370"/>
                  </a:lnTo>
                  <a:cubicBezTo>
                    <a:pt x="7233" y="3370"/>
                    <a:pt x="7494" y="3232"/>
                    <a:pt x="7671" y="2956"/>
                  </a:cubicBezTo>
                  <a:cubicBezTo>
                    <a:pt x="7848" y="2680"/>
                    <a:pt x="7936" y="2272"/>
                    <a:pt x="7936" y="1733"/>
                  </a:cubicBezTo>
                  <a:cubicBezTo>
                    <a:pt x="7936" y="1198"/>
                    <a:pt x="7848" y="792"/>
                    <a:pt x="7671" y="515"/>
                  </a:cubicBezTo>
                  <a:cubicBezTo>
                    <a:pt x="7494" y="238"/>
                    <a:pt x="7233" y="99"/>
                    <a:pt x="6887" y="99"/>
                  </a:cubicBezTo>
                  <a:close/>
                  <a:moveTo>
                    <a:pt x="4205" y="0"/>
                  </a:moveTo>
                  <a:cubicBezTo>
                    <a:pt x="3868" y="0"/>
                    <a:pt x="3603" y="140"/>
                    <a:pt x="3411" y="418"/>
                  </a:cubicBezTo>
                  <a:cubicBezTo>
                    <a:pt x="3219" y="696"/>
                    <a:pt x="3123" y="1077"/>
                    <a:pt x="3123" y="1561"/>
                  </a:cubicBezTo>
                  <a:cubicBezTo>
                    <a:pt x="3123" y="1978"/>
                    <a:pt x="3192" y="2304"/>
                    <a:pt x="3331" y="2538"/>
                  </a:cubicBezTo>
                  <a:cubicBezTo>
                    <a:pt x="3470" y="2773"/>
                    <a:pt x="3695" y="2945"/>
                    <a:pt x="4007" y="3055"/>
                  </a:cubicBezTo>
                  <a:lnTo>
                    <a:pt x="4261" y="3143"/>
                  </a:lnTo>
                  <a:cubicBezTo>
                    <a:pt x="4473" y="3218"/>
                    <a:pt x="4625" y="3332"/>
                    <a:pt x="4718" y="3483"/>
                  </a:cubicBezTo>
                  <a:cubicBezTo>
                    <a:pt x="4811" y="3634"/>
                    <a:pt x="4858" y="3844"/>
                    <a:pt x="4858" y="4113"/>
                  </a:cubicBezTo>
                  <a:cubicBezTo>
                    <a:pt x="4858" y="4421"/>
                    <a:pt x="4793" y="4657"/>
                    <a:pt x="4664" y="4823"/>
                  </a:cubicBezTo>
                  <a:cubicBezTo>
                    <a:pt x="4534" y="4989"/>
                    <a:pt x="4350" y="5072"/>
                    <a:pt x="4112" y="5072"/>
                  </a:cubicBezTo>
                  <a:cubicBezTo>
                    <a:pt x="3955" y="5072"/>
                    <a:pt x="3795" y="5030"/>
                    <a:pt x="3633" y="4944"/>
                  </a:cubicBezTo>
                  <a:cubicBezTo>
                    <a:pt x="3470" y="4859"/>
                    <a:pt x="3304" y="4732"/>
                    <a:pt x="3135" y="4563"/>
                  </a:cubicBezTo>
                  <a:lnTo>
                    <a:pt x="3135" y="5325"/>
                  </a:lnTo>
                  <a:cubicBezTo>
                    <a:pt x="3311" y="5440"/>
                    <a:pt x="3482" y="5527"/>
                    <a:pt x="3646" y="5585"/>
                  </a:cubicBezTo>
                  <a:cubicBezTo>
                    <a:pt x="3811" y="5644"/>
                    <a:pt x="3966" y="5673"/>
                    <a:pt x="4112" y="5673"/>
                  </a:cubicBezTo>
                  <a:cubicBezTo>
                    <a:pt x="4499" y="5673"/>
                    <a:pt x="4793" y="5536"/>
                    <a:pt x="4993" y="5263"/>
                  </a:cubicBezTo>
                  <a:cubicBezTo>
                    <a:pt x="5194" y="4989"/>
                    <a:pt x="5294" y="4588"/>
                    <a:pt x="5294" y="4058"/>
                  </a:cubicBezTo>
                  <a:cubicBezTo>
                    <a:pt x="5294" y="3614"/>
                    <a:pt x="5220" y="3259"/>
                    <a:pt x="5072" y="2994"/>
                  </a:cubicBezTo>
                  <a:cubicBezTo>
                    <a:pt x="4924" y="2729"/>
                    <a:pt x="4694" y="2544"/>
                    <a:pt x="4383" y="2439"/>
                  </a:cubicBezTo>
                  <a:lnTo>
                    <a:pt x="4131" y="2348"/>
                  </a:lnTo>
                  <a:cubicBezTo>
                    <a:pt x="3902" y="2272"/>
                    <a:pt x="3747" y="2173"/>
                    <a:pt x="3665" y="2049"/>
                  </a:cubicBezTo>
                  <a:cubicBezTo>
                    <a:pt x="3583" y="1926"/>
                    <a:pt x="3542" y="1744"/>
                    <a:pt x="3542" y="1502"/>
                  </a:cubicBezTo>
                  <a:cubicBezTo>
                    <a:pt x="3542" y="1214"/>
                    <a:pt x="3604" y="992"/>
                    <a:pt x="3727" y="835"/>
                  </a:cubicBezTo>
                  <a:cubicBezTo>
                    <a:pt x="3850" y="679"/>
                    <a:pt x="4025" y="601"/>
                    <a:pt x="4253" y="601"/>
                  </a:cubicBezTo>
                  <a:cubicBezTo>
                    <a:pt x="4383" y="601"/>
                    <a:pt x="4519" y="634"/>
                    <a:pt x="4660" y="700"/>
                  </a:cubicBezTo>
                  <a:cubicBezTo>
                    <a:pt x="4800" y="766"/>
                    <a:pt x="4949" y="866"/>
                    <a:pt x="5108" y="1000"/>
                  </a:cubicBezTo>
                  <a:lnTo>
                    <a:pt x="5108" y="279"/>
                  </a:lnTo>
                  <a:cubicBezTo>
                    <a:pt x="4951" y="186"/>
                    <a:pt x="4797" y="116"/>
                    <a:pt x="4647" y="70"/>
                  </a:cubicBezTo>
                  <a:cubicBezTo>
                    <a:pt x="4497" y="24"/>
                    <a:pt x="4350" y="0"/>
                    <a:pt x="4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4412509" y="3125235"/>
            <a:ext cx="3343428" cy="1890438"/>
            <a:chOff x="50000" y="85225"/>
            <a:chExt cx="2963550" cy="2846600"/>
          </a:xfrm>
        </p:grpSpPr>
        <p:sp>
          <p:nvSpPr>
            <p:cNvPr id="206" name="Google Shape;206;p21"/>
            <p:cNvSpPr/>
            <p:nvPr/>
          </p:nvSpPr>
          <p:spPr>
            <a:xfrm>
              <a:off x="50000" y="85225"/>
              <a:ext cx="2900000" cy="2846600"/>
            </a:xfrm>
            <a:custGeom>
              <a:rect b="b" l="l" r="r" t="t"/>
              <a:pathLst>
                <a:path extrusionOk="0" h="113864" w="116000">
                  <a:moveTo>
                    <a:pt x="0" y="0"/>
                  </a:moveTo>
                  <a:lnTo>
                    <a:pt x="0" y="113864"/>
                  </a:lnTo>
                  <a:lnTo>
                    <a:pt x="116000" y="113864"/>
                  </a:lnTo>
                  <a:lnTo>
                    <a:pt x="11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50000" y="528400"/>
              <a:ext cx="1240000" cy="2130700"/>
            </a:xfrm>
            <a:custGeom>
              <a:rect b="b" l="l" r="r" t="t"/>
              <a:pathLst>
                <a:path extrusionOk="0" h="85228" w="49600">
                  <a:moveTo>
                    <a:pt x="0" y="0"/>
                  </a:moveTo>
                  <a:lnTo>
                    <a:pt x="0" y="85228"/>
                  </a:lnTo>
                  <a:lnTo>
                    <a:pt x="49600" y="85228"/>
                  </a:lnTo>
                  <a:lnTo>
                    <a:pt x="49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870000" y="528400"/>
              <a:ext cx="90325" cy="835250"/>
            </a:xfrm>
            <a:custGeom>
              <a:rect b="b" l="l" r="r" t="t"/>
              <a:pathLst>
                <a:path extrusionOk="0" h="33410" w="36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33409"/>
                  </a:lnTo>
                  <a:lnTo>
                    <a:pt x="3612" y="573"/>
                  </a:lnTo>
                  <a:cubicBezTo>
                    <a:pt x="2421" y="192"/>
                    <a:pt x="1212" y="0"/>
                    <a:pt x="0" y="0"/>
                  </a:cubicBezTo>
                  <a:close/>
                </a:path>
              </a:pathLst>
            </a:custGeom>
            <a:solidFill>
              <a:srgbClr val="9999FF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910000" y="559750"/>
              <a:ext cx="287625" cy="820950"/>
            </a:xfrm>
            <a:custGeom>
              <a:rect b="b" l="l" r="r" t="t"/>
              <a:pathLst>
                <a:path extrusionOk="0" h="32838" w="11505">
                  <a:moveTo>
                    <a:pt x="3612" y="0"/>
                  </a:moveTo>
                  <a:lnTo>
                    <a:pt x="0" y="32837"/>
                  </a:lnTo>
                  <a:lnTo>
                    <a:pt x="11505" y="5789"/>
                  </a:lnTo>
                  <a:cubicBezTo>
                    <a:pt x="9157" y="2888"/>
                    <a:pt x="6462" y="911"/>
                    <a:pt x="3612" y="0"/>
                  </a:cubicBezTo>
                  <a:close/>
                </a:path>
              </a:pathLst>
            </a:custGeom>
            <a:solidFill>
              <a:srgbClr val="993366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960000" y="772650"/>
              <a:ext cx="475375" cy="676225"/>
            </a:xfrm>
            <a:custGeom>
              <a:rect b="b" l="l" r="r" t="t"/>
              <a:pathLst>
                <a:path extrusionOk="0" h="27049" w="19015">
                  <a:moveTo>
                    <a:pt x="11505" y="0"/>
                  </a:moveTo>
                  <a:lnTo>
                    <a:pt x="0" y="27049"/>
                  </a:lnTo>
                  <a:lnTo>
                    <a:pt x="19015" y="18946"/>
                  </a:lnTo>
                  <a:cubicBezTo>
                    <a:pt x="17897" y="11321"/>
                    <a:pt x="15237" y="4613"/>
                    <a:pt x="11505" y="0"/>
                  </a:cubicBezTo>
                  <a:close/>
                </a:path>
              </a:pathLst>
            </a:custGeom>
            <a:solidFill>
              <a:srgbClr val="FFFFCC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980000" y="1382650"/>
              <a:ext cx="505600" cy="609650"/>
            </a:xfrm>
            <a:custGeom>
              <a:rect b="b" l="l" r="r" t="t"/>
              <a:pathLst>
                <a:path extrusionOk="0" h="24386" w="20224">
                  <a:moveTo>
                    <a:pt x="19015" y="0"/>
                  </a:moveTo>
                  <a:lnTo>
                    <a:pt x="0" y="8103"/>
                  </a:lnTo>
                  <a:lnTo>
                    <a:pt x="17115" y="24386"/>
                  </a:lnTo>
                  <a:cubicBezTo>
                    <a:pt x="19545" y="16965"/>
                    <a:pt x="20224" y="8245"/>
                    <a:pt x="19015" y="0"/>
                  </a:cubicBezTo>
                  <a:close/>
                </a:path>
              </a:pathLst>
            </a:custGeom>
            <a:solidFill>
              <a:srgbClr val="CCFFFF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930000" y="1721575"/>
              <a:ext cx="427875" cy="810325"/>
            </a:xfrm>
            <a:custGeom>
              <a:rect b="b" l="l" r="r" t="t"/>
              <a:pathLst>
                <a:path extrusionOk="0" h="32413" w="17115">
                  <a:moveTo>
                    <a:pt x="0" y="1"/>
                  </a:moveTo>
                  <a:lnTo>
                    <a:pt x="4754" y="32412"/>
                  </a:lnTo>
                  <a:cubicBezTo>
                    <a:pt x="10004" y="30175"/>
                    <a:pt x="14477" y="24338"/>
                    <a:pt x="17115" y="162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16050" y="750000"/>
              <a:ext cx="642800" cy="1670500"/>
            </a:xfrm>
            <a:custGeom>
              <a:rect b="b" l="l" r="r" t="t"/>
              <a:pathLst>
                <a:path extrusionOk="0" h="66820" w="25712">
                  <a:moveTo>
                    <a:pt x="20958" y="0"/>
                  </a:moveTo>
                  <a:cubicBezTo>
                    <a:pt x="13381" y="0"/>
                    <a:pt x="6482" y="7445"/>
                    <a:pt x="3241" y="19120"/>
                  </a:cubicBezTo>
                  <a:cubicBezTo>
                    <a:pt x="0" y="30795"/>
                    <a:pt x="998" y="44609"/>
                    <a:pt x="5803" y="54596"/>
                  </a:cubicBezTo>
                  <a:cubicBezTo>
                    <a:pt x="9578" y="62440"/>
                    <a:pt x="15170" y="66819"/>
                    <a:pt x="20958" y="66819"/>
                  </a:cubicBezTo>
                  <a:cubicBezTo>
                    <a:pt x="22539" y="66819"/>
                    <a:pt x="24135" y="66493"/>
                    <a:pt x="25712" y="65821"/>
                  </a:cubicBezTo>
                  <a:lnTo>
                    <a:pt x="20958" y="33409"/>
                  </a:lnTo>
                  <a:lnTo>
                    <a:pt x="20958" y="0"/>
                  </a:lnTo>
                  <a:close/>
                </a:path>
              </a:pathLst>
            </a:custGeom>
            <a:solidFill>
              <a:srgbClr val="FF8080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898375" y="252875"/>
              <a:ext cx="52825" cy="141850"/>
            </a:xfrm>
            <a:custGeom>
              <a:rect b="b" l="l" r="r" t="t"/>
              <a:pathLst>
                <a:path extrusionOk="0" h="5674" w="2113">
                  <a:moveTo>
                    <a:pt x="967" y="0"/>
                  </a:moveTo>
                  <a:cubicBezTo>
                    <a:pt x="839" y="0"/>
                    <a:pt x="704" y="20"/>
                    <a:pt x="560" y="59"/>
                  </a:cubicBezTo>
                  <a:cubicBezTo>
                    <a:pt x="416" y="98"/>
                    <a:pt x="262" y="157"/>
                    <a:pt x="97" y="235"/>
                  </a:cubicBezTo>
                  <a:lnTo>
                    <a:pt x="97" y="894"/>
                  </a:lnTo>
                  <a:cubicBezTo>
                    <a:pt x="260" y="801"/>
                    <a:pt x="410" y="733"/>
                    <a:pt x="546" y="689"/>
                  </a:cubicBezTo>
                  <a:cubicBezTo>
                    <a:pt x="682" y="645"/>
                    <a:pt x="809" y="623"/>
                    <a:pt x="928" y="623"/>
                  </a:cubicBezTo>
                  <a:cubicBezTo>
                    <a:pt x="1146" y="623"/>
                    <a:pt x="1313" y="698"/>
                    <a:pt x="1430" y="848"/>
                  </a:cubicBezTo>
                  <a:cubicBezTo>
                    <a:pt x="1547" y="998"/>
                    <a:pt x="1605" y="1214"/>
                    <a:pt x="1605" y="1495"/>
                  </a:cubicBezTo>
                  <a:cubicBezTo>
                    <a:pt x="1605" y="1768"/>
                    <a:pt x="1548" y="1977"/>
                    <a:pt x="1435" y="2123"/>
                  </a:cubicBezTo>
                  <a:cubicBezTo>
                    <a:pt x="1322" y="2268"/>
                    <a:pt x="1159" y="2341"/>
                    <a:pt x="945" y="2341"/>
                  </a:cubicBezTo>
                  <a:lnTo>
                    <a:pt x="554" y="2341"/>
                  </a:lnTo>
                  <a:lnTo>
                    <a:pt x="554" y="2948"/>
                  </a:lnTo>
                  <a:lnTo>
                    <a:pt x="928" y="2948"/>
                  </a:lnTo>
                  <a:cubicBezTo>
                    <a:pt x="1165" y="2948"/>
                    <a:pt x="1349" y="3039"/>
                    <a:pt x="1481" y="3221"/>
                  </a:cubicBezTo>
                  <a:cubicBezTo>
                    <a:pt x="1614" y="3403"/>
                    <a:pt x="1680" y="3655"/>
                    <a:pt x="1680" y="3977"/>
                  </a:cubicBezTo>
                  <a:cubicBezTo>
                    <a:pt x="1680" y="4327"/>
                    <a:pt x="1609" y="4593"/>
                    <a:pt x="1466" y="4776"/>
                  </a:cubicBezTo>
                  <a:cubicBezTo>
                    <a:pt x="1324" y="4959"/>
                    <a:pt x="1117" y="5050"/>
                    <a:pt x="844" y="5050"/>
                  </a:cubicBezTo>
                  <a:cubicBezTo>
                    <a:pt x="688" y="5050"/>
                    <a:pt x="539" y="5020"/>
                    <a:pt x="395" y="4959"/>
                  </a:cubicBezTo>
                  <a:cubicBezTo>
                    <a:pt x="252" y="4898"/>
                    <a:pt x="120" y="4808"/>
                    <a:pt x="0" y="4688"/>
                  </a:cubicBezTo>
                  <a:lnTo>
                    <a:pt x="0" y="5402"/>
                  </a:lnTo>
                  <a:cubicBezTo>
                    <a:pt x="152" y="5492"/>
                    <a:pt x="299" y="5560"/>
                    <a:pt x="442" y="5605"/>
                  </a:cubicBezTo>
                  <a:cubicBezTo>
                    <a:pt x="584" y="5650"/>
                    <a:pt x="723" y="5673"/>
                    <a:pt x="857" y="5673"/>
                  </a:cubicBezTo>
                  <a:cubicBezTo>
                    <a:pt x="1258" y="5673"/>
                    <a:pt x="1568" y="5525"/>
                    <a:pt x="1785" y="5230"/>
                  </a:cubicBezTo>
                  <a:cubicBezTo>
                    <a:pt x="2003" y="4935"/>
                    <a:pt x="2112" y="4517"/>
                    <a:pt x="2112" y="3977"/>
                  </a:cubicBezTo>
                  <a:cubicBezTo>
                    <a:pt x="2112" y="3626"/>
                    <a:pt x="2054" y="3331"/>
                    <a:pt x="1937" y="3091"/>
                  </a:cubicBezTo>
                  <a:cubicBezTo>
                    <a:pt x="1820" y="2852"/>
                    <a:pt x="1658" y="2695"/>
                    <a:pt x="1450" y="2619"/>
                  </a:cubicBezTo>
                  <a:cubicBezTo>
                    <a:pt x="1638" y="2538"/>
                    <a:pt x="1783" y="2394"/>
                    <a:pt x="1884" y="2185"/>
                  </a:cubicBezTo>
                  <a:cubicBezTo>
                    <a:pt x="1986" y="1976"/>
                    <a:pt x="2037" y="1720"/>
                    <a:pt x="2037" y="1418"/>
                  </a:cubicBezTo>
                  <a:cubicBezTo>
                    <a:pt x="2037" y="983"/>
                    <a:pt x="1941" y="638"/>
                    <a:pt x="1749" y="383"/>
                  </a:cubicBezTo>
                  <a:cubicBezTo>
                    <a:pt x="1557" y="128"/>
                    <a:pt x="1296" y="0"/>
                    <a:pt x="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139000" y="340575"/>
              <a:ext cx="51600" cy="136700"/>
            </a:xfrm>
            <a:custGeom>
              <a:rect b="b" l="l" r="r" t="t"/>
              <a:pathLst>
                <a:path extrusionOk="0" h="5468" w="2064">
                  <a:moveTo>
                    <a:pt x="1" y="0"/>
                  </a:moveTo>
                  <a:lnTo>
                    <a:pt x="1" y="623"/>
                  </a:lnTo>
                  <a:lnTo>
                    <a:pt x="1541" y="623"/>
                  </a:lnTo>
                  <a:lnTo>
                    <a:pt x="446" y="5468"/>
                  </a:lnTo>
                  <a:lnTo>
                    <a:pt x="899" y="5468"/>
                  </a:lnTo>
                  <a:lnTo>
                    <a:pt x="2063" y="31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412075" y="800800"/>
              <a:ext cx="117775" cy="136700"/>
            </a:xfrm>
            <a:custGeom>
              <a:rect b="b" l="l" r="r" t="t"/>
              <a:pathLst>
                <a:path extrusionOk="0" h="5468" w="4711">
                  <a:moveTo>
                    <a:pt x="767" y="1"/>
                  </a:moveTo>
                  <a:lnTo>
                    <a:pt x="0" y="264"/>
                  </a:lnTo>
                  <a:lnTo>
                    <a:pt x="0" y="938"/>
                  </a:lnTo>
                  <a:lnTo>
                    <a:pt x="772" y="674"/>
                  </a:lnTo>
                  <a:lnTo>
                    <a:pt x="772" y="4845"/>
                  </a:lnTo>
                  <a:lnTo>
                    <a:pt x="63" y="4845"/>
                  </a:lnTo>
                  <a:lnTo>
                    <a:pt x="63" y="5468"/>
                  </a:lnTo>
                  <a:lnTo>
                    <a:pt x="1910" y="5468"/>
                  </a:lnTo>
                  <a:lnTo>
                    <a:pt x="1910" y="4845"/>
                  </a:lnTo>
                  <a:lnTo>
                    <a:pt x="1201" y="4845"/>
                  </a:lnTo>
                  <a:lnTo>
                    <a:pt x="1201" y="1"/>
                  </a:lnTo>
                  <a:close/>
                  <a:moveTo>
                    <a:pt x="3567" y="1"/>
                  </a:moveTo>
                  <a:lnTo>
                    <a:pt x="2800" y="264"/>
                  </a:lnTo>
                  <a:lnTo>
                    <a:pt x="2800" y="938"/>
                  </a:lnTo>
                  <a:lnTo>
                    <a:pt x="3572" y="674"/>
                  </a:lnTo>
                  <a:lnTo>
                    <a:pt x="3572" y="4845"/>
                  </a:lnTo>
                  <a:lnTo>
                    <a:pt x="2863" y="4845"/>
                  </a:lnTo>
                  <a:lnTo>
                    <a:pt x="2863" y="5468"/>
                  </a:lnTo>
                  <a:lnTo>
                    <a:pt x="4710" y="5468"/>
                  </a:lnTo>
                  <a:lnTo>
                    <a:pt x="4710" y="4845"/>
                  </a:lnTo>
                  <a:lnTo>
                    <a:pt x="4001" y="4845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512075" y="1633550"/>
              <a:ext cx="116900" cy="139200"/>
            </a:xfrm>
            <a:custGeom>
              <a:rect b="b" l="l" r="r" t="t"/>
              <a:pathLst>
                <a:path extrusionOk="0" h="5568" w="4676">
                  <a:moveTo>
                    <a:pt x="767" y="100"/>
                  </a:moveTo>
                  <a:lnTo>
                    <a:pt x="0" y="363"/>
                  </a:lnTo>
                  <a:lnTo>
                    <a:pt x="0" y="1037"/>
                  </a:lnTo>
                  <a:lnTo>
                    <a:pt x="772" y="773"/>
                  </a:lnTo>
                  <a:lnTo>
                    <a:pt x="772" y="4945"/>
                  </a:lnTo>
                  <a:lnTo>
                    <a:pt x="63" y="4945"/>
                  </a:lnTo>
                  <a:lnTo>
                    <a:pt x="63" y="5567"/>
                  </a:lnTo>
                  <a:lnTo>
                    <a:pt x="1910" y="5567"/>
                  </a:lnTo>
                  <a:lnTo>
                    <a:pt x="1910" y="4945"/>
                  </a:lnTo>
                  <a:lnTo>
                    <a:pt x="1201" y="4945"/>
                  </a:lnTo>
                  <a:lnTo>
                    <a:pt x="1201" y="100"/>
                  </a:lnTo>
                  <a:close/>
                  <a:moveTo>
                    <a:pt x="3567" y="1"/>
                  </a:moveTo>
                  <a:cubicBezTo>
                    <a:pt x="3441" y="1"/>
                    <a:pt x="3302" y="31"/>
                    <a:pt x="3151" y="92"/>
                  </a:cubicBezTo>
                  <a:cubicBezTo>
                    <a:pt x="2999" y="153"/>
                    <a:pt x="2835" y="244"/>
                    <a:pt x="2661" y="363"/>
                  </a:cubicBezTo>
                  <a:lnTo>
                    <a:pt x="2661" y="1110"/>
                  </a:lnTo>
                  <a:cubicBezTo>
                    <a:pt x="2833" y="947"/>
                    <a:pt x="2994" y="825"/>
                    <a:pt x="3145" y="744"/>
                  </a:cubicBezTo>
                  <a:cubicBezTo>
                    <a:pt x="3296" y="664"/>
                    <a:pt x="3440" y="623"/>
                    <a:pt x="3576" y="623"/>
                  </a:cubicBezTo>
                  <a:cubicBezTo>
                    <a:pt x="3768" y="623"/>
                    <a:pt x="3924" y="715"/>
                    <a:pt x="4043" y="898"/>
                  </a:cubicBezTo>
                  <a:cubicBezTo>
                    <a:pt x="4163" y="1081"/>
                    <a:pt x="4223" y="1318"/>
                    <a:pt x="4223" y="1608"/>
                  </a:cubicBezTo>
                  <a:cubicBezTo>
                    <a:pt x="4223" y="1787"/>
                    <a:pt x="4195" y="1968"/>
                    <a:pt x="4140" y="2152"/>
                  </a:cubicBezTo>
                  <a:cubicBezTo>
                    <a:pt x="4085" y="2337"/>
                    <a:pt x="3988" y="2562"/>
                    <a:pt x="3849" y="2828"/>
                  </a:cubicBezTo>
                  <a:cubicBezTo>
                    <a:pt x="3776" y="2969"/>
                    <a:pt x="3597" y="3285"/>
                    <a:pt x="3313" y="3775"/>
                  </a:cubicBezTo>
                  <a:cubicBezTo>
                    <a:pt x="3028" y="4264"/>
                    <a:pt x="2804" y="4654"/>
                    <a:pt x="2639" y="4945"/>
                  </a:cubicBezTo>
                  <a:lnTo>
                    <a:pt x="2639" y="5567"/>
                  </a:lnTo>
                  <a:lnTo>
                    <a:pt x="4676" y="5567"/>
                  </a:lnTo>
                  <a:lnTo>
                    <a:pt x="4676" y="4945"/>
                  </a:lnTo>
                  <a:lnTo>
                    <a:pt x="3161" y="4945"/>
                  </a:lnTo>
                  <a:cubicBezTo>
                    <a:pt x="3511" y="4337"/>
                    <a:pt x="3781" y="3864"/>
                    <a:pt x="3973" y="3526"/>
                  </a:cubicBezTo>
                  <a:cubicBezTo>
                    <a:pt x="4165" y="3187"/>
                    <a:pt x="4279" y="2983"/>
                    <a:pt x="4315" y="2912"/>
                  </a:cubicBezTo>
                  <a:cubicBezTo>
                    <a:pt x="4445" y="2639"/>
                    <a:pt x="4535" y="2401"/>
                    <a:pt x="4585" y="2200"/>
                  </a:cubicBezTo>
                  <a:cubicBezTo>
                    <a:pt x="4634" y="1998"/>
                    <a:pt x="4659" y="1785"/>
                    <a:pt x="4659" y="1561"/>
                  </a:cubicBezTo>
                  <a:cubicBezTo>
                    <a:pt x="4659" y="1087"/>
                    <a:pt x="4560" y="709"/>
                    <a:pt x="4362" y="426"/>
                  </a:cubicBezTo>
                  <a:cubicBezTo>
                    <a:pt x="4165" y="142"/>
                    <a:pt x="3900" y="1"/>
                    <a:pt x="3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272075" y="2519925"/>
              <a:ext cx="119125" cy="141825"/>
            </a:xfrm>
            <a:custGeom>
              <a:rect b="b" l="l" r="r" t="t"/>
              <a:pathLst>
                <a:path extrusionOk="0" h="5673" w="4765">
                  <a:moveTo>
                    <a:pt x="767" y="99"/>
                  </a:moveTo>
                  <a:lnTo>
                    <a:pt x="0" y="363"/>
                  </a:lnTo>
                  <a:lnTo>
                    <a:pt x="0" y="1037"/>
                  </a:lnTo>
                  <a:lnTo>
                    <a:pt x="772" y="773"/>
                  </a:lnTo>
                  <a:lnTo>
                    <a:pt x="772" y="4944"/>
                  </a:lnTo>
                  <a:lnTo>
                    <a:pt x="63" y="4944"/>
                  </a:lnTo>
                  <a:lnTo>
                    <a:pt x="63" y="5567"/>
                  </a:lnTo>
                  <a:lnTo>
                    <a:pt x="1910" y="5567"/>
                  </a:lnTo>
                  <a:lnTo>
                    <a:pt x="1910" y="4944"/>
                  </a:lnTo>
                  <a:lnTo>
                    <a:pt x="1201" y="4944"/>
                  </a:lnTo>
                  <a:lnTo>
                    <a:pt x="1201" y="99"/>
                  </a:lnTo>
                  <a:close/>
                  <a:moveTo>
                    <a:pt x="3619" y="0"/>
                  </a:moveTo>
                  <a:cubicBezTo>
                    <a:pt x="3491" y="0"/>
                    <a:pt x="3356" y="20"/>
                    <a:pt x="3212" y="59"/>
                  </a:cubicBezTo>
                  <a:cubicBezTo>
                    <a:pt x="3068" y="98"/>
                    <a:pt x="2914" y="157"/>
                    <a:pt x="2749" y="235"/>
                  </a:cubicBezTo>
                  <a:lnTo>
                    <a:pt x="2749" y="894"/>
                  </a:lnTo>
                  <a:cubicBezTo>
                    <a:pt x="2912" y="801"/>
                    <a:pt x="3062" y="733"/>
                    <a:pt x="3198" y="689"/>
                  </a:cubicBezTo>
                  <a:cubicBezTo>
                    <a:pt x="3334" y="645"/>
                    <a:pt x="3461" y="623"/>
                    <a:pt x="3580" y="623"/>
                  </a:cubicBezTo>
                  <a:cubicBezTo>
                    <a:pt x="3798" y="623"/>
                    <a:pt x="3965" y="698"/>
                    <a:pt x="4082" y="848"/>
                  </a:cubicBezTo>
                  <a:cubicBezTo>
                    <a:pt x="4199" y="998"/>
                    <a:pt x="4257" y="1214"/>
                    <a:pt x="4257" y="1494"/>
                  </a:cubicBezTo>
                  <a:cubicBezTo>
                    <a:pt x="4257" y="1768"/>
                    <a:pt x="4200" y="1977"/>
                    <a:pt x="4087" y="2122"/>
                  </a:cubicBezTo>
                  <a:cubicBezTo>
                    <a:pt x="3974" y="2268"/>
                    <a:pt x="3811" y="2340"/>
                    <a:pt x="3597" y="2340"/>
                  </a:cubicBezTo>
                  <a:lnTo>
                    <a:pt x="3206" y="2340"/>
                  </a:lnTo>
                  <a:lnTo>
                    <a:pt x="3206" y="2948"/>
                  </a:lnTo>
                  <a:lnTo>
                    <a:pt x="3580" y="2948"/>
                  </a:lnTo>
                  <a:cubicBezTo>
                    <a:pt x="3817" y="2948"/>
                    <a:pt x="4001" y="3039"/>
                    <a:pt x="4133" y="3221"/>
                  </a:cubicBezTo>
                  <a:cubicBezTo>
                    <a:pt x="4266" y="3403"/>
                    <a:pt x="4332" y="3655"/>
                    <a:pt x="4332" y="3977"/>
                  </a:cubicBezTo>
                  <a:cubicBezTo>
                    <a:pt x="4332" y="4326"/>
                    <a:pt x="4261" y="4593"/>
                    <a:pt x="4118" y="4776"/>
                  </a:cubicBezTo>
                  <a:cubicBezTo>
                    <a:pt x="3976" y="4959"/>
                    <a:pt x="3769" y="5050"/>
                    <a:pt x="3496" y="5050"/>
                  </a:cubicBezTo>
                  <a:cubicBezTo>
                    <a:pt x="3340" y="5050"/>
                    <a:pt x="3191" y="5020"/>
                    <a:pt x="3047" y="4959"/>
                  </a:cubicBezTo>
                  <a:cubicBezTo>
                    <a:pt x="2904" y="4898"/>
                    <a:pt x="2772" y="4807"/>
                    <a:pt x="2652" y="4688"/>
                  </a:cubicBezTo>
                  <a:lnTo>
                    <a:pt x="2652" y="5402"/>
                  </a:lnTo>
                  <a:cubicBezTo>
                    <a:pt x="2804" y="5492"/>
                    <a:pt x="2951" y="5560"/>
                    <a:pt x="3094" y="5605"/>
                  </a:cubicBezTo>
                  <a:cubicBezTo>
                    <a:pt x="3236" y="5650"/>
                    <a:pt x="3375" y="5673"/>
                    <a:pt x="3509" y="5673"/>
                  </a:cubicBezTo>
                  <a:cubicBezTo>
                    <a:pt x="3910" y="5673"/>
                    <a:pt x="4220" y="5525"/>
                    <a:pt x="4437" y="5230"/>
                  </a:cubicBezTo>
                  <a:cubicBezTo>
                    <a:pt x="4655" y="4934"/>
                    <a:pt x="4764" y="4517"/>
                    <a:pt x="4764" y="3977"/>
                  </a:cubicBezTo>
                  <a:cubicBezTo>
                    <a:pt x="4764" y="3626"/>
                    <a:pt x="4706" y="3330"/>
                    <a:pt x="4589" y="3091"/>
                  </a:cubicBezTo>
                  <a:cubicBezTo>
                    <a:pt x="4472" y="2852"/>
                    <a:pt x="4310" y="2694"/>
                    <a:pt x="4102" y="2619"/>
                  </a:cubicBezTo>
                  <a:cubicBezTo>
                    <a:pt x="4290" y="2538"/>
                    <a:pt x="4435" y="2393"/>
                    <a:pt x="4536" y="2185"/>
                  </a:cubicBezTo>
                  <a:cubicBezTo>
                    <a:pt x="4638" y="1976"/>
                    <a:pt x="4689" y="1720"/>
                    <a:pt x="4689" y="1418"/>
                  </a:cubicBezTo>
                  <a:cubicBezTo>
                    <a:pt x="4689" y="983"/>
                    <a:pt x="4593" y="638"/>
                    <a:pt x="4401" y="383"/>
                  </a:cubicBezTo>
                  <a:cubicBezTo>
                    <a:pt x="4209" y="128"/>
                    <a:pt x="3948" y="0"/>
                    <a:pt x="3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08475" y="1636025"/>
              <a:ext cx="125350" cy="139375"/>
            </a:xfrm>
            <a:custGeom>
              <a:rect b="b" l="l" r="r" t="t"/>
              <a:pathLst>
                <a:path extrusionOk="0" h="5575" w="5014">
                  <a:moveTo>
                    <a:pt x="4124" y="645"/>
                  </a:moveTo>
                  <a:lnTo>
                    <a:pt x="4124" y="3564"/>
                  </a:lnTo>
                  <a:lnTo>
                    <a:pt x="3028" y="3564"/>
                  </a:lnTo>
                  <a:lnTo>
                    <a:pt x="4124" y="645"/>
                  </a:lnTo>
                  <a:close/>
                  <a:moveTo>
                    <a:pt x="4010" y="1"/>
                  </a:moveTo>
                  <a:lnTo>
                    <a:pt x="2676" y="3465"/>
                  </a:lnTo>
                  <a:lnTo>
                    <a:pt x="2676" y="4179"/>
                  </a:lnTo>
                  <a:lnTo>
                    <a:pt x="4124" y="4179"/>
                  </a:lnTo>
                  <a:lnTo>
                    <a:pt x="4124" y="5468"/>
                  </a:lnTo>
                  <a:lnTo>
                    <a:pt x="4556" y="5468"/>
                  </a:lnTo>
                  <a:lnTo>
                    <a:pt x="4556" y="4179"/>
                  </a:lnTo>
                  <a:lnTo>
                    <a:pt x="5013" y="4179"/>
                  </a:lnTo>
                  <a:lnTo>
                    <a:pt x="5013" y="3564"/>
                  </a:lnTo>
                  <a:lnTo>
                    <a:pt x="4556" y="3564"/>
                  </a:lnTo>
                  <a:lnTo>
                    <a:pt x="4556" y="1"/>
                  </a:lnTo>
                  <a:close/>
                  <a:moveTo>
                    <a:pt x="136" y="1"/>
                  </a:moveTo>
                  <a:lnTo>
                    <a:pt x="136" y="2747"/>
                  </a:lnTo>
                  <a:cubicBezTo>
                    <a:pt x="256" y="2654"/>
                    <a:pt x="374" y="2586"/>
                    <a:pt x="489" y="2542"/>
                  </a:cubicBezTo>
                  <a:cubicBezTo>
                    <a:pt x="605" y="2498"/>
                    <a:pt x="720" y="2476"/>
                    <a:pt x="836" y="2476"/>
                  </a:cubicBezTo>
                  <a:cubicBezTo>
                    <a:pt x="1084" y="2476"/>
                    <a:pt x="1280" y="2587"/>
                    <a:pt x="1425" y="2809"/>
                  </a:cubicBezTo>
                  <a:cubicBezTo>
                    <a:pt x="1569" y="3032"/>
                    <a:pt x="1642" y="3333"/>
                    <a:pt x="1642" y="3714"/>
                  </a:cubicBezTo>
                  <a:cubicBezTo>
                    <a:pt x="1642" y="4095"/>
                    <a:pt x="1569" y="4396"/>
                    <a:pt x="1425" y="4619"/>
                  </a:cubicBezTo>
                  <a:cubicBezTo>
                    <a:pt x="1280" y="4841"/>
                    <a:pt x="1084" y="4952"/>
                    <a:pt x="836" y="4952"/>
                  </a:cubicBezTo>
                  <a:cubicBezTo>
                    <a:pt x="683" y="4952"/>
                    <a:pt x="538" y="4922"/>
                    <a:pt x="400" y="4864"/>
                  </a:cubicBezTo>
                  <a:cubicBezTo>
                    <a:pt x="263" y="4805"/>
                    <a:pt x="129" y="4716"/>
                    <a:pt x="0" y="4597"/>
                  </a:cubicBezTo>
                  <a:lnTo>
                    <a:pt x="0" y="5340"/>
                  </a:lnTo>
                  <a:cubicBezTo>
                    <a:pt x="149" y="5418"/>
                    <a:pt x="294" y="5477"/>
                    <a:pt x="433" y="5516"/>
                  </a:cubicBezTo>
                  <a:cubicBezTo>
                    <a:pt x="573" y="5555"/>
                    <a:pt x="710" y="5574"/>
                    <a:pt x="845" y="5574"/>
                  </a:cubicBezTo>
                  <a:cubicBezTo>
                    <a:pt x="1236" y="5574"/>
                    <a:pt x="1539" y="5411"/>
                    <a:pt x="1754" y="5085"/>
                  </a:cubicBezTo>
                  <a:cubicBezTo>
                    <a:pt x="1968" y="4759"/>
                    <a:pt x="2076" y="4302"/>
                    <a:pt x="2076" y="3714"/>
                  </a:cubicBezTo>
                  <a:cubicBezTo>
                    <a:pt x="2076" y="3143"/>
                    <a:pt x="1971" y="2690"/>
                    <a:pt x="1762" y="2355"/>
                  </a:cubicBezTo>
                  <a:cubicBezTo>
                    <a:pt x="1553" y="2021"/>
                    <a:pt x="1269" y="1854"/>
                    <a:pt x="911" y="1854"/>
                  </a:cubicBezTo>
                  <a:cubicBezTo>
                    <a:pt x="848" y="1854"/>
                    <a:pt x="785" y="1863"/>
                    <a:pt x="722" y="1881"/>
                  </a:cubicBezTo>
                  <a:cubicBezTo>
                    <a:pt x="659" y="1899"/>
                    <a:pt x="596" y="1927"/>
                    <a:pt x="533" y="1964"/>
                  </a:cubicBezTo>
                  <a:lnTo>
                    <a:pt x="533" y="623"/>
                  </a:lnTo>
                  <a:lnTo>
                    <a:pt x="1839" y="623"/>
                  </a:lnTo>
                  <a:lnTo>
                    <a:pt x="1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640000" y="102250"/>
              <a:ext cx="1270000" cy="2744350"/>
            </a:xfrm>
            <a:custGeom>
              <a:rect b="b" l="l" r="r" t="t"/>
              <a:pathLst>
                <a:path extrusionOk="0" fill="none" h="109774" w="50800">
                  <a:moveTo>
                    <a:pt x="0" y="1"/>
                  </a:moveTo>
                  <a:lnTo>
                    <a:pt x="50800" y="1"/>
                  </a:lnTo>
                  <a:lnTo>
                    <a:pt x="50800" y="109774"/>
                  </a:lnTo>
                  <a:lnTo>
                    <a:pt x="0" y="1097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680000" y="187500"/>
              <a:ext cx="60000" cy="102275"/>
            </a:xfrm>
            <a:custGeom>
              <a:rect b="b" l="l" r="r" t="t"/>
              <a:pathLst>
                <a:path extrusionOk="0" h="4091" w="2400">
                  <a:moveTo>
                    <a:pt x="0" y="0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9999FF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780850" y="161150"/>
              <a:ext cx="1232700" cy="184675"/>
            </a:xfrm>
            <a:custGeom>
              <a:rect b="b" l="l" r="r" t="t"/>
              <a:pathLst>
                <a:path extrusionOk="0" h="7387" w="49308">
                  <a:moveTo>
                    <a:pt x="4291" y="2264"/>
                  </a:moveTo>
                  <a:cubicBezTo>
                    <a:pt x="4440" y="2264"/>
                    <a:pt x="4562" y="2312"/>
                    <a:pt x="4656" y="2408"/>
                  </a:cubicBezTo>
                  <a:cubicBezTo>
                    <a:pt x="4751" y="2505"/>
                    <a:pt x="4798" y="2643"/>
                    <a:pt x="4798" y="2824"/>
                  </a:cubicBezTo>
                  <a:cubicBezTo>
                    <a:pt x="4798" y="3005"/>
                    <a:pt x="4751" y="3145"/>
                    <a:pt x="4656" y="3247"/>
                  </a:cubicBezTo>
                  <a:cubicBezTo>
                    <a:pt x="4562" y="3348"/>
                    <a:pt x="4440" y="3399"/>
                    <a:pt x="4291" y="3399"/>
                  </a:cubicBezTo>
                  <a:lnTo>
                    <a:pt x="3771" y="3399"/>
                  </a:lnTo>
                  <a:lnTo>
                    <a:pt x="3771" y="2264"/>
                  </a:lnTo>
                  <a:close/>
                  <a:moveTo>
                    <a:pt x="26646" y="2198"/>
                  </a:moveTo>
                  <a:cubicBezTo>
                    <a:pt x="26840" y="2198"/>
                    <a:pt x="26997" y="2307"/>
                    <a:pt x="27115" y="2527"/>
                  </a:cubicBezTo>
                  <a:cubicBezTo>
                    <a:pt x="27233" y="2747"/>
                    <a:pt x="27294" y="3041"/>
                    <a:pt x="27297" y="3410"/>
                  </a:cubicBezTo>
                  <a:lnTo>
                    <a:pt x="25887" y="3413"/>
                  </a:lnTo>
                  <a:cubicBezTo>
                    <a:pt x="25907" y="3028"/>
                    <a:pt x="25983" y="2729"/>
                    <a:pt x="26116" y="2516"/>
                  </a:cubicBezTo>
                  <a:cubicBezTo>
                    <a:pt x="26248" y="2304"/>
                    <a:pt x="26425" y="2198"/>
                    <a:pt x="26646" y="2198"/>
                  </a:cubicBezTo>
                  <a:close/>
                  <a:moveTo>
                    <a:pt x="39820" y="2198"/>
                  </a:moveTo>
                  <a:cubicBezTo>
                    <a:pt x="40014" y="2198"/>
                    <a:pt x="40171" y="2307"/>
                    <a:pt x="40289" y="2527"/>
                  </a:cubicBezTo>
                  <a:cubicBezTo>
                    <a:pt x="40407" y="2747"/>
                    <a:pt x="40468" y="3041"/>
                    <a:pt x="40471" y="3410"/>
                  </a:cubicBezTo>
                  <a:lnTo>
                    <a:pt x="39061" y="3413"/>
                  </a:lnTo>
                  <a:cubicBezTo>
                    <a:pt x="39081" y="3028"/>
                    <a:pt x="39157" y="2729"/>
                    <a:pt x="39290" y="2516"/>
                  </a:cubicBezTo>
                  <a:cubicBezTo>
                    <a:pt x="39422" y="2304"/>
                    <a:pt x="39599" y="2198"/>
                    <a:pt x="39820" y="2198"/>
                  </a:cubicBezTo>
                  <a:close/>
                  <a:moveTo>
                    <a:pt x="48262" y="2198"/>
                  </a:moveTo>
                  <a:cubicBezTo>
                    <a:pt x="48456" y="2198"/>
                    <a:pt x="48613" y="2307"/>
                    <a:pt x="48731" y="2527"/>
                  </a:cubicBezTo>
                  <a:cubicBezTo>
                    <a:pt x="48849" y="2747"/>
                    <a:pt x="48910" y="3041"/>
                    <a:pt x="48913" y="3410"/>
                  </a:cubicBezTo>
                  <a:lnTo>
                    <a:pt x="47503" y="3413"/>
                  </a:lnTo>
                  <a:cubicBezTo>
                    <a:pt x="47523" y="3028"/>
                    <a:pt x="47599" y="2729"/>
                    <a:pt x="47732" y="2516"/>
                  </a:cubicBezTo>
                  <a:cubicBezTo>
                    <a:pt x="47864" y="2304"/>
                    <a:pt x="48041" y="2198"/>
                    <a:pt x="48262" y="2198"/>
                  </a:cubicBezTo>
                  <a:close/>
                  <a:moveTo>
                    <a:pt x="1470" y="1088"/>
                  </a:moveTo>
                  <a:lnTo>
                    <a:pt x="2061" y="3809"/>
                  </a:lnTo>
                  <a:lnTo>
                    <a:pt x="881" y="3809"/>
                  </a:lnTo>
                  <a:lnTo>
                    <a:pt x="1470" y="1088"/>
                  </a:lnTo>
                  <a:close/>
                  <a:moveTo>
                    <a:pt x="4334" y="3937"/>
                  </a:moveTo>
                  <a:cubicBezTo>
                    <a:pt x="4514" y="3937"/>
                    <a:pt x="4652" y="3994"/>
                    <a:pt x="4746" y="4109"/>
                  </a:cubicBezTo>
                  <a:cubicBezTo>
                    <a:pt x="4841" y="4224"/>
                    <a:pt x="4888" y="4391"/>
                    <a:pt x="4888" y="4611"/>
                  </a:cubicBezTo>
                  <a:cubicBezTo>
                    <a:pt x="4888" y="4831"/>
                    <a:pt x="4841" y="4998"/>
                    <a:pt x="4746" y="5114"/>
                  </a:cubicBezTo>
                  <a:cubicBezTo>
                    <a:pt x="4652" y="5230"/>
                    <a:pt x="4514" y="5288"/>
                    <a:pt x="4334" y="5288"/>
                  </a:cubicBezTo>
                  <a:lnTo>
                    <a:pt x="3771" y="5288"/>
                  </a:lnTo>
                  <a:lnTo>
                    <a:pt x="3771" y="3937"/>
                  </a:lnTo>
                  <a:close/>
                  <a:moveTo>
                    <a:pt x="9479" y="2198"/>
                  </a:moveTo>
                  <a:cubicBezTo>
                    <a:pt x="9690" y="2198"/>
                    <a:pt x="9856" y="2340"/>
                    <a:pt x="9980" y="2624"/>
                  </a:cubicBezTo>
                  <a:cubicBezTo>
                    <a:pt x="10103" y="2909"/>
                    <a:pt x="10164" y="3294"/>
                    <a:pt x="10164" y="3780"/>
                  </a:cubicBezTo>
                  <a:cubicBezTo>
                    <a:pt x="10164" y="4268"/>
                    <a:pt x="10103" y="4654"/>
                    <a:pt x="9980" y="4937"/>
                  </a:cubicBezTo>
                  <a:cubicBezTo>
                    <a:pt x="9856" y="5220"/>
                    <a:pt x="9690" y="5362"/>
                    <a:pt x="9479" y="5362"/>
                  </a:cubicBezTo>
                  <a:cubicBezTo>
                    <a:pt x="9266" y="5362"/>
                    <a:pt x="9098" y="5221"/>
                    <a:pt x="8975" y="4939"/>
                  </a:cubicBezTo>
                  <a:cubicBezTo>
                    <a:pt x="8853" y="4657"/>
                    <a:pt x="8792" y="4270"/>
                    <a:pt x="8792" y="3780"/>
                  </a:cubicBezTo>
                  <a:cubicBezTo>
                    <a:pt x="8792" y="3289"/>
                    <a:pt x="8853" y="2903"/>
                    <a:pt x="8976" y="2621"/>
                  </a:cubicBezTo>
                  <a:cubicBezTo>
                    <a:pt x="9099" y="2339"/>
                    <a:pt x="9267" y="2198"/>
                    <a:pt x="9479" y="2198"/>
                  </a:cubicBezTo>
                  <a:close/>
                  <a:moveTo>
                    <a:pt x="15490" y="2198"/>
                  </a:moveTo>
                  <a:cubicBezTo>
                    <a:pt x="15701" y="2198"/>
                    <a:pt x="15867" y="2340"/>
                    <a:pt x="15991" y="2624"/>
                  </a:cubicBezTo>
                  <a:cubicBezTo>
                    <a:pt x="16114" y="2909"/>
                    <a:pt x="16175" y="3294"/>
                    <a:pt x="16175" y="3780"/>
                  </a:cubicBezTo>
                  <a:cubicBezTo>
                    <a:pt x="16175" y="4268"/>
                    <a:pt x="16114" y="4654"/>
                    <a:pt x="15991" y="4937"/>
                  </a:cubicBezTo>
                  <a:cubicBezTo>
                    <a:pt x="15867" y="5220"/>
                    <a:pt x="15701" y="5362"/>
                    <a:pt x="15490" y="5362"/>
                  </a:cubicBezTo>
                  <a:cubicBezTo>
                    <a:pt x="15277" y="5362"/>
                    <a:pt x="15109" y="5221"/>
                    <a:pt x="14986" y="4939"/>
                  </a:cubicBezTo>
                  <a:cubicBezTo>
                    <a:pt x="14864" y="4657"/>
                    <a:pt x="14803" y="4270"/>
                    <a:pt x="14803" y="3780"/>
                  </a:cubicBezTo>
                  <a:cubicBezTo>
                    <a:pt x="14803" y="3289"/>
                    <a:pt x="14864" y="2903"/>
                    <a:pt x="14987" y="2621"/>
                  </a:cubicBezTo>
                  <a:cubicBezTo>
                    <a:pt x="15110" y="2339"/>
                    <a:pt x="15278" y="2198"/>
                    <a:pt x="15490" y="2198"/>
                  </a:cubicBezTo>
                  <a:close/>
                  <a:moveTo>
                    <a:pt x="18204" y="2198"/>
                  </a:moveTo>
                  <a:cubicBezTo>
                    <a:pt x="18414" y="2198"/>
                    <a:pt x="18581" y="2340"/>
                    <a:pt x="18704" y="2624"/>
                  </a:cubicBezTo>
                  <a:cubicBezTo>
                    <a:pt x="18827" y="2909"/>
                    <a:pt x="18889" y="3294"/>
                    <a:pt x="18889" y="3780"/>
                  </a:cubicBezTo>
                  <a:cubicBezTo>
                    <a:pt x="18889" y="4268"/>
                    <a:pt x="18827" y="4654"/>
                    <a:pt x="18704" y="4937"/>
                  </a:cubicBezTo>
                  <a:cubicBezTo>
                    <a:pt x="18581" y="5220"/>
                    <a:pt x="18414" y="5362"/>
                    <a:pt x="18204" y="5362"/>
                  </a:cubicBezTo>
                  <a:cubicBezTo>
                    <a:pt x="17990" y="5362"/>
                    <a:pt x="17822" y="5221"/>
                    <a:pt x="17700" y="4939"/>
                  </a:cubicBezTo>
                  <a:cubicBezTo>
                    <a:pt x="17577" y="4657"/>
                    <a:pt x="17516" y="4270"/>
                    <a:pt x="17516" y="3780"/>
                  </a:cubicBezTo>
                  <a:cubicBezTo>
                    <a:pt x="17516" y="3289"/>
                    <a:pt x="17578" y="2903"/>
                    <a:pt x="17701" y="2621"/>
                  </a:cubicBezTo>
                  <a:cubicBezTo>
                    <a:pt x="17824" y="2339"/>
                    <a:pt x="17992" y="2198"/>
                    <a:pt x="18204" y="2198"/>
                  </a:cubicBezTo>
                  <a:close/>
                  <a:moveTo>
                    <a:pt x="37048" y="2198"/>
                  </a:moveTo>
                  <a:cubicBezTo>
                    <a:pt x="37259" y="2198"/>
                    <a:pt x="37425" y="2340"/>
                    <a:pt x="37549" y="2624"/>
                  </a:cubicBezTo>
                  <a:cubicBezTo>
                    <a:pt x="37672" y="2909"/>
                    <a:pt x="37733" y="3294"/>
                    <a:pt x="37733" y="3780"/>
                  </a:cubicBezTo>
                  <a:cubicBezTo>
                    <a:pt x="37733" y="4268"/>
                    <a:pt x="37672" y="4654"/>
                    <a:pt x="37549" y="4937"/>
                  </a:cubicBezTo>
                  <a:cubicBezTo>
                    <a:pt x="37425" y="5220"/>
                    <a:pt x="37259" y="5362"/>
                    <a:pt x="37048" y="5362"/>
                  </a:cubicBezTo>
                  <a:cubicBezTo>
                    <a:pt x="36835" y="5362"/>
                    <a:pt x="36667" y="5221"/>
                    <a:pt x="36544" y="4939"/>
                  </a:cubicBezTo>
                  <a:cubicBezTo>
                    <a:pt x="36422" y="4657"/>
                    <a:pt x="36361" y="4270"/>
                    <a:pt x="36361" y="3780"/>
                  </a:cubicBezTo>
                  <a:cubicBezTo>
                    <a:pt x="36361" y="3289"/>
                    <a:pt x="36422" y="2903"/>
                    <a:pt x="36545" y="2621"/>
                  </a:cubicBezTo>
                  <a:cubicBezTo>
                    <a:pt x="36668" y="2339"/>
                    <a:pt x="36836" y="2198"/>
                    <a:pt x="37048" y="2198"/>
                  </a:cubicBezTo>
                  <a:close/>
                  <a:moveTo>
                    <a:pt x="34377" y="2190"/>
                  </a:moveTo>
                  <a:cubicBezTo>
                    <a:pt x="34587" y="2190"/>
                    <a:pt x="34751" y="2331"/>
                    <a:pt x="34871" y="2613"/>
                  </a:cubicBezTo>
                  <a:cubicBezTo>
                    <a:pt x="34990" y="2895"/>
                    <a:pt x="35050" y="3284"/>
                    <a:pt x="35050" y="3780"/>
                  </a:cubicBezTo>
                  <a:cubicBezTo>
                    <a:pt x="35050" y="4275"/>
                    <a:pt x="34990" y="4664"/>
                    <a:pt x="34871" y="4946"/>
                  </a:cubicBezTo>
                  <a:cubicBezTo>
                    <a:pt x="34751" y="5228"/>
                    <a:pt x="34587" y="5369"/>
                    <a:pt x="34377" y="5369"/>
                  </a:cubicBezTo>
                  <a:cubicBezTo>
                    <a:pt x="34168" y="5369"/>
                    <a:pt x="34004" y="5228"/>
                    <a:pt x="33884" y="4946"/>
                  </a:cubicBezTo>
                  <a:cubicBezTo>
                    <a:pt x="33765" y="4664"/>
                    <a:pt x="33705" y="4275"/>
                    <a:pt x="33705" y="3780"/>
                  </a:cubicBezTo>
                  <a:cubicBezTo>
                    <a:pt x="33705" y="3284"/>
                    <a:pt x="33765" y="2895"/>
                    <a:pt x="33884" y="2613"/>
                  </a:cubicBezTo>
                  <a:cubicBezTo>
                    <a:pt x="34004" y="2331"/>
                    <a:pt x="34168" y="2190"/>
                    <a:pt x="34377" y="2190"/>
                  </a:cubicBezTo>
                  <a:close/>
                  <a:moveTo>
                    <a:pt x="1225" y="359"/>
                  </a:moveTo>
                  <a:lnTo>
                    <a:pt x="0" y="5827"/>
                  </a:lnTo>
                  <a:lnTo>
                    <a:pt x="458" y="5827"/>
                  </a:lnTo>
                  <a:lnTo>
                    <a:pt x="750" y="4424"/>
                  </a:lnTo>
                  <a:lnTo>
                    <a:pt x="2196" y="4424"/>
                  </a:lnTo>
                  <a:lnTo>
                    <a:pt x="2488" y="5827"/>
                  </a:lnTo>
                  <a:lnTo>
                    <a:pt x="2939" y="5827"/>
                  </a:lnTo>
                  <a:lnTo>
                    <a:pt x="1717" y="359"/>
                  </a:lnTo>
                  <a:close/>
                  <a:moveTo>
                    <a:pt x="3376" y="1725"/>
                  </a:moveTo>
                  <a:lnTo>
                    <a:pt x="3376" y="5827"/>
                  </a:lnTo>
                  <a:lnTo>
                    <a:pt x="4353" y="5827"/>
                  </a:lnTo>
                  <a:cubicBezTo>
                    <a:pt x="4660" y="5827"/>
                    <a:pt x="4896" y="5727"/>
                    <a:pt x="5061" y="5526"/>
                  </a:cubicBezTo>
                  <a:cubicBezTo>
                    <a:pt x="5226" y="5326"/>
                    <a:pt x="5309" y="5043"/>
                    <a:pt x="5309" y="4677"/>
                  </a:cubicBezTo>
                  <a:cubicBezTo>
                    <a:pt x="5309" y="4399"/>
                    <a:pt x="5259" y="4167"/>
                    <a:pt x="5159" y="3981"/>
                  </a:cubicBezTo>
                  <a:cubicBezTo>
                    <a:pt x="5058" y="3796"/>
                    <a:pt x="4917" y="3673"/>
                    <a:pt x="4736" y="3615"/>
                  </a:cubicBezTo>
                  <a:cubicBezTo>
                    <a:pt x="4887" y="3578"/>
                    <a:pt x="5002" y="3486"/>
                    <a:pt x="5079" y="3338"/>
                  </a:cubicBezTo>
                  <a:cubicBezTo>
                    <a:pt x="5157" y="3191"/>
                    <a:pt x="5195" y="2991"/>
                    <a:pt x="5195" y="2740"/>
                  </a:cubicBezTo>
                  <a:cubicBezTo>
                    <a:pt x="5195" y="2415"/>
                    <a:pt x="5119" y="2165"/>
                    <a:pt x="4968" y="1989"/>
                  </a:cubicBezTo>
                  <a:cubicBezTo>
                    <a:pt x="4816" y="1813"/>
                    <a:pt x="4599" y="1725"/>
                    <a:pt x="4317" y="1725"/>
                  </a:cubicBezTo>
                  <a:close/>
                  <a:moveTo>
                    <a:pt x="5698" y="1725"/>
                  </a:moveTo>
                  <a:lnTo>
                    <a:pt x="5698" y="2264"/>
                  </a:lnTo>
                  <a:lnTo>
                    <a:pt x="6656" y="2264"/>
                  </a:lnTo>
                  <a:lnTo>
                    <a:pt x="6656" y="5827"/>
                  </a:lnTo>
                  <a:lnTo>
                    <a:pt x="7045" y="5827"/>
                  </a:lnTo>
                  <a:lnTo>
                    <a:pt x="7045" y="2264"/>
                  </a:lnTo>
                  <a:lnTo>
                    <a:pt x="8003" y="2264"/>
                  </a:lnTo>
                  <a:lnTo>
                    <a:pt x="8003" y="1725"/>
                  </a:lnTo>
                  <a:close/>
                  <a:moveTo>
                    <a:pt x="11224" y="1725"/>
                  </a:moveTo>
                  <a:lnTo>
                    <a:pt x="11224" y="5827"/>
                  </a:lnTo>
                  <a:lnTo>
                    <a:pt x="11621" y="5827"/>
                  </a:lnTo>
                  <a:lnTo>
                    <a:pt x="11621" y="2370"/>
                  </a:lnTo>
                  <a:lnTo>
                    <a:pt x="12287" y="5039"/>
                  </a:lnTo>
                  <a:lnTo>
                    <a:pt x="12682" y="5039"/>
                  </a:lnTo>
                  <a:lnTo>
                    <a:pt x="13346" y="2370"/>
                  </a:lnTo>
                  <a:lnTo>
                    <a:pt x="13346" y="5827"/>
                  </a:lnTo>
                  <a:lnTo>
                    <a:pt x="13744" y="5827"/>
                  </a:lnTo>
                  <a:lnTo>
                    <a:pt x="13744" y="1725"/>
                  </a:lnTo>
                  <a:lnTo>
                    <a:pt x="13170" y="1725"/>
                  </a:lnTo>
                  <a:lnTo>
                    <a:pt x="12485" y="4472"/>
                  </a:lnTo>
                  <a:lnTo>
                    <a:pt x="11802" y="1725"/>
                  </a:lnTo>
                  <a:close/>
                  <a:moveTo>
                    <a:pt x="19948" y="1725"/>
                  </a:moveTo>
                  <a:lnTo>
                    <a:pt x="19948" y="5827"/>
                  </a:lnTo>
                  <a:lnTo>
                    <a:pt x="20455" y="5827"/>
                  </a:lnTo>
                  <a:lnTo>
                    <a:pt x="21615" y="2535"/>
                  </a:lnTo>
                  <a:lnTo>
                    <a:pt x="21615" y="5827"/>
                  </a:lnTo>
                  <a:lnTo>
                    <a:pt x="22008" y="5827"/>
                  </a:lnTo>
                  <a:lnTo>
                    <a:pt x="22008" y="1725"/>
                  </a:lnTo>
                  <a:lnTo>
                    <a:pt x="21499" y="1725"/>
                  </a:lnTo>
                  <a:lnTo>
                    <a:pt x="20341" y="5010"/>
                  </a:lnTo>
                  <a:lnTo>
                    <a:pt x="20341" y="1725"/>
                  </a:lnTo>
                  <a:close/>
                  <a:moveTo>
                    <a:pt x="23228" y="1725"/>
                  </a:moveTo>
                  <a:lnTo>
                    <a:pt x="23228" y="2395"/>
                  </a:lnTo>
                  <a:cubicBezTo>
                    <a:pt x="23228" y="3501"/>
                    <a:pt x="23179" y="4270"/>
                    <a:pt x="23082" y="4702"/>
                  </a:cubicBezTo>
                  <a:cubicBezTo>
                    <a:pt x="23001" y="5010"/>
                    <a:pt x="22831" y="5198"/>
                    <a:pt x="22570" y="5266"/>
                  </a:cubicBezTo>
                  <a:lnTo>
                    <a:pt x="22570" y="5827"/>
                  </a:lnTo>
                  <a:cubicBezTo>
                    <a:pt x="23011" y="5756"/>
                    <a:pt x="23299" y="5468"/>
                    <a:pt x="23434" y="4962"/>
                  </a:cubicBezTo>
                  <a:cubicBezTo>
                    <a:pt x="23560" y="4489"/>
                    <a:pt x="23623" y="3725"/>
                    <a:pt x="23623" y="2670"/>
                  </a:cubicBezTo>
                  <a:lnTo>
                    <a:pt x="23623" y="2264"/>
                  </a:lnTo>
                  <a:lnTo>
                    <a:pt x="24459" y="2264"/>
                  </a:lnTo>
                  <a:lnTo>
                    <a:pt x="24459" y="5827"/>
                  </a:lnTo>
                  <a:lnTo>
                    <a:pt x="24854" y="5827"/>
                  </a:lnTo>
                  <a:lnTo>
                    <a:pt x="24854" y="1725"/>
                  </a:lnTo>
                  <a:close/>
                  <a:moveTo>
                    <a:pt x="30474" y="1725"/>
                  </a:moveTo>
                  <a:lnTo>
                    <a:pt x="30474" y="2264"/>
                  </a:lnTo>
                  <a:lnTo>
                    <a:pt x="31432" y="2264"/>
                  </a:lnTo>
                  <a:lnTo>
                    <a:pt x="31432" y="5827"/>
                  </a:lnTo>
                  <a:lnTo>
                    <a:pt x="31821" y="5827"/>
                  </a:lnTo>
                  <a:lnTo>
                    <a:pt x="31821" y="2264"/>
                  </a:lnTo>
                  <a:lnTo>
                    <a:pt x="32779" y="2264"/>
                  </a:lnTo>
                  <a:lnTo>
                    <a:pt x="32779" y="1725"/>
                  </a:lnTo>
                  <a:close/>
                  <a:moveTo>
                    <a:pt x="41500" y="1725"/>
                  </a:moveTo>
                  <a:lnTo>
                    <a:pt x="41500" y="5827"/>
                  </a:lnTo>
                  <a:lnTo>
                    <a:pt x="41897" y="5827"/>
                  </a:lnTo>
                  <a:lnTo>
                    <a:pt x="41897" y="3937"/>
                  </a:lnTo>
                  <a:lnTo>
                    <a:pt x="43180" y="3937"/>
                  </a:lnTo>
                  <a:lnTo>
                    <a:pt x="43180" y="5827"/>
                  </a:lnTo>
                  <a:lnTo>
                    <a:pt x="43577" y="5827"/>
                  </a:lnTo>
                  <a:lnTo>
                    <a:pt x="43577" y="1725"/>
                  </a:lnTo>
                  <a:lnTo>
                    <a:pt x="43180" y="1725"/>
                  </a:lnTo>
                  <a:lnTo>
                    <a:pt x="43180" y="3399"/>
                  </a:lnTo>
                  <a:lnTo>
                    <a:pt x="41897" y="3399"/>
                  </a:lnTo>
                  <a:lnTo>
                    <a:pt x="41897" y="1725"/>
                  </a:lnTo>
                  <a:close/>
                  <a:moveTo>
                    <a:pt x="44376" y="1725"/>
                  </a:moveTo>
                  <a:lnTo>
                    <a:pt x="44376" y="5827"/>
                  </a:lnTo>
                  <a:lnTo>
                    <a:pt x="44883" y="5827"/>
                  </a:lnTo>
                  <a:lnTo>
                    <a:pt x="46043" y="2535"/>
                  </a:lnTo>
                  <a:lnTo>
                    <a:pt x="46043" y="5827"/>
                  </a:lnTo>
                  <a:lnTo>
                    <a:pt x="46436" y="5827"/>
                  </a:lnTo>
                  <a:lnTo>
                    <a:pt x="46436" y="1725"/>
                  </a:lnTo>
                  <a:lnTo>
                    <a:pt x="45927" y="1725"/>
                  </a:lnTo>
                  <a:lnTo>
                    <a:pt x="44769" y="5010"/>
                  </a:lnTo>
                  <a:lnTo>
                    <a:pt x="44769" y="1725"/>
                  </a:lnTo>
                  <a:close/>
                  <a:moveTo>
                    <a:pt x="9479" y="1626"/>
                  </a:moveTo>
                  <a:cubicBezTo>
                    <a:pt x="9134" y="1626"/>
                    <a:pt x="8864" y="1817"/>
                    <a:pt x="8668" y="2198"/>
                  </a:cubicBezTo>
                  <a:cubicBezTo>
                    <a:pt x="8473" y="2578"/>
                    <a:pt x="8375" y="3106"/>
                    <a:pt x="8375" y="3780"/>
                  </a:cubicBezTo>
                  <a:cubicBezTo>
                    <a:pt x="8375" y="4451"/>
                    <a:pt x="8473" y="4978"/>
                    <a:pt x="8668" y="5360"/>
                  </a:cubicBezTo>
                  <a:cubicBezTo>
                    <a:pt x="8864" y="5742"/>
                    <a:pt x="9134" y="5933"/>
                    <a:pt x="9479" y="5933"/>
                  </a:cubicBezTo>
                  <a:cubicBezTo>
                    <a:pt x="9823" y="5933"/>
                    <a:pt x="10093" y="5742"/>
                    <a:pt x="10289" y="5360"/>
                  </a:cubicBezTo>
                  <a:cubicBezTo>
                    <a:pt x="10485" y="4978"/>
                    <a:pt x="10583" y="4451"/>
                    <a:pt x="10583" y="3780"/>
                  </a:cubicBezTo>
                  <a:cubicBezTo>
                    <a:pt x="10583" y="3106"/>
                    <a:pt x="10485" y="2578"/>
                    <a:pt x="10289" y="2198"/>
                  </a:cubicBezTo>
                  <a:cubicBezTo>
                    <a:pt x="10093" y="1817"/>
                    <a:pt x="9823" y="1626"/>
                    <a:pt x="9479" y="1626"/>
                  </a:cubicBezTo>
                  <a:close/>
                  <a:moveTo>
                    <a:pt x="15490" y="1626"/>
                  </a:moveTo>
                  <a:cubicBezTo>
                    <a:pt x="15145" y="1626"/>
                    <a:pt x="14875" y="1817"/>
                    <a:pt x="14679" y="2198"/>
                  </a:cubicBezTo>
                  <a:cubicBezTo>
                    <a:pt x="14484" y="2578"/>
                    <a:pt x="14386" y="3106"/>
                    <a:pt x="14386" y="3780"/>
                  </a:cubicBezTo>
                  <a:cubicBezTo>
                    <a:pt x="14386" y="4451"/>
                    <a:pt x="14484" y="4978"/>
                    <a:pt x="14679" y="5360"/>
                  </a:cubicBezTo>
                  <a:cubicBezTo>
                    <a:pt x="14875" y="5742"/>
                    <a:pt x="15145" y="5933"/>
                    <a:pt x="15490" y="5933"/>
                  </a:cubicBezTo>
                  <a:cubicBezTo>
                    <a:pt x="15834" y="5933"/>
                    <a:pt x="16104" y="5742"/>
                    <a:pt x="16300" y="5360"/>
                  </a:cubicBezTo>
                  <a:cubicBezTo>
                    <a:pt x="16496" y="4978"/>
                    <a:pt x="16594" y="4451"/>
                    <a:pt x="16594" y="3780"/>
                  </a:cubicBezTo>
                  <a:cubicBezTo>
                    <a:pt x="16594" y="3106"/>
                    <a:pt x="16496" y="2578"/>
                    <a:pt x="16300" y="2198"/>
                  </a:cubicBezTo>
                  <a:cubicBezTo>
                    <a:pt x="16104" y="1817"/>
                    <a:pt x="15834" y="1626"/>
                    <a:pt x="15490" y="1626"/>
                  </a:cubicBezTo>
                  <a:close/>
                  <a:moveTo>
                    <a:pt x="19018" y="0"/>
                  </a:moveTo>
                  <a:cubicBezTo>
                    <a:pt x="18940" y="42"/>
                    <a:pt x="18814" y="64"/>
                    <a:pt x="18640" y="66"/>
                  </a:cubicBezTo>
                  <a:cubicBezTo>
                    <a:pt x="18262" y="71"/>
                    <a:pt x="17960" y="171"/>
                    <a:pt x="17734" y="367"/>
                  </a:cubicBezTo>
                  <a:cubicBezTo>
                    <a:pt x="17509" y="562"/>
                    <a:pt x="17331" y="885"/>
                    <a:pt x="17200" y="1337"/>
                  </a:cubicBezTo>
                  <a:cubicBezTo>
                    <a:pt x="17117" y="1625"/>
                    <a:pt x="17076" y="1964"/>
                    <a:pt x="17076" y="2355"/>
                  </a:cubicBezTo>
                  <a:cubicBezTo>
                    <a:pt x="17076" y="2455"/>
                    <a:pt x="17079" y="2651"/>
                    <a:pt x="17086" y="2941"/>
                  </a:cubicBezTo>
                  <a:lnTo>
                    <a:pt x="17099" y="3780"/>
                  </a:lnTo>
                  <a:cubicBezTo>
                    <a:pt x="17109" y="4473"/>
                    <a:pt x="17210" y="5005"/>
                    <a:pt x="17400" y="5376"/>
                  </a:cubicBezTo>
                  <a:cubicBezTo>
                    <a:pt x="17591" y="5747"/>
                    <a:pt x="17858" y="5933"/>
                    <a:pt x="18204" y="5933"/>
                  </a:cubicBezTo>
                  <a:cubicBezTo>
                    <a:pt x="18547" y="5933"/>
                    <a:pt x="18817" y="5742"/>
                    <a:pt x="19013" y="5360"/>
                  </a:cubicBezTo>
                  <a:cubicBezTo>
                    <a:pt x="19210" y="4978"/>
                    <a:pt x="19308" y="4451"/>
                    <a:pt x="19308" y="3780"/>
                  </a:cubicBezTo>
                  <a:cubicBezTo>
                    <a:pt x="19308" y="3106"/>
                    <a:pt x="19210" y="2578"/>
                    <a:pt x="19013" y="2198"/>
                  </a:cubicBezTo>
                  <a:cubicBezTo>
                    <a:pt x="18817" y="1817"/>
                    <a:pt x="18547" y="1626"/>
                    <a:pt x="18204" y="1626"/>
                  </a:cubicBezTo>
                  <a:cubicBezTo>
                    <a:pt x="17901" y="1626"/>
                    <a:pt x="17657" y="1772"/>
                    <a:pt x="17471" y="2062"/>
                  </a:cubicBezTo>
                  <a:lnTo>
                    <a:pt x="17486" y="1857"/>
                  </a:lnTo>
                  <a:cubicBezTo>
                    <a:pt x="17513" y="1484"/>
                    <a:pt x="17669" y="1154"/>
                    <a:pt x="17954" y="868"/>
                  </a:cubicBezTo>
                  <a:cubicBezTo>
                    <a:pt x="18063" y="761"/>
                    <a:pt x="18208" y="696"/>
                    <a:pt x="18388" y="674"/>
                  </a:cubicBezTo>
                  <a:lnTo>
                    <a:pt x="18925" y="612"/>
                  </a:lnTo>
                  <a:cubicBezTo>
                    <a:pt x="18990" y="610"/>
                    <a:pt x="19057" y="584"/>
                    <a:pt x="19127" y="535"/>
                  </a:cubicBezTo>
                  <a:lnTo>
                    <a:pt x="19018" y="0"/>
                  </a:lnTo>
                  <a:close/>
                  <a:moveTo>
                    <a:pt x="26641" y="1626"/>
                  </a:moveTo>
                  <a:cubicBezTo>
                    <a:pt x="26280" y="1626"/>
                    <a:pt x="25993" y="1823"/>
                    <a:pt x="25781" y="2218"/>
                  </a:cubicBezTo>
                  <a:cubicBezTo>
                    <a:pt x="25568" y="2612"/>
                    <a:pt x="25462" y="3145"/>
                    <a:pt x="25462" y="3816"/>
                  </a:cubicBezTo>
                  <a:cubicBezTo>
                    <a:pt x="25462" y="4466"/>
                    <a:pt x="25574" y="4981"/>
                    <a:pt x="25798" y="5362"/>
                  </a:cubicBezTo>
                  <a:cubicBezTo>
                    <a:pt x="26022" y="5743"/>
                    <a:pt x="26326" y="5933"/>
                    <a:pt x="26710" y="5933"/>
                  </a:cubicBezTo>
                  <a:cubicBezTo>
                    <a:pt x="26863" y="5933"/>
                    <a:pt x="27014" y="5906"/>
                    <a:pt x="27163" y="5852"/>
                  </a:cubicBezTo>
                  <a:cubicBezTo>
                    <a:pt x="27312" y="5799"/>
                    <a:pt x="27458" y="5721"/>
                    <a:pt x="27599" y="5618"/>
                  </a:cubicBezTo>
                  <a:lnTo>
                    <a:pt x="27599" y="4981"/>
                  </a:lnTo>
                  <a:cubicBezTo>
                    <a:pt x="27459" y="5108"/>
                    <a:pt x="27318" y="5203"/>
                    <a:pt x="27175" y="5266"/>
                  </a:cubicBezTo>
                  <a:cubicBezTo>
                    <a:pt x="27033" y="5330"/>
                    <a:pt x="26885" y="5362"/>
                    <a:pt x="26734" y="5362"/>
                  </a:cubicBezTo>
                  <a:cubicBezTo>
                    <a:pt x="26472" y="5362"/>
                    <a:pt x="26267" y="5240"/>
                    <a:pt x="26120" y="4997"/>
                  </a:cubicBezTo>
                  <a:cubicBezTo>
                    <a:pt x="25973" y="4754"/>
                    <a:pt x="25891" y="4401"/>
                    <a:pt x="25874" y="3937"/>
                  </a:cubicBezTo>
                  <a:lnTo>
                    <a:pt x="27692" y="3937"/>
                  </a:lnTo>
                  <a:lnTo>
                    <a:pt x="27692" y="3608"/>
                  </a:lnTo>
                  <a:cubicBezTo>
                    <a:pt x="27692" y="2997"/>
                    <a:pt x="27598" y="2514"/>
                    <a:pt x="27409" y="2159"/>
                  </a:cubicBezTo>
                  <a:cubicBezTo>
                    <a:pt x="27221" y="1804"/>
                    <a:pt x="26965" y="1626"/>
                    <a:pt x="26641" y="1626"/>
                  </a:cubicBezTo>
                  <a:close/>
                  <a:moveTo>
                    <a:pt x="29378" y="1626"/>
                  </a:moveTo>
                  <a:cubicBezTo>
                    <a:pt x="29003" y="1626"/>
                    <a:pt x="28708" y="1818"/>
                    <a:pt x="28492" y="2201"/>
                  </a:cubicBezTo>
                  <a:cubicBezTo>
                    <a:pt x="28277" y="2585"/>
                    <a:pt x="28169" y="3111"/>
                    <a:pt x="28169" y="3780"/>
                  </a:cubicBezTo>
                  <a:cubicBezTo>
                    <a:pt x="28169" y="4439"/>
                    <a:pt x="28275" y="4962"/>
                    <a:pt x="28489" y="5351"/>
                  </a:cubicBezTo>
                  <a:cubicBezTo>
                    <a:pt x="28702" y="5739"/>
                    <a:pt x="28990" y="5933"/>
                    <a:pt x="29353" y="5933"/>
                  </a:cubicBezTo>
                  <a:cubicBezTo>
                    <a:pt x="29486" y="5933"/>
                    <a:pt x="29611" y="5911"/>
                    <a:pt x="29730" y="5867"/>
                  </a:cubicBezTo>
                  <a:cubicBezTo>
                    <a:pt x="29848" y="5823"/>
                    <a:pt x="29962" y="5757"/>
                    <a:pt x="30072" y="5669"/>
                  </a:cubicBezTo>
                  <a:lnTo>
                    <a:pt x="30072" y="5047"/>
                  </a:lnTo>
                  <a:cubicBezTo>
                    <a:pt x="29961" y="5152"/>
                    <a:pt x="29848" y="5230"/>
                    <a:pt x="29736" y="5283"/>
                  </a:cubicBezTo>
                  <a:cubicBezTo>
                    <a:pt x="29624" y="5335"/>
                    <a:pt x="29510" y="5362"/>
                    <a:pt x="29396" y="5362"/>
                  </a:cubicBezTo>
                  <a:cubicBezTo>
                    <a:pt x="29139" y="5362"/>
                    <a:pt x="28940" y="5223"/>
                    <a:pt x="28798" y="4946"/>
                  </a:cubicBezTo>
                  <a:cubicBezTo>
                    <a:pt x="28656" y="4669"/>
                    <a:pt x="28586" y="4280"/>
                    <a:pt x="28586" y="3780"/>
                  </a:cubicBezTo>
                  <a:cubicBezTo>
                    <a:pt x="28586" y="3279"/>
                    <a:pt x="28656" y="2890"/>
                    <a:pt x="28798" y="2613"/>
                  </a:cubicBezTo>
                  <a:cubicBezTo>
                    <a:pt x="28940" y="2336"/>
                    <a:pt x="29139" y="2198"/>
                    <a:pt x="29396" y="2198"/>
                  </a:cubicBezTo>
                  <a:cubicBezTo>
                    <a:pt x="29510" y="2198"/>
                    <a:pt x="29624" y="2224"/>
                    <a:pt x="29736" y="2276"/>
                  </a:cubicBezTo>
                  <a:cubicBezTo>
                    <a:pt x="29848" y="2329"/>
                    <a:pt x="29961" y="2408"/>
                    <a:pt x="30072" y="2513"/>
                  </a:cubicBezTo>
                  <a:lnTo>
                    <a:pt x="30072" y="1883"/>
                  </a:lnTo>
                  <a:cubicBezTo>
                    <a:pt x="29963" y="1797"/>
                    <a:pt x="29851" y="1733"/>
                    <a:pt x="29735" y="1690"/>
                  </a:cubicBezTo>
                  <a:cubicBezTo>
                    <a:pt x="29619" y="1648"/>
                    <a:pt x="29500" y="1626"/>
                    <a:pt x="29378" y="1626"/>
                  </a:cubicBezTo>
                  <a:close/>
                  <a:moveTo>
                    <a:pt x="37048" y="1626"/>
                  </a:moveTo>
                  <a:cubicBezTo>
                    <a:pt x="36703" y="1626"/>
                    <a:pt x="36433" y="1817"/>
                    <a:pt x="36237" y="2198"/>
                  </a:cubicBezTo>
                  <a:cubicBezTo>
                    <a:pt x="36042" y="2578"/>
                    <a:pt x="35944" y="3106"/>
                    <a:pt x="35944" y="3780"/>
                  </a:cubicBezTo>
                  <a:cubicBezTo>
                    <a:pt x="35944" y="4451"/>
                    <a:pt x="36042" y="4978"/>
                    <a:pt x="36237" y="5360"/>
                  </a:cubicBezTo>
                  <a:cubicBezTo>
                    <a:pt x="36433" y="5742"/>
                    <a:pt x="36703" y="5933"/>
                    <a:pt x="37048" y="5933"/>
                  </a:cubicBezTo>
                  <a:cubicBezTo>
                    <a:pt x="37392" y="5933"/>
                    <a:pt x="37662" y="5742"/>
                    <a:pt x="37858" y="5360"/>
                  </a:cubicBezTo>
                  <a:cubicBezTo>
                    <a:pt x="38054" y="4978"/>
                    <a:pt x="38152" y="4451"/>
                    <a:pt x="38152" y="3780"/>
                  </a:cubicBezTo>
                  <a:cubicBezTo>
                    <a:pt x="38152" y="3106"/>
                    <a:pt x="38054" y="2578"/>
                    <a:pt x="37858" y="2198"/>
                  </a:cubicBezTo>
                  <a:cubicBezTo>
                    <a:pt x="37662" y="1817"/>
                    <a:pt x="37392" y="1626"/>
                    <a:pt x="37048" y="1626"/>
                  </a:cubicBezTo>
                  <a:close/>
                  <a:moveTo>
                    <a:pt x="39815" y="1626"/>
                  </a:moveTo>
                  <a:cubicBezTo>
                    <a:pt x="39454" y="1626"/>
                    <a:pt x="39168" y="1823"/>
                    <a:pt x="38955" y="2218"/>
                  </a:cubicBezTo>
                  <a:cubicBezTo>
                    <a:pt x="38742" y="2612"/>
                    <a:pt x="38636" y="3145"/>
                    <a:pt x="38636" y="3816"/>
                  </a:cubicBezTo>
                  <a:cubicBezTo>
                    <a:pt x="38636" y="4466"/>
                    <a:pt x="38748" y="4981"/>
                    <a:pt x="38972" y="5362"/>
                  </a:cubicBezTo>
                  <a:cubicBezTo>
                    <a:pt x="39196" y="5743"/>
                    <a:pt x="39500" y="5933"/>
                    <a:pt x="39884" y="5933"/>
                  </a:cubicBezTo>
                  <a:cubicBezTo>
                    <a:pt x="40037" y="5933"/>
                    <a:pt x="40188" y="5906"/>
                    <a:pt x="40337" y="5852"/>
                  </a:cubicBezTo>
                  <a:cubicBezTo>
                    <a:pt x="40486" y="5799"/>
                    <a:pt x="40632" y="5721"/>
                    <a:pt x="40773" y="5618"/>
                  </a:cubicBezTo>
                  <a:lnTo>
                    <a:pt x="40773" y="4981"/>
                  </a:lnTo>
                  <a:cubicBezTo>
                    <a:pt x="40633" y="5108"/>
                    <a:pt x="40492" y="5203"/>
                    <a:pt x="40349" y="5266"/>
                  </a:cubicBezTo>
                  <a:cubicBezTo>
                    <a:pt x="40207" y="5330"/>
                    <a:pt x="40059" y="5362"/>
                    <a:pt x="39908" y="5362"/>
                  </a:cubicBezTo>
                  <a:cubicBezTo>
                    <a:pt x="39646" y="5362"/>
                    <a:pt x="39441" y="5240"/>
                    <a:pt x="39294" y="4997"/>
                  </a:cubicBezTo>
                  <a:cubicBezTo>
                    <a:pt x="39147" y="4754"/>
                    <a:pt x="39065" y="4401"/>
                    <a:pt x="39048" y="3937"/>
                  </a:cubicBezTo>
                  <a:lnTo>
                    <a:pt x="40866" y="3937"/>
                  </a:lnTo>
                  <a:lnTo>
                    <a:pt x="40866" y="3608"/>
                  </a:lnTo>
                  <a:cubicBezTo>
                    <a:pt x="40866" y="2997"/>
                    <a:pt x="40772" y="2514"/>
                    <a:pt x="40583" y="2159"/>
                  </a:cubicBezTo>
                  <a:cubicBezTo>
                    <a:pt x="40395" y="1804"/>
                    <a:pt x="40139" y="1626"/>
                    <a:pt x="39815" y="1626"/>
                  </a:cubicBezTo>
                  <a:close/>
                  <a:moveTo>
                    <a:pt x="48257" y="1626"/>
                  </a:moveTo>
                  <a:cubicBezTo>
                    <a:pt x="47896" y="1626"/>
                    <a:pt x="47609" y="1823"/>
                    <a:pt x="47397" y="2218"/>
                  </a:cubicBezTo>
                  <a:cubicBezTo>
                    <a:pt x="47184" y="2612"/>
                    <a:pt x="47078" y="3145"/>
                    <a:pt x="47078" y="3816"/>
                  </a:cubicBezTo>
                  <a:cubicBezTo>
                    <a:pt x="47078" y="4466"/>
                    <a:pt x="47190" y="4981"/>
                    <a:pt x="47414" y="5362"/>
                  </a:cubicBezTo>
                  <a:cubicBezTo>
                    <a:pt x="47638" y="5743"/>
                    <a:pt x="47942" y="5933"/>
                    <a:pt x="48326" y="5933"/>
                  </a:cubicBezTo>
                  <a:cubicBezTo>
                    <a:pt x="48479" y="5933"/>
                    <a:pt x="48630" y="5906"/>
                    <a:pt x="48779" y="5852"/>
                  </a:cubicBezTo>
                  <a:cubicBezTo>
                    <a:pt x="48928" y="5799"/>
                    <a:pt x="49074" y="5721"/>
                    <a:pt x="49215" y="5618"/>
                  </a:cubicBezTo>
                  <a:lnTo>
                    <a:pt x="49215" y="4981"/>
                  </a:lnTo>
                  <a:cubicBezTo>
                    <a:pt x="49075" y="5108"/>
                    <a:pt x="48934" y="5203"/>
                    <a:pt x="48791" y="5266"/>
                  </a:cubicBezTo>
                  <a:cubicBezTo>
                    <a:pt x="48649" y="5330"/>
                    <a:pt x="48501" y="5362"/>
                    <a:pt x="48350" y="5362"/>
                  </a:cubicBezTo>
                  <a:cubicBezTo>
                    <a:pt x="48088" y="5362"/>
                    <a:pt x="47883" y="5240"/>
                    <a:pt x="47736" y="4997"/>
                  </a:cubicBezTo>
                  <a:cubicBezTo>
                    <a:pt x="47589" y="4754"/>
                    <a:pt x="47507" y="4401"/>
                    <a:pt x="47490" y="3937"/>
                  </a:cubicBezTo>
                  <a:lnTo>
                    <a:pt x="49308" y="3937"/>
                  </a:lnTo>
                  <a:lnTo>
                    <a:pt x="49308" y="3608"/>
                  </a:lnTo>
                  <a:cubicBezTo>
                    <a:pt x="49308" y="2997"/>
                    <a:pt x="49214" y="2514"/>
                    <a:pt x="49025" y="2159"/>
                  </a:cubicBezTo>
                  <a:cubicBezTo>
                    <a:pt x="48837" y="1804"/>
                    <a:pt x="48581" y="1626"/>
                    <a:pt x="48257" y="1626"/>
                  </a:cubicBezTo>
                  <a:close/>
                  <a:moveTo>
                    <a:pt x="34474" y="1626"/>
                  </a:moveTo>
                  <a:cubicBezTo>
                    <a:pt x="34298" y="1626"/>
                    <a:pt x="34147" y="1686"/>
                    <a:pt x="34020" y="1804"/>
                  </a:cubicBezTo>
                  <a:cubicBezTo>
                    <a:pt x="33893" y="1922"/>
                    <a:pt x="33788" y="2104"/>
                    <a:pt x="33705" y="2348"/>
                  </a:cubicBezTo>
                  <a:lnTo>
                    <a:pt x="33705" y="1725"/>
                  </a:lnTo>
                  <a:lnTo>
                    <a:pt x="33308" y="1725"/>
                  </a:lnTo>
                  <a:lnTo>
                    <a:pt x="33308" y="7387"/>
                  </a:lnTo>
                  <a:lnTo>
                    <a:pt x="33705" y="7387"/>
                  </a:lnTo>
                  <a:lnTo>
                    <a:pt x="33705" y="5212"/>
                  </a:lnTo>
                  <a:cubicBezTo>
                    <a:pt x="33788" y="5456"/>
                    <a:pt x="33893" y="5637"/>
                    <a:pt x="34020" y="5755"/>
                  </a:cubicBezTo>
                  <a:cubicBezTo>
                    <a:pt x="34147" y="5874"/>
                    <a:pt x="34298" y="5933"/>
                    <a:pt x="34474" y="5933"/>
                  </a:cubicBezTo>
                  <a:cubicBezTo>
                    <a:pt x="34766" y="5933"/>
                    <a:pt x="35004" y="5735"/>
                    <a:pt x="35186" y="5340"/>
                  </a:cubicBezTo>
                  <a:cubicBezTo>
                    <a:pt x="35369" y="4944"/>
                    <a:pt x="35460" y="4424"/>
                    <a:pt x="35460" y="3780"/>
                  </a:cubicBezTo>
                  <a:cubicBezTo>
                    <a:pt x="35460" y="3135"/>
                    <a:pt x="35369" y="2615"/>
                    <a:pt x="35186" y="2220"/>
                  </a:cubicBezTo>
                  <a:cubicBezTo>
                    <a:pt x="35004" y="1824"/>
                    <a:pt x="34766" y="1626"/>
                    <a:pt x="34474" y="16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680000" y="630675"/>
              <a:ext cx="60000" cy="102300"/>
            </a:xfrm>
            <a:custGeom>
              <a:rect b="b" l="l" r="r" t="t"/>
              <a:pathLst>
                <a:path extrusionOk="0" h="4092" w="2400">
                  <a:moveTo>
                    <a:pt x="0" y="0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993366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790775" y="604325"/>
              <a:ext cx="998125" cy="184700"/>
            </a:xfrm>
            <a:custGeom>
              <a:rect b="b" l="l" r="r" t="t"/>
              <a:pathLst>
                <a:path extrusionOk="0" h="7388" w="39925">
                  <a:moveTo>
                    <a:pt x="12352" y="2198"/>
                  </a:moveTo>
                  <a:cubicBezTo>
                    <a:pt x="12546" y="2198"/>
                    <a:pt x="12703" y="2308"/>
                    <a:pt x="12821" y="2528"/>
                  </a:cubicBezTo>
                  <a:cubicBezTo>
                    <a:pt x="12939" y="2747"/>
                    <a:pt x="13000" y="3041"/>
                    <a:pt x="13003" y="3410"/>
                  </a:cubicBezTo>
                  <a:lnTo>
                    <a:pt x="11593" y="3414"/>
                  </a:lnTo>
                  <a:cubicBezTo>
                    <a:pt x="11613" y="3028"/>
                    <a:pt x="11689" y="2729"/>
                    <a:pt x="11822" y="2517"/>
                  </a:cubicBezTo>
                  <a:cubicBezTo>
                    <a:pt x="11954" y="2304"/>
                    <a:pt x="12131" y="2198"/>
                    <a:pt x="12352" y="2198"/>
                  </a:cubicBezTo>
                  <a:close/>
                  <a:moveTo>
                    <a:pt x="23194" y="2198"/>
                  </a:moveTo>
                  <a:cubicBezTo>
                    <a:pt x="23388" y="2198"/>
                    <a:pt x="23545" y="2308"/>
                    <a:pt x="23663" y="2528"/>
                  </a:cubicBezTo>
                  <a:cubicBezTo>
                    <a:pt x="23781" y="2747"/>
                    <a:pt x="23842" y="3041"/>
                    <a:pt x="23845" y="3410"/>
                  </a:cubicBezTo>
                  <a:lnTo>
                    <a:pt x="22435" y="3414"/>
                  </a:lnTo>
                  <a:cubicBezTo>
                    <a:pt x="22455" y="3028"/>
                    <a:pt x="22531" y="2729"/>
                    <a:pt x="22664" y="2517"/>
                  </a:cubicBezTo>
                  <a:cubicBezTo>
                    <a:pt x="22796" y="2304"/>
                    <a:pt x="22973" y="2198"/>
                    <a:pt x="23194" y="2198"/>
                  </a:cubicBezTo>
                  <a:close/>
                  <a:moveTo>
                    <a:pt x="39528" y="2264"/>
                  </a:moveTo>
                  <a:lnTo>
                    <a:pt x="39528" y="3557"/>
                  </a:lnTo>
                  <a:lnTo>
                    <a:pt x="38995" y="3557"/>
                  </a:lnTo>
                  <a:cubicBezTo>
                    <a:pt x="38824" y="3557"/>
                    <a:pt x="38693" y="3499"/>
                    <a:pt x="38602" y="3384"/>
                  </a:cubicBezTo>
                  <a:cubicBezTo>
                    <a:pt x="38510" y="3270"/>
                    <a:pt x="38464" y="3111"/>
                    <a:pt x="38464" y="2908"/>
                  </a:cubicBezTo>
                  <a:cubicBezTo>
                    <a:pt x="38464" y="2703"/>
                    <a:pt x="38510" y="2545"/>
                    <a:pt x="38602" y="2432"/>
                  </a:cubicBezTo>
                  <a:cubicBezTo>
                    <a:pt x="38693" y="2320"/>
                    <a:pt x="38824" y="2264"/>
                    <a:pt x="38995" y="2264"/>
                  </a:cubicBezTo>
                  <a:close/>
                  <a:moveTo>
                    <a:pt x="28646" y="3937"/>
                  </a:moveTo>
                  <a:cubicBezTo>
                    <a:pt x="28826" y="3937"/>
                    <a:pt x="28964" y="3995"/>
                    <a:pt x="29057" y="4110"/>
                  </a:cubicBezTo>
                  <a:cubicBezTo>
                    <a:pt x="29151" y="4224"/>
                    <a:pt x="29198" y="4391"/>
                    <a:pt x="29198" y="4611"/>
                  </a:cubicBezTo>
                  <a:cubicBezTo>
                    <a:pt x="29198" y="4831"/>
                    <a:pt x="29151" y="4999"/>
                    <a:pt x="29057" y="5115"/>
                  </a:cubicBezTo>
                  <a:cubicBezTo>
                    <a:pt x="28964" y="5231"/>
                    <a:pt x="28826" y="5289"/>
                    <a:pt x="28646" y="5289"/>
                  </a:cubicBezTo>
                  <a:lnTo>
                    <a:pt x="28083" y="5289"/>
                  </a:lnTo>
                  <a:lnTo>
                    <a:pt x="28083" y="3937"/>
                  </a:lnTo>
                  <a:close/>
                  <a:moveTo>
                    <a:pt x="4224" y="2198"/>
                  </a:moveTo>
                  <a:cubicBezTo>
                    <a:pt x="4435" y="2198"/>
                    <a:pt x="4601" y="2340"/>
                    <a:pt x="4725" y="2625"/>
                  </a:cubicBezTo>
                  <a:cubicBezTo>
                    <a:pt x="4848" y="2909"/>
                    <a:pt x="4909" y="3294"/>
                    <a:pt x="4909" y="3780"/>
                  </a:cubicBezTo>
                  <a:cubicBezTo>
                    <a:pt x="4909" y="4268"/>
                    <a:pt x="4848" y="4654"/>
                    <a:pt x="4725" y="4937"/>
                  </a:cubicBezTo>
                  <a:cubicBezTo>
                    <a:pt x="4601" y="5220"/>
                    <a:pt x="4435" y="5362"/>
                    <a:pt x="4224" y="5362"/>
                  </a:cubicBezTo>
                  <a:cubicBezTo>
                    <a:pt x="4011" y="5362"/>
                    <a:pt x="3843" y="5221"/>
                    <a:pt x="3720" y="4939"/>
                  </a:cubicBezTo>
                  <a:cubicBezTo>
                    <a:pt x="3598" y="4657"/>
                    <a:pt x="3537" y="4271"/>
                    <a:pt x="3537" y="3780"/>
                  </a:cubicBezTo>
                  <a:cubicBezTo>
                    <a:pt x="3537" y="3289"/>
                    <a:pt x="3598" y="2903"/>
                    <a:pt x="3721" y="2621"/>
                  </a:cubicBezTo>
                  <a:cubicBezTo>
                    <a:pt x="3844" y="2339"/>
                    <a:pt x="4012" y="2198"/>
                    <a:pt x="4224" y="2198"/>
                  </a:cubicBezTo>
                  <a:close/>
                  <a:moveTo>
                    <a:pt x="15001" y="2198"/>
                  </a:moveTo>
                  <a:cubicBezTo>
                    <a:pt x="15211" y="2198"/>
                    <a:pt x="15378" y="2340"/>
                    <a:pt x="15501" y="2625"/>
                  </a:cubicBezTo>
                  <a:cubicBezTo>
                    <a:pt x="15624" y="2909"/>
                    <a:pt x="15686" y="3294"/>
                    <a:pt x="15686" y="3780"/>
                  </a:cubicBezTo>
                  <a:cubicBezTo>
                    <a:pt x="15686" y="4268"/>
                    <a:pt x="15624" y="4654"/>
                    <a:pt x="15501" y="4937"/>
                  </a:cubicBezTo>
                  <a:cubicBezTo>
                    <a:pt x="15378" y="5220"/>
                    <a:pt x="15211" y="5362"/>
                    <a:pt x="15001" y="5362"/>
                  </a:cubicBezTo>
                  <a:cubicBezTo>
                    <a:pt x="14787" y="5362"/>
                    <a:pt x="14619" y="5221"/>
                    <a:pt x="14497" y="4939"/>
                  </a:cubicBezTo>
                  <a:cubicBezTo>
                    <a:pt x="14374" y="4657"/>
                    <a:pt x="14313" y="4271"/>
                    <a:pt x="14313" y="3780"/>
                  </a:cubicBezTo>
                  <a:cubicBezTo>
                    <a:pt x="14313" y="3289"/>
                    <a:pt x="14375" y="2903"/>
                    <a:pt x="14498" y="2621"/>
                  </a:cubicBezTo>
                  <a:cubicBezTo>
                    <a:pt x="14621" y="2339"/>
                    <a:pt x="14789" y="2198"/>
                    <a:pt x="15001" y="2198"/>
                  </a:cubicBezTo>
                  <a:close/>
                  <a:moveTo>
                    <a:pt x="9602" y="2191"/>
                  </a:moveTo>
                  <a:cubicBezTo>
                    <a:pt x="9811" y="2191"/>
                    <a:pt x="9975" y="2332"/>
                    <a:pt x="10095" y="2614"/>
                  </a:cubicBezTo>
                  <a:cubicBezTo>
                    <a:pt x="10214" y="2896"/>
                    <a:pt x="10274" y="3284"/>
                    <a:pt x="10274" y="3780"/>
                  </a:cubicBezTo>
                  <a:cubicBezTo>
                    <a:pt x="10274" y="4276"/>
                    <a:pt x="10214" y="4664"/>
                    <a:pt x="10095" y="4946"/>
                  </a:cubicBezTo>
                  <a:cubicBezTo>
                    <a:pt x="9975" y="5228"/>
                    <a:pt x="9811" y="5369"/>
                    <a:pt x="9602" y="5369"/>
                  </a:cubicBezTo>
                  <a:cubicBezTo>
                    <a:pt x="9392" y="5369"/>
                    <a:pt x="9228" y="5228"/>
                    <a:pt x="9108" y="4946"/>
                  </a:cubicBezTo>
                  <a:cubicBezTo>
                    <a:pt x="8989" y="4664"/>
                    <a:pt x="8929" y="4276"/>
                    <a:pt x="8929" y="3780"/>
                  </a:cubicBezTo>
                  <a:cubicBezTo>
                    <a:pt x="8929" y="3284"/>
                    <a:pt x="8989" y="2896"/>
                    <a:pt x="9108" y="2614"/>
                  </a:cubicBezTo>
                  <a:cubicBezTo>
                    <a:pt x="9228" y="2332"/>
                    <a:pt x="9392" y="2191"/>
                    <a:pt x="9602" y="2191"/>
                  </a:cubicBezTo>
                  <a:close/>
                  <a:moveTo>
                    <a:pt x="36857" y="3765"/>
                  </a:moveTo>
                  <a:lnTo>
                    <a:pt x="36857" y="3915"/>
                  </a:lnTo>
                  <a:cubicBezTo>
                    <a:pt x="36857" y="4355"/>
                    <a:pt x="36791" y="4707"/>
                    <a:pt x="36659" y="4972"/>
                  </a:cubicBezTo>
                  <a:cubicBezTo>
                    <a:pt x="36526" y="5237"/>
                    <a:pt x="36350" y="5369"/>
                    <a:pt x="36131" y="5369"/>
                  </a:cubicBezTo>
                  <a:cubicBezTo>
                    <a:pt x="35972" y="5369"/>
                    <a:pt x="35847" y="5299"/>
                    <a:pt x="35754" y="5159"/>
                  </a:cubicBezTo>
                  <a:cubicBezTo>
                    <a:pt x="35662" y="5018"/>
                    <a:pt x="35616" y="4828"/>
                    <a:pt x="35616" y="4589"/>
                  </a:cubicBezTo>
                  <a:cubicBezTo>
                    <a:pt x="35616" y="4289"/>
                    <a:pt x="35677" y="4077"/>
                    <a:pt x="35800" y="3952"/>
                  </a:cubicBezTo>
                  <a:cubicBezTo>
                    <a:pt x="35923" y="3828"/>
                    <a:pt x="36145" y="3765"/>
                    <a:pt x="36464" y="3765"/>
                  </a:cubicBezTo>
                  <a:close/>
                  <a:moveTo>
                    <a:pt x="1" y="360"/>
                  </a:moveTo>
                  <a:lnTo>
                    <a:pt x="1" y="5827"/>
                  </a:lnTo>
                  <a:lnTo>
                    <a:pt x="435" y="5827"/>
                  </a:lnTo>
                  <a:lnTo>
                    <a:pt x="435" y="982"/>
                  </a:lnTo>
                  <a:lnTo>
                    <a:pt x="2012" y="982"/>
                  </a:lnTo>
                  <a:lnTo>
                    <a:pt x="2012" y="5827"/>
                  </a:lnTo>
                  <a:lnTo>
                    <a:pt x="2446" y="5827"/>
                  </a:lnTo>
                  <a:lnTo>
                    <a:pt x="2446" y="360"/>
                  </a:lnTo>
                  <a:close/>
                  <a:moveTo>
                    <a:pt x="5698" y="1726"/>
                  </a:moveTo>
                  <a:lnTo>
                    <a:pt x="5698" y="2264"/>
                  </a:lnTo>
                  <a:lnTo>
                    <a:pt x="6656" y="2264"/>
                  </a:lnTo>
                  <a:lnTo>
                    <a:pt x="6656" y="5827"/>
                  </a:lnTo>
                  <a:lnTo>
                    <a:pt x="7045" y="5827"/>
                  </a:lnTo>
                  <a:lnTo>
                    <a:pt x="7045" y="2264"/>
                  </a:lnTo>
                  <a:lnTo>
                    <a:pt x="8003" y="2264"/>
                  </a:lnTo>
                  <a:lnTo>
                    <a:pt x="8003" y="1726"/>
                  </a:lnTo>
                  <a:close/>
                  <a:moveTo>
                    <a:pt x="16745" y="1726"/>
                  </a:moveTo>
                  <a:lnTo>
                    <a:pt x="16745" y="5827"/>
                  </a:lnTo>
                  <a:lnTo>
                    <a:pt x="17252" y="5827"/>
                  </a:lnTo>
                  <a:lnTo>
                    <a:pt x="18412" y="2535"/>
                  </a:lnTo>
                  <a:lnTo>
                    <a:pt x="18412" y="5827"/>
                  </a:lnTo>
                  <a:lnTo>
                    <a:pt x="18805" y="5827"/>
                  </a:lnTo>
                  <a:lnTo>
                    <a:pt x="18805" y="1726"/>
                  </a:lnTo>
                  <a:lnTo>
                    <a:pt x="18296" y="1726"/>
                  </a:lnTo>
                  <a:lnTo>
                    <a:pt x="17138" y="5010"/>
                  </a:lnTo>
                  <a:lnTo>
                    <a:pt x="17138" y="1726"/>
                  </a:lnTo>
                  <a:close/>
                  <a:moveTo>
                    <a:pt x="19333" y="1726"/>
                  </a:moveTo>
                  <a:lnTo>
                    <a:pt x="19333" y="2264"/>
                  </a:lnTo>
                  <a:lnTo>
                    <a:pt x="20291" y="2264"/>
                  </a:lnTo>
                  <a:lnTo>
                    <a:pt x="20291" y="5827"/>
                  </a:lnTo>
                  <a:lnTo>
                    <a:pt x="20680" y="5827"/>
                  </a:lnTo>
                  <a:lnTo>
                    <a:pt x="20680" y="2264"/>
                  </a:lnTo>
                  <a:lnTo>
                    <a:pt x="21638" y="2264"/>
                  </a:lnTo>
                  <a:lnTo>
                    <a:pt x="21638" y="1726"/>
                  </a:lnTo>
                  <a:close/>
                  <a:moveTo>
                    <a:pt x="25295" y="1726"/>
                  </a:moveTo>
                  <a:lnTo>
                    <a:pt x="25295" y="2396"/>
                  </a:lnTo>
                  <a:cubicBezTo>
                    <a:pt x="25295" y="3502"/>
                    <a:pt x="25246" y="4271"/>
                    <a:pt x="25149" y="4703"/>
                  </a:cubicBezTo>
                  <a:cubicBezTo>
                    <a:pt x="25068" y="5010"/>
                    <a:pt x="24898" y="5198"/>
                    <a:pt x="24637" y="5267"/>
                  </a:cubicBezTo>
                  <a:lnTo>
                    <a:pt x="24637" y="5827"/>
                  </a:lnTo>
                  <a:cubicBezTo>
                    <a:pt x="25078" y="5756"/>
                    <a:pt x="25366" y="5468"/>
                    <a:pt x="25501" y="4963"/>
                  </a:cubicBezTo>
                  <a:cubicBezTo>
                    <a:pt x="25627" y="4489"/>
                    <a:pt x="25690" y="3725"/>
                    <a:pt x="25690" y="2670"/>
                  </a:cubicBezTo>
                  <a:lnTo>
                    <a:pt x="25690" y="2264"/>
                  </a:lnTo>
                  <a:lnTo>
                    <a:pt x="26526" y="2264"/>
                  </a:lnTo>
                  <a:lnTo>
                    <a:pt x="26526" y="5827"/>
                  </a:lnTo>
                  <a:lnTo>
                    <a:pt x="26921" y="5827"/>
                  </a:lnTo>
                  <a:lnTo>
                    <a:pt x="26921" y="1726"/>
                  </a:lnTo>
                  <a:close/>
                  <a:moveTo>
                    <a:pt x="27686" y="1726"/>
                  </a:moveTo>
                  <a:lnTo>
                    <a:pt x="27686" y="5827"/>
                  </a:lnTo>
                  <a:lnTo>
                    <a:pt x="28663" y="5827"/>
                  </a:lnTo>
                  <a:cubicBezTo>
                    <a:pt x="28970" y="5827"/>
                    <a:pt x="29206" y="5727"/>
                    <a:pt x="29371" y="5527"/>
                  </a:cubicBezTo>
                  <a:cubicBezTo>
                    <a:pt x="29536" y="5327"/>
                    <a:pt x="29619" y="5021"/>
                    <a:pt x="29619" y="4611"/>
                  </a:cubicBezTo>
                  <a:cubicBezTo>
                    <a:pt x="29619" y="4201"/>
                    <a:pt x="29536" y="3896"/>
                    <a:pt x="29371" y="3698"/>
                  </a:cubicBezTo>
                  <a:cubicBezTo>
                    <a:pt x="29206" y="3499"/>
                    <a:pt x="28970" y="3399"/>
                    <a:pt x="28663" y="3399"/>
                  </a:cubicBezTo>
                  <a:lnTo>
                    <a:pt x="28083" y="3399"/>
                  </a:lnTo>
                  <a:lnTo>
                    <a:pt x="28083" y="1726"/>
                  </a:lnTo>
                  <a:close/>
                  <a:moveTo>
                    <a:pt x="32698" y="1726"/>
                  </a:moveTo>
                  <a:lnTo>
                    <a:pt x="32698" y="5827"/>
                  </a:lnTo>
                  <a:lnTo>
                    <a:pt x="33091" y="5827"/>
                  </a:lnTo>
                  <a:lnTo>
                    <a:pt x="33091" y="4490"/>
                  </a:lnTo>
                  <a:lnTo>
                    <a:pt x="33514" y="3758"/>
                  </a:lnTo>
                  <a:lnTo>
                    <a:pt x="34367" y="5827"/>
                  </a:lnTo>
                  <a:lnTo>
                    <a:pt x="34809" y="5827"/>
                  </a:lnTo>
                  <a:lnTo>
                    <a:pt x="33772" y="3311"/>
                  </a:lnTo>
                  <a:lnTo>
                    <a:pt x="34691" y="1726"/>
                  </a:lnTo>
                  <a:lnTo>
                    <a:pt x="34206" y="1726"/>
                  </a:lnTo>
                  <a:lnTo>
                    <a:pt x="33091" y="3652"/>
                  </a:lnTo>
                  <a:lnTo>
                    <a:pt x="33091" y="1726"/>
                  </a:lnTo>
                  <a:close/>
                  <a:moveTo>
                    <a:pt x="38984" y="1726"/>
                  </a:moveTo>
                  <a:cubicBezTo>
                    <a:pt x="38673" y="1726"/>
                    <a:pt x="38441" y="1824"/>
                    <a:pt x="38287" y="2020"/>
                  </a:cubicBezTo>
                  <a:cubicBezTo>
                    <a:pt x="38133" y="2217"/>
                    <a:pt x="38056" y="2513"/>
                    <a:pt x="38056" y="2908"/>
                  </a:cubicBezTo>
                  <a:cubicBezTo>
                    <a:pt x="38056" y="3257"/>
                    <a:pt x="38111" y="3516"/>
                    <a:pt x="38221" y="3683"/>
                  </a:cubicBezTo>
                  <a:cubicBezTo>
                    <a:pt x="38332" y="3850"/>
                    <a:pt x="38470" y="3965"/>
                    <a:pt x="38636" y="4029"/>
                  </a:cubicBezTo>
                  <a:lnTo>
                    <a:pt x="37901" y="5827"/>
                  </a:lnTo>
                  <a:lnTo>
                    <a:pt x="38327" y="5827"/>
                  </a:lnTo>
                  <a:lnTo>
                    <a:pt x="39036" y="4095"/>
                  </a:lnTo>
                  <a:lnTo>
                    <a:pt x="39528" y="4095"/>
                  </a:lnTo>
                  <a:lnTo>
                    <a:pt x="39528" y="5827"/>
                  </a:lnTo>
                  <a:lnTo>
                    <a:pt x="39925" y="5827"/>
                  </a:lnTo>
                  <a:lnTo>
                    <a:pt x="39925" y="1726"/>
                  </a:lnTo>
                  <a:close/>
                  <a:moveTo>
                    <a:pt x="4224" y="1627"/>
                  </a:moveTo>
                  <a:cubicBezTo>
                    <a:pt x="3879" y="1627"/>
                    <a:pt x="3609" y="1817"/>
                    <a:pt x="3413" y="2198"/>
                  </a:cubicBezTo>
                  <a:cubicBezTo>
                    <a:pt x="3218" y="2579"/>
                    <a:pt x="3120" y="3106"/>
                    <a:pt x="3120" y="3780"/>
                  </a:cubicBezTo>
                  <a:cubicBezTo>
                    <a:pt x="3120" y="4451"/>
                    <a:pt x="3218" y="4978"/>
                    <a:pt x="3413" y="5360"/>
                  </a:cubicBezTo>
                  <a:cubicBezTo>
                    <a:pt x="3609" y="5742"/>
                    <a:pt x="3879" y="5933"/>
                    <a:pt x="4224" y="5933"/>
                  </a:cubicBezTo>
                  <a:cubicBezTo>
                    <a:pt x="4568" y="5933"/>
                    <a:pt x="4838" y="5742"/>
                    <a:pt x="5034" y="5360"/>
                  </a:cubicBezTo>
                  <a:cubicBezTo>
                    <a:pt x="5230" y="4978"/>
                    <a:pt x="5328" y="4451"/>
                    <a:pt x="5328" y="3780"/>
                  </a:cubicBezTo>
                  <a:cubicBezTo>
                    <a:pt x="5328" y="3106"/>
                    <a:pt x="5230" y="2579"/>
                    <a:pt x="5034" y="2198"/>
                  </a:cubicBezTo>
                  <a:cubicBezTo>
                    <a:pt x="4838" y="1817"/>
                    <a:pt x="4568" y="1627"/>
                    <a:pt x="4224" y="1627"/>
                  </a:cubicBezTo>
                  <a:close/>
                  <a:moveTo>
                    <a:pt x="12347" y="1627"/>
                  </a:moveTo>
                  <a:cubicBezTo>
                    <a:pt x="11986" y="1627"/>
                    <a:pt x="11699" y="1824"/>
                    <a:pt x="11487" y="2218"/>
                  </a:cubicBezTo>
                  <a:cubicBezTo>
                    <a:pt x="11274" y="2612"/>
                    <a:pt x="11168" y="3145"/>
                    <a:pt x="11168" y="3817"/>
                  </a:cubicBezTo>
                  <a:cubicBezTo>
                    <a:pt x="11168" y="4466"/>
                    <a:pt x="11280" y="4981"/>
                    <a:pt x="11504" y="5362"/>
                  </a:cubicBezTo>
                  <a:cubicBezTo>
                    <a:pt x="11728" y="5743"/>
                    <a:pt x="12032" y="5933"/>
                    <a:pt x="12416" y="5933"/>
                  </a:cubicBezTo>
                  <a:cubicBezTo>
                    <a:pt x="12569" y="5933"/>
                    <a:pt x="12720" y="5906"/>
                    <a:pt x="12869" y="5853"/>
                  </a:cubicBezTo>
                  <a:cubicBezTo>
                    <a:pt x="13018" y="5799"/>
                    <a:pt x="13164" y="5721"/>
                    <a:pt x="13305" y="5618"/>
                  </a:cubicBezTo>
                  <a:lnTo>
                    <a:pt x="13305" y="4981"/>
                  </a:lnTo>
                  <a:cubicBezTo>
                    <a:pt x="13165" y="5108"/>
                    <a:pt x="13024" y="5203"/>
                    <a:pt x="12881" y="5267"/>
                  </a:cubicBezTo>
                  <a:cubicBezTo>
                    <a:pt x="12739" y="5330"/>
                    <a:pt x="12591" y="5362"/>
                    <a:pt x="12440" y="5362"/>
                  </a:cubicBezTo>
                  <a:cubicBezTo>
                    <a:pt x="12178" y="5362"/>
                    <a:pt x="11973" y="5240"/>
                    <a:pt x="11826" y="4998"/>
                  </a:cubicBezTo>
                  <a:cubicBezTo>
                    <a:pt x="11679" y="4755"/>
                    <a:pt x="11597" y="4401"/>
                    <a:pt x="11580" y="3937"/>
                  </a:cubicBezTo>
                  <a:lnTo>
                    <a:pt x="13398" y="3937"/>
                  </a:lnTo>
                  <a:lnTo>
                    <a:pt x="13398" y="3608"/>
                  </a:lnTo>
                  <a:cubicBezTo>
                    <a:pt x="13398" y="2997"/>
                    <a:pt x="13304" y="2515"/>
                    <a:pt x="13115" y="2159"/>
                  </a:cubicBezTo>
                  <a:cubicBezTo>
                    <a:pt x="12927" y="1804"/>
                    <a:pt x="12671" y="1627"/>
                    <a:pt x="12347" y="1627"/>
                  </a:cubicBezTo>
                  <a:close/>
                  <a:moveTo>
                    <a:pt x="15815" y="1"/>
                  </a:moveTo>
                  <a:cubicBezTo>
                    <a:pt x="15737" y="42"/>
                    <a:pt x="15611" y="64"/>
                    <a:pt x="15437" y="67"/>
                  </a:cubicBezTo>
                  <a:cubicBezTo>
                    <a:pt x="15059" y="71"/>
                    <a:pt x="14757" y="172"/>
                    <a:pt x="14531" y="367"/>
                  </a:cubicBezTo>
                  <a:cubicBezTo>
                    <a:pt x="14306" y="562"/>
                    <a:pt x="14128" y="886"/>
                    <a:pt x="13997" y="1337"/>
                  </a:cubicBezTo>
                  <a:cubicBezTo>
                    <a:pt x="13914" y="1625"/>
                    <a:pt x="13873" y="1965"/>
                    <a:pt x="13873" y="2355"/>
                  </a:cubicBezTo>
                  <a:cubicBezTo>
                    <a:pt x="13873" y="2455"/>
                    <a:pt x="13876" y="2651"/>
                    <a:pt x="13883" y="2941"/>
                  </a:cubicBezTo>
                  <a:lnTo>
                    <a:pt x="13896" y="3780"/>
                  </a:lnTo>
                  <a:cubicBezTo>
                    <a:pt x="13906" y="4473"/>
                    <a:pt x="14007" y="5005"/>
                    <a:pt x="14197" y="5377"/>
                  </a:cubicBezTo>
                  <a:cubicBezTo>
                    <a:pt x="14388" y="5748"/>
                    <a:pt x="14655" y="5933"/>
                    <a:pt x="15001" y="5933"/>
                  </a:cubicBezTo>
                  <a:cubicBezTo>
                    <a:pt x="15344" y="5933"/>
                    <a:pt x="15614" y="5742"/>
                    <a:pt x="15810" y="5360"/>
                  </a:cubicBezTo>
                  <a:cubicBezTo>
                    <a:pt x="16007" y="4978"/>
                    <a:pt x="16105" y="4451"/>
                    <a:pt x="16105" y="3780"/>
                  </a:cubicBezTo>
                  <a:cubicBezTo>
                    <a:pt x="16105" y="3106"/>
                    <a:pt x="16007" y="2579"/>
                    <a:pt x="15810" y="2198"/>
                  </a:cubicBezTo>
                  <a:cubicBezTo>
                    <a:pt x="15614" y="1817"/>
                    <a:pt x="15344" y="1627"/>
                    <a:pt x="15001" y="1627"/>
                  </a:cubicBezTo>
                  <a:cubicBezTo>
                    <a:pt x="14698" y="1627"/>
                    <a:pt x="14454" y="1772"/>
                    <a:pt x="14268" y="2062"/>
                  </a:cubicBezTo>
                  <a:lnTo>
                    <a:pt x="14283" y="1857"/>
                  </a:lnTo>
                  <a:cubicBezTo>
                    <a:pt x="14310" y="1484"/>
                    <a:pt x="14466" y="1154"/>
                    <a:pt x="14751" y="869"/>
                  </a:cubicBezTo>
                  <a:cubicBezTo>
                    <a:pt x="14860" y="761"/>
                    <a:pt x="15005" y="696"/>
                    <a:pt x="15185" y="674"/>
                  </a:cubicBezTo>
                  <a:lnTo>
                    <a:pt x="15722" y="612"/>
                  </a:lnTo>
                  <a:cubicBezTo>
                    <a:pt x="15787" y="610"/>
                    <a:pt x="15854" y="584"/>
                    <a:pt x="15924" y="535"/>
                  </a:cubicBezTo>
                  <a:lnTo>
                    <a:pt x="15815" y="1"/>
                  </a:lnTo>
                  <a:close/>
                  <a:moveTo>
                    <a:pt x="23189" y="1627"/>
                  </a:moveTo>
                  <a:cubicBezTo>
                    <a:pt x="22828" y="1627"/>
                    <a:pt x="22541" y="1824"/>
                    <a:pt x="22329" y="2218"/>
                  </a:cubicBezTo>
                  <a:cubicBezTo>
                    <a:pt x="22116" y="2612"/>
                    <a:pt x="22010" y="3145"/>
                    <a:pt x="22010" y="3817"/>
                  </a:cubicBezTo>
                  <a:cubicBezTo>
                    <a:pt x="22010" y="4466"/>
                    <a:pt x="22122" y="4981"/>
                    <a:pt x="22346" y="5362"/>
                  </a:cubicBezTo>
                  <a:cubicBezTo>
                    <a:pt x="22570" y="5743"/>
                    <a:pt x="22874" y="5933"/>
                    <a:pt x="23258" y="5933"/>
                  </a:cubicBezTo>
                  <a:cubicBezTo>
                    <a:pt x="23411" y="5933"/>
                    <a:pt x="23562" y="5906"/>
                    <a:pt x="23711" y="5853"/>
                  </a:cubicBezTo>
                  <a:cubicBezTo>
                    <a:pt x="23860" y="5799"/>
                    <a:pt x="24006" y="5721"/>
                    <a:pt x="24147" y="5618"/>
                  </a:cubicBezTo>
                  <a:lnTo>
                    <a:pt x="24147" y="4981"/>
                  </a:lnTo>
                  <a:cubicBezTo>
                    <a:pt x="24007" y="5108"/>
                    <a:pt x="23866" y="5203"/>
                    <a:pt x="23723" y="5267"/>
                  </a:cubicBezTo>
                  <a:cubicBezTo>
                    <a:pt x="23581" y="5330"/>
                    <a:pt x="23433" y="5362"/>
                    <a:pt x="23282" y="5362"/>
                  </a:cubicBezTo>
                  <a:cubicBezTo>
                    <a:pt x="23020" y="5362"/>
                    <a:pt x="22815" y="5240"/>
                    <a:pt x="22668" y="4998"/>
                  </a:cubicBezTo>
                  <a:cubicBezTo>
                    <a:pt x="22521" y="4755"/>
                    <a:pt x="22439" y="4401"/>
                    <a:pt x="22422" y="3937"/>
                  </a:cubicBezTo>
                  <a:lnTo>
                    <a:pt x="24240" y="3937"/>
                  </a:lnTo>
                  <a:lnTo>
                    <a:pt x="24240" y="3608"/>
                  </a:lnTo>
                  <a:cubicBezTo>
                    <a:pt x="24240" y="2997"/>
                    <a:pt x="24146" y="2515"/>
                    <a:pt x="23957" y="2159"/>
                  </a:cubicBezTo>
                  <a:cubicBezTo>
                    <a:pt x="23769" y="1804"/>
                    <a:pt x="23513" y="1627"/>
                    <a:pt x="23189" y="1627"/>
                  </a:cubicBezTo>
                  <a:close/>
                  <a:moveTo>
                    <a:pt x="31331" y="1627"/>
                  </a:moveTo>
                  <a:cubicBezTo>
                    <a:pt x="30956" y="1627"/>
                    <a:pt x="30661" y="1818"/>
                    <a:pt x="30445" y="2202"/>
                  </a:cubicBezTo>
                  <a:cubicBezTo>
                    <a:pt x="30230" y="2585"/>
                    <a:pt x="30122" y="3111"/>
                    <a:pt x="30122" y="3780"/>
                  </a:cubicBezTo>
                  <a:cubicBezTo>
                    <a:pt x="30122" y="4439"/>
                    <a:pt x="30228" y="4963"/>
                    <a:pt x="30442" y="5351"/>
                  </a:cubicBezTo>
                  <a:cubicBezTo>
                    <a:pt x="30655" y="5739"/>
                    <a:pt x="30943" y="5933"/>
                    <a:pt x="31306" y="5933"/>
                  </a:cubicBezTo>
                  <a:cubicBezTo>
                    <a:pt x="31439" y="5933"/>
                    <a:pt x="31564" y="5911"/>
                    <a:pt x="31683" y="5867"/>
                  </a:cubicBezTo>
                  <a:cubicBezTo>
                    <a:pt x="31801" y="5823"/>
                    <a:pt x="31915" y="5757"/>
                    <a:pt x="32025" y="5670"/>
                  </a:cubicBezTo>
                  <a:lnTo>
                    <a:pt x="32025" y="5047"/>
                  </a:lnTo>
                  <a:cubicBezTo>
                    <a:pt x="31914" y="5152"/>
                    <a:pt x="31801" y="5231"/>
                    <a:pt x="31689" y="5283"/>
                  </a:cubicBezTo>
                  <a:cubicBezTo>
                    <a:pt x="31577" y="5336"/>
                    <a:pt x="31463" y="5362"/>
                    <a:pt x="31348" y="5362"/>
                  </a:cubicBezTo>
                  <a:cubicBezTo>
                    <a:pt x="31092" y="5362"/>
                    <a:pt x="30893" y="5223"/>
                    <a:pt x="30751" y="4946"/>
                  </a:cubicBezTo>
                  <a:cubicBezTo>
                    <a:pt x="30609" y="4669"/>
                    <a:pt x="30539" y="4280"/>
                    <a:pt x="30539" y="3780"/>
                  </a:cubicBezTo>
                  <a:cubicBezTo>
                    <a:pt x="30539" y="3279"/>
                    <a:pt x="30609" y="2891"/>
                    <a:pt x="30751" y="2614"/>
                  </a:cubicBezTo>
                  <a:cubicBezTo>
                    <a:pt x="30893" y="2336"/>
                    <a:pt x="31092" y="2198"/>
                    <a:pt x="31348" y="2198"/>
                  </a:cubicBezTo>
                  <a:cubicBezTo>
                    <a:pt x="31463" y="2198"/>
                    <a:pt x="31577" y="2224"/>
                    <a:pt x="31689" y="2277"/>
                  </a:cubicBezTo>
                  <a:cubicBezTo>
                    <a:pt x="31801" y="2329"/>
                    <a:pt x="31914" y="2408"/>
                    <a:pt x="32025" y="2513"/>
                  </a:cubicBezTo>
                  <a:lnTo>
                    <a:pt x="32025" y="1883"/>
                  </a:lnTo>
                  <a:cubicBezTo>
                    <a:pt x="31916" y="1798"/>
                    <a:pt x="31804" y="1733"/>
                    <a:pt x="31688" y="1691"/>
                  </a:cubicBezTo>
                  <a:cubicBezTo>
                    <a:pt x="31572" y="1648"/>
                    <a:pt x="31453" y="1627"/>
                    <a:pt x="31331" y="1627"/>
                  </a:cubicBezTo>
                  <a:close/>
                  <a:moveTo>
                    <a:pt x="36215" y="1627"/>
                  </a:moveTo>
                  <a:cubicBezTo>
                    <a:pt x="36086" y="1627"/>
                    <a:pt x="35954" y="1650"/>
                    <a:pt x="35818" y="1698"/>
                  </a:cubicBezTo>
                  <a:cubicBezTo>
                    <a:pt x="35681" y="1746"/>
                    <a:pt x="35541" y="1817"/>
                    <a:pt x="35396" y="1912"/>
                  </a:cubicBezTo>
                  <a:lnTo>
                    <a:pt x="35396" y="2535"/>
                  </a:lnTo>
                  <a:cubicBezTo>
                    <a:pt x="35517" y="2423"/>
                    <a:pt x="35642" y="2338"/>
                    <a:pt x="35772" y="2282"/>
                  </a:cubicBezTo>
                  <a:cubicBezTo>
                    <a:pt x="35903" y="2226"/>
                    <a:pt x="36037" y="2198"/>
                    <a:pt x="36174" y="2198"/>
                  </a:cubicBezTo>
                  <a:cubicBezTo>
                    <a:pt x="36390" y="2198"/>
                    <a:pt x="36558" y="2283"/>
                    <a:pt x="36678" y="2452"/>
                  </a:cubicBezTo>
                  <a:cubicBezTo>
                    <a:pt x="36798" y="2622"/>
                    <a:pt x="36857" y="2862"/>
                    <a:pt x="36857" y="3172"/>
                  </a:cubicBezTo>
                  <a:lnTo>
                    <a:pt x="36857" y="3238"/>
                  </a:lnTo>
                  <a:lnTo>
                    <a:pt x="36303" y="3238"/>
                  </a:lnTo>
                  <a:cubicBezTo>
                    <a:pt x="35944" y="3238"/>
                    <a:pt x="35673" y="3355"/>
                    <a:pt x="35492" y="3590"/>
                  </a:cubicBezTo>
                  <a:cubicBezTo>
                    <a:pt x="35311" y="3824"/>
                    <a:pt x="35220" y="4172"/>
                    <a:pt x="35220" y="4633"/>
                  </a:cubicBezTo>
                  <a:cubicBezTo>
                    <a:pt x="35220" y="5029"/>
                    <a:pt x="35293" y="5344"/>
                    <a:pt x="35438" y="5580"/>
                  </a:cubicBezTo>
                  <a:cubicBezTo>
                    <a:pt x="35584" y="5815"/>
                    <a:pt x="35780" y="5933"/>
                    <a:pt x="36026" y="5933"/>
                  </a:cubicBezTo>
                  <a:cubicBezTo>
                    <a:pt x="36221" y="5933"/>
                    <a:pt x="36385" y="5874"/>
                    <a:pt x="36520" y="5756"/>
                  </a:cubicBezTo>
                  <a:cubicBezTo>
                    <a:pt x="36655" y="5637"/>
                    <a:pt x="36767" y="5453"/>
                    <a:pt x="36857" y="5204"/>
                  </a:cubicBezTo>
                  <a:lnTo>
                    <a:pt x="36857" y="5827"/>
                  </a:lnTo>
                  <a:lnTo>
                    <a:pt x="37253" y="5827"/>
                  </a:lnTo>
                  <a:lnTo>
                    <a:pt x="37253" y="3487"/>
                  </a:lnTo>
                  <a:cubicBezTo>
                    <a:pt x="37253" y="2862"/>
                    <a:pt x="37167" y="2396"/>
                    <a:pt x="36995" y="2088"/>
                  </a:cubicBezTo>
                  <a:cubicBezTo>
                    <a:pt x="36823" y="1780"/>
                    <a:pt x="36563" y="1627"/>
                    <a:pt x="36215" y="1627"/>
                  </a:cubicBezTo>
                  <a:close/>
                  <a:moveTo>
                    <a:pt x="9698" y="1627"/>
                  </a:moveTo>
                  <a:cubicBezTo>
                    <a:pt x="9522" y="1627"/>
                    <a:pt x="9371" y="1686"/>
                    <a:pt x="9244" y="1804"/>
                  </a:cubicBezTo>
                  <a:cubicBezTo>
                    <a:pt x="9117" y="1923"/>
                    <a:pt x="9012" y="2104"/>
                    <a:pt x="8929" y="2348"/>
                  </a:cubicBezTo>
                  <a:lnTo>
                    <a:pt x="8929" y="1726"/>
                  </a:lnTo>
                  <a:lnTo>
                    <a:pt x="8532" y="1726"/>
                  </a:lnTo>
                  <a:lnTo>
                    <a:pt x="8532" y="7387"/>
                  </a:lnTo>
                  <a:lnTo>
                    <a:pt x="8929" y="7387"/>
                  </a:lnTo>
                  <a:lnTo>
                    <a:pt x="8929" y="5212"/>
                  </a:lnTo>
                  <a:cubicBezTo>
                    <a:pt x="9012" y="5456"/>
                    <a:pt x="9117" y="5637"/>
                    <a:pt x="9244" y="5756"/>
                  </a:cubicBezTo>
                  <a:cubicBezTo>
                    <a:pt x="9371" y="5874"/>
                    <a:pt x="9522" y="5933"/>
                    <a:pt x="9698" y="5933"/>
                  </a:cubicBezTo>
                  <a:cubicBezTo>
                    <a:pt x="9990" y="5933"/>
                    <a:pt x="10228" y="5735"/>
                    <a:pt x="10410" y="5340"/>
                  </a:cubicBezTo>
                  <a:cubicBezTo>
                    <a:pt x="10593" y="4944"/>
                    <a:pt x="10684" y="4424"/>
                    <a:pt x="10684" y="3780"/>
                  </a:cubicBezTo>
                  <a:cubicBezTo>
                    <a:pt x="10684" y="3135"/>
                    <a:pt x="10593" y="2615"/>
                    <a:pt x="10410" y="2220"/>
                  </a:cubicBezTo>
                  <a:cubicBezTo>
                    <a:pt x="10228" y="1824"/>
                    <a:pt x="9990" y="1627"/>
                    <a:pt x="9698" y="1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786050" y="883625"/>
              <a:ext cx="727200" cy="144025"/>
            </a:xfrm>
            <a:custGeom>
              <a:rect b="b" l="l" r="r" t="t"/>
              <a:pathLst>
                <a:path extrusionOk="0" h="5761" w="29088">
                  <a:moveTo>
                    <a:pt x="6412" y="571"/>
                  </a:moveTo>
                  <a:cubicBezTo>
                    <a:pt x="6606" y="571"/>
                    <a:pt x="6763" y="681"/>
                    <a:pt x="6881" y="901"/>
                  </a:cubicBezTo>
                  <a:cubicBezTo>
                    <a:pt x="6999" y="1121"/>
                    <a:pt x="7060" y="1415"/>
                    <a:pt x="7063" y="1783"/>
                  </a:cubicBezTo>
                  <a:lnTo>
                    <a:pt x="5653" y="1787"/>
                  </a:lnTo>
                  <a:cubicBezTo>
                    <a:pt x="5673" y="1401"/>
                    <a:pt x="5749" y="1102"/>
                    <a:pt x="5882" y="890"/>
                  </a:cubicBezTo>
                  <a:cubicBezTo>
                    <a:pt x="6014" y="678"/>
                    <a:pt x="6191" y="571"/>
                    <a:pt x="6412" y="571"/>
                  </a:cubicBezTo>
                  <a:close/>
                  <a:moveTo>
                    <a:pt x="17053" y="571"/>
                  </a:moveTo>
                  <a:cubicBezTo>
                    <a:pt x="17264" y="571"/>
                    <a:pt x="17430" y="714"/>
                    <a:pt x="17554" y="998"/>
                  </a:cubicBezTo>
                  <a:cubicBezTo>
                    <a:pt x="17677" y="1282"/>
                    <a:pt x="17738" y="1668"/>
                    <a:pt x="17738" y="2153"/>
                  </a:cubicBezTo>
                  <a:cubicBezTo>
                    <a:pt x="17738" y="2642"/>
                    <a:pt x="17677" y="3027"/>
                    <a:pt x="17554" y="3311"/>
                  </a:cubicBezTo>
                  <a:cubicBezTo>
                    <a:pt x="17430" y="3594"/>
                    <a:pt x="17264" y="3735"/>
                    <a:pt x="17053" y="3735"/>
                  </a:cubicBezTo>
                  <a:cubicBezTo>
                    <a:pt x="16840" y="3735"/>
                    <a:pt x="16672" y="3594"/>
                    <a:pt x="16549" y="3312"/>
                  </a:cubicBezTo>
                  <a:cubicBezTo>
                    <a:pt x="16427" y="3030"/>
                    <a:pt x="16366" y="2644"/>
                    <a:pt x="16366" y="2153"/>
                  </a:cubicBezTo>
                  <a:cubicBezTo>
                    <a:pt x="16366" y="1663"/>
                    <a:pt x="16427" y="1276"/>
                    <a:pt x="16550" y="994"/>
                  </a:cubicBezTo>
                  <a:cubicBezTo>
                    <a:pt x="16673" y="712"/>
                    <a:pt x="16841" y="571"/>
                    <a:pt x="17053" y="571"/>
                  </a:cubicBezTo>
                  <a:close/>
                  <a:moveTo>
                    <a:pt x="14383" y="564"/>
                  </a:moveTo>
                  <a:cubicBezTo>
                    <a:pt x="14592" y="564"/>
                    <a:pt x="14756" y="705"/>
                    <a:pt x="14876" y="987"/>
                  </a:cubicBezTo>
                  <a:cubicBezTo>
                    <a:pt x="14995" y="1269"/>
                    <a:pt x="15055" y="1658"/>
                    <a:pt x="15055" y="2153"/>
                  </a:cubicBezTo>
                  <a:cubicBezTo>
                    <a:pt x="15055" y="2649"/>
                    <a:pt x="14995" y="3038"/>
                    <a:pt x="14876" y="3320"/>
                  </a:cubicBezTo>
                  <a:cubicBezTo>
                    <a:pt x="14756" y="3602"/>
                    <a:pt x="14592" y="3743"/>
                    <a:pt x="14383" y="3743"/>
                  </a:cubicBezTo>
                  <a:cubicBezTo>
                    <a:pt x="14173" y="3743"/>
                    <a:pt x="14009" y="3602"/>
                    <a:pt x="13889" y="3320"/>
                  </a:cubicBezTo>
                  <a:cubicBezTo>
                    <a:pt x="13770" y="3038"/>
                    <a:pt x="13710" y="2649"/>
                    <a:pt x="13710" y="2153"/>
                  </a:cubicBezTo>
                  <a:cubicBezTo>
                    <a:pt x="13710" y="1658"/>
                    <a:pt x="13770" y="1269"/>
                    <a:pt x="13889" y="987"/>
                  </a:cubicBezTo>
                  <a:cubicBezTo>
                    <a:pt x="14009" y="705"/>
                    <a:pt x="14173" y="564"/>
                    <a:pt x="14383" y="564"/>
                  </a:cubicBezTo>
                  <a:close/>
                  <a:moveTo>
                    <a:pt x="28692" y="2139"/>
                  </a:moveTo>
                  <a:lnTo>
                    <a:pt x="28692" y="2289"/>
                  </a:lnTo>
                  <a:cubicBezTo>
                    <a:pt x="28692" y="2728"/>
                    <a:pt x="28626" y="3080"/>
                    <a:pt x="28494" y="3345"/>
                  </a:cubicBezTo>
                  <a:cubicBezTo>
                    <a:pt x="28361" y="3610"/>
                    <a:pt x="28185" y="3743"/>
                    <a:pt x="27966" y="3743"/>
                  </a:cubicBezTo>
                  <a:cubicBezTo>
                    <a:pt x="27807" y="3743"/>
                    <a:pt x="27682" y="3673"/>
                    <a:pt x="27589" y="3532"/>
                  </a:cubicBezTo>
                  <a:cubicBezTo>
                    <a:pt x="27497" y="3392"/>
                    <a:pt x="27451" y="3202"/>
                    <a:pt x="27451" y="2963"/>
                  </a:cubicBezTo>
                  <a:cubicBezTo>
                    <a:pt x="27451" y="2662"/>
                    <a:pt x="27512" y="2450"/>
                    <a:pt x="27635" y="2325"/>
                  </a:cubicBezTo>
                  <a:cubicBezTo>
                    <a:pt x="27758" y="2201"/>
                    <a:pt x="27980" y="2139"/>
                    <a:pt x="28299" y="2139"/>
                  </a:cubicBezTo>
                  <a:close/>
                  <a:moveTo>
                    <a:pt x="2994" y="99"/>
                  </a:moveTo>
                  <a:lnTo>
                    <a:pt x="2994" y="769"/>
                  </a:lnTo>
                  <a:cubicBezTo>
                    <a:pt x="2994" y="1875"/>
                    <a:pt x="2945" y="2644"/>
                    <a:pt x="2848" y="3076"/>
                  </a:cubicBezTo>
                  <a:cubicBezTo>
                    <a:pt x="2767" y="3384"/>
                    <a:pt x="2597" y="3572"/>
                    <a:pt x="2336" y="3640"/>
                  </a:cubicBezTo>
                  <a:lnTo>
                    <a:pt x="2336" y="4200"/>
                  </a:lnTo>
                  <a:cubicBezTo>
                    <a:pt x="2777" y="4130"/>
                    <a:pt x="3065" y="3842"/>
                    <a:pt x="3200" y="3336"/>
                  </a:cubicBezTo>
                  <a:cubicBezTo>
                    <a:pt x="3326" y="2863"/>
                    <a:pt x="3389" y="2098"/>
                    <a:pt x="3389" y="1044"/>
                  </a:cubicBezTo>
                  <a:lnTo>
                    <a:pt x="3389" y="637"/>
                  </a:lnTo>
                  <a:lnTo>
                    <a:pt x="4225" y="637"/>
                  </a:lnTo>
                  <a:lnTo>
                    <a:pt x="4225" y="4200"/>
                  </a:lnTo>
                  <a:lnTo>
                    <a:pt x="4620" y="4200"/>
                  </a:lnTo>
                  <a:lnTo>
                    <a:pt x="4620" y="99"/>
                  </a:lnTo>
                  <a:close/>
                  <a:moveTo>
                    <a:pt x="8092" y="99"/>
                  </a:moveTo>
                  <a:lnTo>
                    <a:pt x="8092" y="4200"/>
                  </a:lnTo>
                  <a:lnTo>
                    <a:pt x="8485" y="4200"/>
                  </a:lnTo>
                  <a:lnTo>
                    <a:pt x="8485" y="2864"/>
                  </a:lnTo>
                  <a:lnTo>
                    <a:pt x="8908" y="2131"/>
                  </a:lnTo>
                  <a:lnTo>
                    <a:pt x="9761" y="4200"/>
                  </a:lnTo>
                  <a:lnTo>
                    <a:pt x="10203" y="4200"/>
                  </a:lnTo>
                  <a:lnTo>
                    <a:pt x="9166" y="1685"/>
                  </a:lnTo>
                  <a:lnTo>
                    <a:pt x="10085" y="99"/>
                  </a:lnTo>
                  <a:lnTo>
                    <a:pt x="9600" y="99"/>
                  </a:lnTo>
                  <a:lnTo>
                    <a:pt x="8485" y="2025"/>
                  </a:lnTo>
                  <a:lnTo>
                    <a:pt x="8485" y="99"/>
                  </a:lnTo>
                  <a:close/>
                  <a:moveTo>
                    <a:pt x="10479" y="99"/>
                  </a:moveTo>
                  <a:lnTo>
                    <a:pt x="10479" y="637"/>
                  </a:lnTo>
                  <a:lnTo>
                    <a:pt x="11437" y="637"/>
                  </a:lnTo>
                  <a:lnTo>
                    <a:pt x="11437" y="4200"/>
                  </a:lnTo>
                  <a:lnTo>
                    <a:pt x="11826" y="4200"/>
                  </a:lnTo>
                  <a:lnTo>
                    <a:pt x="11826" y="637"/>
                  </a:lnTo>
                  <a:lnTo>
                    <a:pt x="12784" y="637"/>
                  </a:lnTo>
                  <a:lnTo>
                    <a:pt x="12784" y="99"/>
                  </a:lnTo>
                  <a:close/>
                  <a:moveTo>
                    <a:pt x="18798" y="99"/>
                  </a:moveTo>
                  <a:lnTo>
                    <a:pt x="18798" y="4200"/>
                  </a:lnTo>
                  <a:lnTo>
                    <a:pt x="19195" y="4200"/>
                  </a:lnTo>
                  <a:lnTo>
                    <a:pt x="19195" y="2311"/>
                  </a:lnTo>
                  <a:lnTo>
                    <a:pt x="20478" y="2311"/>
                  </a:lnTo>
                  <a:lnTo>
                    <a:pt x="20478" y="4200"/>
                  </a:lnTo>
                  <a:lnTo>
                    <a:pt x="20875" y="4200"/>
                  </a:lnTo>
                  <a:lnTo>
                    <a:pt x="20875" y="99"/>
                  </a:lnTo>
                  <a:lnTo>
                    <a:pt x="20478" y="99"/>
                  </a:lnTo>
                  <a:lnTo>
                    <a:pt x="20478" y="1773"/>
                  </a:lnTo>
                  <a:lnTo>
                    <a:pt x="19195" y="1773"/>
                  </a:lnTo>
                  <a:lnTo>
                    <a:pt x="19195" y="99"/>
                  </a:lnTo>
                  <a:close/>
                  <a:moveTo>
                    <a:pt x="21674" y="99"/>
                  </a:moveTo>
                  <a:lnTo>
                    <a:pt x="21674" y="4200"/>
                  </a:lnTo>
                  <a:lnTo>
                    <a:pt x="22181" y="4200"/>
                  </a:lnTo>
                  <a:lnTo>
                    <a:pt x="23341" y="908"/>
                  </a:lnTo>
                  <a:lnTo>
                    <a:pt x="23341" y="4200"/>
                  </a:lnTo>
                  <a:lnTo>
                    <a:pt x="23734" y="4200"/>
                  </a:lnTo>
                  <a:lnTo>
                    <a:pt x="23734" y="99"/>
                  </a:lnTo>
                  <a:lnTo>
                    <a:pt x="23225" y="99"/>
                  </a:lnTo>
                  <a:lnTo>
                    <a:pt x="22067" y="3384"/>
                  </a:lnTo>
                  <a:lnTo>
                    <a:pt x="22067" y="99"/>
                  </a:lnTo>
                  <a:close/>
                  <a:moveTo>
                    <a:pt x="24533" y="99"/>
                  </a:moveTo>
                  <a:lnTo>
                    <a:pt x="24533" y="4200"/>
                  </a:lnTo>
                  <a:lnTo>
                    <a:pt x="24926" y="4200"/>
                  </a:lnTo>
                  <a:lnTo>
                    <a:pt x="24926" y="2864"/>
                  </a:lnTo>
                  <a:lnTo>
                    <a:pt x="25349" y="2131"/>
                  </a:lnTo>
                  <a:lnTo>
                    <a:pt x="26202" y="4200"/>
                  </a:lnTo>
                  <a:lnTo>
                    <a:pt x="26644" y="4200"/>
                  </a:lnTo>
                  <a:lnTo>
                    <a:pt x="25607" y="1685"/>
                  </a:lnTo>
                  <a:lnTo>
                    <a:pt x="26526" y="99"/>
                  </a:lnTo>
                  <a:lnTo>
                    <a:pt x="26041" y="99"/>
                  </a:lnTo>
                  <a:lnTo>
                    <a:pt x="24926" y="2025"/>
                  </a:lnTo>
                  <a:lnTo>
                    <a:pt x="24926" y="99"/>
                  </a:lnTo>
                  <a:close/>
                  <a:moveTo>
                    <a:pt x="695" y="0"/>
                  </a:moveTo>
                  <a:cubicBezTo>
                    <a:pt x="457" y="0"/>
                    <a:pt x="226" y="86"/>
                    <a:pt x="1" y="256"/>
                  </a:cubicBezTo>
                  <a:lnTo>
                    <a:pt x="1" y="886"/>
                  </a:lnTo>
                  <a:cubicBezTo>
                    <a:pt x="231" y="676"/>
                    <a:pt x="457" y="571"/>
                    <a:pt x="678" y="571"/>
                  </a:cubicBezTo>
                  <a:cubicBezTo>
                    <a:pt x="963" y="571"/>
                    <a:pt x="1162" y="707"/>
                    <a:pt x="1276" y="980"/>
                  </a:cubicBezTo>
                  <a:cubicBezTo>
                    <a:pt x="1390" y="1252"/>
                    <a:pt x="1455" y="1516"/>
                    <a:pt x="1472" y="1773"/>
                  </a:cubicBezTo>
                  <a:lnTo>
                    <a:pt x="265" y="1773"/>
                  </a:lnTo>
                  <a:lnTo>
                    <a:pt x="265" y="2311"/>
                  </a:lnTo>
                  <a:lnTo>
                    <a:pt x="1485" y="2311"/>
                  </a:lnTo>
                  <a:cubicBezTo>
                    <a:pt x="1458" y="2843"/>
                    <a:pt x="1369" y="3214"/>
                    <a:pt x="1219" y="3422"/>
                  </a:cubicBezTo>
                  <a:cubicBezTo>
                    <a:pt x="1069" y="3631"/>
                    <a:pt x="888" y="3735"/>
                    <a:pt x="678" y="3735"/>
                  </a:cubicBezTo>
                  <a:cubicBezTo>
                    <a:pt x="453" y="3735"/>
                    <a:pt x="227" y="3630"/>
                    <a:pt x="1" y="3420"/>
                  </a:cubicBezTo>
                  <a:lnTo>
                    <a:pt x="1" y="4043"/>
                  </a:lnTo>
                  <a:cubicBezTo>
                    <a:pt x="211" y="4219"/>
                    <a:pt x="452" y="4307"/>
                    <a:pt x="723" y="4307"/>
                  </a:cubicBezTo>
                  <a:cubicBezTo>
                    <a:pt x="1091" y="4307"/>
                    <a:pt x="1380" y="4113"/>
                    <a:pt x="1590" y="3724"/>
                  </a:cubicBezTo>
                  <a:cubicBezTo>
                    <a:pt x="1799" y="3336"/>
                    <a:pt x="1904" y="2813"/>
                    <a:pt x="1904" y="2153"/>
                  </a:cubicBezTo>
                  <a:cubicBezTo>
                    <a:pt x="1904" y="1492"/>
                    <a:pt x="1796" y="967"/>
                    <a:pt x="1581" y="581"/>
                  </a:cubicBezTo>
                  <a:cubicBezTo>
                    <a:pt x="1365" y="194"/>
                    <a:pt x="1070" y="0"/>
                    <a:pt x="695" y="0"/>
                  </a:cubicBezTo>
                  <a:close/>
                  <a:moveTo>
                    <a:pt x="6407" y="0"/>
                  </a:moveTo>
                  <a:cubicBezTo>
                    <a:pt x="6046" y="0"/>
                    <a:pt x="5759" y="197"/>
                    <a:pt x="5547" y="592"/>
                  </a:cubicBezTo>
                  <a:cubicBezTo>
                    <a:pt x="5334" y="986"/>
                    <a:pt x="5228" y="1519"/>
                    <a:pt x="5228" y="2190"/>
                  </a:cubicBezTo>
                  <a:cubicBezTo>
                    <a:pt x="5228" y="2839"/>
                    <a:pt x="5340" y="3355"/>
                    <a:pt x="5564" y="3735"/>
                  </a:cubicBezTo>
                  <a:cubicBezTo>
                    <a:pt x="5788" y="4116"/>
                    <a:pt x="6092" y="4307"/>
                    <a:pt x="6476" y="4307"/>
                  </a:cubicBezTo>
                  <a:cubicBezTo>
                    <a:pt x="6629" y="4307"/>
                    <a:pt x="6780" y="4280"/>
                    <a:pt x="6929" y="4226"/>
                  </a:cubicBezTo>
                  <a:cubicBezTo>
                    <a:pt x="7078" y="4172"/>
                    <a:pt x="7224" y="4094"/>
                    <a:pt x="7365" y="3992"/>
                  </a:cubicBezTo>
                  <a:lnTo>
                    <a:pt x="7365" y="3355"/>
                  </a:lnTo>
                  <a:cubicBezTo>
                    <a:pt x="7225" y="3481"/>
                    <a:pt x="7084" y="3577"/>
                    <a:pt x="6941" y="3640"/>
                  </a:cubicBezTo>
                  <a:cubicBezTo>
                    <a:pt x="6799" y="3704"/>
                    <a:pt x="6651" y="3735"/>
                    <a:pt x="6500" y="3735"/>
                  </a:cubicBezTo>
                  <a:cubicBezTo>
                    <a:pt x="6238" y="3735"/>
                    <a:pt x="6033" y="3614"/>
                    <a:pt x="5886" y="3371"/>
                  </a:cubicBezTo>
                  <a:cubicBezTo>
                    <a:pt x="5739" y="3128"/>
                    <a:pt x="5657" y="2775"/>
                    <a:pt x="5640" y="2311"/>
                  </a:cubicBezTo>
                  <a:lnTo>
                    <a:pt x="7458" y="2311"/>
                  </a:lnTo>
                  <a:lnTo>
                    <a:pt x="7458" y="1981"/>
                  </a:lnTo>
                  <a:cubicBezTo>
                    <a:pt x="7458" y="1371"/>
                    <a:pt x="7364" y="888"/>
                    <a:pt x="7175" y="533"/>
                  </a:cubicBezTo>
                  <a:cubicBezTo>
                    <a:pt x="6987" y="178"/>
                    <a:pt x="6731" y="0"/>
                    <a:pt x="6407" y="0"/>
                  </a:cubicBezTo>
                  <a:close/>
                  <a:moveTo>
                    <a:pt x="17053" y="0"/>
                  </a:moveTo>
                  <a:cubicBezTo>
                    <a:pt x="16708" y="0"/>
                    <a:pt x="16438" y="191"/>
                    <a:pt x="16242" y="571"/>
                  </a:cubicBezTo>
                  <a:cubicBezTo>
                    <a:pt x="16047" y="952"/>
                    <a:pt x="15949" y="1480"/>
                    <a:pt x="15949" y="2153"/>
                  </a:cubicBezTo>
                  <a:cubicBezTo>
                    <a:pt x="15949" y="2825"/>
                    <a:pt x="16047" y="3351"/>
                    <a:pt x="16242" y="3734"/>
                  </a:cubicBezTo>
                  <a:cubicBezTo>
                    <a:pt x="16438" y="4116"/>
                    <a:pt x="16708" y="4307"/>
                    <a:pt x="17053" y="4307"/>
                  </a:cubicBezTo>
                  <a:cubicBezTo>
                    <a:pt x="17397" y="4307"/>
                    <a:pt x="17667" y="4116"/>
                    <a:pt x="17863" y="3734"/>
                  </a:cubicBezTo>
                  <a:cubicBezTo>
                    <a:pt x="18059" y="3351"/>
                    <a:pt x="18157" y="2825"/>
                    <a:pt x="18157" y="2153"/>
                  </a:cubicBezTo>
                  <a:cubicBezTo>
                    <a:pt x="18157" y="1480"/>
                    <a:pt x="18059" y="952"/>
                    <a:pt x="17863" y="571"/>
                  </a:cubicBezTo>
                  <a:cubicBezTo>
                    <a:pt x="17667" y="191"/>
                    <a:pt x="17397" y="0"/>
                    <a:pt x="17053" y="0"/>
                  </a:cubicBezTo>
                  <a:close/>
                  <a:moveTo>
                    <a:pt x="28050" y="0"/>
                  </a:moveTo>
                  <a:cubicBezTo>
                    <a:pt x="27921" y="0"/>
                    <a:pt x="27789" y="24"/>
                    <a:pt x="27652" y="71"/>
                  </a:cubicBezTo>
                  <a:cubicBezTo>
                    <a:pt x="27516" y="119"/>
                    <a:pt x="27376" y="191"/>
                    <a:pt x="27231" y="286"/>
                  </a:cubicBezTo>
                  <a:lnTo>
                    <a:pt x="27231" y="908"/>
                  </a:lnTo>
                  <a:cubicBezTo>
                    <a:pt x="27352" y="796"/>
                    <a:pt x="27477" y="712"/>
                    <a:pt x="27607" y="656"/>
                  </a:cubicBezTo>
                  <a:cubicBezTo>
                    <a:pt x="27738" y="599"/>
                    <a:pt x="27872" y="571"/>
                    <a:pt x="28009" y="571"/>
                  </a:cubicBezTo>
                  <a:cubicBezTo>
                    <a:pt x="28225" y="571"/>
                    <a:pt x="28393" y="656"/>
                    <a:pt x="28513" y="826"/>
                  </a:cubicBezTo>
                  <a:cubicBezTo>
                    <a:pt x="28633" y="996"/>
                    <a:pt x="28692" y="1235"/>
                    <a:pt x="28692" y="1545"/>
                  </a:cubicBezTo>
                  <a:lnTo>
                    <a:pt x="28692" y="1611"/>
                  </a:lnTo>
                  <a:lnTo>
                    <a:pt x="28138" y="1611"/>
                  </a:lnTo>
                  <a:cubicBezTo>
                    <a:pt x="27779" y="1611"/>
                    <a:pt x="27508" y="1729"/>
                    <a:pt x="27327" y="1963"/>
                  </a:cubicBezTo>
                  <a:cubicBezTo>
                    <a:pt x="27146" y="2197"/>
                    <a:pt x="27055" y="2545"/>
                    <a:pt x="27055" y="3007"/>
                  </a:cubicBezTo>
                  <a:cubicBezTo>
                    <a:pt x="27055" y="3402"/>
                    <a:pt x="27128" y="3718"/>
                    <a:pt x="27273" y="3953"/>
                  </a:cubicBezTo>
                  <a:cubicBezTo>
                    <a:pt x="27419" y="4189"/>
                    <a:pt x="27615" y="4307"/>
                    <a:pt x="27861" y="4307"/>
                  </a:cubicBezTo>
                  <a:cubicBezTo>
                    <a:pt x="28056" y="4307"/>
                    <a:pt x="28220" y="4247"/>
                    <a:pt x="28355" y="4129"/>
                  </a:cubicBezTo>
                  <a:cubicBezTo>
                    <a:pt x="28490" y="4011"/>
                    <a:pt x="28602" y="3827"/>
                    <a:pt x="28692" y="3578"/>
                  </a:cubicBezTo>
                  <a:lnTo>
                    <a:pt x="28692" y="4200"/>
                  </a:lnTo>
                  <a:lnTo>
                    <a:pt x="29088" y="4200"/>
                  </a:lnTo>
                  <a:lnTo>
                    <a:pt x="29088" y="1860"/>
                  </a:lnTo>
                  <a:cubicBezTo>
                    <a:pt x="29088" y="1235"/>
                    <a:pt x="29002" y="769"/>
                    <a:pt x="28830" y="462"/>
                  </a:cubicBezTo>
                  <a:cubicBezTo>
                    <a:pt x="28658" y="154"/>
                    <a:pt x="28398" y="0"/>
                    <a:pt x="28050" y="0"/>
                  </a:cubicBezTo>
                  <a:close/>
                  <a:moveTo>
                    <a:pt x="14479" y="0"/>
                  </a:moveTo>
                  <a:cubicBezTo>
                    <a:pt x="14303" y="0"/>
                    <a:pt x="14152" y="59"/>
                    <a:pt x="14025" y="178"/>
                  </a:cubicBezTo>
                  <a:cubicBezTo>
                    <a:pt x="13898" y="296"/>
                    <a:pt x="13793" y="477"/>
                    <a:pt x="13710" y="722"/>
                  </a:cubicBezTo>
                  <a:lnTo>
                    <a:pt x="13710" y="99"/>
                  </a:lnTo>
                  <a:lnTo>
                    <a:pt x="13313" y="99"/>
                  </a:lnTo>
                  <a:lnTo>
                    <a:pt x="13313" y="5760"/>
                  </a:lnTo>
                  <a:lnTo>
                    <a:pt x="13710" y="5760"/>
                  </a:lnTo>
                  <a:lnTo>
                    <a:pt x="13710" y="3585"/>
                  </a:lnTo>
                  <a:cubicBezTo>
                    <a:pt x="13793" y="3829"/>
                    <a:pt x="13898" y="4011"/>
                    <a:pt x="14025" y="4129"/>
                  </a:cubicBezTo>
                  <a:cubicBezTo>
                    <a:pt x="14152" y="4247"/>
                    <a:pt x="14303" y="4307"/>
                    <a:pt x="14479" y="4307"/>
                  </a:cubicBezTo>
                  <a:cubicBezTo>
                    <a:pt x="14771" y="4307"/>
                    <a:pt x="15009" y="4109"/>
                    <a:pt x="15191" y="3713"/>
                  </a:cubicBezTo>
                  <a:cubicBezTo>
                    <a:pt x="15374" y="3318"/>
                    <a:pt x="15465" y="2798"/>
                    <a:pt x="15465" y="2153"/>
                  </a:cubicBezTo>
                  <a:cubicBezTo>
                    <a:pt x="15465" y="1509"/>
                    <a:pt x="15374" y="989"/>
                    <a:pt x="15191" y="593"/>
                  </a:cubicBezTo>
                  <a:cubicBezTo>
                    <a:pt x="15009" y="198"/>
                    <a:pt x="14771" y="0"/>
                    <a:pt x="14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680000" y="1073850"/>
              <a:ext cx="60000" cy="102300"/>
            </a:xfrm>
            <a:custGeom>
              <a:rect b="b" l="l" r="r" t="t"/>
              <a:pathLst>
                <a:path extrusionOk="0" h="4092" w="2400">
                  <a:moveTo>
                    <a:pt x="0" y="1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FFCC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790775" y="1056475"/>
              <a:ext cx="637800" cy="175725"/>
            </a:xfrm>
            <a:custGeom>
              <a:rect b="b" l="l" r="r" t="t"/>
              <a:pathLst>
                <a:path extrusionOk="0" h="7029" w="25512">
                  <a:moveTo>
                    <a:pt x="9677" y="1905"/>
                  </a:moveTo>
                  <a:cubicBezTo>
                    <a:pt x="9826" y="1905"/>
                    <a:pt x="9948" y="1953"/>
                    <a:pt x="10042" y="2050"/>
                  </a:cubicBezTo>
                  <a:cubicBezTo>
                    <a:pt x="10137" y="2146"/>
                    <a:pt x="10184" y="2285"/>
                    <a:pt x="10184" y="2465"/>
                  </a:cubicBezTo>
                  <a:cubicBezTo>
                    <a:pt x="10184" y="2646"/>
                    <a:pt x="10137" y="2787"/>
                    <a:pt x="10042" y="2888"/>
                  </a:cubicBezTo>
                  <a:cubicBezTo>
                    <a:pt x="9948" y="2990"/>
                    <a:pt x="9826" y="3040"/>
                    <a:pt x="9677" y="3040"/>
                  </a:cubicBezTo>
                  <a:lnTo>
                    <a:pt x="9157" y="3040"/>
                  </a:lnTo>
                  <a:lnTo>
                    <a:pt x="9157" y="1905"/>
                  </a:lnTo>
                  <a:close/>
                  <a:moveTo>
                    <a:pt x="24466" y="1839"/>
                  </a:moveTo>
                  <a:cubicBezTo>
                    <a:pt x="24660" y="1839"/>
                    <a:pt x="24817" y="1949"/>
                    <a:pt x="24935" y="2169"/>
                  </a:cubicBezTo>
                  <a:cubicBezTo>
                    <a:pt x="25053" y="2388"/>
                    <a:pt x="25114" y="2683"/>
                    <a:pt x="25117" y="3051"/>
                  </a:cubicBezTo>
                  <a:lnTo>
                    <a:pt x="23707" y="3055"/>
                  </a:lnTo>
                  <a:cubicBezTo>
                    <a:pt x="23727" y="2669"/>
                    <a:pt x="23803" y="2370"/>
                    <a:pt x="23936" y="2158"/>
                  </a:cubicBezTo>
                  <a:cubicBezTo>
                    <a:pt x="24068" y="1945"/>
                    <a:pt x="24245" y="1839"/>
                    <a:pt x="24466" y="1839"/>
                  </a:cubicBezTo>
                  <a:close/>
                  <a:moveTo>
                    <a:pt x="9720" y="3579"/>
                  </a:moveTo>
                  <a:cubicBezTo>
                    <a:pt x="9900" y="3579"/>
                    <a:pt x="10038" y="3636"/>
                    <a:pt x="10132" y="3751"/>
                  </a:cubicBezTo>
                  <a:cubicBezTo>
                    <a:pt x="10227" y="3866"/>
                    <a:pt x="10274" y="4033"/>
                    <a:pt x="10274" y="4252"/>
                  </a:cubicBezTo>
                  <a:cubicBezTo>
                    <a:pt x="10274" y="4472"/>
                    <a:pt x="10227" y="4640"/>
                    <a:pt x="10132" y="4756"/>
                  </a:cubicBezTo>
                  <a:cubicBezTo>
                    <a:pt x="10038" y="4872"/>
                    <a:pt x="9900" y="4930"/>
                    <a:pt x="9720" y="4930"/>
                  </a:cubicBezTo>
                  <a:lnTo>
                    <a:pt x="9157" y="4930"/>
                  </a:lnTo>
                  <a:lnTo>
                    <a:pt x="9157" y="3579"/>
                  </a:lnTo>
                  <a:close/>
                  <a:moveTo>
                    <a:pt x="15746" y="1905"/>
                  </a:moveTo>
                  <a:lnTo>
                    <a:pt x="15746" y="4930"/>
                  </a:lnTo>
                  <a:lnTo>
                    <a:pt x="14599" y="4930"/>
                  </a:lnTo>
                  <a:lnTo>
                    <a:pt x="14661" y="4732"/>
                  </a:lnTo>
                  <a:cubicBezTo>
                    <a:pt x="14830" y="4195"/>
                    <a:pt x="14915" y="3424"/>
                    <a:pt x="14915" y="2418"/>
                  </a:cubicBezTo>
                  <a:lnTo>
                    <a:pt x="14915" y="1905"/>
                  </a:lnTo>
                  <a:close/>
                  <a:moveTo>
                    <a:pt x="20925" y="3579"/>
                  </a:moveTo>
                  <a:cubicBezTo>
                    <a:pt x="21105" y="3579"/>
                    <a:pt x="21243" y="3636"/>
                    <a:pt x="21336" y="3751"/>
                  </a:cubicBezTo>
                  <a:cubicBezTo>
                    <a:pt x="21430" y="3866"/>
                    <a:pt x="21477" y="4033"/>
                    <a:pt x="21477" y="4252"/>
                  </a:cubicBezTo>
                  <a:cubicBezTo>
                    <a:pt x="21477" y="4472"/>
                    <a:pt x="21430" y="4640"/>
                    <a:pt x="21336" y="4756"/>
                  </a:cubicBezTo>
                  <a:cubicBezTo>
                    <a:pt x="21243" y="4872"/>
                    <a:pt x="21105" y="4930"/>
                    <a:pt x="20925" y="4930"/>
                  </a:cubicBezTo>
                  <a:lnTo>
                    <a:pt x="20362" y="4930"/>
                  </a:lnTo>
                  <a:lnTo>
                    <a:pt x="20362" y="3579"/>
                  </a:lnTo>
                  <a:close/>
                  <a:moveTo>
                    <a:pt x="7017" y="1839"/>
                  </a:moveTo>
                  <a:cubicBezTo>
                    <a:pt x="7228" y="1839"/>
                    <a:pt x="7394" y="1981"/>
                    <a:pt x="7518" y="2266"/>
                  </a:cubicBezTo>
                  <a:cubicBezTo>
                    <a:pt x="7641" y="2550"/>
                    <a:pt x="7702" y="2935"/>
                    <a:pt x="7702" y="3421"/>
                  </a:cubicBezTo>
                  <a:cubicBezTo>
                    <a:pt x="7702" y="3909"/>
                    <a:pt x="7641" y="4295"/>
                    <a:pt x="7518" y="4578"/>
                  </a:cubicBezTo>
                  <a:cubicBezTo>
                    <a:pt x="7394" y="4862"/>
                    <a:pt x="7228" y="5003"/>
                    <a:pt x="7017" y="5003"/>
                  </a:cubicBezTo>
                  <a:cubicBezTo>
                    <a:pt x="6804" y="5003"/>
                    <a:pt x="6636" y="4862"/>
                    <a:pt x="6513" y="4580"/>
                  </a:cubicBezTo>
                  <a:cubicBezTo>
                    <a:pt x="6391" y="4298"/>
                    <a:pt x="6330" y="3912"/>
                    <a:pt x="6330" y="3421"/>
                  </a:cubicBezTo>
                  <a:cubicBezTo>
                    <a:pt x="6330" y="2930"/>
                    <a:pt x="6391" y="2544"/>
                    <a:pt x="6514" y="2262"/>
                  </a:cubicBezTo>
                  <a:cubicBezTo>
                    <a:pt x="6637" y="1980"/>
                    <a:pt x="6805" y="1839"/>
                    <a:pt x="7017" y="1839"/>
                  </a:cubicBezTo>
                  <a:close/>
                  <a:moveTo>
                    <a:pt x="12302" y="1839"/>
                  </a:moveTo>
                  <a:cubicBezTo>
                    <a:pt x="12513" y="1839"/>
                    <a:pt x="12679" y="1981"/>
                    <a:pt x="12803" y="2266"/>
                  </a:cubicBezTo>
                  <a:cubicBezTo>
                    <a:pt x="12926" y="2550"/>
                    <a:pt x="12987" y="2935"/>
                    <a:pt x="12987" y="3421"/>
                  </a:cubicBezTo>
                  <a:cubicBezTo>
                    <a:pt x="12987" y="3909"/>
                    <a:pt x="12926" y="4295"/>
                    <a:pt x="12803" y="4578"/>
                  </a:cubicBezTo>
                  <a:cubicBezTo>
                    <a:pt x="12679" y="4862"/>
                    <a:pt x="12513" y="5003"/>
                    <a:pt x="12302" y="5003"/>
                  </a:cubicBezTo>
                  <a:cubicBezTo>
                    <a:pt x="12089" y="5003"/>
                    <a:pt x="11921" y="4862"/>
                    <a:pt x="11798" y="4580"/>
                  </a:cubicBezTo>
                  <a:cubicBezTo>
                    <a:pt x="11676" y="4298"/>
                    <a:pt x="11615" y="3912"/>
                    <a:pt x="11615" y="3421"/>
                  </a:cubicBezTo>
                  <a:cubicBezTo>
                    <a:pt x="11615" y="2930"/>
                    <a:pt x="11676" y="2544"/>
                    <a:pt x="11799" y="2262"/>
                  </a:cubicBezTo>
                  <a:cubicBezTo>
                    <a:pt x="11922" y="1980"/>
                    <a:pt x="12090" y="1839"/>
                    <a:pt x="12302" y="1839"/>
                  </a:cubicBezTo>
                  <a:close/>
                  <a:moveTo>
                    <a:pt x="4347" y="1832"/>
                  </a:moveTo>
                  <a:cubicBezTo>
                    <a:pt x="4556" y="1832"/>
                    <a:pt x="4720" y="1973"/>
                    <a:pt x="4840" y="2255"/>
                  </a:cubicBezTo>
                  <a:cubicBezTo>
                    <a:pt x="4959" y="2537"/>
                    <a:pt x="5019" y="2926"/>
                    <a:pt x="5019" y="3421"/>
                  </a:cubicBezTo>
                  <a:cubicBezTo>
                    <a:pt x="5019" y="3917"/>
                    <a:pt x="4959" y="4306"/>
                    <a:pt x="4840" y="4588"/>
                  </a:cubicBezTo>
                  <a:cubicBezTo>
                    <a:pt x="4720" y="4870"/>
                    <a:pt x="4556" y="5011"/>
                    <a:pt x="4347" y="5011"/>
                  </a:cubicBezTo>
                  <a:cubicBezTo>
                    <a:pt x="4137" y="5011"/>
                    <a:pt x="3973" y="4870"/>
                    <a:pt x="3853" y="4588"/>
                  </a:cubicBezTo>
                  <a:cubicBezTo>
                    <a:pt x="3734" y="4306"/>
                    <a:pt x="3674" y="3917"/>
                    <a:pt x="3674" y="3421"/>
                  </a:cubicBezTo>
                  <a:cubicBezTo>
                    <a:pt x="3674" y="2926"/>
                    <a:pt x="3734" y="2537"/>
                    <a:pt x="3853" y="2255"/>
                  </a:cubicBezTo>
                  <a:cubicBezTo>
                    <a:pt x="3973" y="1973"/>
                    <a:pt x="4137" y="1832"/>
                    <a:pt x="4347" y="1832"/>
                  </a:cubicBezTo>
                  <a:close/>
                  <a:moveTo>
                    <a:pt x="1" y="1"/>
                  </a:moveTo>
                  <a:lnTo>
                    <a:pt x="1" y="5468"/>
                  </a:lnTo>
                  <a:lnTo>
                    <a:pt x="435" y="5468"/>
                  </a:lnTo>
                  <a:lnTo>
                    <a:pt x="435" y="623"/>
                  </a:lnTo>
                  <a:lnTo>
                    <a:pt x="2012" y="623"/>
                  </a:lnTo>
                  <a:lnTo>
                    <a:pt x="2012" y="5468"/>
                  </a:lnTo>
                  <a:lnTo>
                    <a:pt x="2446" y="5468"/>
                  </a:lnTo>
                  <a:lnTo>
                    <a:pt x="2446" y="1"/>
                  </a:lnTo>
                  <a:close/>
                  <a:moveTo>
                    <a:pt x="8762" y="1367"/>
                  </a:moveTo>
                  <a:lnTo>
                    <a:pt x="8762" y="5468"/>
                  </a:lnTo>
                  <a:lnTo>
                    <a:pt x="9739" y="5468"/>
                  </a:lnTo>
                  <a:cubicBezTo>
                    <a:pt x="10046" y="5468"/>
                    <a:pt x="10282" y="5368"/>
                    <a:pt x="10447" y="5168"/>
                  </a:cubicBezTo>
                  <a:cubicBezTo>
                    <a:pt x="10612" y="4968"/>
                    <a:pt x="10695" y="4685"/>
                    <a:pt x="10695" y="4318"/>
                  </a:cubicBezTo>
                  <a:cubicBezTo>
                    <a:pt x="10695" y="4040"/>
                    <a:pt x="10645" y="3808"/>
                    <a:pt x="10545" y="3623"/>
                  </a:cubicBezTo>
                  <a:cubicBezTo>
                    <a:pt x="10445" y="3437"/>
                    <a:pt x="10303" y="3315"/>
                    <a:pt x="10122" y="3256"/>
                  </a:cubicBezTo>
                  <a:cubicBezTo>
                    <a:pt x="10273" y="3220"/>
                    <a:pt x="10388" y="3128"/>
                    <a:pt x="10465" y="2980"/>
                  </a:cubicBezTo>
                  <a:cubicBezTo>
                    <a:pt x="10543" y="2832"/>
                    <a:pt x="10581" y="2633"/>
                    <a:pt x="10581" y="2381"/>
                  </a:cubicBezTo>
                  <a:cubicBezTo>
                    <a:pt x="10581" y="2056"/>
                    <a:pt x="10505" y="1806"/>
                    <a:pt x="10354" y="1630"/>
                  </a:cubicBezTo>
                  <a:cubicBezTo>
                    <a:pt x="10202" y="1455"/>
                    <a:pt x="9985" y="1367"/>
                    <a:pt x="9703" y="1367"/>
                  </a:cubicBezTo>
                  <a:close/>
                  <a:moveTo>
                    <a:pt x="17089" y="1367"/>
                  </a:moveTo>
                  <a:lnTo>
                    <a:pt x="17089" y="5468"/>
                  </a:lnTo>
                  <a:lnTo>
                    <a:pt x="17486" y="5468"/>
                  </a:lnTo>
                  <a:lnTo>
                    <a:pt x="17486" y="3579"/>
                  </a:lnTo>
                  <a:lnTo>
                    <a:pt x="18769" y="3579"/>
                  </a:lnTo>
                  <a:lnTo>
                    <a:pt x="18769" y="5468"/>
                  </a:lnTo>
                  <a:lnTo>
                    <a:pt x="19166" y="5468"/>
                  </a:lnTo>
                  <a:lnTo>
                    <a:pt x="19166" y="1367"/>
                  </a:lnTo>
                  <a:lnTo>
                    <a:pt x="18769" y="1367"/>
                  </a:lnTo>
                  <a:lnTo>
                    <a:pt x="18769" y="3040"/>
                  </a:lnTo>
                  <a:lnTo>
                    <a:pt x="17486" y="3040"/>
                  </a:lnTo>
                  <a:lnTo>
                    <a:pt x="17486" y="1367"/>
                  </a:lnTo>
                  <a:close/>
                  <a:moveTo>
                    <a:pt x="19965" y="1367"/>
                  </a:moveTo>
                  <a:lnTo>
                    <a:pt x="19965" y="5468"/>
                  </a:lnTo>
                  <a:lnTo>
                    <a:pt x="20942" y="5468"/>
                  </a:lnTo>
                  <a:cubicBezTo>
                    <a:pt x="21249" y="5468"/>
                    <a:pt x="21485" y="5368"/>
                    <a:pt x="21650" y="5168"/>
                  </a:cubicBezTo>
                  <a:cubicBezTo>
                    <a:pt x="21815" y="4968"/>
                    <a:pt x="21898" y="4663"/>
                    <a:pt x="21898" y="4252"/>
                  </a:cubicBezTo>
                  <a:cubicBezTo>
                    <a:pt x="21898" y="3842"/>
                    <a:pt x="21815" y="3538"/>
                    <a:pt x="21650" y="3339"/>
                  </a:cubicBezTo>
                  <a:cubicBezTo>
                    <a:pt x="21485" y="3140"/>
                    <a:pt x="21249" y="3040"/>
                    <a:pt x="20942" y="3040"/>
                  </a:cubicBezTo>
                  <a:lnTo>
                    <a:pt x="20362" y="3040"/>
                  </a:lnTo>
                  <a:lnTo>
                    <a:pt x="20362" y="1367"/>
                  </a:lnTo>
                  <a:close/>
                  <a:moveTo>
                    <a:pt x="22253" y="1367"/>
                  </a:moveTo>
                  <a:lnTo>
                    <a:pt x="22253" y="5468"/>
                  </a:lnTo>
                  <a:lnTo>
                    <a:pt x="22648" y="5468"/>
                  </a:lnTo>
                  <a:lnTo>
                    <a:pt x="22648" y="1367"/>
                  </a:lnTo>
                  <a:close/>
                  <a:moveTo>
                    <a:pt x="7017" y="1268"/>
                  </a:moveTo>
                  <a:cubicBezTo>
                    <a:pt x="6672" y="1268"/>
                    <a:pt x="6402" y="1458"/>
                    <a:pt x="6206" y="1839"/>
                  </a:cubicBezTo>
                  <a:cubicBezTo>
                    <a:pt x="6011" y="2220"/>
                    <a:pt x="5913" y="2747"/>
                    <a:pt x="5913" y="3421"/>
                  </a:cubicBezTo>
                  <a:cubicBezTo>
                    <a:pt x="5913" y="4093"/>
                    <a:pt x="6011" y="4619"/>
                    <a:pt x="6206" y="5001"/>
                  </a:cubicBezTo>
                  <a:cubicBezTo>
                    <a:pt x="6402" y="5383"/>
                    <a:pt x="6672" y="5574"/>
                    <a:pt x="7017" y="5574"/>
                  </a:cubicBezTo>
                  <a:cubicBezTo>
                    <a:pt x="7361" y="5574"/>
                    <a:pt x="7631" y="5383"/>
                    <a:pt x="7827" y="5001"/>
                  </a:cubicBezTo>
                  <a:cubicBezTo>
                    <a:pt x="8023" y="4619"/>
                    <a:pt x="8121" y="4093"/>
                    <a:pt x="8121" y="3421"/>
                  </a:cubicBezTo>
                  <a:cubicBezTo>
                    <a:pt x="8121" y="2747"/>
                    <a:pt x="8023" y="2220"/>
                    <a:pt x="7827" y="1839"/>
                  </a:cubicBezTo>
                  <a:cubicBezTo>
                    <a:pt x="7631" y="1458"/>
                    <a:pt x="7361" y="1268"/>
                    <a:pt x="7017" y="1268"/>
                  </a:cubicBezTo>
                  <a:close/>
                  <a:moveTo>
                    <a:pt x="12302" y="1268"/>
                  </a:moveTo>
                  <a:cubicBezTo>
                    <a:pt x="11957" y="1268"/>
                    <a:pt x="11687" y="1458"/>
                    <a:pt x="11491" y="1839"/>
                  </a:cubicBezTo>
                  <a:cubicBezTo>
                    <a:pt x="11296" y="2220"/>
                    <a:pt x="11198" y="2747"/>
                    <a:pt x="11198" y="3421"/>
                  </a:cubicBezTo>
                  <a:cubicBezTo>
                    <a:pt x="11198" y="4093"/>
                    <a:pt x="11296" y="4619"/>
                    <a:pt x="11491" y="5001"/>
                  </a:cubicBezTo>
                  <a:cubicBezTo>
                    <a:pt x="11687" y="5383"/>
                    <a:pt x="11957" y="5574"/>
                    <a:pt x="12302" y="5574"/>
                  </a:cubicBezTo>
                  <a:cubicBezTo>
                    <a:pt x="12646" y="5574"/>
                    <a:pt x="12916" y="5383"/>
                    <a:pt x="13112" y="5001"/>
                  </a:cubicBezTo>
                  <a:cubicBezTo>
                    <a:pt x="13308" y="4619"/>
                    <a:pt x="13406" y="4093"/>
                    <a:pt x="13406" y="3421"/>
                  </a:cubicBezTo>
                  <a:cubicBezTo>
                    <a:pt x="13406" y="2747"/>
                    <a:pt x="13308" y="2220"/>
                    <a:pt x="13112" y="1839"/>
                  </a:cubicBezTo>
                  <a:cubicBezTo>
                    <a:pt x="12916" y="1458"/>
                    <a:pt x="12646" y="1268"/>
                    <a:pt x="12302" y="1268"/>
                  </a:cubicBezTo>
                  <a:close/>
                  <a:moveTo>
                    <a:pt x="24461" y="1268"/>
                  </a:moveTo>
                  <a:cubicBezTo>
                    <a:pt x="24100" y="1268"/>
                    <a:pt x="23813" y="1465"/>
                    <a:pt x="23601" y="1859"/>
                  </a:cubicBezTo>
                  <a:cubicBezTo>
                    <a:pt x="23388" y="2254"/>
                    <a:pt x="23282" y="2786"/>
                    <a:pt x="23282" y="3458"/>
                  </a:cubicBezTo>
                  <a:cubicBezTo>
                    <a:pt x="23282" y="4107"/>
                    <a:pt x="23394" y="4622"/>
                    <a:pt x="23618" y="5003"/>
                  </a:cubicBezTo>
                  <a:cubicBezTo>
                    <a:pt x="23842" y="5384"/>
                    <a:pt x="24146" y="5574"/>
                    <a:pt x="24530" y="5574"/>
                  </a:cubicBezTo>
                  <a:cubicBezTo>
                    <a:pt x="24683" y="5574"/>
                    <a:pt x="24834" y="5548"/>
                    <a:pt x="24983" y="5494"/>
                  </a:cubicBezTo>
                  <a:cubicBezTo>
                    <a:pt x="25132" y="5440"/>
                    <a:pt x="25278" y="5362"/>
                    <a:pt x="25419" y="5260"/>
                  </a:cubicBezTo>
                  <a:lnTo>
                    <a:pt x="25419" y="4622"/>
                  </a:lnTo>
                  <a:cubicBezTo>
                    <a:pt x="25279" y="4749"/>
                    <a:pt x="25138" y="4845"/>
                    <a:pt x="24995" y="4908"/>
                  </a:cubicBezTo>
                  <a:cubicBezTo>
                    <a:pt x="24853" y="4971"/>
                    <a:pt x="24705" y="5003"/>
                    <a:pt x="24554" y="5003"/>
                  </a:cubicBezTo>
                  <a:cubicBezTo>
                    <a:pt x="24292" y="5003"/>
                    <a:pt x="24087" y="4882"/>
                    <a:pt x="23940" y="4639"/>
                  </a:cubicBezTo>
                  <a:cubicBezTo>
                    <a:pt x="23793" y="4396"/>
                    <a:pt x="23711" y="4043"/>
                    <a:pt x="23694" y="3579"/>
                  </a:cubicBezTo>
                  <a:lnTo>
                    <a:pt x="25512" y="3579"/>
                  </a:lnTo>
                  <a:lnTo>
                    <a:pt x="25512" y="3249"/>
                  </a:lnTo>
                  <a:cubicBezTo>
                    <a:pt x="25512" y="2639"/>
                    <a:pt x="25418" y="2156"/>
                    <a:pt x="25229" y="1801"/>
                  </a:cubicBezTo>
                  <a:cubicBezTo>
                    <a:pt x="25041" y="1446"/>
                    <a:pt x="24785" y="1268"/>
                    <a:pt x="24461" y="1268"/>
                  </a:cubicBezTo>
                  <a:close/>
                  <a:moveTo>
                    <a:pt x="14517" y="1367"/>
                  </a:moveTo>
                  <a:lnTo>
                    <a:pt x="14517" y="2143"/>
                  </a:lnTo>
                  <a:cubicBezTo>
                    <a:pt x="14517" y="3181"/>
                    <a:pt x="14447" y="3957"/>
                    <a:pt x="14307" y="4472"/>
                  </a:cubicBezTo>
                  <a:cubicBezTo>
                    <a:pt x="14249" y="4680"/>
                    <a:pt x="14155" y="4832"/>
                    <a:pt x="14025" y="4930"/>
                  </a:cubicBezTo>
                  <a:lnTo>
                    <a:pt x="13877" y="4930"/>
                  </a:lnTo>
                  <a:lnTo>
                    <a:pt x="13877" y="6505"/>
                  </a:lnTo>
                  <a:lnTo>
                    <a:pt x="14193" y="6505"/>
                  </a:lnTo>
                  <a:lnTo>
                    <a:pt x="14193" y="5468"/>
                  </a:lnTo>
                  <a:lnTo>
                    <a:pt x="16143" y="5468"/>
                  </a:lnTo>
                  <a:lnTo>
                    <a:pt x="16143" y="6505"/>
                  </a:lnTo>
                  <a:lnTo>
                    <a:pt x="16459" y="6505"/>
                  </a:lnTo>
                  <a:lnTo>
                    <a:pt x="16459" y="4930"/>
                  </a:lnTo>
                  <a:lnTo>
                    <a:pt x="16143" y="4930"/>
                  </a:lnTo>
                  <a:lnTo>
                    <a:pt x="16143" y="1367"/>
                  </a:lnTo>
                  <a:close/>
                  <a:moveTo>
                    <a:pt x="4443" y="1268"/>
                  </a:moveTo>
                  <a:cubicBezTo>
                    <a:pt x="4267" y="1268"/>
                    <a:pt x="4116" y="1327"/>
                    <a:pt x="3989" y="1446"/>
                  </a:cubicBezTo>
                  <a:cubicBezTo>
                    <a:pt x="3862" y="1564"/>
                    <a:pt x="3757" y="1745"/>
                    <a:pt x="3674" y="1989"/>
                  </a:cubicBezTo>
                  <a:lnTo>
                    <a:pt x="3674" y="1367"/>
                  </a:lnTo>
                  <a:lnTo>
                    <a:pt x="3277" y="1367"/>
                  </a:lnTo>
                  <a:lnTo>
                    <a:pt x="3277" y="7028"/>
                  </a:lnTo>
                  <a:lnTo>
                    <a:pt x="3674" y="7028"/>
                  </a:lnTo>
                  <a:lnTo>
                    <a:pt x="3674" y="4853"/>
                  </a:lnTo>
                  <a:cubicBezTo>
                    <a:pt x="3757" y="5097"/>
                    <a:pt x="3862" y="5278"/>
                    <a:pt x="3989" y="5397"/>
                  </a:cubicBezTo>
                  <a:cubicBezTo>
                    <a:pt x="4116" y="5515"/>
                    <a:pt x="4267" y="5574"/>
                    <a:pt x="4443" y="5574"/>
                  </a:cubicBezTo>
                  <a:cubicBezTo>
                    <a:pt x="4735" y="5574"/>
                    <a:pt x="4973" y="5377"/>
                    <a:pt x="5155" y="4981"/>
                  </a:cubicBezTo>
                  <a:cubicBezTo>
                    <a:pt x="5338" y="4586"/>
                    <a:pt x="5429" y="4066"/>
                    <a:pt x="5429" y="3421"/>
                  </a:cubicBezTo>
                  <a:cubicBezTo>
                    <a:pt x="5429" y="2777"/>
                    <a:pt x="5338" y="2257"/>
                    <a:pt x="5155" y="1861"/>
                  </a:cubicBezTo>
                  <a:cubicBezTo>
                    <a:pt x="4973" y="1466"/>
                    <a:pt x="4735" y="1268"/>
                    <a:pt x="4443" y="12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789975" y="1326800"/>
              <a:ext cx="839875" cy="144025"/>
            </a:xfrm>
            <a:custGeom>
              <a:rect b="b" l="l" r="r" t="t"/>
              <a:pathLst>
                <a:path extrusionOk="0" h="5761" w="33595">
                  <a:moveTo>
                    <a:pt x="3606" y="572"/>
                  </a:moveTo>
                  <a:cubicBezTo>
                    <a:pt x="3817" y="572"/>
                    <a:pt x="3983" y="714"/>
                    <a:pt x="4107" y="998"/>
                  </a:cubicBezTo>
                  <a:cubicBezTo>
                    <a:pt x="4230" y="1283"/>
                    <a:pt x="4291" y="1668"/>
                    <a:pt x="4291" y="2154"/>
                  </a:cubicBezTo>
                  <a:cubicBezTo>
                    <a:pt x="4291" y="2642"/>
                    <a:pt x="4230" y="3028"/>
                    <a:pt x="4107" y="3311"/>
                  </a:cubicBezTo>
                  <a:cubicBezTo>
                    <a:pt x="3983" y="3594"/>
                    <a:pt x="3817" y="3736"/>
                    <a:pt x="3606" y="3736"/>
                  </a:cubicBezTo>
                  <a:cubicBezTo>
                    <a:pt x="3393" y="3736"/>
                    <a:pt x="3225" y="3595"/>
                    <a:pt x="3102" y="3313"/>
                  </a:cubicBezTo>
                  <a:cubicBezTo>
                    <a:pt x="2980" y="3031"/>
                    <a:pt x="2919" y="2644"/>
                    <a:pt x="2919" y="2154"/>
                  </a:cubicBezTo>
                  <a:cubicBezTo>
                    <a:pt x="2919" y="1663"/>
                    <a:pt x="2980" y="1277"/>
                    <a:pt x="3103" y="995"/>
                  </a:cubicBezTo>
                  <a:cubicBezTo>
                    <a:pt x="3226" y="713"/>
                    <a:pt x="3394" y="572"/>
                    <a:pt x="3606" y="572"/>
                  </a:cubicBezTo>
                  <a:close/>
                  <a:moveTo>
                    <a:pt x="24487" y="2139"/>
                  </a:moveTo>
                  <a:lnTo>
                    <a:pt x="24487" y="2289"/>
                  </a:lnTo>
                  <a:cubicBezTo>
                    <a:pt x="24487" y="2729"/>
                    <a:pt x="24421" y="3081"/>
                    <a:pt x="24289" y="3346"/>
                  </a:cubicBezTo>
                  <a:cubicBezTo>
                    <a:pt x="24156" y="3611"/>
                    <a:pt x="23980" y="3743"/>
                    <a:pt x="23761" y="3743"/>
                  </a:cubicBezTo>
                  <a:cubicBezTo>
                    <a:pt x="23602" y="3743"/>
                    <a:pt x="23477" y="3673"/>
                    <a:pt x="23384" y="3532"/>
                  </a:cubicBezTo>
                  <a:cubicBezTo>
                    <a:pt x="23292" y="3392"/>
                    <a:pt x="23246" y="3202"/>
                    <a:pt x="23246" y="2963"/>
                  </a:cubicBezTo>
                  <a:cubicBezTo>
                    <a:pt x="23246" y="2663"/>
                    <a:pt x="23307" y="2450"/>
                    <a:pt x="23430" y="2326"/>
                  </a:cubicBezTo>
                  <a:cubicBezTo>
                    <a:pt x="23553" y="2201"/>
                    <a:pt x="23775" y="2139"/>
                    <a:pt x="24094" y="2139"/>
                  </a:cubicBezTo>
                  <a:close/>
                  <a:moveTo>
                    <a:pt x="1" y="99"/>
                  </a:moveTo>
                  <a:lnTo>
                    <a:pt x="1" y="4201"/>
                  </a:lnTo>
                  <a:lnTo>
                    <a:pt x="394" y="4201"/>
                  </a:lnTo>
                  <a:lnTo>
                    <a:pt x="394" y="2864"/>
                  </a:lnTo>
                  <a:lnTo>
                    <a:pt x="817" y="2132"/>
                  </a:lnTo>
                  <a:lnTo>
                    <a:pt x="1670" y="4201"/>
                  </a:lnTo>
                  <a:lnTo>
                    <a:pt x="2112" y="4201"/>
                  </a:lnTo>
                  <a:lnTo>
                    <a:pt x="1075" y="1685"/>
                  </a:lnTo>
                  <a:lnTo>
                    <a:pt x="1994" y="99"/>
                  </a:lnTo>
                  <a:lnTo>
                    <a:pt x="1509" y="99"/>
                  </a:lnTo>
                  <a:lnTo>
                    <a:pt x="394" y="2025"/>
                  </a:lnTo>
                  <a:lnTo>
                    <a:pt x="394" y="99"/>
                  </a:lnTo>
                  <a:close/>
                  <a:moveTo>
                    <a:pt x="5351" y="99"/>
                  </a:moveTo>
                  <a:lnTo>
                    <a:pt x="5351" y="4201"/>
                  </a:lnTo>
                  <a:lnTo>
                    <a:pt x="5748" y="4201"/>
                  </a:lnTo>
                  <a:lnTo>
                    <a:pt x="5748" y="744"/>
                  </a:lnTo>
                  <a:lnTo>
                    <a:pt x="6414" y="3413"/>
                  </a:lnTo>
                  <a:lnTo>
                    <a:pt x="6809" y="3413"/>
                  </a:lnTo>
                  <a:lnTo>
                    <a:pt x="7473" y="744"/>
                  </a:lnTo>
                  <a:lnTo>
                    <a:pt x="7473" y="4201"/>
                  </a:lnTo>
                  <a:lnTo>
                    <a:pt x="7871" y="4201"/>
                  </a:lnTo>
                  <a:lnTo>
                    <a:pt x="7871" y="99"/>
                  </a:lnTo>
                  <a:lnTo>
                    <a:pt x="7297" y="99"/>
                  </a:lnTo>
                  <a:lnTo>
                    <a:pt x="6612" y="2846"/>
                  </a:lnTo>
                  <a:lnTo>
                    <a:pt x="5929" y="99"/>
                  </a:lnTo>
                  <a:close/>
                  <a:moveTo>
                    <a:pt x="8670" y="99"/>
                  </a:moveTo>
                  <a:lnTo>
                    <a:pt x="8670" y="4201"/>
                  </a:lnTo>
                  <a:lnTo>
                    <a:pt x="9067" y="4201"/>
                  </a:lnTo>
                  <a:lnTo>
                    <a:pt x="9067" y="744"/>
                  </a:lnTo>
                  <a:lnTo>
                    <a:pt x="9733" y="3413"/>
                  </a:lnTo>
                  <a:lnTo>
                    <a:pt x="10128" y="3413"/>
                  </a:lnTo>
                  <a:lnTo>
                    <a:pt x="10792" y="744"/>
                  </a:lnTo>
                  <a:lnTo>
                    <a:pt x="10792" y="4201"/>
                  </a:lnTo>
                  <a:lnTo>
                    <a:pt x="11190" y="4201"/>
                  </a:lnTo>
                  <a:lnTo>
                    <a:pt x="11190" y="99"/>
                  </a:lnTo>
                  <a:lnTo>
                    <a:pt x="10616" y="99"/>
                  </a:lnTo>
                  <a:lnTo>
                    <a:pt x="9931" y="2846"/>
                  </a:lnTo>
                  <a:lnTo>
                    <a:pt x="9248" y="99"/>
                  </a:lnTo>
                  <a:close/>
                  <a:moveTo>
                    <a:pt x="14593" y="99"/>
                  </a:moveTo>
                  <a:lnTo>
                    <a:pt x="14593" y="4201"/>
                  </a:lnTo>
                  <a:lnTo>
                    <a:pt x="14990" y="4201"/>
                  </a:lnTo>
                  <a:lnTo>
                    <a:pt x="14990" y="2311"/>
                  </a:lnTo>
                  <a:lnTo>
                    <a:pt x="16273" y="2311"/>
                  </a:lnTo>
                  <a:lnTo>
                    <a:pt x="16273" y="4201"/>
                  </a:lnTo>
                  <a:lnTo>
                    <a:pt x="16670" y="4201"/>
                  </a:lnTo>
                  <a:lnTo>
                    <a:pt x="16670" y="99"/>
                  </a:lnTo>
                  <a:lnTo>
                    <a:pt x="16273" y="99"/>
                  </a:lnTo>
                  <a:lnTo>
                    <a:pt x="16273" y="1773"/>
                  </a:lnTo>
                  <a:lnTo>
                    <a:pt x="14990" y="1773"/>
                  </a:lnTo>
                  <a:lnTo>
                    <a:pt x="14990" y="99"/>
                  </a:lnTo>
                  <a:close/>
                  <a:moveTo>
                    <a:pt x="17469" y="99"/>
                  </a:moveTo>
                  <a:lnTo>
                    <a:pt x="17469" y="4201"/>
                  </a:lnTo>
                  <a:lnTo>
                    <a:pt x="17976" y="4201"/>
                  </a:lnTo>
                  <a:lnTo>
                    <a:pt x="19136" y="909"/>
                  </a:lnTo>
                  <a:lnTo>
                    <a:pt x="19136" y="4201"/>
                  </a:lnTo>
                  <a:lnTo>
                    <a:pt x="19529" y="4201"/>
                  </a:lnTo>
                  <a:lnTo>
                    <a:pt x="19529" y="99"/>
                  </a:lnTo>
                  <a:lnTo>
                    <a:pt x="19020" y="99"/>
                  </a:lnTo>
                  <a:lnTo>
                    <a:pt x="17862" y="3384"/>
                  </a:lnTo>
                  <a:lnTo>
                    <a:pt x="17862" y="99"/>
                  </a:lnTo>
                  <a:close/>
                  <a:moveTo>
                    <a:pt x="20328" y="99"/>
                  </a:moveTo>
                  <a:lnTo>
                    <a:pt x="20328" y="4201"/>
                  </a:lnTo>
                  <a:lnTo>
                    <a:pt x="20721" y="4201"/>
                  </a:lnTo>
                  <a:lnTo>
                    <a:pt x="20721" y="2864"/>
                  </a:lnTo>
                  <a:lnTo>
                    <a:pt x="21144" y="2132"/>
                  </a:lnTo>
                  <a:lnTo>
                    <a:pt x="21997" y="4201"/>
                  </a:lnTo>
                  <a:lnTo>
                    <a:pt x="22439" y="4201"/>
                  </a:lnTo>
                  <a:lnTo>
                    <a:pt x="21402" y="1685"/>
                  </a:lnTo>
                  <a:lnTo>
                    <a:pt x="22321" y="99"/>
                  </a:lnTo>
                  <a:lnTo>
                    <a:pt x="21836" y="99"/>
                  </a:lnTo>
                  <a:lnTo>
                    <a:pt x="20721" y="2025"/>
                  </a:lnTo>
                  <a:lnTo>
                    <a:pt x="20721" y="99"/>
                  </a:lnTo>
                  <a:close/>
                  <a:moveTo>
                    <a:pt x="28676" y="99"/>
                  </a:moveTo>
                  <a:lnTo>
                    <a:pt x="28676" y="4201"/>
                  </a:lnTo>
                  <a:lnTo>
                    <a:pt x="29183" y="4201"/>
                  </a:lnTo>
                  <a:lnTo>
                    <a:pt x="30343" y="909"/>
                  </a:lnTo>
                  <a:lnTo>
                    <a:pt x="30343" y="4201"/>
                  </a:lnTo>
                  <a:lnTo>
                    <a:pt x="30736" y="4201"/>
                  </a:lnTo>
                  <a:lnTo>
                    <a:pt x="30736" y="99"/>
                  </a:lnTo>
                  <a:lnTo>
                    <a:pt x="30227" y="99"/>
                  </a:lnTo>
                  <a:lnTo>
                    <a:pt x="29069" y="3384"/>
                  </a:lnTo>
                  <a:lnTo>
                    <a:pt x="29069" y="99"/>
                  </a:lnTo>
                  <a:close/>
                  <a:moveTo>
                    <a:pt x="31535" y="99"/>
                  </a:moveTo>
                  <a:lnTo>
                    <a:pt x="31535" y="4201"/>
                  </a:lnTo>
                  <a:lnTo>
                    <a:pt x="32042" y="4201"/>
                  </a:lnTo>
                  <a:lnTo>
                    <a:pt x="33202" y="909"/>
                  </a:lnTo>
                  <a:lnTo>
                    <a:pt x="33202" y="4201"/>
                  </a:lnTo>
                  <a:lnTo>
                    <a:pt x="33595" y="4201"/>
                  </a:lnTo>
                  <a:lnTo>
                    <a:pt x="33595" y="99"/>
                  </a:lnTo>
                  <a:lnTo>
                    <a:pt x="33086" y="99"/>
                  </a:lnTo>
                  <a:lnTo>
                    <a:pt x="31928" y="3384"/>
                  </a:lnTo>
                  <a:lnTo>
                    <a:pt x="31928" y="99"/>
                  </a:lnTo>
                  <a:close/>
                  <a:moveTo>
                    <a:pt x="3606" y="0"/>
                  </a:moveTo>
                  <a:cubicBezTo>
                    <a:pt x="3261" y="0"/>
                    <a:pt x="2991" y="191"/>
                    <a:pt x="2795" y="572"/>
                  </a:cubicBezTo>
                  <a:cubicBezTo>
                    <a:pt x="2600" y="952"/>
                    <a:pt x="2502" y="1480"/>
                    <a:pt x="2502" y="2154"/>
                  </a:cubicBezTo>
                  <a:cubicBezTo>
                    <a:pt x="2502" y="2825"/>
                    <a:pt x="2600" y="3352"/>
                    <a:pt x="2795" y="3734"/>
                  </a:cubicBezTo>
                  <a:cubicBezTo>
                    <a:pt x="2991" y="4116"/>
                    <a:pt x="3261" y="4307"/>
                    <a:pt x="3606" y="4307"/>
                  </a:cubicBezTo>
                  <a:cubicBezTo>
                    <a:pt x="3950" y="4307"/>
                    <a:pt x="4220" y="4116"/>
                    <a:pt x="4416" y="3734"/>
                  </a:cubicBezTo>
                  <a:cubicBezTo>
                    <a:pt x="4612" y="3352"/>
                    <a:pt x="4710" y="2825"/>
                    <a:pt x="4710" y="2154"/>
                  </a:cubicBezTo>
                  <a:cubicBezTo>
                    <a:pt x="4710" y="1480"/>
                    <a:pt x="4612" y="952"/>
                    <a:pt x="4416" y="572"/>
                  </a:cubicBezTo>
                  <a:cubicBezTo>
                    <a:pt x="4220" y="191"/>
                    <a:pt x="3950" y="0"/>
                    <a:pt x="3606" y="0"/>
                  </a:cubicBezTo>
                  <a:close/>
                  <a:moveTo>
                    <a:pt x="23845" y="0"/>
                  </a:moveTo>
                  <a:cubicBezTo>
                    <a:pt x="23716" y="0"/>
                    <a:pt x="23584" y="24"/>
                    <a:pt x="23448" y="72"/>
                  </a:cubicBezTo>
                  <a:cubicBezTo>
                    <a:pt x="23311" y="119"/>
                    <a:pt x="23171" y="191"/>
                    <a:pt x="23026" y="286"/>
                  </a:cubicBezTo>
                  <a:lnTo>
                    <a:pt x="23026" y="909"/>
                  </a:lnTo>
                  <a:cubicBezTo>
                    <a:pt x="23147" y="796"/>
                    <a:pt x="23272" y="712"/>
                    <a:pt x="23402" y="656"/>
                  </a:cubicBezTo>
                  <a:cubicBezTo>
                    <a:pt x="23533" y="600"/>
                    <a:pt x="23667" y="572"/>
                    <a:pt x="23804" y="572"/>
                  </a:cubicBezTo>
                  <a:cubicBezTo>
                    <a:pt x="24020" y="572"/>
                    <a:pt x="24188" y="656"/>
                    <a:pt x="24308" y="826"/>
                  </a:cubicBezTo>
                  <a:cubicBezTo>
                    <a:pt x="24428" y="996"/>
                    <a:pt x="24487" y="1236"/>
                    <a:pt x="24487" y="1546"/>
                  </a:cubicBezTo>
                  <a:lnTo>
                    <a:pt x="24487" y="1612"/>
                  </a:lnTo>
                  <a:lnTo>
                    <a:pt x="23933" y="1612"/>
                  </a:lnTo>
                  <a:cubicBezTo>
                    <a:pt x="23574" y="1612"/>
                    <a:pt x="23303" y="1729"/>
                    <a:pt x="23122" y="1963"/>
                  </a:cubicBezTo>
                  <a:cubicBezTo>
                    <a:pt x="22941" y="2198"/>
                    <a:pt x="22850" y="2545"/>
                    <a:pt x="22850" y="3007"/>
                  </a:cubicBezTo>
                  <a:cubicBezTo>
                    <a:pt x="22850" y="3402"/>
                    <a:pt x="22923" y="3718"/>
                    <a:pt x="23068" y="3954"/>
                  </a:cubicBezTo>
                  <a:cubicBezTo>
                    <a:pt x="23214" y="4189"/>
                    <a:pt x="23410" y="4307"/>
                    <a:pt x="23656" y="4307"/>
                  </a:cubicBezTo>
                  <a:cubicBezTo>
                    <a:pt x="23851" y="4307"/>
                    <a:pt x="24015" y="4248"/>
                    <a:pt x="24150" y="4129"/>
                  </a:cubicBezTo>
                  <a:cubicBezTo>
                    <a:pt x="24285" y="4011"/>
                    <a:pt x="24397" y="3827"/>
                    <a:pt x="24487" y="3578"/>
                  </a:cubicBezTo>
                  <a:lnTo>
                    <a:pt x="24487" y="4201"/>
                  </a:lnTo>
                  <a:lnTo>
                    <a:pt x="24883" y="4201"/>
                  </a:lnTo>
                  <a:lnTo>
                    <a:pt x="24883" y="1861"/>
                  </a:lnTo>
                  <a:cubicBezTo>
                    <a:pt x="24883" y="1236"/>
                    <a:pt x="24797" y="769"/>
                    <a:pt x="24625" y="462"/>
                  </a:cubicBezTo>
                  <a:cubicBezTo>
                    <a:pt x="24453" y="154"/>
                    <a:pt x="24193" y="0"/>
                    <a:pt x="23845" y="0"/>
                  </a:cubicBezTo>
                  <a:close/>
                  <a:moveTo>
                    <a:pt x="25682" y="99"/>
                  </a:moveTo>
                  <a:lnTo>
                    <a:pt x="25682" y="4201"/>
                  </a:lnTo>
                  <a:lnTo>
                    <a:pt x="27759" y="4201"/>
                  </a:lnTo>
                  <a:lnTo>
                    <a:pt x="27759" y="5237"/>
                  </a:lnTo>
                  <a:lnTo>
                    <a:pt x="28075" y="5237"/>
                  </a:lnTo>
                  <a:lnTo>
                    <a:pt x="28075" y="3662"/>
                  </a:lnTo>
                  <a:lnTo>
                    <a:pt x="27759" y="3662"/>
                  </a:lnTo>
                  <a:lnTo>
                    <a:pt x="27759" y="99"/>
                  </a:lnTo>
                  <a:lnTo>
                    <a:pt x="27362" y="99"/>
                  </a:lnTo>
                  <a:lnTo>
                    <a:pt x="27362" y="3662"/>
                  </a:lnTo>
                  <a:lnTo>
                    <a:pt x="26079" y="3662"/>
                  </a:lnTo>
                  <a:lnTo>
                    <a:pt x="26079" y="99"/>
                  </a:lnTo>
                  <a:close/>
                  <a:moveTo>
                    <a:pt x="11720" y="99"/>
                  </a:moveTo>
                  <a:lnTo>
                    <a:pt x="12693" y="4135"/>
                  </a:lnTo>
                  <a:lnTo>
                    <a:pt x="12622" y="4442"/>
                  </a:lnTo>
                  <a:cubicBezTo>
                    <a:pt x="12549" y="4770"/>
                    <a:pt x="12483" y="4977"/>
                    <a:pt x="12423" y="5065"/>
                  </a:cubicBezTo>
                  <a:cubicBezTo>
                    <a:pt x="12362" y="5153"/>
                    <a:pt x="12278" y="5197"/>
                    <a:pt x="12169" y="5197"/>
                  </a:cubicBezTo>
                  <a:lnTo>
                    <a:pt x="11937" y="5197"/>
                  </a:lnTo>
                  <a:lnTo>
                    <a:pt x="11937" y="5761"/>
                  </a:lnTo>
                  <a:lnTo>
                    <a:pt x="12253" y="5761"/>
                  </a:lnTo>
                  <a:cubicBezTo>
                    <a:pt x="12430" y="5761"/>
                    <a:pt x="12572" y="5686"/>
                    <a:pt x="12678" y="5537"/>
                  </a:cubicBezTo>
                  <a:cubicBezTo>
                    <a:pt x="12784" y="5388"/>
                    <a:pt x="12893" y="5070"/>
                    <a:pt x="13005" y="4582"/>
                  </a:cubicBezTo>
                  <a:lnTo>
                    <a:pt x="14062" y="99"/>
                  </a:lnTo>
                  <a:lnTo>
                    <a:pt x="13643" y="99"/>
                  </a:lnTo>
                  <a:lnTo>
                    <a:pt x="12891" y="3307"/>
                  </a:lnTo>
                  <a:lnTo>
                    <a:pt x="12139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680000" y="1500000"/>
              <a:ext cx="60000" cy="102275"/>
            </a:xfrm>
            <a:custGeom>
              <a:rect b="b" l="l" r="r" t="t"/>
              <a:pathLst>
                <a:path extrusionOk="0" h="4091" w="2400">
                  <a:moveTo>
                    <a:pt x="0" y="0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CCFFFF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790775" y="1482625"/>
              <a:ext cx="132200" cy="136700"/>
            </a:xfrm>
            <a:custGeom>
              <a:rect b="b" l="l" r="r" t="t"/>
              <a:pathLst>
                <a:path extrusionOk="0" h="5468" w="5288">
                  <a:moveTo>
                    <a:pt x="1077" y="608"/>
                  </a:moveTo>
                  <a:cubicBezTo>
                    <a:pt x="1289" y="608"/>
                    <a:pt x="1447" y="677"/>
                    <a:pt x="1551" y="813"/>
                  </a:cubicBezTo>
                  <a:cubicBezTo>
                    <a:pt x="1655" y="950"/>
                    <a:pt x="1707" y="1156"/>
                    <a:pt x="1707" y="1432"/>
                  </a:cubicBezTo>
                  <a:cubicBezTo>
                    <a:pt x="1707" y="1710"/>
                    <a:pt x="1655" y="1917"/>
                    <a:pt x="1551" y="2053"/>
                  </a:cubicBezTo>
                  <a:cubicBezTo>
                    <a:pt x="1447" y="2188"/>
                    <a:pt x="1289" y="2256"/>
                    <a:pt x="1077" y="2256"/>
                  </a:cubicBezTo>
                  <a:lnTo>
                    <a:pt x="435" y="2256"/>
                  </a:lnTo>
                  <a:lnTo>
                    <a:pt x="435" y="608"/>
                  </a:lnTo>
                  <a:close/>
                  <a:moveTo>
                    <a:pt x="1131" y="2857"/>
                  </a:moveTo>
                  <a:cubicBezTo>
                    <a:pt x="1364" y="2857"/>
                    <a:pt x="1537" y="2938"/>
                    <a:pt x="1650" y="3100"/>
                  </a:cubicBezTo>
                  <a:cubicBezTo>
                    <a:pt x="1762" y="3263"/>
                    <a:pt x="1818" y="3515"/>
                    <a:pt x="1818" y="3856"/>
                  </a:cubicBezTo>
                  <a:cubicBezTo>
                    <a:pt x="1818" y="4196"/>
                    <a:pt x="1762" y="4448"/>
                    <a:pt x="1650" y="4613"/>
                  </a:cubicBezTo>
                  <a:cubicBezTo>
                    <a:pt x="1537" y="4777"/>
                    <a:pt x="1364" y="4860"/>
                    <a:pt x="1131" y="4860"/>
                  </a:cubicBezTo>
                  <a:lnTo>
                    <a:pt x="435" y="4860"/>
                  </a:lnTo>
                  <a:lnTo>
                    <a:pt x="435" y="2857"/>
                  </a:lnTo>
                  <a:close/>
                  <a:moveTo>
                    <a:pt x="1" y="0"/>
                  </a:moveTo>
                  <a:lnTo>
                    <a:pt x="1" y="5468"/>
                  </a:lnTo>
                  <a:lnTo>
                    <a:pt x="1152" y="5468"/>
                  </a:lnTo>
                  <a:cubicBezTo>
                    <a:pt x="1512" y="5468"/>
                    <a:pt x="1789" y="5335"/>
                    <a:pt x="1984" y="5069"/>
                  </a:cubicBezTo>
                  <a:cubicBezTo>
                    <a:pt x="2179" y="4802"/>
                    <a:pt x="2276" y="4425"/>
                    <a:pt x="2276" y="3937"/>
                  </a:cubicBezTo>
                  <a:cubicBezTo>
                    <a:pt x="2276" y="3566"/>
                    <a:pt x="2217" y="3256"/>
                    <a:pt x="2099" y="3009"/>
                  </a:cubicBezTo>
                  <a:cubicBezTo>
                    <a:pt x="1981" y="2761"/>
                    <a:pt x="1815" y="2598"/>
                    <a:pt x="1601" y="2520"/>
                  </a:cubicBezTo>
                  <a:cubicBezTo>
                    <a:pt x="1779" y="2471"/>
                    <a:pt x="1914" y="2348"/>
                    <a:pt x="2005" y="2150"/>
                  </a:cubicBezTo>
                  <a:cubicBezTo>
                    <a:pt x="2097" y="1952"/>
                    <a:pt x="2143" y="1686"/>
                    <a:pt x="2143" y="1352"/>
                  </a:cubicBezTo>
                  <a:cubicBezTo>
                    <a:pt x="2143" y="919"/>
                    <a:pt x="2053" y="586"/>
                    <a:pt x="1874" y="352"/>
                  </a:cubicBezTo>
                  <a:cubicBezTo>
                    <a:pt x="1695" y="117"/>
                    <a:pt x="1440" y="0"/>
                    <a:pt x="1109" y="0"/>
                  </a:cubicBezTo>
                  <a:close/>
                  <a:moveTo>
                    <a:pt x="2574" y="0"/>
                  </a:moveTo>
                  <a:lnTo>
                    <a:pt x="2574" y="623"/>
                  </a:lnTo>
                  <a:lnTo>
                    <a:pt x="3713" y="623"/>
                  </a:lnTo>
                  <a:lnTo>
                    <a:pt x="3713" y="5468"/>
                  </a:lnTo>
                  <a:lnTo>
                    <a:pt x="4149" y="5468"/>
                  </a:lnTo>
                  <a:lnTo>
                    <a:pt x="4149" y="623"/>
                  </a:lnTo>
                  <a:lnTo>
                    <a:pt x="5288" y="623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680000" y="1943175"/>
              <a:ext cx="60000" cy="102300"/>
            </a:xfrm>
            <a:custGeom>
              <a:rect b="b" l="l" r="r" t="t"/>
              <a:pathLst>
                <a:path extrusionOk="0" h="4092" w="2400">
                  <a:moveTo>
                    <a:pt x="0" y="0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660066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786175" y="1916825"/>
              <a:ext cx="1149500" cy="171600"/>
            </a:xfrm>
            <a:custGeom>
              <a:rect b="b" l="l" r="r" t="t"/>
              <a:pathLst>
                <a:path extrusionOk="0" h="6864" w="45980">
                  <a:moveTo>
                    <a:pt x="11500" y="2198"/>
                  </a:moveTo>
                  <a:cubicBezTo>
                    <a:pt x="11694" y="2198"/>
                    <a:pt x="11851" y="2308"/>
                    <a:pt x="11969" y="2528"/>
                  </a:cubicBezTo>
                  <a:cubicBezTo>
                    <a:pt x="12087" y="2747"/>
                    <a:pt x="12148" y="3041"/>
                    <a:pt x="12151" y="3410"/>
                  </a:cubicBezTo>
                  <a:lnTo>
                    <a:pt x="10741" y="3414"/>
                  </a:lnTo>
                  <a:cubicBezTo>
                    <a:pt x="10761" y="3028"/>
                    <a:pt x="10837" y="2729"/>
                    <a:pt x="10970" y="2517"/>
                  </a:cubicBezTo>
                  <a:cubicBezTo>
                    <a:pt x="11102" y="2304"/>
                    <a:pt x="11279" y="2198"/>
                    <a:pt x="11500" y="2198"/>
                  </a:cubicBezTo>
                  <a:close/>
                  <a:moveTo>
                    <a:pt x="36692" y="2198"/>
                  </a:moveTo>
                  <a:cubicBezTo>
                    <a:pt x="36886" y="2198"/>
                    <a:pt x="37043" y="2308"/>
                    <a:pt x="37161" y="2528"/>
                  </a:cubicBezTo>
                  <a:cubicBezTo>
                    <a:pt x="37279" y="2747"/>
                    <a:pt x="37340" y="3041"/>
                    <a:pt x="37343" y="3410"/>
                  </a:cubicBezTo>
                  <a:lnTo>
                    <a:pt x="35933" y="3414"/>
                  </a:lnTo>
                  <a:cubicBezTo>
                    <a:pt x="35953" y="3028"/>
                    <a:pt x="36029" y="2729"/>
                    <a:pt x="36162" y="2517"/>
                  </a:cubicBezTo>
                  <a:cubicBezTo>
                    <a:pt x="36294" y="2304"/>
                    <a:pt x="36471" y="2198"/>
                    <a:pt x="36692" y="2198"/>
                  </a:cubicBezTo>
                  <a:close/>
                  <a:moveTo>
                    <a:pt x="45583" y="2264"/>
                  </a:moveTo>
                  <a:lnTo>
                    <a:pt x="45583" y="3557"/>
                  </a:lnTo>
                  <a:lnTo>
                    <a:pt x="45050" y="3557"/>
                  </a:lnTo>
                  <a:cubicBezTo>
                    <a:pt x="44879" y="3557"/>
                    <a:pt x="44748" y="3499"/>
                    <a:pt x="44657" y="3384"/>
                  </a:cubicBezTo>
                  <a:cubicBezTo>
                    <a:pt x="44565" y="3270"/>
                    <a:pt x="44519" y="3111"/>
                    <a:pt x="44519" y="2908"/>
                  </a:cubicBezTo>
                  <a:cubicBezTo>
                    <a:pt x="44519" y="2703"/>
                    <a:pt x="44565" y="2545"/>
                    <a:pt x="44657" y="2432"/>
                  </a:cubicBezTo>
                  <a:cubicBezTo>
                    <a:pt x="44748" y="2320"/>
                    <a:pt x="44879" y="2264"/>
                    <a:pt x="45050" y="2264"/>
                  </a:cubicBezTo>
                  <a:close/>
                  <a:moveTo>
                    <a:pt x="1487" y="861"/>
                  </a:moveTo>
                  <a:cubicBezTo>
                    <a:pt x="1802" y="861"/>
                    <a:pt x="2051" y="1061"/>
                    <a:pt x="2235" y="1462"/>
                  </a:cubicBezTo>
                  <a:cubicBezTo>
                    <a:pt x="2420" y="1862"/>
                    <a:pt x="2512" y="2408"/>
                    <a:pt x="2512" y="3099"/>
                  </a:cubicBezTo>
                  <a:cubicBezTo>
                    <a:pt x="2512" y="3787"/>
                    <a:pt x="2420" y="4332"/>
                    <a:pt x="2235" y="4732"/>
                  </a:cubicBezTo>
                  <a:cubicBezTo>
                    <a:pt x="2051" y="5132"/>
                    <a:pt x="1802" y="5333"/>
                    <a:pt x="1487" y="5333"/>
                  </a:cubicBezTo>
                  <a:cubicBezTo>
                    <a:pt x="1172" y="5333"/>
                    <a:pt x="921" y="5132"/>
                    <a:pt x="736" y="4732"/>
                  </a:cubicBezTo>
                  <a:cubicBezTo>
                    <a:pt x="550" y="4332"/>
                    <a:pt x="458" y="3787"/>
                    <a:pt x="458" y="3099"/>
                  </a:cubicBezTo>
                  <a:cubicBezTo>
                    <a:pt x="458" y="2408"/>
                    <a:pt x="550" y="1862"/>
                    <a:pt x="736" y="1462"/>
                  </a:cubicBezTo>
                  <a:cubicBezTo>
                    <a:pt x="921" y="1061"/>
                    <a:pt x="1172" y="861"/>
                    <a:pt x="1487" y="861"/>
                  </a:cubicBezTo>
                  <a:close/>
                  <a:moveTo>
                    <a:pt x="4585" y="2198"/>
                  </a:moveTo>
                  <a:cubicBezTo>
                    <a:pt x="4795" y="2198"/>
                    <a:pt x="4962" y="2340"/>
                    <a:pt x="5085" y="2625"/>
                  </a:cubicBezTo>
                  <a:cubicBezTo>
                    <a:pt x="5208" y="2909"/>
                    <a:pt x="5270" y="3294"/>
                    <a:pt x="5270" y="3780"/>
                  </a:cubicBezTo>
                  <a:cubicBezTo>
                    <a:pt x="5270" y="4268"/>
                    <a:pt x="5208" y="4654"/>
                    <a:pt x="5085" y="4937"/>
                  </a:cubicBezTo>
                  <a:cubicBezTo>
                    <a:pt x="4962" y="5220"/>
                    <a:pt x="4795" y="5362"/>
                    <a:pt x="4585" y="5362"/>
                  </a:cubicBezTo>
                  <a:cubicBezTo>
                    <a:pt x="4371" y="5362"/>
                    <a:pt x="4203" y="5221"/>
                    <a:pt x="4081" y="4939"/>
                  </a:cubicBezTo>
                  <a:cubicBezTo>
                    <a:pt x="3958" y="4657"/>
                    <a:pt x="3897" y="4271"/>
                    <a:pt x="3897" y="3780"/>
                  </a:cubicBezTo>
                  <a:cubicBezTo>
                    <a:pt x="3897" y="3289"/>
                    <a:pt x="3959" y="2903"/>
                    <a:pt x="4082" y="2621"/>
                  </a:cubicBezTo>
                  <a:cubicBezTo>
                    <a:pt x="4205" y="2339"/>
                    <a:pt x="4373" y="2198"/>
                    <a:pt x="4585" y="2198"/>
                  </a:cubicBezTo>
                  <a:close/>
                  <a:moveTo>
                    <a:pt x="16438" y="2198"/>
                  </a:moveTo>
                  <a:cubicBezTo>
                    <a:pt x="16649" y="2198"/>
                    <a:pt x="16815" y="2340"/>
                    <a:pt x="16939" y="2625"/>
                  </a:cubicBezTo>
                  <a:cubicBezTo>
                    <a:pt x="17062" y="2909"/>
                    <a:pt x="17123" y="3294"/>
                    <a:pt x="17123" y="3780"/>
                  </a:cubicBezTo>
                  <a:cubicBezTo>
                    <a:pt x="17123" y="4268"/>
                    <a:pt x="17062" y="4654"/>
                    <a:pt x="16939" y="4937"/>
                  </a:cubicBezTo>
                  <a:cubicBezTo>
                    <a:pt x="16815" y="5220"/>
                    <a:pt x="16649" y="5362"/>
                    <a:pt x="16438" y="5362"/>
                  </a:cubicBezTo>
                  <a:cubicBezTo>
                    <a:pt x="16225" y="5362"/>
                    <a:pt x="16057" y="5221"/>
                    <a:pt x="15934" y="4939"/>
                  </a:cubicBezTo>
                  <a:cubicBezTo>
                    <a:pt x="15812" y="4657"/>
                    <a:pt x="15751" y="4271"/>
                    <a:pt x="15751" y="3780"/>
                  </a:cubicBezTo>
                  <a:cubicBezTo>
                    <a:pt x="15751" y="3289"/>
                    <a:pt x="15812" y="2903"/>
                    <a:pt x="15935" y="2621"/>
                  </a:cubicBezTo>
                  <a:cubicBezTo>
                    <a:pt x="16058" y="2339"/>
                    <a:pt x="16226" y="2198"/>
                    <a:pt x="16438" y="2198"/>
                  </a:cubicBezTo>
                  <a:close/>
                  <a:moveTo>
                    <a:pt x="23959" y="3765"/>
                  </a:moveTo>
                  <a:lnTo>
                    <a:pt x="23959" y="3915"/>
                  </a:lnTo>
                  <a:cubicBezTo>
                    <a:pt x="23959" y="4355"/>
                    <a:pt x="23893" y="4707"/>
                    <a:pt x="23761" y="4972"/>
                  </a:cubicBezTo>
                  <a:cubicBezTo>
                    <a:pt x="23628" y="5237"/>
                    <a:pt x="23452" y="5369"/>
                    <a:pt x="23233" y="5369"/>
                  </a:cubicBezTo>
                  <a:cubicBezTo>
                    <a:pt x="23074" y="5369"/>
                    <a:pt x="22949" y="5299"/>
                    <a:pt x="22856" y="5159"/>
                  </a:cubicBezTo>
                  <a:cubicBezTo>
                    <a:pt x="22764" y="5018"/>
                    <a:pt x="22718" y="4828"/>
                    <a:pt x="22718" y="4589"/>
                  </a:cubicBezTo>
                  <a:cubicBezTo>
                    <a:pt x="22718" y="4289"/>
                    <a:pt x="22779" y="4077"/>
                    <a:pt x="22902" y="3952"/>
                  </a:cubicBezTo>
                  <a:cubicBezTo>
                    <a:pt x="23025" y="3828"/>
                    <a:pt x="23247" y="3765"/>
                    <a:pt x="23566" y="3765"/>
                  </a:cubicBezTo>
                  <a:close/>
                  <a:moveTo>
                    <a:pt x="31871" y="3765"/>
                  </a:moveTo>
                  <a:lnTo>
                    <a:pt x="31871" y="3915"/>
                  </a:lnTo>
                  <a:cubicBezTo>
                    <a:pt x="31871" y="4355"/>
                    <a:pt x="31805" y="4707"/>
                    <a:pt x="31673" y="4972"/>
                  </a:cubicBezTo>
                  <a:cubicBezTo>
                    <a:pt x="31540" y="5237"/>
                    <a:pt x="31364" y="5369"/>
                    <a:pt x="31145" y="5369"/>
                  </a:cubicBezTo>
                  <a:cubicBezTo>
                    <a:pt x="30986" y="5369"/>
                    <a:pt x="30861" y="5299"/>
                    <a:pt x="30768" y="5159"/>
                  </a:cubicBezTo>
                  <a:cubicBezTo>
                    <a:pt x="30676" y="5018"/>
                    <a:pt x="30630" y="4828"/>
                    <a:pt x="30630" y="4589"/>
                  </a:cubicBezTo>
                  <a:cubicBezTo>
                    <a:pt x="30630" y="4289"/>
                    <a:pt x="30691" y="4077"/>
                    <a:pt x="30814" y="3952"/>
                  </a:cubicBezTo>
                  <a:cubicBezTo>
                    <a:pt x="30937" y="3828"/>
                    <a:pt x="31159" y="3765"/>
                    <a:pt x="31478" y="3765"/>
                  </a:cubicBezTo>
                  <a:close/>
                  <a:moveTo>
                    <a:pt x="13180" y="1726"/>
                  </a:moveTo>
                  <a:lnTo>
                    <a:pt x="13180" y="5827"/>
                  </a:lnTo>
                  <a:lnTo>
                    <a:pt x="13577" y="5827"/>
                  </a:lnTo>
                  <a:lnTo>
                    <a:pt x="13577" y="2264"/>
                  </a:lnTo>
                  <a:lnTo>
                    <a:pt x="14877" y="2264"/>
                  </a:lnTo>
                  <a:lnTo>
                    <a:pt x="14877" y="1726"/>
                  </a:lnTo>
                  <a:close/>
                  <a:moveTo>
                    <a:pt x="19582" y="1726"/>
                  </a:moveTo>
                  <a:lnTo>
                    <a:pt x="19582" y="5827"/>
                  </a:lnTo>
                  <a:lnTo>
                    <a:pt x="19979" y="5827"/>
                  </a:lnTo>
                  <a:lnTo>
                    <a:pt x="19979" y="3937"/>
                  </a:lnTo>
                  <a:lnTo>
                    <a:pt x="21262" y="3937"/>
                  </a:lnTo>
                  <a:lnTo>
                    <a:pt x="21262" y="5827"/>
                  </a:lnTo>
                  <a:lnTo>
                    <a:pt x="21659" y="5827"/>
                  </a:lnTo>
                  <a:lnTo>
                    <a:pt x="21659" y="1726"/>
                  </a:lnTo>
                  <a:lnTo>
                    <a:pt x="21262" y="1726"/>
                  </a:lnTo>
                  <a:lnTo>
                    <a:pt x="21262" y="3399"/>
                  </a:lnTo>
                  <a:lnTo>
                    <a:pt x="19979" y="3399"/>
                  </a:lnTo>
                  <a:lnTo>
                    <a:pt x="19979" y="1726"/>
                  </a:lnTo>
                  <a:close/>
                  <a:moveTo>
                    <a:pt x="27494" y="1726"/>
                  </a:moveTo>
                  <a:lnTo>
                    <a:pt x="27494" y="5827"/>
                  </a:lnTo>
                  <a:lnTo>
                    <a:pt x="27891" y="5827"/>
                  </a:lnTo>
                  <a:lnTo>
                    <a:pt x="27891" y="3937"/>
                  </a:lnTo>
                  <a:lnTo>
                    <a:pt x="29174" y="3937"/>
                  </a:lnTo>
                  <a:lnTo>
                    <a:pt x="29174" y="5827"/>
                  </a:lnTo>
                  <a:lnTo>
                    <a:pt x="29571" y="5827"/>
                  </a:lnTo>
                  <a:lnTo>
                    <a:pt x="29571" y="1726"/>
                  </a:lnTo>
                  <a:lnTo>
                    <a:pt x="29174" y="1726"/>
                  </a:lnTo>
                  <a:lnTo>
                    <a:pt x="29174" y="3399"/>
                  </a:lnTo>
                  <a:lnTo>
                    <a:pt x="27891" y="3399"/>
                  </a:lnTo>
                  <a:lnTo>
                    <a:pt x="27891" y="1726"/>
                  </a:lnTo>
                  <a:close/>
                  <a:moveTo>
                    <a:pt x="32988" y="1726"/>
                  </a:moveTo>
                  <a:lnTo>
                    <a:pt x="32988" y="2766"/>
                  </a:lnTo>
                  <a:cubicBezTo>
                    <a:pt x="32988" y="3215"/>
                    <a:pt x="33054" y="3544"/>
                    <a:pt x="33186" y="3754"/>
                  </a:cubicBezTo>
                  <a:cubicBezTo>
                    <a:pt x="33332" y="3986"/>
                    <a:pt x="33515" y="4102"/>
                    <a:pt x="33734" y="4102"/>
                  </a:cubicBezTo>
                  <a:lnTo>
                    <a:pt x="34471" y="4102"/>
                  </a:lnTo>
                  <a:lnTo>
                    <a:pt x="34471" y="5827"/>
                  </a:lnTo>
                  <a:lnTo>
                    <a:pt x="34866" y="5827"/>
                  </a:lnTo>
                  <a:lnTo>
                    <a:pt x="34866" y="1726"/>
                  </a:lnTo>
                  <a:lnTo>
                    <a:pt x="34471" y="1726"/>
                  </a:lnTo>
                  <a:lnTo>
                    <a:pt x="34471" y="3564"/>
                  </a:lnTo>
                  <a:lnTo>
                    <a:pt x="33833" y="3564"/>
                  </a:lnTo>
                  <a:cubicBezTo>
                    <a:pt x="33684" y="3564"/>
                    <a:pt x="33571" y="3492"/>
                    <a:pt x="33495" y="3348"/>
                  </a:cubicBezTo>
                  <a:cubicBezTo>
                    <a:pt x="33421" y="3204"/>
                    <a:pt x="33384" y="2989"/>
                    <a:pt x="33384" y="2703"/>
                  </a:cubicBezTo>
                  <a:lnTo>
                    <a:pt x="33384" y="1726"/>
                  </a:lnTo>
                  <a:close/>
                  <a:moveTo>
                    <a:pt x="38372" y="1726"/>
                  </a:moveTo>
                  <a:lnTo>
                    <a:pt x="38372" y="5827"/>
                  </a:lnTo>
                  <a:lnTo>
                    <a:pt x="38769" y="5827"/>
                  </a:lnTo>
                  <a:lnTo>
                    <a:pt x="38769" y="3937"/>
                  </a:lnTo>
                  <a:lnTo>
                    <a:pt x="40052" y="3937"/>
                  </a:lnTo>
                  <a:lnTo>
                    <a:pt x="40052" y="5827"/>
                  </a:lnTo>
                  <a:lnTo>
                    <a:pt x="40449" y="5827"/>
                  </a:lnTo>
                  <a:lnTo>
                    <a:pt x="40449" y="1726"/>
                  </a:lnTo>
                  <a:lnTo>
                    <a:pt x="40052" y="1726"/>
                  </a:lnTo>
                  <a:lnTo>
                    <a:pt x="40052" y="3399"/>
                  </a:lnTo>
                  <a:lnTo>
                    <a:pt x="38769" y="3399"/>
                  </a:lnTo>
                  <a:lnTo>
                    <a:pt x="38769" y="1726"/>
                  </a:lnTo>
                  <a:close/>
                  <a:moveTo>
                    <a:pt x="41248" y="1726"/>
                  </a:moveTo>
                  <a:lnTo>
                    <a:pt x="41248" y="5827"/>
                  </a:lnTo>
                  <a:lnTo>
                    <a:pt x="41755" y="5827"/>
                  </a:lnTo>
                  <a:lnTo>
                    <a:pt x="42915" y="2535"/>
                  </a:lnTo>
                  <a:lnTo>
                    <a:pt x="42915" y="5827"/>
                  </a:lnTo>
                  <a:lnTo>
                    <a:pt x="43308" y="5827"/>
                  </a:lnTo>
                  <a:lnTo>
                    <a:pt x="43308" y="1726"/>
                  </a:lnTo>
                  <a:lnTo>
                    <a:pt x="42799" y="1726"/>
                  </a:lnTo>
                  <a:lnTo>
                    <a:pt x="41641" y="5010"/>
                  </a:lnTo>
                  <a:lnTo>
                    <a:pt x="41641" y="1726"/>
                  </a:lnTo>
                  <a:close/>
                  <a:moveTo>
                    <a:pt x="45039" y="1726"/>
                  </a:moveTo>
                  <a:cubicBezTo>
                    <a:pt x="44728" y="1726"/>
                    <a:pt x="44496" y="1824"/>
                    <a:pt x="44342" y="2020"/>
                  </a:cubicBezTo>
                  <a:cubicBezTo>
                    <a:pt x="44188" y="2217"/>
                    <a:pt x="44111" y="2513"/>
                    <a:pt x="44111" y="2908"/>
                  </a:cubicBezTo>
                  <a:cubicBezTo>
                    <a:pt x="44111" y="3257"/>
                    <a:pt x="44166" y="3516"/>
                    <a:pt x="44276" y="3683"/>
                  </a:cubicBezTo>
                  <a:cubicBezTo>
                    <a:pt x="44387" y="3850"/>
                    <a:pt x="44525" y="3965"/>
                    <a:pt x="44691" y="4029"/>
                  </a:cubicBezTo>
                  <a:lnTo>
                    <a:pt x="43956" y="5827"/>
                  </a:lnTo>
                  <a:lnTo>
                    <a:pt x="44382" y="5827"/>
                  </a:lnTo>
                  <a:lnTo>
                    <a:pt x="45091" y="4095"/>
                  </a:lnTo>
                  <a:lnTo>
                    <a:pt x="45583" y="4095"/>
                  </a:lnTo>
                  <a:lnTo>
                    <a:pt x="45583" y="5827"/>
                  </a:lnTo>
                  <a:lnTo>
                    <a:pt x="45980" y="5827"/>
                  </a:lnTo>
                  <a:lnTo>
                    <a:pt x="45980" y="1726"/>
                  </a:lnTo>
                  <a:close/>
                  <a:moveTo>
                    <a:pt x="1487" y="261"/>
                  </a:moveTo>
                  <a:cubicBezTo>
                    <a:pt x="1036" y="261"/>
                    <a:pt x="675" y="518"/>
                    <a:pt x="405" y="1032"/>
                  </a:cubicBezTo>
                  <a:cubicBezTo>
                    <a:pt x="135" y="1545"/>
                    <a:pt x="0" y="2235"/>
                    <a:pt x="0" y="3099"/>
                  </a:cubicBezTo>
                  <a:cubicBezTo>
                    <a:pt x="0" y="3963"/>
                    <a:pt x="135" y="4651"/>
                    <a:pt x="405" y="5164"/>
                  </a:cubicBezTo>
                  <a:cubicBezTo>
                    <a:pt x="675" y="5677"/>
                    <a:pt x="1036" y="5933"/>
                    <a:pt x="1487" y="5933"/>
                  </a:cubicBezTo>
                  <a:cubicBezTo>
                    <a:pt x="1936" y="5933"/>
                    <a:pt x="2296" y="5676"/>
                    <a:pt x="2565" y="5162"/>
                  </a:cubicBezTo>
                  <a:cubicBezTo>
                    <a:pt x="2835" y="4648"/>
                    <a:pt x="2969" y="3961"/>
                    <a:pt x="2969" y="3099"/>
                  </a:cubicBezTo>
                  <a:cubicBezTo>
                    <a:pt x="2969" y="2235"/>
                    <a:pt x="2835" y="1545"/>
                    <a:pt x="2565" y="1032"/>
                  </a:cubicBezTo>
                  <a:cubicBezTo>
                    <a:pt x="2296" y="518"/>
                    <a:pt x="1936" y="261"/>
                    <a:pt x="1487" y="261"/>
                  </a:cubicBezTo>
                  <a:close/>
                  <a:moveTo>
                    <a:pt x="5399" y="1"/>
                  </a:moveTo>
                  <a:cubicBezTo>
                    <a:pt x="5321" y="42"/>
                    <a:pt x="5195" y="64"/>
                    <a:pt x="5021" y="67"/>
                  </a:cubicBezTo>
                  <a:cubicBezTo>
                    <a:pt x="4643" y="71"/>
                    <a:pt x="4341" y="172"/>
                    <a:pt x="4115" y="367"/>
                  </a:cubicBezTo>
                  <a:cubicBezTo>
                    <a:pt x="3890" y="562"/>
                    <a:pt x="3712" y="886"/>
                    <a:pt x="3581" y="1337"/>
                  </a:cubicBezTo>
                  <a:cubicBezTo>
                    <a:pt x="3498" y="1625"/>
                    <a:pt x="3457" y="1965"/>
                    <a:pt x="3457" y="2355"/>
                  </a:cubicBezTo>
                  <a:cubicBezTo>
                    <a:pt x="3457" y="2455"/>
                    <a:pt x="3460" y="2651"/>
                    <a:pt x="3467" y="2941"/>
                  </a:cubicBezTo>
                  <a:lnTo>
                    <a:pt x="3480" y="3780"/>
                  </a:lnTo>
                  <a:cubicBezTo>
                    <a:pt x="3490" y="4473"/>
                    <a:pt x="3591" y="5005"/>
                    <a:pt x="3781" y="5377"/>
                  </a:cubicBezTo>
                  <a:cubicBezTo>
                    <a:pt x="3972" y="5748"/>
                    <a:pt x="4239" y="5933"/>
                    <a:pt x="4585" y="5933"/>
                  </a:cubicBezTo>
                  <a:cubicBezTo>
                    <a:pt x="4928" y="5933"/>
                    <a:pt x="5198" y="5742"/>
                    <a:pt x="5394" y="5360"/>
                  </a:cubicBezTo>
                  <a:cubicBezTo>
                    <a:pt x="5591" y="4978"/>
                    <a:pt x="5689" y="4451"/>
                    <a:pt x="5689" y="3780"/>
                  </a:cubicBezTo>
                  <a:cubicBezTo>
                    <a:pt x="5689" y="3106"/>
                    <a:pt x="5591" y="2579"/>
                    <a:pt x="5394" y="2198"/>
                  </a:cubicBezTo>
                  <a:cubicBezTo>
                    <a:pt x="5198" y="1817"/>
                    <a:pt x="4928" y="1627"/>
                    <a:pt x="4585" y="1627"/>
                  </a:cubicBezTo>
                  <a:cubicBezTo>
                    <a:pt x="4282" y="1627"/>
                    <a:pt x="4038" y="1772"/>
                    <a:pt x="3852" y="2062"/>
                  </a:cubicBezTo>
                  <a:lnTo>
                    <a:pt x="3867" y="1857"/>
                  </a:lnTo>
                  <a:cubicBezTo>
                    <a:pt x="3894" y="1484"/>
                    <a:pt x="4050" y="1154"/>
                    <a:pt x="4335" y="869"/>
                  </a:cubicBezTo>
                  <a:cubicBezTo>
                    <a:pt x="4444" y="761"/>
                    <a:pt x="4589" y="696"/>
                    <a:pt x="4769" y="674"/>
                  </a:cubicBezTo>
                  <a:lnTo>
                    <a:pt x="5306" y="612"/>
                  </a:lnTo>
                  <a:cubicBezTo>
                    <a:pt x="5371" y="610"/>
                    <a:pt x="5438" y="584"/>
                    <a:pt x="5508" y="535"/>
                  </a:cubicBezTo>
                  <a:lnTo>
                    <a:pt x="5399" y="1"/>
                  </a:lnTo>
                  <a:close/>
                  <a:moveTo>
                    <a:pt x="11495" y="1627"/>
                  </a:moveTo>
                  <a:cubicBezTo>
                    <a:pt x="11134" y="1627"/>
                    <a:pt x="10847" y="1824"/>
                    <a:pt x="10635" y="2218"/>
                  </a:cubicBezTo>
                  <a:cubicBezTo>
                    <a:pt x="10422" y="2612"/>
                    <a:pt x="10316" y="3145"/>
                    <a:pt x="10316" y="3817"/>
                  </a:cubicBezTo>
                  <a:cubicBezTo>
                    <a:pt x="10316" y="4466"/>
                    <a:pt x="10428" y="4981"/>
                    <a:pt x="10652" y="5362"/>
                  </a:cubicBezTo>
                  <a:cubicBezTo>
                    <a:pt x="10876" y="5743"/>
                    <a:pt x="11180" y="5933"/>
                    <a:pt x="11564" y="5933"/>
                  </a:cubicBezTo>
                  <a:cubicBezTo>
                    <a:pt x="11717" y="5933"/>
                    <a:pt x="11868" y="5906"/>
                    <a:pt x="12017" y="5853"/>
                  </a:cubicBezTo>
                  <a:cubicBezTo>
                    <a:pt x="12166" y="5799"/>
                    <a:pt x="12312" y="5721"/>
                    <a:pt x="12453" y="5618"/>
                  </a:cubicBezTo>
                  <a:lnTo>
                    <a:pt x="12453" y="4981"/>
                  </a:lnTo>
                  <a:cubicBezTo>
                    <a:pt x="12313" y="5108"/>
                    <a:pt x="12172" y="5203"/>
                    <a:pt x="12029" y="5267"/>
                  </a:cubicBezTo>
                  <a:cubicBezTo>
                    <a:pt x="11887" y="5330"/>
                    <a:pt x="11739" y="5362"/>
                    <a:pt x="11588" y="5362"/>
                  </a:cubicBezTo>
                  <a:cubicBezTo>
                    <a:pt x="11326" y="5362"/>
                    <a:pt x="11121" y="5240"/>
                    <a:pt x="10974" y="4998"/>
                  </a:cubicBezTo>
                  <a:cubicBezTo>
                    <a:pt x="10827" y="4755"/>
                    <a:pt x="10745" y="4401"/>
                    <a:pt x="10728" y="3937"/>
                  </a:cubicBezTo>
                  <a:lnTo>
                    <a:pt x="12546" y="3937"/>
                  </a:lnTo>
                  <a:lnTo>
                    <a:pt x="12546" y="3608"/>
                  </a:lnTo>
                  <a:cubicBezTo>
                    <a:pt x="12546" y="2997"/>
                    <a:pt x="12452" y="2515"/>
                    <a:pt x="12263" y="2159"/>
                  </a:cubicBezTo>
                  <a:cubicBezTo>
                    <a:pt x="12075" y="1804"/>
                    <a:pt x="11819" y="1627"/>
                    <a:pt x="11495" y="1627"/>
                  </a:cubicBezTo>
                  <a:close/>
                  <a:moveTo>
                    <a:pt x="16438" y="1627"/>
                  </a:moveTo>
                  <a:cubicBezTo>
                    <a:pt x="16093" y="1627"/>
                    <a:pt x="15823" y="1817"/>
                    <a:pt x="15627" y="2198"/>
                  </a:cubicBezTo>
                  <a:cubicBezTo>
                    <a:pt x="15432" y="2579"/>
                    <a:pt x="15334" y="3106"/>
                    <a:pt x="15334" y="3780"/>
                  </a:cubicBezTo>
                  <a:cubicBezTo>
                    <a:pt x="15334" y="4451"/>
                    <a:pt x="15432" y="4978"/>
                    <a:pt x="15627" y="5360"/>
                  </a:cubicBezTo>
                  <a:cubicBezTo>
                    <a:pt x="15823" y="5742"/>
                    <a:pt x="16093" y="5933"/>
                    <a:pt x="16438" y="5933"/>
                  </a:cubicBezTo>
                  <a:cubicBezTo>
                    <a:pt x="16782" y="5933"/>
                    <a:pt x="17052" y="5742"/>
                    <a:pt x="17248" y="5360"/>
                  </a:cubicBezTo>
                  <a:cubicBezTo>
                    <a:pt x="17444" y="4978"/>
                    <a:pt x="17542" y="4451"/>
                    <a:pt x="17542" y="3780"/>
                  </a:cubicBezTo>
                  <a:cubicBezTo>
                    <a:pt x="17542" y="3106"/>
                    <a:pt x="17444" y="2579"/>
                    <a:pt x="17248" y="2198"/>
                  </a:cubicBezTo>
                  <a:cubicBezTo>
                    <a:pt x="17052" y="1817"/>
                    <a:pt x="16782" y="1627"/>
                    <a:pt x="16438" y="1627"/>
                  </a:cubicBezTo>
                  <a:close/>
                  <a:moveTo>
                    <a:pt x="23317" y="1627"/>
                  </a:moveTo>
                  <a:cubicBezTo>
                    <a:pt x="23188" y="1627"/>
                    <a:pt x="23056" y="1650"/>
                    <a:pt x="22920" y="1698"/>
                  </a:cubicBezTo>
                  <a:cubicBezTo>
                    <a:pt x="22783" y="1746"/>
                    <a:pt x="22643" y="1817"/>
                    <a:pt x="22498" y="1912"/>
                  </a:cubicBezTo>
                  <a:lnTo>
                    <a:pt x="22498" y="2535"/>
                  </a:lnTo>
                  <a:cubicBezTo>
                    <a:pt x="22619" y="2423"/>
                    <a:pt x="22744" y="2338"/>
                    <a:pt x="22874" y="2282"/>
                  </a:cubicBezTo>
                  <a:cubicBezTo>
                    <a:pt x="23005" y="2226"/>
                    <a:pt x="23139" y="2198"/>
                    <a:pt x="23276" y="2198"/>
                  </a:cubicBezTo>
                  <a:cubicBezTo>
                    <a:pt x="23492" y="2198"/>
                    <a:pt x="23660" y="2283"/>
                    <a:pt x="23780" y="2452"/>
                  </a:cubicBezTo>
                  <a:cubicBezTo>
                    <a:pt x="23900" y="2622"/>
                    <a:pt x="23959" y="2862"/>
                    <a:pt x="23959" y="3172"/>
                  </a:cubicBezTo>
                  <a:lnTo>
                    <a:pt x="23959" y="3238"/>
                  </a:lnTo>
                  <a:lnTo>
                    <a:pt x="23405" y="3238"/>
                  </a:lnTo>
                  <a:cubicBezTo>
                    <a:pt x="23046" y="3238"/>
                    <a:pt x="22775" y="3355"/>
                    <a:pt x="22594" y="3590"/>
                  </a:cubicBezTo>
                  <a:cubicBezTo>
                    <a:pt x="22413" y="3824"/>
                    <a:pt x="22322" y="4172"/>
                    <a:pt x="22322" y="4633"/>
                  </a:cubicBezTo>
                  <a:cubicBezTo>
                    <a:pt x="22322" y="5029"/>
                    <a:pt x="22395" y="5344"/>
                    <a:pt x="22540" y="5580"/>
                  </a:cubicBezTo>
                  <a:cubicBezTo>
                    <a:pt x="22686" y="5815"/>
                    <a:pt x="22882" y="5933"/>
                    <a:pt x="23128" y="5933"/>
                  </a:cubicBezTo>
                  <a:cubicBezTo>
                    <a:pt x="23323" y="5933"/>
                    <a:pt x="23487" y="5874"/>
                    <a:pt x="23622" y="5756"/>
                  </a:cubicBezTo>
                  <a:cubicBezTo>
                    <a:pt x="23757" y="5637"/>
                    <a:pt x="23869" y="5453"/>
                    <a:pt x="23959" y="5204"/>
                  </a:cubicBezTo>
                  <a:lnTo>
                    <a:pt x="23959" y="5827"/>
                  </a:lnTo>
                  <a:lnTo>
                    <a:pt x="24355" y="5827"/>
                  </a:lnTo>
                  <a:lnTo>
                    <a:pt x="24355" y="3487"/>
                  </a:lnTo>
                  <a:cubicBezTo>
                    <a:pt x="24355" y="2862"/>
                    <a:pt x="24269" y="2396"/>
                    <a:pt x="24097" y="2088"/>
                  </a:cubicBezTo>
                  <a:cubicBezTo>
                    <a:pt x="23925" y="1780"/>
                    <a:pt x="23665" y="1627"/>
                    <a:pt x="23317" y="1627"/>
                  </a:cubicBezTo>
                  <a:close/>
                  <a:moveTo>
                    <a:pt x="25860" y="1623"/>
                  </a:moveTo>
                  <a:cubicBezTo>
                    <a:pt x="25752" y="1623"/>
                    <a:pt x="25636" y="1638"/>
                    <a:pt x="25515" y="1667"/>
                  </a:cubicBezTo>
                  <a:cubicBezTo>
                    <a:pt x="25393" y="1696"/>
                    <a:pt x="25262" y="1740"/>
                    <a:pt x="25121" y="1799"/>
                  </a:cubicBezTo>
                  <a:lnTo>
                    <a:pt x="25121" y="2410"/>
                  </a:lnTo>
                  <a:cubicBezTo>
                    <a:pt x="25260" y="2339"/>
                    <a:pt x="25387" y="2288"/>
                    <a:pt x="25503" y="2257"/>
                  </a:cubicBezTo>
                  <a:cubicBezTo>
                    <a:pt x="25618" y="2225"/>
                    <a:pt x="25727" y="2209"/>
                    <a:pt x="25828" y="2209"/>
                  </a:cubicBezTo>
                  <a:cubicBezTo>
                    <a:pt x="25999" y="2209"/>
                    <a:pt x="26134" y="2265"/>
                    <a:pt x="26233" y="2377"/>
                  </a:cubicBezTo>
                  <a:cubicBezTo>
                    <a:pt x="26333" y="2490"/>
                    <a:pt x="26382" y="2624"/>
                    <a:pt x="26382" y="2780"/>
                  </a:cubicBezTo>
                  <a:cubicBezTo>
                    <a:pt x="26382" y="2951"/>
                    <a:pt x="26334" y="3091"/>
                    <a:pt x="26237" y="3199"/>
                  </a:cubicBezTo>
                  <a:cubicBezTo>
                    <a:pt x="26141" y="3308"/>
                    <a:pt x="26009" y="3362"/>
                    <a:pt x="25843" y="3362"/>
                  </a:cubicBezTo>
                  <a:lnTo>
                    <a:pt x="25510" y="3362"/>
                  </a:lnTo>
                  <a:lnTo>
                    <a:pt x="25510" y="3919"/>
                  </a:lnTo>
                  <a:lnTo>
                    <a:pt x="25828" y="3919"/>
                  </a:lnTo>
                  <a:cubicBezTo>
                    <a:pt x="26024" y="3919"/>
                    <a:pt x="26176" y="3984"/>
                    <a:pt x="26284" y="4115"/>
                  </a:cubicBezTo>
                  <a:cubicBezTo>
                    <a:pt x="26391" y="4246"/>
                    <a:pt x="26445" y="4418"/>
                    <a:pt x="26445" y="4633"/>
                  </a:cubicBezTo>
                  <a:cubicBezTo>
                    <a:pt x="26445" y="4853"/>
                    <a:pt x="26384" y="5031"/>
                    <a:pt x="26263" y="5168"/>
                  </a:cubicBezTo>
                  <a:cubicBezTo>
                    <a:pt x="26142" y="5305"/>
                    <a:pt x="25974" y="5373"/>
                    <a:pt x="25757" y="5373"/>
                  </a:cubicBezTo>
                  <a:cubicBezTo>
                    <a:pt x="25624" y="5373"/>
                    <a:pt x="25497" y="5350"/>
                    <a:pt x="25375" y="5305"/>
                  </a:cubicBezTo>
                  <a:cubicBezTo>
                    <a:pt x="25253" y="5260"/>
                    <a:pt x="25141" y="5192"/>
                    <a:pt x="25040" y="5102"/>
                  </a:cubicBezTo>
                  <a:lnTo>
                    <a:pt x="25040" y="5728"/>
                  </a:lnTo>
                  <a:cubicBezTo>
                    <a:pt x="25169" y="5796"/>
                    <a:pt x="25294" y="5848"/>
                    <a:pt x="25415" y="5882"/>
                  </a:cubicBezTo>
                  <a:cubicBezTo>
                    <a:pt x="25536" y="5916"/>
                    <a:pt x="25653" y="5933"/>
                    <a:pt x="25768" y="5933"/>
                  </a:cubicBezTo>
                  <a:cubicBezTo>
                    <a:pt x="26109" y="5933"/>
                    <a:pt x="26372" y="5822"/>
                    <a:pt x="26557" y="5600"/>
                  </a:cubicBezTo>
                  <a:cubicBezTo>
                    <a:pt x="26741" y="5378"/>
                    <a:pt x="26834" y="5056"/>
                    <a:pt x="26834" y="4633"/>
                  </a:cubicBezTo>
                  <a:cubicBezTo>
                    <a:pt x="26834" y="4370"/>
                    <a:pt x="26784" y="4149"/>
                    <a:pt x="26685" y="3970"/>
                  </a:cubicBezTo>
                  <a:cubicBezTo>
                    <a:pt x="26587" y="3792"/>
                    <a:pt x="26448" y="3674"/>
                    <a:pt x="26271" y="3615"/>
                  </a:cubicBezTo>
                  <a:cubicBezTo>
                    <a:pt x="26431" y="3557"/>
                    <a:pt x="26554" y="3448"/>
                    <a:pt x="26640" y="3291"/>
                  </a:cubicBezTo>
                  <a:cubicBezTo>
                    <a:pt x="26726" y="3134"/>
                    <a:pt x="26769" y="2941"/>
                    <a:pt x="26769" y="2714"/>
                  </a:cubicBezTo>
                  <a:cubicBezTo>
                    <a:pt x="26769" y="2370"/>
                    <a:pt x="26688" y="2102"/>
                    <a:pt x="26525" y="1910"/>
                  </a:cubicBezTo>
                  <a:cubicBezTo>
                    <a:pt x="26363" y="1719"/>
                    <a:pt x="26141" y="1623"/>
                    <a:pt x="25860" y="1623"/>
                  </a:cubicBezTo>
                  <a:close/>
                  <a:moveTo>
                    <a:pt x="31229" y="1627"/>
                  </a:moveTo>
                  <a:cubicBezTo>
                    <a:pt x="31100" y="1627"/>
                    <a:pt x="30968" y="1650"/>
                    <a:pt x="30832" y="1698"/>
                  </a:cubicBezTo>
                  <a:cubicBezTo>
                    <a:pt x="30695" y="1746"/>
                    <a:pt x="30555" y="1817"/>
                    <a:pt x="30410" y="1912"/>
                  </a:cubicBezTo>
                  <a:lnTo>
                    <a:pt x="30410" y="2535"/>
                  </a:lnTo>
                  <a:cubicBezTo>
                    <a:pt x="30531" y="2423"/>
                    <a:pt x="30656" y="2338"/>
                    <a:pt x="30786" y="2282"/>
                  </a:cubicBezTo>
                  <a:cubicBezTo>
                    <a:pt x="30917" y="2226"/>
                    <a:pt x="31051" y="2198"/>
                    <a:pt x="31188" y="2198"/>
                  </a:cubicBezTo>
                  <a:cubicBezTo>
                    <a:pt x="31404" y="2198"/>
                    <a:pt x="31572" y="2283"/>
                    <a:pt x="31692" y="2452"/>
                  </a:cubicBezTo>
                  <a:cubicBezTo>
                    <a:pt x="31812" y="2622"/>
                    <a:pt x="31871" y="2862"/>
                    <a:pt x="31871" y="3172"/>
                  </a:cubicBezTo>
                  <a:lnTo>
                    <a:pt x="31871" y="3238"/>
                  </a:lnTo>
                  <a:lnTo>
                    <a:pt x="31317" y="3238"/>
                  </a:lnTo>
                  <a:cubicBezTo>
                    <a:pt x="30958" y="3238"/>
                    <a:pt x="30687" y="3355"/>
                    <a:pt x="30506" y="3590"/>
                  </a:cubicBezTo>
                  <a:cubicBezTo>
                    <a:pt x="30325" y="3824"/>
                    <a:pt x="30234" y="4172"/>
                    <a:pt x="30234" y="4633"/>
                  </a:cubicBezTo>
                  <a:cubicBezTo>
                    <a:pt x="30234" y="5029"/>
                    <a:pt x="30307" y="5344"/>
                    <a:pt x="30452" y="5580"/>
                  </a:cubicBezTo>
                  <a:cubicBezTo>
                    <a:pt x="30598" y="5815"/>
                    <a:pt x="30794" y="5933"/>
                    <a:pt x="31040" y="5933"/>
                  </a:cubicBezTo>
                  <a:cubicBezTo>
                    <a:pt x="31235" y="5933"/>
                    <a:pt x="31399" y="5874"/>
                    <a:pt x="31534" y="5756"/>
                  </a:cubicBezTo>
                  <a:cubicBezTo>
                    <a:pt x="31669" y="5637"/>
                    <a:pt x="31781" y="5453"/>
                    <a:pt x="31871" y="5204"/>
                  </a:cubicBezTo>
                  <a:lnTo>
                    <a:pt x="31871" y="5827"/>
                  </a:lnTo>
                  <a:lnTo>
                    <a:pt x="32267" y="5827"/>
                  </a:lnTo>
                  <a:lnTo>
                    <a:pt x="32267" y="3487"/>
                  </a:lnTo>
                  <a:cubicBezTo>
                    <a:pt x="32267" y="2862"/>
                    <a:pt x="32181" y="2396"/>
                    <a:pt x="32009" y="2088"/>
                  </a:cubicBezTo>
                  <a:cubicBezTo>
                    <a:pt x="31837" y="1780"/>
                    <a:pt x="31577" y="1627"/>
                    <a:pt x="31229" y="1627"/>
                  </a:cubicBezTo>
                  <a:close/>
                  <a:moveTo>
                    <a:pt x="36687" y="1627"/>
                  </a:moveTo>
                  <a:cubicBezTo>
                    <a:pt x="36326" y="1627"/>
                    <a:pt x="36039" y="1824"/>
                    <a:pt x="35827" y="2218"/>
                  </a:cubicBezTo>
                  <a:cubicBezTo>
                    <a:pt x="35614" y="2612"/>
                    <a:pt x="35508" y="3145"/>
                    <a:pt x="35508" y="3817"/>
                  </a:cubicBezTo>
                  <a:cubicBezTo>
                    <a:pt x="35508" y="4466"/>
                    <a:pt x="35620" y="4981"/>
                    <a:pt x="35844" y="5362"/>
                  </a:cubicBezTo>
                  <a:cubicBezTo>
                    <a:pt x="36068" y="5743"/>
                    <a:pt x="36372" y="5933"/>
                    <a:pt x="36756" y="5933"/>
                  </a:cubicBezTo>
                  <a:cubicBezTo>
                    <a:pt x="36909" y="5933"/>
                    <a:pt x="37060" y="5906"/>
                    <a:pt x="37209" y="5853"/>
                  </a:cubicBezTo>
                  <a:cubicBezTo>
                    <a:pt x="37358" y="5799"/>
                    <a:pt x="37504" y="5721"/>
                    <a:pt x="37645" y="5618"/>
                  </a:cubicBezTo>
                  <a:lnTo>
                    <a:pt x="37645" y="4981"/>
                  </a:lnTo>
                  <a:cubicBezTo>
                    <a:pt x="37505" y="5108"/>
                    <a:pt x="37364" y="5203"/>
                    <a:pt x="37221" y="5267"/>
                  </a:cubicBezTo>
                  <a:cubicBezTo>
                    <a:pt x="37079" y="5330"/>
                    <a:pt x="36931" y="5362"/>
                    <a:pt x="36780" y="5362"/>
                  </a:cubicBezTo>
                  <a:cubicBezTo>
                    <a:pt x="36518" y="5362"/>
                    <a:pt x="36313" y="5240"/>
                    <a:pt x="36166" y="4998"/>
                  </a:cubicBezTo>
                  <a:cubicBezTo>
                    <a:pt x="36019" y="4755"/>
                    <a:pt x="35937" y="4401"/>
                    <a:pt x="35920" y="3937"/>
                  </a:cubicBezTo>
                  <a:lnTo>
                    <a:pt x="37738" y="3937"/>
                  </a:lnTo>
                  <a:lnTo>
                    <a:pt x="37738" y="3608"/>
                  </a:lnTo>
                  <a:cubicBezTo>
                    <a:pt x="37738" y="2997"/>
                    <a:pt x="37644" y="2515"/>
                    <a:pt x="37455" y="2159"/>
                  </a:cubicBezTo>
                  <a:cubicBezTo>
                    <a:pt x="37267" y="1804"/>
                    <a:pt x="37011" y="1627"/>
                    <a:pt x="36687" y="1627"/>
                  </a:cubicBezTo>
                  <a:close/>
                  <a:moveTo>
                    <a:pt x="6329" y="1726"/>
                  </a:moveTo>
                  <a:lnTo>
                    <a:pt x="6329" y="5827"/>
                  </a:lnTo>
                  <a:lnTo>
                    <a:pt x="9555" y="5827"/>
                  </a:lnTo>
                  <a:lnTo>
                    <a:pt x="9555" y="6863"/>
                  </a:lnTo>
                  <a:lnTo>
                    <a:pt x="9871" y="6863"/>
                  </a:lnTo>
                  <a:lnTo>
                    <a:pt x="9871" y="5289"/>
                  </a:lnTo>
                  <a:lnTo>
                    <a:pt x="9555" y="5289"/>
                  </a:lnTo>
                  <a:lnTo>
                    <a:pt x="9555" y="1726"/>
                  </a:lnTo>
                  <a:lnTo>
                    <a:pt x="9158" y="1726"/>
                  </a:lnTo>
                  <a:lnTo>
                    <a:pt x="9158" y="5289"/>
                  </a:lnTo>
                  <a:lnTo>
                    <a:pt x="8140" y="5289"/>
                  </a:lnTo>
                  <a:lnTo>
                    <a:pt x="8140" y="1726"/>
                  </a:lnTo>
                  <a:lnTo>
                    <a:pt x="7742" y="1726"/>
                  </a:lnTo>
                  <a:lnTo>
                    <a:pt x="7742" y="5289"/>
                  </a:lnTo>
                  <a:lnTo>
                    <a:pt x="6726" y="5289"/>
                  </a:lnTo>
                  <a:lnTo>
                    <a:pt x="6726" y="17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680000" y="2386350"/>
              <a:ext cx="60000" cy="102300"/>
            </a:xfrm>
            <a:custGeom>
              <a:rect b="b" l="l" r="r" t="t"/>
              <a:pathLst>
                <a:path extrusionOk="0" h="4092" w="2400">
                  <a:moveTo>
                    <a:pt x="0" y="1"/>
                  </a:moveTo>
                  <a:lnTo>
                    <a:pt x="0" y="4091"/>
                  </a:lnTo>
                  <a:lnTo>
                    <a:pt x="2400" y="4091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8080"/>
            </a:solidFill>
            <a:ln cap="rnd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790775" y="2368975"/>
              <a:ext cx="830600" cy="175725"/>
            </a:xfrm>
            <a:custGeom>
              <a:rect b="b" l="l" r="r" t="t"/>
              <a:pathLst>
                <a:path extrusionOk="0" h="7029" w="33224">
                  <a:moveTo>
                    <a:pt x="17389" y="1905"/>
                  </a:moveTo>
                  <a:cubicBezTo>
                    <a:pt x="17538" y="1905"/>
                    <a:pt x="17660" y="1953"/>
                    <a:pt x="17754" y="2050"/>
                  </a:cubicBezTo>
                  <a:cubicBezTo>
                    <a:pt x="17849" y="2146"/>
                    <a:pt x="17896" y="2285"/>
                    <a:pt x="17896" y="2465"/>
                  </a:cubicBezTo>
                  <a:cubicBezTo>
                    <a:pt x="17896" y="2646"/>
                    <a:pt x="17849" y="2787"/>
                    <a:pt x="17754" y="2888"/>
                  </a:cubicBezTo>
                  <a:cubicBezTo>
                    <a:pt x="17660" y="2990"/>
                    <a:pt x="17538" y="3040"/>
                    <a:pt x="17389" y="3040"/>
                  </a:cubicBezTo>
                  <a:lnTo>
                    <a:pt x="16869" y="3040"/>
                  </a:lnTo>
                  <a:lnTo>
                    <a:pt x="16869" y="1905"/>
                  </a:lnTo>
                  <a:close/>
                  <a:moveTo>
                    <a:pt x="4014" y="1839"/>
                  </a:moveTo>
                  <a:cubicBezTo>
                    <a:pt x="4208" y="1839"/>
                    <a:pt x="4365" y="1949"/>
                    <a:pt x="4483" y="2169"/>
                  </a:cubicBezTo>
                  <a:cubicBezTo>
                    <a:pt x="4601" y="2388"/>
                    <a:pt x="4662" y="2683"/>
                    <a:pt x="4665" y="3051"/>
                  </a:cubicBezTo>
                  <a:lnTo>
                    <a:pt x="3255" y="3055"/>
                  </a:lnTo>
                  <a:cubicBezTo>
                    <a:pt x="3275" y="2669"/>
                    <a:pt x="3351" y="2370"/>
                    <a:pt x="3484" y="2158"/>
                  </a:cubicBezTo>
                  <a:cubicBezTo>
                    <a:pt x="3616" y="1945"/>
                    <a:pt x="3793" y="1839"/>
                    <a:pt x="4014" y="1839"/>
                  </a:cubicBezTo>
                  <a:close/>
                  <a:moveTo>
                    <a:pt x="32178" y="1839"/>
                  </a:moveTo>
                  <a:cubicBezTo>
                    <a:pt x="32372" y="1839"/>
                    <a:pt x="32529" y="1949"/>
                    <a:pt x="32647" y="2169"/>
                  </a:cubicBezTo>
                  <a:cubicBezTo>
                    <a:pt x="32765" y="2388"/>
                    <a:pt x="32826" y="2683"/>
                    <a:pt x="32829" y="3051"/>
                  </a:cubicBezTo>
                  <a:lnTo>
                    <a:pt x="31419" y="3055"/>
                  </a:lnTo>
                  <a:cubicBezTo>
                    <a:pt x="31439" y="2669"/>
                    <a:pt x="31515" y="2370"/>
                    <a:pt x="31648" y="2158"/>
                  </a:cubicBezTo>
                  <a:cubicBezTo>
                    <a:pt x="31780" y="1945"/>
                    <a:pt x="31957" y="1839"/>
                    <a:pt x="32178" y="1839"/>
                  </a:cubicBezTo>
                  <a:close/>
                  <a:moveTo>
                    <a:pt x="1131" y="2857"/>
                  </a:moveTo>
                  <a:cubicBezTo>
                    <a:pt x="1364" y="2857"/>
                    <a:pt x="1537" y="2940"/>
                    <a:pt x="1650" y="3104"/>
                  </a:cubicBezTo>
                  <a:cubicBezTo>
                    <a:pt x="1762" y="3269"/>
                    <a:pt x="1818" y="3521"/>
                    <a:pt x="1818" y="3861"/>
                  </a:cubicBezTo>
                  <a:cubicBezTo>
                    <a:pt x="1818" y="4198"/>
                    <a:pt x="1762" y="4448"/>
                    <a:pt x="1650" y="4613"/>
                  </a:cubicBezTo>
                  <a:cubicBezTo>
                    <a:pt x="1537" y="4778"/>
                    <a:pt x="1364" y="4860"/>
                    <a:pt x="1131" y="4860"/>
                  </a:cubicBezTo>
                  <a:lnTo>
                    <a:pt x="435" y="4860"/>
                  </a:lnTo>
                  <a:lnTo>
                    <a:pt x="435" y="2857"/>
                  </a:lnTo>
                  <a:close/>
                  <a:moveTo>
                    <a:pt x="17432" y="3579"/>
                  </a:moveTo>
                  <a:cubicBezTo>
                    <a:pt x="17612" y="3579"/>
                    <a:pt x="17750" y="3636"/>
                    <a:pt x="17844" y="3751"/>
                  </a:cubicBezTo>
                  <a:cubicBezTo>
                    <a:pt x="17939" y="3866"/>
                    <a:pt x="17986" y="4033"/>
                    <a:pt x="17986" y="4252"/>
                  </a:cubicBezTo>
                  <a:cubicBezTo>
                    <a:pt x="17986" y="4472"/>
                    <a:pt x="17939" y="4640"/>
                    <a:pt x="17844" y="4756"/>
                  </a:cubicBezTo>
                  <a:cubicBezTo>
                    <a:pt x="17750" y="4872"/>
                    <a:pt x="17612" y="4930"/>
                    <a:pt x="17432" y="4930"/>
                  </a:cubicBezTo>
                  <a:lnTo>
                    <a:pt x="16869" y="4930"/>
                  </a:lnTo>
                  <a:lnTo>
                    <a:pt x="16869" y="3579"/>
                  </a:lnTo>
                  <a:close/>
                  <a:moveTo>
                    <a:pt x="23458" y="1905"/>
                  </a:moveTo>
                  <a:lnTo>
                    <a:pt x="23458" y="4930"/>
                  </a:lnTo>
                  <a:lnTo>
                    <a:pt x="22311" y="4930"/>
                  </a:lnTo>
                  <a:lnTo>
                    <a:pt x="22373" y="4732"/>
                  </a:lnTo>
                  <a:cubicBezTo>
                    <a:pt x="22542" y="4195"/>
                    <a:pt x="22627" y="3424"/>
                    <a:pt x="22627" y="2418"/>
                  </a:cubicBezTo>
                  <a:lnTo>
                    <a:pt x="22627" y="1905"/>
                  </a:lnTo>
                  <a:close/>
                  <a:moveTo>
                    <a:pt x="28637" y="3579"/>
                  </a:moveTo>
                  <a:cubicBezTo>
                    <a:pt x="28817" y="3579"/>
                    <a:pt x="28955" y="3636"/>
                    <a:pt x="29048" y="3751"/>
                  </a:cubicBezTo>
                  <a:cubicBezTo>
                    <a:pt x="29142" y="3866"/>
                    <a:pt x="29189" y="4033"/>
                    <a:pt x="29189" y="4252"/>
                  </a:cubicBezTo>
                  <a:cubicBezTo>
                    <a:pt x="29189" y="4472"/>
                    <a:pt x="29142" y="4640"/>
                    <a:pt x="29048" y="4756"/>
                  </a:cubicBezTo>
                  <a:cubicBezTo>
                    <a:pt x="28955" y="4872"/>
                    <a:pt x="28817" y="4930"/>
                    <a:pt x="28637" y="4930"/>
                  </a:cubicBezTo>
                  <a:lnTo>
                    <a:pt x="28074" y="4930"/>
                  </a:lnTo>
                  <a:lnTo>
                    <a:pt x="28074" y="3579"/>
                  </a:lnTo>
                  <a:close/>
                  <a:moveTo>
                    <a:pt x="14729" y="1839"/>
                  </a:moveTo>
                  <a:cubicBezTo>
                    <a:pt x="14940" y="1839"/>
                    <a:pt x="15106" y="1981"/>
                    <a:pt x="15230" y="2266"/>
                  </a:cubicBezTo>
                  <a:cubicBezTo>
                    <a:pt x="15353" y="2550"/>
                    <a:pt x="15414" y="2935"/>
                    <a:pt x="15414" y="3421"/>
                  </a:cubicBezTo>
                  <a:cubicBezTo>
                    <a:pt x="15414" y="3909"/>
                    <a:pt x="15353" y="4295"/>
                    <a:pt x="15230" y="4578"/>
                  </a:cubicBezTo>
                  <a:cubicBezTo>
                    <a:pt x="15106" y="4862"/>
                    <a:pt x="14940" y="5003"/>
                    <a:pt x="14729" y="5003"/>
                  </a:cubicBezTo>
                  <a:cubicBezTo>
                    <a:pt x="14516" y="5003"/>
                    <a:pt x="14348" y="4862"/>
                    <a:pt x="14225" y="4580"/>
                  </a:cubicBezTo>
                  <a:cubicBezTo>
                    <a:pt x="14103" y="4298"/>
                    <a:pt x="14042" y="3912"/>
                    <a:pt x="14042" y="3421"/>
                  </a:cubicBezTo>
                  <a:cubicBezTo>
                    <a:pt x="14042" y="2930"/>
                    <a:pt x="14103" y="2544"/>
                    <a:pt x="14226" y="2262"/>
                  </a:cubicBezTo>
                  <a:cubicBezTo>
                    <a:pt x="14349" y="1980"/>
                    <a:pt x="14517" y="1839"/>
                    <a:pt x="14729" y="1839"/>
                  </a:cubicBezTo>
                  <a:close/>
                  <a:moveTo>
                    <a:pt x="20014" y="1839"/>
                  </a:moveTo>
                  <a:cubicBezTo>
                    <a:pt x="20225" y="1839"/>
                    <a:pt x="20391" y="1981"/>
                    <a:pt x="20515" y="2266"/>
                  </a:cubicBezTo>
                  <a:cubicBezTo>
                    <a:pt x="20638" y="2550"/>
                    <a:pt x="20699" y="2935"/>
                    <a:pt x="20699" y="3421"/>
                  </a:cubicBezTo>
                  <a:cubicBezTo>
                    <a:pt x="20699" y="3909"/>
                    <a:pt x="20638" y="4295"/>
                    <a:pt x="20515" y="4578"/>
                  </a:cubicBezTo>
                  <a:cubicBezTo>
                    <a:pt x="20391" y="4862"/>
                    <a:pt x="20225" y="5003"/>
                    <a:pt x="20014" y="5003"/>
                  </a:cubicBezTo>
                  <a:cubicBezTo>
                    <a:pt x="19801" y="5003"/>
                    <a:pt x="19633" y="4862"/>
                    <a:pt x="19510" y="4580"/>
                  </a:cubicBezTo>
                  <a:cubicBezTo>
                    <a:pt x="19388" y="4298"/>
                    <a:pt x="19327" y="3912"/>
                    <a:pt x="19327" y="3421"/>
                  </a:cubicBezTo>
                  <a:cubicBezTo>
                    <a:pt x="19327" y="2930"/>
                    <a:pt x="19388" y="2544"/>
                    <a:pt x="19511" y="2262"/>
                  </a:cubicBezTo>
                  <a:cubicBezTo>
                    <a:pt x="19634" y="1980"/>
                    <a:pt x="19802" y="1839"/>
                    <a:pt x="20014" y="1839"/>
                  </a:cubicBezTo>
                  <a:close/>
                  <a:moveTo>
                    <a:pt x="12059" y="1832"/>
                  </a:moveTo>
                  <a:cubicBezTo>
                    <a:pt x="12268" y="1832"/>
                    <a:pt x="12432" y="1973"/>
                    <a:pt x="12552" y="2255"/>
                  </a:cubicBezTo>
                  <a:cubicBezTo>
                    <a:pt x="12671" y="2537"/>
                    <a:pt x="12731" y="2926"/>
                    <a:pt x="12731" y="3421"/>
                  </a:cubicBezTo>
                  <a:cubicBezTo>
                    <a:pt x="12731" y="3917"/>
                    <a:pt x="12671" y="4306"/>
                    <a:pt x="12552" y="4588"/>
                  </a:cubicBezTo>
                  <a:cubicBezTo>
                    <a:pt x="12432" y="4870"/>
                    <a:pt x="12268" y="5011"/>
                    <a:pt x="12059" y="5011"/>
                  </a:cubicBezTo>
                  <a:cubicBezTo>
                    <a:pt x="11849" y="5011"/>
                    <a:pt x="11685" y="4870"/>
                    <a:pt x="11565" y="4588"/>
                  </a:cubicBezTo>
                  <a:cubicBezTo>
                    <a:pt x="11446" y="4306"/>
                    <a:pt x="11386" y="3917"/>
                    <a:pt x="11386" y="3421"/>
                  </a:cubicBezTo>
                  <a:cubicBezTo>
                    <a:pt x="11386" y="2926"/>
                    <a:pt x="11446" y="2537"/>
                    <a:pt x="11565" y="2255"/>
                  </a:cubicBezTo>
                  <a:cubicBezTo>
                    <a:pt x="11685" y="1973"/>
                    <a:pt x="11849" y="1832"/>
                    <a:pt x="12059" y="1832"/>
                  </a:cubicBezTo>
                  <a:close/>
                  <a:moveTo>
                    <a:pt x="1" y="1"/>
                  </a:moveTo>
                  <a:lnTo>
                    <a:pt x="1" y="5468"/>
                  </a:lnTo>
                  <a:lnTo>
                    <a:pt x="1152" y="5468"/>
                  </a:lnTo>
                  <a:cubicBezTo>
                    <a:pt x="1525" y="5468"/>
                    <a:pt x="1805" y="5335"/>
                    <a:pt x="1993" y="5069"/>
                  </a:cubicBezTo>
                  <a:cubicBezTo>
                    <a:pt x="2182" y="4803"/>
                    <a:pt x="2276" y="4400"/>
                    <a:pt x="2276" y="3861"/>
                  </a:cubicBezTo>
                  <a:cubicBezTo>
                    <a:pt x="2276" y="3319"/>
                    <a:pt x="2179" y="2915"/>
                    <a:pt x="1984" y="2648"/>
                  </a:cubicBezTo>
                  <a:cubicBezTo>
                    <a:pt x="1789" y="2382"/>
                    <a:pt x="1512" y="2249"/>
                    <a:pt x="1152" y="2249"/>
                  </a:cubicBezTo>
                  <a:lnTo>
                    <a:pt x="435" y="2249"/>
                  </a:lnTo>
                  <a:lnTo>
                    <a:pt x="435" y="609"/>
                  </a:lnTo>
                  <a:lnTo>
                    <a:pt x="2050" y="609"/>
                  </a:lnTo>
                  <a:lnTo>
                    <a:pt x="2050" y="1"/>
                  </a:lnTo>
                  <a:close/>
                  <a:moveTo>
                    <a:pt x="8113" y="1367"/>
                  </a:moveTo>
                  <a:lnTo>
                    <a:pt x="8113" y="5468"/>
                  </a:lnTo>
                  <a:lnTo>
                    <a:pt x="8510" y="5468"/>
                  </a:lnTo>
                  <a:lnTo>
                    <a:pt x="8510" y="1905"/>
                  </a:lnTo>
                  <a:lnTo>
                    <a:pt x="9793" y="1905"/>
                  </a:lnTo>
                  <a:lnTo>
                    <a:pt x="9793" y="5468"/>
                  </a:lnTo>
                  <a:lnTo>
                    <a:pt x="10190" y="5468"/>
                  </a:lnTo>
                  <a:lnTo>
                    <a:pt x="10190" y="1367"/>
                  </a:lnTo>
                  <a:close/>
                  <a:moveTo>
                    <a:pt x="16474" y="1367"/>
                  </a:moveTo>
                  <a:lnTo>
                    <a:pt x="16474" y="5468"/>
                  </a:lnTo>
                  <a:lnTo>
                    <a:pt x="17451" y="5468"/>
                  </a:lnTo>
                  <a:cubicBezTo>
                    <a:pt x="17758" y="5468"/>
                    <a:pt x="17994" y="5368"/>
                    <a:pt x="18159" y="5168"/>
                  </a:cubicBezTo>
                  <a:cubicBezTo>
                    <a:pt x="18324" y="4968"/>
                    <a:pt x="18407" y="4685"/>
                    <a:pt x="18407" y="4318"/>
                  </a:cubicBezTo>
                  <a:cubicBezTo>
                    <a:pt x="18407" y="4040"/>
                    <a:pt x="18357" y="3808"/>
                    <a:pt x="18257" y="3623"/>
                  </a:cubicBezTo>
                  <a:cubicBezTo>
                    <a:pt x="18157" y="3437"/>
                    <a:pt x="18015" y="3315"/>
                    <a:pt x="17834" y="3256"/>
                  </a:cubicBezTo>
                  <a:cubicBezTo>
                    <a:pt x="17985" y="3220"/>
                    <a:pt x="18100" y="3128"/>
                    <a:pt x="18177" y="2980"/>
                  </a:cubicBezTo>
                  <a:cubicBezTo>
                    <a:pt x="18255" y="2832"/>
                    <a:pt x="18293" y="2633"/>
                    <a:pt x="18293" y="2381"/>
                  </a:cubicBezTo>
                  <a:cubicBezTo>
                    <a:pt x="18293" y="2056"/>
                    <a:pt x="18217" y="1806"/>
                    <a:pt x="18066" y="1630"/>
                  </a:cubicBezTo>
                  <a:cubicBezTo>
                    <a:pt x="17914" y="1455"/>
                    <a:pt x="17697" y="1367"/>
                    <a:pt x="17415" y="1367"/>
                  </a:cubicBezTo>
                  <a:close/>
                  <a:moveTo>
                    <a:pt x="24801" y="1367"/>
                  </a:moveTo>
                  <a:lnTo>
                    <a:pt x="24801" y="5468"/>
                  </a:lnTo>
                  <a:lnTo>
                    <a:pt x="25198" y="5468"/>
                  </a:lnTo>
                  <a:lnTo>
                    <a:pt x="25198" y="3579"/>
                  </a:lnTo>
                  <a:lnTo>
                    <a:pt x="26481" y="3579"/>
                  </a:lnTo>
                  <a:lnTo>
                    <a:pt x="26481" y="5468"/>
                  </a:lnTo>
                  <a:lnTo>
                    <a:pt x="26878" y="5468"/>
                  </a:lnTo>
                  <a:lnTo>
                    <a:pt x="26878" y="1367"/>
                  </a:lnTo>
                  <a:lnTo>
                    <a:pt x="26481" y="1367"/>
                  </a:lnTo>
                  <a:lnTo>
                    <a:pt x="26481" y="3040"/>
                  </a:lnTo>
                  <a:lnTo>
                    <a:pt x="25198" y="3040"/>
                  </a:lnTo>
                  <a:lnTo>
                    <a:pt x="25198" y="1367"/>
                  </a:lnTo>
                  <a:close/>
                  <a:moveTo>
                    <a:pt x="27677" y="1367"/>
                  </a:moveTo>
                  <a:lnTo>
                    <a:pt x="27677" y="5468"/>
                  </a:lnTo>
                  <a:lnTo>
                    <a:pt x="28654" y="5468"/>
                  </a:lnTo>
                  <a:cubicBezTo>
                    <a:pt x="28961" y="5468"/>
                    <a:pt x="29197" y="5368"/>
                    <a:pt x="29362" y="5168"/>
                  </a:cubicBezTo>
                  <a:cubicBezTo>
                    <a:pt x="29527" y="4968"/>
                    <a:pt x="29610" y="4663"/>
                    <a:pt x="29610" y="4252"/>
                  </a:cubicBezTo>
                  <a:cubicBezTo>
                    <a:pt x="29610" y="3842"/>
                    <a:pt x="29527" y="3538"/>
                    <a:pt x="29362" y="3339"/>
                  </a:cubicBezTo>
                  <a:cubicBezTo>
                    <a:pt x="29197" y="3140"/>
                    <a:pt x="28961" y="3040"/>
                    <a:pt x="28654" y="3040"/>
                  </a:cubicBezTo>
                  <a:lnTo>
                    <a:pt x="28074" y="3040"/>
                  </a:lnTo>
                  <a:lnTo>
                    <a:pt x="28074" y="1367"/>
                  </a:lnTo>
                  <a:close/>
                  <a:moveTo>
                    <a:pt x="29965" y="1367"/>
                  </a:moveTo>
                  <a:lnTo>
                    <a:pt x="29965" y="5468"/>
                  </a:lnTo>
                  <a:lnTo>
                    <a:pt x="30360" y="5468"/>
                  </a:lnTo>
                  <a:lnTo>
                    <a:pt x="30360" y="1367"/>
                  </a:lnTo>
                  <a:close/>
                  <a:moveTo>
                    <a:pt x="4009" y="1268"/>
                  </a:moveTo>
                  <a:cubicBezTo>
                    <a:pt x="3648" y="1268"/>
                    <a:pt x="3361" y="1465"/>
                    <a:pt x="3149" y="1859"/>
                  </a:cubicBezTo>
                  <a:cubicBezTo>
                    <a:pt x="2936" y="2254"/>
                    <a:pt x="2830" y="2786"/>
                    <a:pt x="2830" y="3458"/>
                  </a:cubicBezTo>
                  <a:cubicBezTo>
                    <a:pt x="2830" y="4107"/>
                    <a:pt x="2942" y="4622"/>
                    <a:pt x="3166" y="5003"/>
                  </a:cubicBezTo>
                  <a:cubicBezTo>
                    <a:pt x="3390" y="5384"/>
                    <a:pt x="3694" y="5574"/>
                    <a:pt x="4078" y="5574"/>
                  </a:cubicBezTo>
                  <a:cubicBezTo>
                    <a:pt x="4231" y="5574"/>
                    <a:pt x="4382" y="5548"/>
                    <a:pt x="4531" y="5494"/>
                  </a:cubicBezTo>
                  <a:cubicBezTo>
                    <a:pt x="4680" y="5440"/>
                    <a:pt x="4826" y="5362"/>
                    <a:pt x="4967" y="5260"/>
                  </a:cubicBezTo>
                  <a:lnTo>
                    <a:pt x="4967" y="4622"/>
                  </a:lnTo>
                  <a:cubicBezTo>
                    <a:pt x="4827" y="4749"/>
                    <a:pt x="4686" y="4845"/>
                    <a:pt x="4543" y="4908"/>
                  </a:cubicBezTo>
                  <a:cubicBezTo>
                    <a:pt x="4401" y="4971"/>
                    <a:pt x="4253" y="5003"/>
                    <a:pt x="4102" y="5003"/>
                  </a:cubicBezTo>
                  <a:cubicBezTo>
                    <a:pt x="3840" y="5003"/>
                    <a:pt x="3635" y="4882"/>
                    <a:pt x="3488" y="4639"/>
                  </a:cubicBezTo>
                  <a:cubicBezTo>
                    <a:pt x="3341" y="4396"/>
                    <a:pt x="3259" y="4043"/>
                    <a:pt x="3242" y="3579"/>
                  </a:cubicBezTo>
                  <a:lnTo>
                    <a:pt x="5060" y="3579"/>
                  </a:lnTo>
                  <a:lnTo>
                    <a:pt x="5060" y="3249"/>
                  </a:lnTo>
                  <a:cubicBezTo>
                    <a:pt x="5060" y="2639"/>
                    <a:pt x="4966" y="2156"/>
                    <a:pt x="4777" y="1801"/>
                  </a:cubicBezTo>
                  <a:cubicBezTo>
                    <a:pt x="4589" y="1446"/>
                    <a:pt x="4333" y="1268"/>
                    <a:pt x="4009" y="1268"/>
                  </a:cubicBezTo>
                  <a:close/>
                  <a:moveTo>
                    <a:pt x="6746" y="1268"/>
                  </a:moveTo>
                  <a:cubicBezTo>
                    <a:pt x="6371" y="1268"/>
                    <a:pt x="6076" y="1460"/>
                    <a:pt x="5860" y="1843"/>
                  </a:cubicBezTo>
                  <a:cubicBezTo>
                    <a:pt x="5645" y="2226"/>
                    <a:pt x="5537" y="2752"/>
                    <a:pt x="5537" y="3421"/>
                  </a:cubicBezTo>
                  <a:cubicBezTo>
                    <a:pt x="5537" y="4080"/>
                    <a:pt x="5643" y="4604"/>
                    <a:pt x="5857" y="4992"/>
                  </a:cubicBezTo>
                  <a:cubicBezTo>
                    <a:pt x="6070" y="5380"/>
                    <a:pt x="6358" y="5574"/>
                    <a:pt x="6721" y="5574"/>
                  </a:cubicBezTo>
                  <a:cubicBezTo>
                    <a:pt x="6854" y="5574"/>
                    <a:pt x="6979" y="5553"/>
                    <a:pt x="7098" y="5509"/>
                  </a:cubicBezTo>
                  <a:cubicBezTo>
                    <a:pt x="7216" y="5465"/>
                    <a:pt x="7330" y="5399"/>
                    <a:pt x="7440" y="5311"/>
                  </a:cubicBezTo>
                  <a:lnTo>
                    <a:pt x="7440" y="4688"/>
                  </a:lnTo>
                  <a:cubicBezTo>
                    <a:pt x="7329" y="4793"/>
                    <a:pt x="7216" y="4872"/>
                    <a:pt x="7104" y="4924"/>
                  </a:cubicBezTo>
                  <a:cubicBezTo>
                    <a:pt x="6992" y="4977"/>
                    <a:pt x="6878" y="5003"/>
                    <a:pt x="6764" y="5003"/>
                  </a:cubicBezTo>
                  <a:cubicBezTo>
                    <a:pt x="6507" y="5003"/>
                    <a:pt x="6308" y="4865"/>
                    <a:pt x="6166" y="4588"/>
                  </a:cubicBezTo>
                  <a:cubicBezTo>
                    <a:pt x="6024" y="4310"/>
                    <a:pt x="5954" y="3922"/>
                    <a:pt x="5954" y="3421"/>
                  </a:cubicBezTo>
                  <a:cubicBezTo>
                    <a:pt x="5954" y="2921"/>
                    <a:pt x="6024" y="2532"/>
                    <a:pt x="6166" y="2255"/>
                  </a:cubicBezTo>
                  <a:cubicBezTo>
                    <a:pt x="6308" y="1978"/>
                    <a:pt x="6507" y="1839"/>
                    <a:pt x="6764" y="1839"/>
                  </a:cubicBezTo>
                  <a:cubicBezTo>
                    <a:pt x="6878" y="1839"/>
                    <a:pt x="6992" y="1865"/>
                    <a:pt x="7104" y="1918"/>
                  </a:cubicBezTo>
                  <a:cubicBezTo>
                    <a:pt x="7216" y="1970"/>
                    <a:pt x="7329" y="2049"/>
                    <a:pt x="7440" y="2154"/>
                  </a:cubicBezTo>
                  <a:lnTo>
                    <a:pt x="7440" y="1524"/>
                  </a:lnTo>
                  <a:cubicBezTo>
                    <a:pt x="7331" y="1439"/>
                    <a:pt x="7219" y="1375"/>
                    <a:pt x="7103" y="1332"/>
                  </a:cubicBezTo>
                  <a:cubicBezTo>
                    <a:pt x="6987" y="1289"/>
                    <a:pt x="6868" y="1268"/>
                    <a:pt x="6746" y="1268"/>
                  </a:cubicBezTo>
                  <a:close/>
                  <a:moveTo>
                    <a:pt x="14729" y="1268"/>
                  </a:moveTo>
                  <a:cubicBezTo>
                    <a:pt x="14384" y="1268"/>
                    <a:pt x="14114" y="1458"/>
                    <a:pt x="13918" y="1839"/>
                  </a:cubicBezTo>
                  <a:cubicBezTo>
                    <a:pt x="13723" y="2220"/>
                    <a:pt x="13625" y="2747"/>
                    <a:pt x="13625" y="3421"/>
                  </a:cubicBezTo>
                  <a:cubicBezTo>
                    <a:pt x="13625" y="4093"/>
                    <a:pt x="13723" y="4619"/>
                    <a:pt x="13918" y="5001"/>
                  </a:cubicBezTo>
                  <a:cubicBezTo>
                    <a:pt x="14114" y="5383"/>
                    <a:pt x="14384" y="5574"/>
                    <a:pt x="14729" y="5574"/>
                  </a:cubicBezTo>
                  <a:cubicBezTo>
                    <a:pt x="15073" y="5574"/>
                    <a:pt x="15343" y="5383"/>
                    <a:pt x="15539" y="5001"/>
                  </a:cubicBezTo>
                  <a:cubicBezTo>
                    <a:pt x="15735" y="4619"/>
                    <a:pt x="15833" y="4093"/>
                    <a:pt x="15833" y="3421"/>
                  </a:cubicBezTo>
                  <a:cubicBezTo>
                    <a:pt x="15833" y="2747"/>
                    <a:pt x="15735" y="2220"/>
                    <a:pt x="15539" y="1839"/>
                  </a:cubicBezTo>
                  <a:cubicBezTo>
                    <a:pt x="15343" y="1458"/>
                    <a:pt x="15073" y="1268"/>
                    <a:pt x="14729" y="1268"/>
                  </a:cubicBezTo>
                  <a:close/>
                  <a:moveTo>
                    <a:pt x="20014" y="1268"/>
                  </a:moveTo>
                  <a:cubicBezTo>
                    <a:pt x="19669" y="1268"/>
                    <a:pt x="19399" y="1458"/>
                    <a:pt x="19203" y="1839"/>
                  </a:cubicBezTo>
                  <a:cubicBezTo>
                    <a:pt x="19008" y="2220"/>
                    <a:pt x="18910" y="2747"/>
                    <a:pt x="18910" y="3421"/>
                  </a:cubicBezTo>
                  <a:cubicBezTo>
                    <a:pt x="18910" y="4093"/>
                    <a:pt x="19008" y="4619"/>
                    <a:pt x="19203" y="5001"/>
                  </a:cubicBezTo>
                  <a:cubicBezTo>
                    <a:pt x="19399" y="5383"/>
                    <a:pt x="19669" y="5574"/>
                    <a:pt x="20014" y="5574"/>
                  </a:cubicBezTo>
                  <a:cubicBezTo>
                    <a:pt x="20358" y="5574"/>
                    <a:pt x="20628" y="5383"/>
                    <a:pt x="20824" y="5001"/>
                  </a:cubicBezTo>
                  <a:cubicBezTo>
                    <a:pt x="21020" y="4619"/>
                    <a:pt x="21118" y="4093"/>
                    <a:pt x="21118" y="3421"/>
                  </a:cubicBezTo>
                  <a:cubicBezTo>
                    <a:pt x="21118" y="2747"/>
                    <a:pt x="21020" y="2220"/>
                    <a:pt x="20824" y="1839"/>
                  </a:cubicBezTo>
                  <a:cubicBezTo>
                    <a:pt x="20628" y="1458"/>
                    <a:pt x="20358" y="1268"/>
                    <a:pt x="20014" y="1268"/>
                  </a:cubicBezTo>
                  <a:close/>
                  <a:moveTo>
                    <a:pt x="32173" y="1268"/>
                  </a:moveTo>
                  <a:cubicBezTo>
                    <a:pt x="31812" y="1268"/>
                    <a:pt x="31525" y="1465"/>
                    <a:pt x="31313" y="1859"/>
                  </a:cubicBezTo>
                  <a:cubicBezTo>
                    <a:pt x="31100" y="2254"/>
                    <a:pt x="30994" y="2786"/>
                    <a:pt x="30994" y="3458"/>
                  </a:cubicBezTo>
                  <a:cubicBezTo>
                    <a:pt x="30994" y="4107"/>
                    <a:pt x="31106" y="4622"/>
                    <a:pt x="31330" y="5003"/>
                  </a:cubicBezTo>
                  <a:cubicBezTo>
                    <a:pt x="31554" y="5384"/>
                    <a:pt x="31858" y="5574"/>
                    <a:pt x="32242" y="5574"/>
                  </a:cubicBezTo>
                  <a:cubicBezTo>
                    <a:pt x="32395" y="5574"/>
                    <a:pt x="32546" y="5548"/>
                    <a:pt x="32695" y="5494"/>
                  </a:cubicBezTo>
                  <a:cubicBezTo>
                    <a:pt x="32844" y="5440"/>
                    <a:pt x="32990" y="5362"/>
                    <a:pt x="33131" y="5260"/>
                  </a:cubicBezTo>
                  <a:lnTo>
                    <a:pt x="33131" y="4622"/>
                  </a:lnTo>
                  <a:cubicBezTo>
                    <a:pt x="32991" y="4749"/>
                    <a:pt x="32850" y="4845"/>
                    <a:pt x="32707" y="4908"/>
                  </a:cubicBezTo>
                  <a:cubicBezTo>
                    <a:pt x="32565" y="4971"/>
                    <a:pt x="32417" y="5003"/>
                    <a:pt x="32266" y="5003"/>
                  </a:cubicBezTo>
                  <a:cubicBezTo>
                    <a:pt x="32004" y="5003"/>
                    <a:pt x="31799" y="4882"/>
                    <a:pt x="31652" y="4639"/>
                  </a:cubicBezTo>
                  <a:cubicBezTo>
                    <a:pt x="31505" y="4396"/>
                    <a:pt x="31423" y="4043"/>
                    <a:pt x="31406" y="3579"/>
                  </a:cubicBezTo>
                  <a:lnTo>
                    <a:pt x="33224" y="3579"/>
                  </a:lnTo>
                  <a:lnTo>
                    <a:pt x="33224" y="3249"/>
                  </a:lnTo>
                  <a:cubicBezTo>
                    <a:pt x="33224" y="2639"/>
                    <a:pt x="33130" y="2156"/>
                    <a:pt x="32941" y="1801"/>
                  </a:cubicBezTo>
                  <a:cubicBezTo>
                    <a:pt x="32753" y="1446"/>
                    <a:pt x="32497" y="1268"/>
                    <a:pt x="32173" y="1268"/>
                  </a:cubicBezTo>
                  <a:close/>
                  <a:moveTo>
                    <a:pt x="22229" y="1367"/>
                  </a:moveTo>
                  <a:lnTo>
                    <a:pt x="22229" y="2143"/>
                  </a:lnTo>
                  <a:cubicBezTo>
                    <a:pt x="22229" y="3181"/>
                    <a:pt x="22159" y="3957"/>
                    <a:pt x="22019" y="4472"/>
                  </a:cubicBezTo>
                  <a:cubicBezTo>
                    <a:pt x="21961" y="4680"/>
                    <a:pt x="21867" y="4832"/>
                    <a:pt x="21737" y="4930"/>
                  </a:cubicBezTo>
                  <a:lnTo>
                    <a:pt x="21589" y="4930"/>
                  </a:lnTo>
                  <a:lnTo>
                    <a:pt x="21589" y="6505"/>
                  </a:lnTo>
                  <a:lnTo>
                    <a:pt x="21905" y="6505"/>
                  </a:lnTo>
                  <a:lnTo>
                    <a:pt x="21905" y="5468"/>
                  </a:lnTo>
                  <a:lnTo>
                    <a:pt x="23855" y="5468"/>
                  </a:lnTo>
                  <a:lnTo>
                    <a:pt x="23855" y="6505"/>
                  </a:lnTo>
                  <a:lnTo>
                    <a:pt x="24171" y="6505"/>
                  </a:lnTo>
                  <a:lnTo>
                    <a:pt x="24171" y="4930"/>
                  </a:lnTo>
                  <a:lnTo>
                    <a:pt x="23855" y="4930"/>
                  </a:lnTo>
                  <a:lnTo>
                    <a:pt x="23855" y="1367"/>
                  </a:lnTo>
                  <a:close/>
                  <a:moveTo>
                    <a:pt x="12155" y="1268"/>
                  </a:moveTo>
                  <a:cubicBezTo>
                    <a:pt x="11979" y="1268"/>
                    <a:pt x="11828" y="1327"/>
                    <a:pt x="11701" y="1446"/>
                  </a:cubicBezTo>
                  <a:cubicBezTo>
                    <a:pt x="11574" y="1564"/>
                    <a:pt x="11469" y="1745"/>
                    <a:pt x="11386" y="1989"/>
                  </a:cubicBezTo>
                  <a:lnTo>
                    <a:pt x="11386" y="1367"/>
                  </a:lnTo>
                  <a:lnTo>
                    <a:pt x="10989" y="1367"/>
                  </a:lnTo>
                  <a:lnTo>
                    <a:pt x="10989" y="7028"/>
                  </a:lnTo>
                  <a:lnTo>
                    <a:pt x="11386" y="7028"/>
                  </a:lnTo>
                  <a:lnTo>
                    <a:pt x="11386" y="4853"/>
                  </a:lnTo>
                  <a:cubicBezTo>
                    <a:pt x="11469" y="5097"/>
                    <a:pt x="11574" y="5278"/>
                    <a:pt x="11701" y="5397"/>
                  </a:cubicBezTo>
                  <a:cubicBezTo>
                    <a:pt x="11828" y="5515"/>
                    <a:pt x="11979" y="5574"/>
                    <a:pt x="12155" y="5574"/>
                  </a:cubicBezTo>
                  <a:cubicBezTo>
                    <a:pt x="12447" y="5574"/>
                    <a:pt x="12685" y="5377"/>
                    <a:pt x="12867" y="4981"/>
                  </a:cubicBezTo>
                  <a:cubicBezTo>
                    <a:pt x="13050" y="4586"/>
                    <a:pt x="13141" y="4066"/>
                    <a:pt x="13141" y="3421"/>
                  </a:cubicBezTo>
                  <a:cubicBezTo>
                    <a:pt x="13141" y="2777"/>
                    <a:pt x="13050" y="2257"/>
                    <a:pt x="12867" y="1861"/>
                  </a:cubicBezTo>
                  <a:cubicBezTo>
                    <a:pt x="12685" y="1466"/>
                    <a:pt x="12447" y="1268"/>
                    <a:pt x="12155" y="12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789975" y="2639300"/>
              <a:ext cx="839875" cy="144025"/>
            </a:xfrm>
            <a:custGeom>
              <a:rect b="b" l="l" r="r" t="t"/>
              <a:pathLst>
                <a:path extrusionOk="0" h="5761" w="33595">
                  <a:moveTo>
                    <a:pt x="3606" y="572"/>
                  </a:moveTo>
                  <a:cubicBezTo>
                    <a:pt x="3817" y="572"/>
                    <a:pt x="3983" y="714"/>
                    <a:pt x="4107" y="998"/>
                  </a:cubicBezTo>
                  <a:cubicBezTo>
                    <a:pt x="4230" y="1283"/>
                    <a:pt x="4291" y="1668"/>
                    <a:pt x="4291" y="2154"/>
                  </a:cubicBezTo>
                  <a:cubicBezTo>
                    <a:pt x="4291" y="2642"/>
                    <a:pt x="4230" y="3028"/>
                    <a:pt x="4107" y="3311"/>
                  </a:cubicBezTo>
                  <a:cubicBezTo>
                    <a:pt x="3983" y="3594"/>
                    <a:pt x="3817" y="3736"/>
                    <a:pt x="3606" y="3736"/>
                  </a:cubicBezTo>
                  <a:cubicBezTo>
                    <a:pt x="3393" y="3736"/>
                    <a:pt x="3225" y="3595"/>
                    <a:pt x="3102" y="3313"/>
                  </a:cubicBezTo>
                  <a:cubicBezTo>
                    <a:pt x="2980" y="3031"/>
                    <a:pt x="2919" y="2644"/>
                    <a:pt x="2919" y="2154"/>
                  </a:cubicBezTo>
                  <a:cubicBezTo>
                    <a:pt x="2919" y="1663"/>
                    <a:pt x="2980" y="1277"/>
                    <a:pt x="3103" y="995"/>
                  </a:cubicBezTo>
                  <a:cubicBezTo>
                    <a:pt x="3226" y="713"/>
                    <a:pt x="3394" y="572"/>
                    <a:pt x="3606" y="572"/>
                  </a:cubicBezTo>
                  <a:close/>
                  <a:moveTo>
                    <a:pt x="24487" y="2139"/>
                  </a:moveTo>
                  <a:lnTo>
                    <a:pt x="24487" y="2289"/>
                  </a:lnTo>
                  <a:cubicBezTo>
                    <a:pt x="24487" y="2729"/>
                    <a:pt x="24421" y="3081"/>
                    <a:pt x="24289" y="3346"/>
                  </a:cubicBezTo>
                  <a:cubicBezTo>
                    <a:pt x="24156" y="3611"/>
                    <a:pt x="23980" y="3743"/>
                    <a:pt x="23761" y="3743"/>
                  </a:cubicBezTo>
                  <a:cubicBezTo>
                    <a:pt x="23602" y="3743"/>
                    <a:pt x="23477" y="3673"/>
                    <a:pt x="23384" y="3532"/>
                  </a:cubicBezTo>
                  <a:cubicBezTo>
                    <a:pt x="23292" y="3392"/>
                    <a:pt x="23246" y="3202"/>
                    <a:pt x="23246" y="2963"/>
                  </a:cubicBezTo>
                  <a:cubicBezTo>
                    <a:pt x="23246" y="2663"/>
                    <a:pt x="23307" y="2450"/>
                    <a:pt x="23430" y="2326"/>
                  </a:cubicBezTo>
                  <a:cubicBezTo>
                    <a:pt x="23553" y="2201"/>
                    <a:pt x="23775" y="2139"/>
                    <a:pt x="24094" y="2139"/>
                  </a:cubicBezTo>
                  <a:close/>
                  <a:moveTo>
                    <a:pt x="1" y="99"/>
                  </a:moveTo>
                  <a:lnTo>
                    <a:pt x="1" y="4201"/>
                  </a:lnTo>
                  <a:lnTo>
                    <a:pt x="394" y="4201"/>
                  </a:lnTo>
                  <a:lnTo>
                    <a:pt x="394" y="2864"/>
                  </a:lnTo>
                  <a:lnTo>
                    <a:pt x="817" y="2132"/>
                  </a:lnTo>
                  <a:lnTo>
                    <a:pt x="1670" y="4201"/>
                  </a:lnTo>
                  <a:lnTo>
                    <a:pt x="2112" y="4201"/>
                  </a:lnTo>
                  <a:lnTo>
                    <a:pt x="1075" y="1685"/>
                  </a:lnTo>
                  <a:lnTo>
                    <a:pt x="1994" y="99"/>
                  </a:lnTo>
                  <a:lnTo>
                    <a:pt x="1509" y="99"/>
                  </a:lnTo>
                  <a:lnTo>
                    <a:pt x="394" y="2025"/>
                  </a:lnTo>
                  <a:lnTo>
                    <a:pt x="394" y="99"/>
                  </a:lnTo>
                  <a:close/>
                  <a:moveTo>
                    <a:pt x="5351" y="99"/>
                  </a:moveTo>
                  <a:lnTo>
                    <a:pt x="5351" y="4201"/>
                  </a:lnTo>
                  <a:lnTo>
                    <a:pt x="5748" y="4201"/>
                  </a:lnTo>
                  <a:lnTo>
                    <a:pt x="5748" y="744"/>
                  </a:lnTo>
                  <a:lnTo>
                    <a:pt x="6414" y="3413"/>
                  </a:lnTo>
                  <a:lnTo>
                    <a:pt x="6809" y="3413"/>
                  </a:lnTo>
                  <a:lnTo>
                    <a:pt x="7473" y="744"/>
                  </a:lnTo>
                  <a:lnTo>
                    <a:pt x="7473" y="4201"/>
                  </a:lnTo>
                  <a:lnTo>
                    <a:pt x="7871" y="4201"/>
                  </a:lnTo>
                  <a:lnTo>
                    <a:pt x="7871" y="99"/>
                  </a:lnTo>
                  <a:lnTo>
                    <a:pt x="7297" y="99"/>
                  </a:lnTo>
                  <a:lnTo>
                    <a:pt x="6612" y="2846"/>
                  </a:lnTo>
                  <a:lnTo>
                    <a:pt x="5929" y="99"/>
                  </a:lnTo>
                  <a:close/>
                  <a:moveTo>
                    <a:pt x="8670" y="99"/>
                  </a:moveTo>
                  <a:lnTo>
                    <a:pt x="8670" y="4201"/>
                  </a:lnTo>
                  <a:lnTo>
                    <a:pt x="9067" y="4201"/>
                  </a:lnTo>
                  <a:lnTo>
                    <a:pt x="9067" y="744"/>
                  </a:lnTo>
                  <a:lnTo>
                    <a:pt x="9733" y="3413"/>
                  </a:lnTo>
                  <a:lnTo>
                    <a:pt x="10128" y="3413"/>
                  </a:lnTo>
                  <a:lnTo>
                    <a:pt x="10792" y="744"/>
                  </a:lnTo>
                  <a:lnTo>
                    <a:pt x="10792" y="4201"/>
                  </a:lnTo>
                  <a:lnTo>
                    <a:pt x="11190" y="4201"/>
                  </a:lnTo>
                  <a:lnTo>
                    <a:pt x="11190" y="99"/>
                  </a:lnTo>
                  <a:lnTo>
                    <a:pt x="10616" y="99"/>
                  </a:lnTo>
                  <a:lnTo>
                    <a:pt x="9931" y="2846"/>
                  </a:lnTo>
                  <a:lnTo>
                    <a:pt x="9248" y="99"/>
                  </a:lnTo>
                  <a:close/>
                  <a:moveTo>
                    <a:pt x="14593" y="99"/>
                  </a:moveTo>
                  <a:lnTo>
                    <a:pt x="14593" y="4201"/>
                  </a:lnTo>
                  <a:lnTo>
                    <a:pt x="14990" y="4201"/>
                  </a:lnTo>
                  <a:lnTo>
                    <a:pt x="14990" y="2311"/>
                  </a:lnTo>
                  <a:lnTo>
                    <a:pt x="16273" y="2311"/>
                  </a:lnTo>
                  <a:lnTo>
                    <a:pt x="16273" y="4201"/>
                  </a:lnTo>
                  <a:lnTo>
                    <a:pt x="16670" y="4201"/>
                  </a:lnTo>
                  <a:lnTo>
                    <a:pt x="16670" y="99"/>
                  </a:lnTo>
                  <a:lnTo>
                    <a:pt x="16273" y="99"/>
                  </a:lnTo>
                  <a:lnTo>
                    <a:pt x="16273" y="1773"/>
                  </a:lnTo>
                  <a:lnTo>
                    <a:pt x="14990" y="1773"/>
                  </a:lnTo>
                  <a:lnTo>
                    <a:pt x="14990" y="99"/>
                  </a:lnTo>
                  <a:close/>
                  <a:moveTo>
                    <a:pt x="17469" y="99"/>
                  </a:moveTo>
                  <a:lnTo>
                    <a:pt x="17469" y="4201"/>
                  </a:lnTo>
                  <a:lnTo>
                    <a:pt x="17976" y="4201"/>
                  </a:lnTo>
                  <a:lnTo>
                    <a:pt x="19136" y="909"/>
                  </a:lnTo>
                  <a:lnTo>
                    <a:pt x="19136" y="4201"/>
                  </a:lnTo>
                  <a:lnTo>
                    <a:pt x="19529" y="4201"/>
                  </a:lnTo>
                  <a:lnTo>
                    <a:pt x="19529" y="99"/>
                  </a:lnTo>
                  <a:lnTo>
                    <a:pt x="19020" y="99"/>
                  </a:lnTo>
                  <a:lnTo>
                    <a:pt x="17862" y="3384"/>
                  </a:lnTo>
                  <a:lnTo>
                    <a:pt x="17862" y="99"/>
                  </a:lnTo>
                  <a:close/>
                  <a:moveTo>
                    <a:pt x="20328" y="99"/>
                  </a:moveTo>
                  <a:lnTo>
                    <a:pt x="20328" y="4201"/>
                  </a:lnTo>
                  <a:lnTo>
                    <a:pt x="20721" y="4201"/>
                  </a:lnTo>
                  <a:lnTo>
                    <a:pt x="20721" y="2864"/>
                  </a:lnTo>
                  <a:lnTo>
                    <a:pt x="21144" y="2132"/>
                  </a:lnTo>
                  <a:lnTo>
                    <a:pt x="21997" y="4201"/>
                  </a:lnTo>
                  <a:lnTo>
                    <a:pt x="22439" y="4201"/>
                  </a:lnTo>
                  <a:lnTo>
                    <a:pt x="21402" y="1685"/>
                  </a:lnTo>
                  <a:lnTo>
                    <a:pt x="22321" y="99"/>
                  </a:lnTo>
                  <a:lnTo>
                    <a:pt x="21836" y="99"/>
                  </a:lnTo>
                  <a:lnTo>
                    <a:pt x="20721" y="2025"/>
                  </a:lnTo>
                  <a:lnTo>
                    <a:pt x="20721" y="99"/>
                  </a:lnTo>
                  <a:close/>
                  <a:moveTo>
                    <a:pt x="28676" y="99"/>
                  </a:moveTo>
                  <a:lnTo>
                    <a:pt x="28676" y="4201"/>
                  </a:lnTo>
                  <a:lnTo>
                    <a:pt x="29183" y="4201"/>
                  </a:lnTo>
                  <a:lnTo>
                    <a:pt x="30343" y="909"/>
                  </a:lnTo>
                  <a:lnTo>
                    <a:pt x="30343" y="4201"/>
                  </a:lnTo>
                  <a:lnTo>
                    <a:pt x="30736" y="4201"/>
                  </a:lnTo>
                  <a:lnTo>
                    <a:pt x="30736" y="99"/>
                  </a:lnTo>
                  <a:lnTo>
                    <a:pt x="30227" y="99"/>
                  </a:lnTo>
                  <a:lnTo>
                    <a:pt x="29069" y="3384"/>
                  </a:lnTo>
                  <a:lnTo>
                    <a:pt x="29069" y="99"/>
                  </a:lnTo>
                  <a:close/>
                  <a:moveTo>
                    <a:pt x="31535" y="99"/>
                  </a:moveTo>
                  <a:lnTo>
                    <a:pt x="31535" y="4201"/>
                  </a:lnTo>
                  <a:lnTo>
                    <a:pt x="32042" y="4201"/>
                  </a:lnTo>
                  <a:lnTo>
                    <a:pt x="33202" y="909"/>
                  </a:lnTo>
                  <a:lnTo>
                    <a:pt x="33202" y="4201"/>
                  </a:lnTo>
                  <a:lnTo>
                    <a:pt x="33595" y="4201"/>
                  </a:lnTo>
                  <a:lnTo>
                    <a:pt x="33595" y="99"/>
                  </a:lnTo>
                  <a:lnTo>
                    <a:pt x="33086" y="99"/>
                  </a:lnTo>
                  <a:lnTo>
                    <a:pt x="31928" y="3384"/>
                  </a:lnTo>
                  <a:lnTo>
                    <a:pt x="31928" y="99"/>
                  </a:lnTo>
                  <a:close/>
                  <a:moveTo>
                    <a:pt x="3606" y="0"/>
                  </a:moveTo>
                  <a:cubicBezTo>
                    <a:pt x="3261" y="0"/>
                    <a:pt x="2991" y="191"/>
                    <a:pt x="2795" y="572"/>
                  </a:cubicBezTo>
                  <a:cubicBezTo>
                    <a:pt x="2600" y="952"/>
                    <a:pt x="2502" y="1480"/>
                    <a:pt x="2502" y="2154"/>
                  </a:cubicBezTo>
                  <a:cubicBezTo>
                    <a:pt x="2502" y="2825"/>
                    <a:pt x="2600" y="3352"/>
                    <a:pt x="2795" y="3734"/>
                  </a:cubicBezTo>
                  <a:cubicBezTo>
                    <a:pt x="2991" y="4116"/>
                    <a:pt x="3261" y="4307"/>
                    <a:pt x="3606" y="4307"/>
                  </a:cubicBezTo>
                  <a:cubicBezTo>
                    <a:pt x="3950" y="4307"/>
                    <a:pt x="4220" y="4116"/>
                    <a:pt x="4416" y="3734"/>
                  </a:cubicBezTo>
                  <a:cubicBezTo>
                    <a:pt x="4612" y="3352"/>
                    <a:pt x="4710" y="2825"/>
                    <a:pt x="4710" y="2154"/>
                  </a:cubicBezTo>
                  <a:cubicBezTo>
                    <a:pt x="4710" y="1480"/>
                    <a:pt x="4612" y="952"/>
                    <a:pt x="4416" y="572"/>
                  </a:cubicBezTo>
                  <a:cubicBezTo>
                    <a:pt x="4220" y="191"/>
                    <a:pt x="3950" y="0"/>
                    <a:pt x="3606" y="0"/>
                  </a:cubicBezTo>
                  <a:close/>
                  <a:moveTo>
                    <a:pt x="23845" y="0"/>
                  </a:moveTo>
                  <a:cubicBezTo>
                    <a:pt x="23716" y="0"/>
                    <a:pt x="23584" y="24"/>
                    <a:pt x="23448" y="72"/>
                  </a:cubicBezTo>
                  <a:cubicBezTo>
                    <a:pt x="23311" y="119"/>
                    <a:pt x="23171" y="191"/>
                    <a:pt x="23026" y="286"/>
                  </a:cubicBezTo>
                  <a:lnTo>
                    <a:pt x="23026" y="909"/>
                  </a:lnTo>
                  <a:cubicBezTo>
                    <a:pt x="23147" y="796"/>
                    <a:pt x="23272" y="712"/>
                    <a:pt x="23402" y="656"/>
                  </a:cubicBezTo>
                  <a:cubicBezTo>
                    <a:pt x="23533" y="600"/>
                    <a:pt x="23667" y="572"/>
                    <a:pt x="23804" y="572"/>
                  </a:cubicBezTo>
                  <a:cubicBezTo>
                    <a:pt x="24020" y="572"/>
                    <a:pt x="24188" y="656"/>
                    <a:pt x="24308" y="826"/>
                  </a:cubicBezTo>
                  <a:cubicBezTo>
                    <a:pt x="24428" y="996"/>
                    <a:pt x="24487" y="1236"/>
                    <a:pt x="24487" y="1546"/>
                  </a:cubicBezTo>
                  <a:lnTo>
                    <a:pt x="24487" y="1612"/>
                  </a:lnTo>
                  <a:lnTo>
                    <a:pt x="23933" y="1612"/>
                  </a:lnTo>
                  <a:cubicBezTo>
                    <a:pt x="23574" y="1612"/>
                    <a:pt x="23303" y="1729"/>
                    <a:pt x="23122" y="1963"/>
                  </a:cubicBezTo>
                  <a:cubicBezTo>
                    <a:pt x="22941" y="2198"/>
                    <a:pt x="22850" y="2545"/>
                    <a:pt x="22850" y="3007"/>
                  </a:cubicBezTo>
                  <a:cubicBezTo>
                    <a:pt x="22850" y="3402"/>
                    <a:pt x="22923" y="3718"/>
                    <a:pt x="23068" y="3954"/>
                  </a:cubicBezTo>
                  <a:cubicBezTo>
                    <a:pt x="23214" y="4189"/>
                    <a:pt x="23410" y="4307"/>
                    <a:pt x="23656" y="4307"/>
                  </a:cubicBezTo>
                  <a:cubicBezTo>
                    <a:pt x="23851" y="4307"/>
                    <a:pt x="24015" y="4248"/>
                    <a:pt x="24150" y="4129"/>
                  </a:cubicBezTo>
                  <a:cubicBezTo>
                    <a:pt x="24285" y="4011"/>
                    <a:pt x="24397" y="3827"/>
                    <a:pt x="24487" y="3578"/>
                  </a:cubicBezTo>
                  <a:lnTo>
                    <a:pt x="24487" y="4201"/>
                  </a:lnTo>
                  <a:lnTo>
                    <a:pt x="24883" y="4201"/>
                  </a:lnTo>
                  <a:lnTo>
                    <a:pt x="24883" y="1861"/>
                  </a:lnTo>
                  <a:cubicBezTo>
                    <a:pt x="24883" y="1236"/>
                    <a:pt x="24797" y="769"/>
                    <a:pt x="24625" y="462"/>
                  </a:cubicBezTo>
                  <a:cubicBezTo>
                    <a:pt x="24453" y="154"/>
                    <a:pt x="24193" y="0"/>
                    <a:pt x="23845" y="0"/>
                  </a:cubicBezTo>
                  <a:close/>
                  <a:moveTo>
                    <a:pt x="25682" y="99"/>
                  </a:moveTo>
                  <a:lnTo>
                    <a:pt x="25682" y="4201"/>
                  </a:lnTo>
                  <a:lnTo>
                    <a:pt x="27759" y="4201"/>
                  </a:lnTo>
                  <a:lnTo>
                    <a:pt x="27759" y="5237"/>
                  </a:lnTo>
                  <a:lnTo>
                    <a:pt x="28075" y="5237"/>
                  </a:lnTo>
                  <a:lnTo>
                    <a:pt x="28075" y="3662"/>
                  </a:lnTo>
                  <a:lnTo>
                    <a:pt x="27759" y="3662"/>
                  </a:lnTo>
                  <a:lnTo>
                    <a:pt x="27759" y="99"/>
                  </a:lnTo>
                  <a:lnTo>
                    <a:pt x="27362" y="99"/>
                  </a:lnTo>
                  <a:lnTo>
                    <a:pt x="27362" y="3662"/>
                  </a:lnTo>
                  <a:lnTo>
                    <a:pt x="26079" y="3662"/>
                  </a:lnTo>
                  <a:lnTo>
                    <a:pt x="26079" y="99"/>
                  </a:lnTo>
                  <a:close/>
                  <a:moveTo>
                    <a:pt x="11720" y="99"/>
                  </a:moveTo>
                  <a:lnTo>
                    <a:pt x="12693" y="4135"/>
                  </a:lnTo>
                  <a:lnTo>
                    <a:pt x="12622" y="4442"/>
                  </a:lnTo>
                  <a:cubicBezTo>
                    <a:pt x="12549" y="4770"/>
                    <a:pt x="12483" y="4977"/>
                    <a:pt x="12423" y="5065"/>
                  </a:cubicBezTo>
                  <a:cubicBezTo>
                    <a:pt x="12362" y="5153"/>
                    <a:pt x="12278" y="5197"/>
                    <a:pt x="12169" y="5197"/>
                  </a:cubicBezTo>
                  <a:lnTo>
                    <a:pt x="11937" y="5197"/>
                  </a:lnTo>
                  <a:lnTo>
                    <a:pt x="11937" y="5761"/>
                  </a:lnTo>
                  <a:lnTo>
                    <a:pt x="12253" y="5761"/>
                  </a:lnTo>
                  <a:cubicBezTo>
                    <a:pt x="12430" y="5761"/>
                    <a:pt x="12572" y="5686"/>
                    <a:pt x="12678" y="5537"/>
                  </a:cubicBezTo>
                  <a:cubicBezTo>
                    <a:pt x="12784" y="5388"/>
                    <a:pt x="12893" y="5070"/>
                    <a:pt x="13005" y="4582"/>
                  </a:cubicBezTo>
                  <a:lnTo>
                    <a:pt x="14062" y="99"/>
                  </a:lnTo>
                  <a:lnTo>
                    <a:pt x="13643" y="99"/>
                  </a:lnTo>
                  <a:lnTo>
                    <a:pt x="12891" y="3307"/>
                  </a:lnTo>
                  <a:lnTo>
                    <a:pt x="12139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1"/>
          <p:cNvSpPr txBox="1"/>
          <p:nvPr/>
        </p:nvSpPr>
        <p:spPr>
          <a:xfrm>
            <a:off x="971550" y="2349500"/>
            <a:ext cx="6192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Рост рынка устройств ЦОС – 20-30% в год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-180975" y="5373687"/>
            <a:ext cx="8004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а) Устройства ЦОС			б) Программируемые DSP-процессоры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4294967295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Способы распространения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611187" y="3443287"/>
            <a:ext cx="6840537" cy="229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IP-ядра (IP-core), включающие вычислительные блоки, генераторы адресов данных и программный секвенсор (обычно в виде схем)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готовые процессоры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-готовые решения и платы с одним или несколькими DSP, памятью, портами расширения с возможностью подключения к ЭВМ (board level)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3.2. Тенденции развития рынка устройств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4294967295" type="subTitle"/>
          </p:nvPr>
        </p:nvSpPr>
        <p:spPr>
          <a:xfrm>
            <a:off x="323850" y="1844675"/>
            <a:ext cx="7343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решения от Third Party Developers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2349500"/>
            <a:ext cx="67691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539750" y="5761037"/>
            <a:ext cx="6840537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Hummerhead 56U-VME (Bittware Inc.)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x SHARC ADSP-21160 80 МГц (2 кластера по 4 DSP), VME, 3840 MFLOPS, 512 Мб SDRAM, 4Мб FLASH, 16 линк-портов 80 Мбит/с, 2 последовательных порта по 40 Мбит/с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>
            <p:ph type="ctrTitle"/>
          </p:nvPr>
        </p:nvSpPr>
        <p:spPr>
          <a:xfrm>
            <a:off x="107950" y="466725"/>
            <a:ext cx="755967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3.2. Тенденции развития рынка устройств ЦОС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1_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